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4"/>
  </p:sldMasterIdLst>
  <p:sldIdLst>
    <p:sldId id="256" r:id="rId5"/>
    <p:sldId id="257" r:id="rId6"/>
    <p:sldId id="258" r:id="rId7"/>
    <p:sldId id="259" r:id="rId8"/>
    <p:sldId id="260" r:id="rId9"/>
    <p:sldId id="261" r:id="rId10"/>
    <p:sldId id="262"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Lst>
  <p:sldSz cx="18288000" cy="10287000"/>
  <p:notesSz cx="6858000" cy="9144000"/>
  <p:embeddedFontLst>
    <p:embeddedFont>
      <p:font typeface="Canva Student Font" panose="020B0604020202020204" charset="0"/>
      <p:regular r:id="rId25"/>
    </p:embeddedFont>
    <p:embeddedFont>
      <p:font typeface="Montserrat Classic" panose="020B0604020202020204" charset="0"/>
      <p:regular r:id="rId26"/>
    </p:embeddedFont>
    <p:embeddedFont>
      <p:font typeface="Montserrat Classic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4574"/>
    <a:srgbClr val="E580BC"/>
    <a:srgbClr val="ABCF80"/>
    <a:srgbClr val="409091"/>
    <a:srgbClr val="FFA500"/>
    <a:srgbClr val="70BBD6"/>
    <a:srgbClr val="A2E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73AB7E-634A-4996-B063-58F47FD79317}" v="2" dt="2026-03-23T11:16:35.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18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theme" Target="theme/theme1.xml"/><Relationship Id="rId8"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37:03.918"/>
    </inkml:context>
    <inkml:brush xml:id="br0">
      <inkml:brushProperty name="width" value="0.2" units="cm"/>
      <inkml:brushProperty name="height" value="0.2" units="cm"/>
      <inkml:brushProperty name="color" value="#5C4574"/>
    </inkml:brush>
  </inkml:definitions>
  <inkml:trace contextRef="#ctx0" brushRef="#br0">2 29 24575,'-1'77'0,"2"80"0,0-144 0,1 1 0,1-1 0,4 15 0,-6-24 0,0-1 0,0 1 0,1-1 0,-1 1 0,1-1 0,0 0 0,0 1 0,0-1 0,0 0 0,1 0 0,0 0 0,-1-1 0,1 1 0,0-1 0,5 4 0,-8-6 0,1 0 0,-1 1 0,1-1 0,-1 0 0,1 0 0,-1 0 0,1 0 0,0 0 0,-1 0 0,1 0 0,-1 0 0,1 0 0,-1 0 0,1 0 0,-1 0 0,1-1 0,-1 1 0,1 0 0,-1 0 0,1 0 0,-1-1 0,1 1 0,-1 0 0,1-1 0,-1 1 0,1 0 0,-1-1 0,0 1 0,1-1 0,-1 1 0,0 0 0,1-1 0,-1 1 0,0-1 0,1 1 0,-1-1 0,0 1 0,0-1 0,0 0 0,0 1 0,0-1 0,1 1 0,-1-1 0,0 1 0,0-1 0,0 1 0,0-1 0,-1 0 0,3-33 0,-2 31 0,-2-61 0,-11-68 0,12 128 0,0 1 0,-1-1 0,1 0 0,-1 1 0,1 0 0,-1-1 0,-3-3 0,3 5 0,0-1 0,1 0 0,-1 1 0,1-1 0,-1 0 0,1 0 0,0 1 0,-1-6 0,2 7 0,1 0 0,-1 0 0,0-1 0,0 1 0,0 0 0,1 0 0,-1-1 0,1 1 0,-1 0 0,1 0 0,-1 0 0,1 0 0,0 0 0,-1 0 0,1 0 0,0 0 0,0 0 0,0 0 0,0 0 0,0 1 0,0-1 0,0 0 0,0 1 0,0-1 0,2-1 0,8-3 0,-3-1 0,1 0 0,0 2 0,0-1 0,0 1 0,1 0 0,-1 1 0,1 0 0,0 0 0,0 1 0,0 1 0,14-1 0,224 4 0,-224 2 0,-18 1 0,-15 4 0,-6-3 0,-1 0 0,0 0 0,0-2 0,0 0 0,-1-1 0,1 0 0,-1-1 0,0-1 0,-17-1 0,11 0 0,1 1 0,-1 1 0,1 1 0,-26 8 0,46-10 0,0 0 0,0 0 0,0 0 0,0 0 0,0 1 0,1-1 0,-1 0 0,0 1 0,1 0 0,-1-1 0,1 1 0,0 0 0,0 0 0,0 0 0,0 0 0,0 0 0,0 0 0,0 0 0,0 0 0,1 0 0,-1 0 0,1 0 0,0 1 0,-1-1 0,1 3 0,0 10 0,0 1 0,3 26 0,0-15 0,-5 33 0,1-43 0,0-1 0,1 1 0,1 0 0,5 31 0,5-15 0,-7-24 0,-1-1 0,0 1 0,2 17 0,-2-14 0,0 1 0,0-1 0,1 0 0,1 0 0,0 0 0,13 21 0,13 32 0,-20-19 0,-9-37 0,0 0 0,0 0 0,1 0 0,0 0 0,5 10 0,-3-8 0,-1 1 0,-1 0 0,1 0 0,-2 0 0,0 0 0,0 1 0,-1-1 0,-1 0 0,0 1 0,-2 16 0,1-14 0,0 0 0,1 0 0,1 0 0,0 0 0,1 0 0,7 24 0,-4-23 0,-1 0 0,-1 1 0,0 0 0,-1-1 0,0 19 0,-7 83 0,2-107 0,-1-20 0,-1-21 0,-1-289 0,2 12 0,2 208 0,-5-51 0,4 136 0,0 0 0,-10-26 0,9 29 0,0 0 0,1 0 0,0-1 0,0 1 0,0-18 0,4-150 0,-1 1049 0,-12-943 0,11 42 0,1 0 0,2 0 0,0 0 0,2 0 0,2 0 0,1 1 0,1 0 0,15-37 0,50-151 0,-57 166 0,-4 20 0,2 1 0,1 0 0,21-33 0,-36 64 0,0 0 0,0 0 0,0-1 0,0 1 0,1 0 0,-1 0 0,0-1 0,0 1 0,0 0 0,0 0 0,0-1 0,0 1 0,0 0 0,1 0 0,-1 0 0,0-1 0,0 1 0,0 0 0,0 0 0,1 0 0,-1 0 0,0-1 0,0 1 0,0 0 0,1 0 0,-1 0 0,0 0 0,0 0 0,1 0 0,-1 0 0,0 0 0,0 0 0,1 0 0,-1 0 0,0 0 0,0 0 0,1 0 0,-1 0 0,0 0 0,0 0 0,1 0 0,-1 0 0,0 0 0,0 0 0,1 0 0,-1 0 0,5 15 0,-3 23 0,-2-38 0,-2 715 0,-12-502 0,16-171 0,-1-29 0,0 1 0,-1 0 0,-1-1 0,0 1 0,-3 18 0,3-32 0,1 1 0,0-1 0,0 1 0,0-1 0,0 1 0,-1-1 0,1 1 0,0-1 0,0 1 0,-1-1 0,1 1 0,0-1 0,-1 0 0,1 1 0,0-1 0,-1 1 0,1-1 0,-1 0 0,1 0 0,-1 1 0,1-1 0,-1 0 0,1 0 0,-1 1 0,1-1 0,-1 0 0,1 0 0,-1 0 0,1 0 0,-1 0 0,1 0 0,-1 0 0,-20-8 0,-15-24 0,35 31 0,-19-19 0,1-1 0,1-1 0,1 0 0,1-1 0,-19-36 0,34 57 0,1 1 0,-1 0 0,1 0 0,-1-1 0,0 1 0,0 0 0,1 0 0,-1 0 0,0 0 0,0 0 0,0 0 0,0 0 0,0 0 0,-1 1 0,1-1 0,0 0 0,0 0 0,-3 0 0,3 1 0,0 0 0,0 0 0,0 0 0,0 0 0,0 0 0,1 0 0,-1 1 0,0-1 0,0 0 0,0 1 0,0-1 0,0 1 0,1-1 0,-1 0 0,0 1 0,0 0 0,1-1 0,-1 1 0,0-1 0,1 1 0,-2 1 0,-1 2 0,1 0 0,-1 0 0,1 0 0,-1 1 0,1-1 0,0 1 0,1-1 0,-1 1 0,0 5 0,-7 35 0,3-22 0,1 0 0,1 1 0,2 0 0,0 0 0,1 0 0,4 34 0,-1-50 0,0-1 0,1 0 0,0 0 0,0 0 0,0-1 0,1 1 0,0-1 0,9 12 0,45 45 0,-49-54 0,3 2 0,0-1 0,28 17 0,-28-20 0,-1 0 0,-1 1 0,0-1 0,0 2 0,16 17 0,89 110 0,-84-89 0,-25-37 0,1 0 0,-1 0 0,2 0 0,-1-1 0,1 0 0,12 9 0,-6-8 0,1 0 0,0 0 0,0-2 0,1 0 0,0-1 0,0 0 0,35 8 0,-40-11 0,0 0 0,0 1 0,0 1 0,0 0 0,-1 0 0,17 14 0,-15-11 0,-1-1 0,1 0 0,1-1 0,15 7 0,-27-13 0,1 0 0,-1-1 0,1 1 0,-1-1 0,1 1 0,0-1 0,-1 1 0,1-1 0,0 0 0,-1 0 0,1 0 0,0 0 0,-1 0 0,1 0 0,-1 0 0,1-1 0,0 1 0,-1 0 0,4-2 0,-5 1 0,1 0 0,-1 0 0,1 0 0,-1 0 0,1 0 0,-1 0 0,0 0 0,0 0 0,1 0 0,-1-1 0,0 1 0,0 0 0,0 0 0,0 0 0,0 0 0,-1 0 0,1 0 0,0 0 0,0-1 0,-1 1 0,1 0 0,0 0 0,-1 0 0,1 0 0,-1 0 0,0 0 0,1 0 0,-2-1 0,-4-5 0,1 0 0,-1 0 0,-1 1 0,1-1 0,-1 1 0,0 1 0,0-1 0,-1 1 0,-16-8 0,-20-15 0,32 20 0,0 1 0,0 1 0,0 0 0,-1 1 0,0 0 0,0 1 0,-14-3 0,-2-1 0,24 6 0,1 0 0,-1-1 0,0 1 0,1-1 0,0 0 0,0 0 0,0-1 0,0 1 0,0-1 0,-4-6 0,-35-48 0,30 38 0,-67-88 0,75 99 0,0 0 0,1 0 0,1 0 0,-1 0 0,1 0 0,1-1 0,-3-15 0,-2-9 0,-10-20 0,10 34 0,1-1 0,1 0 0,0 0 0,2 0 0,-2-36 0,1 27 0,3 22 0,12 23 0,-9-11 0,24 35 0,43 52 0,-61-81 0,-1 1 0,0 1 0,-1-1 0,0 1 0,-1 1 0,-1-1 0,0 0 0,0 1 0,-1 0 0,2 18 0,-1-6 0,13 35 0,6 26 0,-16-59 0,15 46 0,-13-57 0,-1 0 0,2 0 0,17 22 0,15 25 0,-18-24 0,1 0 0,2-1 0,59 64 0,-84-101 0,0 1 0,0-1 0,0 1 0,1-1 0,-1 0 0,0 1 0,0-1 0,1 0 0,-1-1 0,1 1 0,-1 0 0,1-1 0,-1 1 0,1-1 0,-1 0 0,1 0 0,-1 0 0,1 0 0,-1 0 0,1-1 0,-1 1 0,5-2 0,-4 1 0,0 0 0,-1 1 0,1-1 0,0 1 0,0 0 0,-1 0 0,1 0 0,0 0 0,0 0 0,0 1 0,-1-1 0,1 1 0,0 0 0,-1 0 0,1 0 0,-1 0 0,3 1 0,4 5 0,-2 0 0,1 0 0,-1 1 0,0 0 0,0 0 0,-1 0 0,0 1 0,5 11 0,-3-5 0,-1 0 0,-1 0 0,0 1 0,5 24 0,0 10 0,12 66 0,-23-106 0,2 0 0,-1-1 0,2 1 0,-1 0 0,1-1 0,1 0 0,-1 0 0,2 0 0,-1 0 0,1 0 0,0-1 0,1 0 0,0 0 0,1 0 0,-1-1 0,12 9 0,-12-9 0,0-1 0,0 1 0,-1 0 0,0 0 0,0 0 0,0 1 0,-1 0 0,5 14 0,-1-1 0,-2-1 0,6 32 0,-8-18 0,-1 1 0,-2-1 0,-4 36 0,1 6 0,2-21 0,2-1 0,14 78 0,-7-74 0,-6-34 0,1 0 0,10 35 0,-12-51 0,0 1 0,0 0 0,-1-1 0,0 15 0,-1-17 0,0 0 0,0 1 0,1-1 0,0 0 0,0 0 0,1 0 0,-1 0 0,1 0 0,0 0 0,6 10 0,0-6 0,-1 1 0,0 0 0,0 0 0,-1 1 0,-1 0 0,0 0 0,-1 0 0,0 0 0,-1 1 0,0 0 0,1 17 0,-4-5 0,0-19 0,-1 0 0,1-1 0,0 1 0,1 0 0,-1 0 0,1 0 0,0-1 0,1 1 0,-1-1 0,1 1 0,4 8 0,-4-56 0,-4-792 0,3 466 0,12 195 0,-14 152 0,0 16 0,1-1 0,0 0 0,-1 1 0,2-1 0,-1 0 0,1 1 0,0-1 0,0 1 0,0-1 0,5-10 0,-6 16 2,0 0 0,0-1 0,0 1-1,0 0 1,0 0 0,0-1 0,0 1-1,1 0 1,-1-1 0,0 1 0,0 0-1,0 0 1,0-1 0,1 1 0,-1 0 0,0 0-1,0 0 1,1-1 0,-1 1 0,0 0-1,1 0 1,-1 0 0,0 0 0,0 0-1,1 0 1,-1-1 0,0 1 0,1 0 0,-1 0-1,0 0 1,1 0 0,-1 0 0,0 0-1,0 0 1,1 0 0,-1 0 0,0 0-1,1 1 1,-1-1 0,0 0 0,1 0-1,-1 0 1,0 0 0,0 0 0,1 0 0,-1 1-1,0-1 1,0 0 0,1 0 0,-1 0-1,0 1 1,0-1 0,1 0 0,-1 0-1,0 1 1,0-1 0,0 0 0,0 1 0,0-1-1,1 0 1,-1 0 0,0 1 0,0-1-1,0 0 1,0 1 0,0 0 0,5 21-1486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37.883"/>
    </inkml:context>
    <inkml:brush xml:id="br0">
      <inkml:brushProperty name="width" value="0.2" units="cm"/>
      <inkml:brushProperty name="height" value="0.2" units="cm"/>
      <inkml:brushProperty name="color" value="#5C4574"/>
    </inkml:brush>
  </inkml:definitions>
  <inkml:trace contextRef="#ctx0" brushRef="#br0">374 4 24575,'-49'-2'0,"32"1"0,-1 0 0,1 1 0,0 1 0,-1 1 0,-26 5 0,29-1 0,0 1 0,0 1 0,0 0 0,1 1 0,0 1 0,0 0 0,2 1 0,-1 0 0,1 1 0,1 0 0,-18 24 0,27-32 0,0 0 0,0 0 0,0 1 0,1-1 0,0 0 0,-1 1 0,1-1 0,1 1 0,-1-1 0,1 1 0,0-1 0,0 6 0,9 60 0,-1-18 0,-4-16-304,11 51-1,-11-72-451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38.215"/>
    </inkml:context>
    <inkml:brush xml:id="br0">
      <inkml:brushProperty name="width" value="0.2" units="cm"/>
      <inkml:brushProperty name="height" value="0.2" units="cm"/>
      <inkml:brushProperty name="color" value="#5C4574"/>
    </inkml:brush>
  </inkml:definitions>
  <inkml:trace contextRef="#ctx0" brushRef="#br0">0 1 24575,'3'0'0,"2"2"0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38.783"/>
    </inkml:context>
    <inkml:brush xml:id="br0">
      <inkml:brushProperty name="width" value="0.2" units="cm"/>
      <inkml:brushProperty name="height" value="0.2" units="cm"/>
      <inkml:brushProperty name="color" value="#5C4574"/>
    </inkml:brush>
  </inkml:definitions>
  <inkml:trace contextRef="#ctx0" brushRef="#br0">1 1 24575,'0'2'0,"2"4"0,3 2 0,1 5 0,-1 3 0,-1 0 0,-1 1 0,-1-1 0,1-3 0,3-2 0,2-2 0,2-3 0,5-2 0,1-2 0,3-2 0,3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40.033"/>
    </inkml:context>
    <inkml:brush xml:id="br0">
      <inkml:brushProperty name="width" value="0.2" units="cm"/>
      <inkml:brushProperty name="height" value="0.2" units="cm"/>
      <inkml:brushProperty name="color" value="#5C4574"/>
    </inkml:brush>
  </inkml:definitions>
  <inkml:trace contextRef="#ctx0" brushRef="#br0">0 43 24575,'12'-11'0,"-10"8"0,0 0 0,1 1 0,-1 0 0,1 0 0,-1-1 0,1 1 0,0 1 0,-1-1 0,1 0 0,0 1 0,0-1 0,1 1 0,-1 0 0,0 0 0,0 0 0,0 1 0,1-1 0,3 1 0,-2-1 0,1 1 0,0-1 0,0 2 0,0-1 0,0 0 0,-1 1 0,1 0 0,0 1 0,-1-1 0,1 1 0,-1 0 0,1 1 0,-1-1 0,0 1 0,0 0 0,0 0 0,0 1 0,-1-1 0,1 1 0,-1 0 0,0 0 0,0 1 0,5 6 0,-4-5 0,0 0 0,0-1 0,0 0 0,1-1 0,0 1 0,0-1 0,0 0 0,1 0 0,-1-1 0,1 0 0,11 4 0,8 1 0,50 7 0,-35-7 0,-19-4 40,-1-1 0,28 1 0,-43-4-164,1 0 0,0 0 1,-1 0-1,0-1 0,1 0 0,-1-1 1,1 1-1,-1-1 0,0 0 0,0-1 1,11-5-1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40.541"/>
    </inkml:context>
    <inkml:brush xml:id="br0">
      <inkml:brushProperty name="width" value="0.2" units="cm"/>
      <inkml:brushProperty name="height" value="0.2" units="cm"/>
      <inkml:brushProperty name="color" value="#5C4574"/>
    </inkml:brush>
  </inkml:definitions>
  <inkml:trace contextRef="#ctx0" brushRef="#br0">1 134 24575,'2'-2'0,"4"-3"0,2-3 0,1-3 0,-2-2 0,0 0 0,2 1 0,1-1 0,-1-1 0,1 1 0,0 2 0,1 1 0,-1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41.441"/>
    </inkml:context>
    <inkml:brush xml:id="br0">
      <inkml:brushProperty name="width" value="0.2" units="cm"/>
      <inkml:brushProperty name="height" value="0.2" units="cm"/>
      <inkml:brushProperty name="color" value="#5C4574"/>
    </inkml:brush>
  </inkml:definitions>
  <inkml:trace contextRef="#ctx0" brushRef="#br0">7 38 24575,'0'0'0,"0"0"0,0 0 0,0 0 0,-1 0 0,1 0 0,0 0 0,0 0 0,0 0 0,-1 0 0,1 0 0,0 0 0,0 0 0,0 0 0,-1 0 0,1 0 0,0 0 0,0 0 0,0 0 0,-1 0 0,1 1 0,0-1 0,0 0 0,0 0 0,0 0 0,-1 0 0,1 0 0,0 0 0,0 1 0,0-1 0,0 0 0,0 0 0,0 0 0,-1 0 0,1 1 0,0-1 0,0 0 0,0 0 0,0 0 0,0 1 0,0-1 0,0 0 0,0 0 0,0 0 0,0 1 0,6 9 0,13 7 0,-9-14 0,0 0 0,0-1 0,0 1 0,0-2 0,0 0 0,0 0 0,11-1 0,9 0 0,33-7 0,-57 6-62,-1 0 0,1 0 0,-1-1 0,1 0 0,-1 0 0,0 0 0,0-1 0,0 1 0,0-1 0,0-1 0,0 1 0,-1-1-1,0 1 1,0-1 0,0 0 0,0-1 0,0 1 0,-1-1 0,0 0 0,0 1 0,3-9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38:43.427"/>
    </inkml:context>
    <inkml:brush xml:id="br0">
      <inkml:brushProperty name="width" value="0.035" units="cm"/>
      <inkml:brushProperty name="height" value="0.035" units="cm"/>
      <inkml:brushProperty name="color" value="#5C4574"/>
    </inkml:brush>
  </inkml:definitions>
  <inkml:trace contextRef="#ctx0" brushRef="#br0">4 50 24575,'1'0'0,"1"0"0,-1 0 0,1 1 0,-1-1 0,1 0 0,-1 0 0,1 1 0,-1-1 0,1 1 0,-1 0 0,0-1 0,1 1 0,-1 0 0,0 0 0,1-1 0,-1 1 0,0 0 0,0 1 0,0-1 0,0 0 0,0 0 0,0 0 0,0 0 0,0 1 0,0-1 0,-1 1 0,1-1 0,-1 0 0,1 3 0,2 4 0,-2 1 0,1-1 0,-1 1 0,0 13 0,-2-16 0,2 0 0,-1 0 0,1 0 0,0 0 0,0 0 0,3 8 0,-4-14 0,0 0 0,0 1 0,0-1 0,0 0 0,0 1 0,0-1 0,0 0 0,0 0 0,0 1 0,0-1 0,0 0 0,1 1 0,-1-1 0,0 0 0,0 0 0,0 1 0,1-1 0,-1 0 0,0 0 0,0 1 0,0-1 0,1 0 0,-1 0 0,0 0 0,0 0 0,1 1 0,-1-1 0,0 0 0,1 0 0,-1 0 0,0 0 0,1 0 0,-1 0 0,0 0 0,0 0 0,1 0 0,-1 0 0,0 0 0,1 0 0,-1 0 0,1 0 0,5-14 0,-2-22 0,-5 28 0,1-1 0,-1 1 0,-1 0 0,-4-15 0,2 5 0,15 79 0,-3 2 0,-2-1 0,-4 73 0,-3-149 0,-1 0 0,0 0 0,-1 0 0,0 0 0,-1 1 0,-1-1 0,0 1 0,-1 0 0,-9-14 0,-7-19 0,21 110 0,1-35 0,0-10 0,0 0 0,1 0 0,1 0 0,0 0 0,2 0 0,0-1 0,9 23 0,-5-18 0,0 1 0,5 33 0,9 29 0,8-17 0,-34-100 0,-2 19 0,0-1 0,-1 1 0,-15-20 0,16 25 0,1 0 0,0 0 0,0-1 0,0 1 0,1-1 0,1 0 0,-1 0 0,1-1 0,0 1 0,1-1 0,-2-13 0,5-238 0,1 249 0,0 0 0,0 1 0,1-1 0,1 1 0,0-1 0,6-11 0,-5 12 0,-1 1 0,0-1 0,-1 1 0,0-1 0,0 0 0,-1 0 0,2-15 0,-12-14 0,8 37 0,-1 1 0,0-1 0,1 0 0,-1 0 0,0 0 0,0 1 0,0-1 0,0 0 0,-1 1 0,1-1 0,0 1 0,-1-1 0,1 1 0,-1 0 0,1-1 0,-1 1 0,-2-1 0,4 2 0,-1 0 0,1 0 0,-1 0 0,1 0 0,-1 1 0,1-1 0,-1 0 0,1 0 0,-1 1 0,1-1 0,0 0 0,-1 0 0,1 1 0,-1-1 0,1 0 0,0 1 0,-1-1 0,1 1 0,0-1 0,0 1 0,-1-1 0,1 0 0,0 1 0,0-1 0,0 1 0,-1-1 0,1 1 0,0-1 0,0 1 0,0-1 0,0 1 0,0-1 0,0 1 0,0-1 0,0 2 0,-2 21 0,2-21 0,2 30 0,-1-26 0,0 0 0,-1 0 0,1 0 0,-1 0 0,-1 0 0,1 0 0,-1 0 0,0 0 0,0 0 0,-1 0 0,-3 10 0,4-16 0,1 1 0,0-1 0,-1 0 0,1 1 0,0-1 0,-1 0 0,1 0 0,-1 1 0,1-1 0,0 0 0,-1 0 0,1 0 0,-1 1 0,1-1 0,-1 0 0,1 0 0,-1 0 0,1 0 0,-1 0 0,1 0 0,-1 0 0,1 0 0,-1 0 0,1 0 0,-1 0 0,1 0 0,0 0 0,-1-1 0,1 1 0,-1 0 0,1 0 0,-1 0 0,1-1 0,0 1 0,-1 0 0,1-1 0,-1 1 0,1 0 0,0-1 0,-1 1 0,1 0 0,0-1 0,0 1 0,-1-1 0,1 1 0,0 0 0,0-1 0,0 1 0,-1-1 0,1 1 0,0-1 0,0 1 0,0-1 0,-10-26 0,7 2 0,1 1 0,3-44 0,-3 90 0,2-1 0,0 1 0,1 0 0,2-1 0,0 1 0,1-1 0,1 0 0,15 39 0,-8-33 0,-2 1 0,-1 0 0,9 52 0,-11-51 0,14 30 0,-16-51 0,-2 0 0,1 0 0,-1 0 0,-1 1 0,1-1 0,-2 1 0,3 14 0,-4-23 0,0 0 0,0 1 0,0-1 0,0 0 0,0 0 0,0 1 0,0-1 0,0 0 0,-1 1 0,1-1 0,0 0 0,0 0 0,0 1 0,0-1 0,0 0 0,0 0 0,0 1 0,-1-1 0,1 0 0,0 0 0,0 1 0,0-1 0,-1 0 0,1 0 0,0 0 0,0 0 0,0 1 0,-1-1 0,1 0 0,0 0 0,0 0 0,-1 0 0,1 0 0,0 0 0,-1 1 0,-12-5 0,-15-16 0,23 16 0,3 3 0,0 0 0,-1-1 0,1 1 0,0-1 0,0 1 0,0-1 0,1 0 0,-1 1 0,0-1 0,1 0 0,-1 0 0,1 0 0,0-1 0,-1 1 0,1 0 0,0 0 0,1-1 0,-1 1 0,0-1 0,0 1 0,1 0 0,0-1 0,-1 1 0,1-1 0,0 0 0,0 1 0,1-1 0,-1 1 0,1-4 0,-1-8 0,0 0 0,-1 0 0,0 0 0,-1 0 0,-1 0 0,0 0 0,-1 0 0,0 1 0,-8-16 0,15 37 0,0 0 0,0 0 0,-1 1 0,0-1 0,0 1 0,0 11 0,-1-9 0,1-1 0,0 1 0,0-1 0,1 1 0,6 13 0,-4-11 0,0 0 0,-1 0 0,4 26 0,-6-28 0,0-1 0,1 1 0,0-1 0,0 1 0,1-1 0,9 16 0,-13-26 0,0 0 0,0 0 0,0 1 0,0-1 0,0 0 0,0 0 0,0 1 0,0-1 0,0 0 0,1 0 0,-1 0 0,0 1 0,0-1 0,0 0 0,0 0 0,1 0 0,-1 0 0,0 1 0,0-1 0,0 0 0,1 0 0,-1 0 0,0 0 0,0 0 0,0 0 0,1 0 0,-1 0 0,0 0 0,0 0 0,1 0 0,-1 0 0,0 0 0,0 0 0,1 0 0,-1 0 0,0 0 0,0 0 0,1 0 0,-1 0 0,0 0 0,5-11 0,-3-18 0,-2 28 0,-1-178 0,1 190 0,0 22 0,0-32 0,0 1 0,0-1 0,0 0 0,0 0 0,-1 0 0,1 0 0,0 1 0,-1-1 0,1 0 0,0 0 0,-1 0 0,0 0 0,1 0 0,-1 0 0,0 0 0,1 0 0,-1 0 0,0 0 0,0-1 0,-2 3 0,3-3 0,-1 0 0,0 0 0,0 0 0,1 0 0,-1 0 0,0 0 0,0-1 0,1 1 0,-1 0 0,0 0 0,1 0 0,-1-1 0,0 1 0,1 0 0,-1-1 0,0 1 0,1-1 0,-1 1 0,1-1 0,-1 1 0,1-1 0,-1 1 0,1-1 0,-1 1 0,1-1 0,-1 0 0,1 1 0,0-1 0,-1 0 0,1 1 0,0-1 0,0 0 0,-1 0 0,-11-32 0,9 24 0,-9-16 0,12 25 0,0 0 0,0 0 0,0 0 0,0 0 0,0 0 0,0 0 0,0 0 0,0 0 0,0 0 0,0 0 0,0 0 0,0 0 0,0 1 0,0-1 0,0 0 0,0 0 0,0 0 0,0 0 0,0 0 0,0 0 0,0 0 0,0 0 0,0 0 0,0 0 0,0 0 0,0 0 0,0 0 0,0 0 0,0 0 0,0 0 0,0 0 0,-1 0 0,1 0 0,0 0 0,0 0 0,0 0 0,0 0 0,0 0 0,0 0 0,0 0 0,0 0 0,0 0 0,0 0 0,0 0 0,0 0 0,0 0 0,0 0 0,-1 0 0,1 0 0,0 0 0,0 0 0,0 0 0,0 0 0,0 0 0,0 0 0,0 0 0,0 0 0,0 0 0,0 0 0,0 0 0,0 0 0,0 0 0,0 0 0,1 16 0,0 13 0,-2-25 0,1 0 0,0 0 0,0 0 0,0 0 0,1 0 0,0 0 0,-1 0 0,3 5 0,8 31-1365,-10-28-5461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39:01.962"/>
    </inkml:context>
    <inkml:brush xml:id="br0">
      <inkml:brushProperty name="width" value="0.035" units="cm"/>
      <inkml:brushProperty name="height" value="0.035" units="cm"/>
      <inkml:brushProperty name="color" value="#5C4574"/>
    </inkml:brush>
  </inkml:definitions>
  <inkml:trace contextRef="#ctx0" brushRef="#br0">43 1 24575,'0'18'0,"-1"8"0,2 0 0,6 39 0,-6-56 0,2 0 0,-1-1 0,1 1 0,1 0 0,-1-1 0,2 0 0,-1 0 0,1 0 0,0 0 0,11 12 0,3-1 0,-13-14 0,0 1 0,-1-1 0,0 1 0,0 0 0,0 1 0,4 7 0,-9-14 0,0 0 0,1 1 0,-1-1 0,0 1 0,0-1 0,1 0 0,-1 1 0,0-1 0,0 0 0,1 1 0,-1-1 0,0 1 0,0-1 0,0 1 0,0-1 0,0 0 0,0 1 0,0-1 0,0 1 0,0-1 0,0 1 0,0-1 0,0 1 0,0-1 0,0 0 0,0 1 0,0-1 0,-1 1 0,1-1 0,0 0 0,0 1 0,0-1 0,-1 1 0,1-1 0,0 0 0,-1 1 0,1-1 0,0 0 0,-1 1 0,1-1 0,0 0 0,-1 0 0,1 0 0,0 1 0,-1-1 0,1 0 0,-1 0 0,1 0 0,-1 0 0,1 1 0,0-1 0,-1 0 0,1 0 0,-1 0 0,1 0 0,-1 0 0,1 0 0,-1 0 0,1 0 0,0-1 0,-1 1 0,0 0 0,-1 0 0,-1-1 0,1 0 0,-1 1 0,1-1 0,-1 0 0,1 0 0,-1 0 0,1-1 0,-3-1 0,2 0 0,0 0 0,1-1 0,0 1 0,-1 0 0,1-1 0,0 0 0,-1-4 0,1 4 0,1 1 0,-1-1 0,0 1 0,0 0 0,0 0 0,0 0 0,-3-3 0,2 35 0,4-7 0,1-16 0,-2 0 0,1 0 0,-1 0 0,0 0 0,0 0 0,-1-1 0,1 1 0,-1 0 0,-1 0 0,1 0 0,-4 8 0,5-14 0,0 1 0,0-1 0,-1 0 0,1 1 0,0-1 0,0 0 0,0 0 0,0 1 0,0-1 0,-1 0 0,1 0 0,0 1 0,0-1 0,0 0 0,-1 0 0,1 1 0,0-1 0,0 0 0,-1 0 0,1 0 0,0 0 0,-1 0 0,1 1 0,0-1 0,0 0 0,-1 0 0,1 0 0,0 0 0,-1 0 0,1 0 0,0 0 0,-1 0 0,1 0 0,0 0 0,0 0 0,-1 0 0,1 0 0,0 0 0,-1 0 0,1-1 0,0 1 0,-1 0 0,-5-15 0,2-20 0,5-65 0,-3 204 0,4 103 0,0-196 0,1 0 0,0 0 0,1 0 0,0-1 0,1 0 0,0 0 0,7 12 0,18 39 0,-24-38 0,-2 0 0,0 0 0,-2 1 0,0-1 0,-1 1 0,-2-1 0,-3 27 0,1-32 0,0 0 0,-11 30 0,-2 18 0,8-7 0,6-35 0,-1 0 0,-8 25 0,-14 62 0,16-91 0,8-20 0,1 0 0,0 1 0,-1-1 0,1 0 0,0 0 0,-1 1 0,1-1 0,0 0 0,-1 0 0,1 1 0,-1-1 0,1 0 0,0 0 0,-1 0 0,1 0 0,-1 0 0,1 0 0,-1 0 0,1 0 0,0 0 0,-1 0 0,1 0 0,-1 0 0,1 0 0,-1 0 0,0 0 0,0-1 0,0 0 0,0 0 0,0 0 0,-1-1 0,1 1 0,0 0 0,0 0 0,0-1 0,1 1 0,-1-1 0,0 1 0,0-1 0,1 1 0,-1-1 0,1 1 0,-1-1 0,1 1 0,0-1 0,0-3 0,-3-10 0,2-1 0,0 0 0,1 1 0,0-1 0,1 0 0,1 1 0,1-1 0,0 1 0,1-1 0,0 1 0,2 1 0,0-1 0,0 1 0,11-18 0,-8 15 0,12-20 0,-21 36 0,1 0 0,0 0 0,0 0 0,-1 0 0,1 0 0,0 0 0,0 0 0,0 0 0,0 1 0,1-1 0,-1 0 0,0 0 0,0 1 0,0-1 0,0 1 0,1-1 0,-1 1 0,0 0 0,1-1 0,-1 1 0,0 0 0,1 0 0,-1 0 0,2 0 0,-2 0 0,0 1 0,0 0 0,0-1 0,0 1 0,0 0 0,0 0 0,0 0 0,0 0 0,0 0 0,0 0 0,0 0 0,-1 0 0,1 0 0,0 0 0,-1 0 0,1 1 0,-1-1 0,1 0 0,-1 0 0,0 1 0,0-1 0,1 0 0,-1 0 0,0 1 0,0-1 0,0 0 0,0 1 0,0-1 0,-1 2 0,-6 39 0,-8 13 0,12-42 0,0 0 0,-1-1 0,0 1 0,-10 19 0,13-31 0,1 0 0,-1 1 0,0-1 0,0 0 0,0 0 0,0 0 0,1 0 0,-2 0 0,1 0 0,0 0 0,0 0 0,0 0 0,0-1 0,0 1 0,-1 0 0,1-1 0,0 1 0,-1-1 0,1 1 0,0-1 0,-1 0 0,1 0 0,-1 1 0,1-1 0,-1 0 0,1 0 0,0 0 0,-1-1 0,1 1 0,-1 0 0,1 0 0,0-1 0,-1 1 0,1-1 0,0 1 0,-1-1 0,1 0 0,0 1 0,0-1 0,0 0 0,-1 0 0,0-2 0,-2 1 0,1-1 0,0 0 0,0 0 0,1 0 0,-1 0 0,1 0 0,-1-1 0,1 1 0,0-1 0,0 0 0,1 0 0,-1 1 0,-1-8 0,3 5 0,0 0 0,1 0 0,0 0 0,0 1 0,1-1 0,-1 0 0,1 1 0,0-1 0,1 1 0,-1 0 0,1-1 0,0 1 0,0 0 0,6-5 0,15-33 0,-16 23 0,0-1 0,-2 0 0,-1 0 0,0-1 0,-2 1 0,0-1 0,-1-36 0,-2 49 0,1-1 0,1 1 0,0-1 0,0 1 0,0 0 0,1 0 0,5-10 0,-4 9 0,0 1 0,-1-1 0,0 0 0,-1 0 0,0 0 0,1-13 0,-4-224 0,1 246 0,0 1 0,0-1 0,0 1 0,1-1 0,-1 1 0,0-1 0,0 0 0,0 1 0,0-1 0,0 1 0,-1-1 0,1 1 0,0-1 0,0 1 0,0-1 0,0 1 0,0-1 0,-1 1 0,1-1 0,0 1 0,0 0 0,-1-1 0,1 1 0,0-1 0,-1 1 0,1 0 0,0-1 0,-1 1 0,-9 9 0,-7 24 0,12-16 0,2-1 0,0 1 0,-1 18 0,2-18 0,0 0 0,-1-1 0,-5 18 0,-1-18 0,8-16 0,1 0 0,0 0 0,-1 1 0,1-1 0,0 0 0,-1 0 0,1 0 0,0 0 0,-1 0 0,1 0 0,0 1 0,-1-1 0,1 0 0,-1 0 0,1 0 0,0 0 0,-1 0 0,1 0 0,0 0 0,-1-1 0,1 1 0,-1 0 0,1 0 0,0 0 0,-1 0 0,1-1 0,-2 0 0,1 0 0,0 0 0,0 0 0,0-1 0,0 1 0,0 0 0,0-1 0,0 1 0,0-1 0,1 1 0,-1-1 0,1 1 0,-1-1 0,1 1 0,-1-1 0,1 0 0,0-1 0,-2-12-227,1 0-1,1 0 1,1 0-1,0 1 1,3-16-1,-1 14-6598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39:41.483"/>
    </inkml:context>
    <inkml:brush xml:id="br0">
      <inkml:brushProperty name="width" value="0.05" units="cm"/>
      <inkml:brushProperty name="height" value="0.05" units="cm"/>
      <inkml:brushProperty name="color" value="#E71224"/>
    </inkml:brush>
  </inkml:definitions>
  <inkml:trace contextRef="#ctx0" brushRef="#br0">59 82 24575,'-1'0'0,"0"0"0,0 0 0,0 0 0,0 0 0,0 1 0,0-1 0,0 0 0,0 1 0,0-1 0,1 1 0,-1-1 0,0 1 0,0-1 0,0 1 0,0-1 0,1 1 0,-1 0 0,0-1 0,1 1 0,-1 0 0,0 0 0,1-1 0,-1 1 0,1 0 0,-1 0 0,1 0 0,-1 2 0,1-2 0,0 0 0,-1-1 0,1 1 0,-1 0 0,1 0 0,0 0 0,-1-1 0,0 1 0,1 0 0,-1-1 0,1 1 0,-1 0 0,0-1 0,1 1 0,-1-1 0,0 1 0,0-1 0,0 1 0,1-1 0,-3 1 0,3-1 0,-1 0 0,0 0 0,1-1 0,-1 1 0,1 0 0,-1 0 0,0-1 0,1 1 0,-1-1 0,1 1 0,-1 0 0,1-1 0,-1 1 0,1-1 0,0 1 0,-1-1 0,1 1 0,-1-1 0,1 0 0,0 1 0,-1-1 0,1 1 0,0-1 0,0 0 0,0 1 0,0-1 0,-1-1 0,-5-23 0,4 17 0,2 21 0,-1 28 0,0-23 0,0-1 0,2 1 0,0-1 0,7 33 0,-8-50 0,0 1 0,0-1 0,0 0 0,0 0 0,0 0 0,0 0 0,0 1 0,0-1 0,0 0 0,0 0 0,0 0 0,0 0 0,1 0 0,-1 1 0,0-1 0,0 0 0,0 0 0,0 0 0,0 0 0,1 0 0,-1 0 0,0 1 0,0-1 0,0 0 0,0 0 0,1 0 0,-1 0 0,0 0 0,0 0 0,0 0 0,0 0 0,1 0 0,-1 0 0,0 0 0,0 0 0,0 0 0,1 0 0,-1 0 0,0 0 0,0 0 0,0 0 0,0 0 0,1 0 0,-1-1 0,0 1 0,0 0 0,0 0 0,0 0 0,1 0 0,11-12 0,10-19 0,-21 28 0,21-34 0,-15 23 0,1 1 0,0 1 0,17-20 0,-25 32 0,0-1 0,1 1 0,-1-1 0,0 1 0,1-1 0,-1 1 0,1-1 0,-1 1 0,1 0 0,-1-1 0,1 1 0,-1 0 0,1 0 0,-1-1 0,1 1 0,-1 0 0,1 0 0,0 0 0,-1 0 0,1-1 0,-1 1 0,1 0 0,0 0 0,-1 0 0,1 0 0,-1 1 0,1-1 0,0 0 0,-1 0 0,2 0 0,-1 1 0,0 0 0,-1 0 0,1 0 0,0 0 0,0 0 0,0 0 0,-1 0 0,1 0 0,-1 1 0,1-1 0,-1 0 0,1 0 0,0 2 0,5 44 0,-6-47 0,1 237 0,-3-143 0,0-214-61,0 34-591,14-148 0,-6 197-6174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17.093"/>
    </inkml:context>
    <inkml:brush xml:id="br0">
      <inkml:brushProperty name="width" value="0.2" units="cm"/>
      <inkml:brushProperty name="height" value="0.2" units="cm"/>
      <inkml:brushProperty name="color" value="#5C4574"/>
    </inkml:brush>
  </inkml:definitions>
  <inkml:trace contextRef="#ctx0" brushRef="#br0">1 179 24575,'1'6'0,"0"-1"0,1 0 0,0 1 0,0-1 0,0 0 0,0 0 0,1 0 0,0 0 0,6 8 0,3 6 0,8 26 0,-14-31 0,0 0 0,12 19 0,-18-33 0,0 0 0,0 0 0,0 0 0,0 0 0,0 0 0,0 0 0,0 0 0,1 0 0,-1 0 0,0 0 0,0 1 0,0-1 0,0 0 0,0 0 0,0 0 0,0 0 0,0 0 0,0 0 0,0 0 0,0 0 0,1 0 0,-1 0 0,0 0 0,0 0 0,0 0 0,0 0 0,0 0 0,0 0 0,0 0 0,0 0 0,0 0 0,1 0 0,-1 0 0,0 0 0,0 0 0,0 0 0,0 0 0,0 0 0,0 0 0,0 0 0,0 0 0,1 0 0,-1 0 0,0 0 0,0 0 0,0 0 0,0 0 0,0 0 0,0 0 0,0-1 0,0 1 0,0 0 0,0 0 0,0 0 0,0 0 0,0 0 0,0 0 0,0 0 0,1 0 0,-1 0 0,0-1 0,0 1 0,0 0 0,0 0 0,0 0 0,0 0 0,0 0 0,0 0 0,0 0 0,2-14 0,-2-15 0,2 7 0,0 1 0,1-1 0,2 1 0,0 0 0,1 0 0,1 0 0,16-33 0,-3 5 0,-19 45 0,1 0 0,-1 0 0,-1 0 0,1-1 0,-1 1 0,0 0 0,0 0 0,-1-8 0,1 11 0,0 0 0,0 0 0,0 0 0,0 0 0,0 0 0,0 0 0,-1 0 0,1 0 0,0 0 0,-1 0 0,1 1 0,-1-1 0,1 0 0,-1 0 0,1 0 0,-1 1 0,0-1 0,1 0 0,-1 1 0,0-1 0,0 0 0,1 1 0,-1-1 0,0 1 0,0-1 0,0 1 0,0 0 0,1-1 0,-1 1 0,0 0 0,0 0 0,0-1 0,0 1 0,0 0 0,0 0 0,0 0 0,0 0 0,0 0 0,0 0 0,0 1 0,0-1 0,0 0 0,0 0 0,1 1 0,-3 0 0,1 0 0,0 0 0,0 0 0,1 1 0,-1-1 0,0 1 0,0-1 0,1 1 0,-1 0 0,1-1 0,-1 1 0,1 0 0,0 0 0,0 0 0,-1 0 0,2 0 0,-1 1 0,0-1 0,0 0 0,1 0 0,-1 1 0,1 2 0,-6 54 0,6-51 0,0 3 0,-1 11 0,1 0 0,1 0 0,6 34 0,-6-50 0,0 0 0,1-1 0,-1 1 0,2-1 0,-1 1 0,0-1 0,1 0 0,0 0 0,1 0 0,-1 0 0,1 0 0,0-1 0,0 0 0,0 1 0,0-2 0,1 1 0,0 0 0,7 3 0,0 0 0,0 0 0,1-1 0,1-1 0,-1 0 0,0-1 0,1-1 0,0 0 0,0 0 0,0-2 0,0 1 0,0-2 0,1 0 0,17-3 0,-32 3 0,1 0 0,-1 0 0,0-1 0,1 1 0,-1 0 0,0-1 0,1 1 0,-1-1 0,0 1 0,0 0 0,0-1 0,1 1 0,-1-1 0,0 1 0,0 0 0,0-1 0,0 1 0,0-1 0,0 1 0,0-1 0,0 1 0,0-1 0,0 1 0,0 0 0,0-1 0,0 1 0,0-1 0,0 1 0,0-1 0,-1 1 0,1 0 0,0-1 0,0 1 0,0-1 0,-1 1 0,1 0 0,0-1 0,-1 1 0,1 0 0,0-1 0,-1 1 0,1 0 0,0 0 0,-1-1 0,-18-24 0,14 19 0,-130-147 0,135 153 0,0-1 0,-1 1 0,1-1 0,0 1 0,-1-1 0,1 1 0,0 0 0,-1-1 0,1 1 0,-1-1 0,1 1 0,0 0 0,-1-1 0,1 1 0,-1 0 0,1-1 0,-1 1 0,0 0 0,1 0 0,-1 0 0,1 0 0,-1-1 0,1 1 0,-1 0 0,0 0 0,1 0 0,-1 0 0,1 0 0,-1 0 0,1 1 0,-1-1 0,1 0 0,-1 0 0,0 0 0,1 0 0,-1 1 0,1-1 0,-1 1 0,0 0 0,0 1 0,0 0 0,0-1 0,0 1 0,1 0 0,-1 0 0,1 0 0,0 0 0,-1-1 0,1 1 0,0 4 0,0 4 0,0 1 0,1 0 0,3 17 0,0-18 0,0 1 0,1-1 0,0-1 0,1 1 0,0-1 0,0 0 0,1 0 0,9 9 0,1 1 0,2-2 0,29 22 0,-41-35 0,1 0 0,-1-1 0,1 0 0,0 0 0,0-1 0,0 0 0,0 0 0,0-1 0,0 0 0,0 0 0,0-1 0,1 0 0,10-2 0,43 3 0,-30 4 0,25 3 0,86 1 0,-104-9 0,36-1 0,-69 0 0,0 0 0,1 0 0,-1 0 0,0-1 0,0 0 0,0-1 0,0 1 0,-1-1 0,9-5 0,8-8 0,1 1 0,1 1 0,0 1 0,0 2 0,36-13 0,-45 21 0,1 1 0,-1 0 0,1 1 0,0 1 0,19 1 0,-24 1 0,1-1 0,-1-1 0,0 0 0,1-1 0,-1 0 0,1 0 0,-1-2 0,0 1 0,0-1 0,20-9 0,-25 9 0,1 0 0,-1 0 0,1 0 0,0 1 0,0 0 0,0 1 0,0-1 0,14 0 0,-19 2 0,0 0 0,0 0 0,1 0 0,-1 0 0,0 1 0,0-1 0,1 1 0,-1-1 0,0 1 0,0 0 0,0 0 0,0 0 0,0 0 0,0 0 0,0 0 0,0 1 0,0-1 0,-1 1 0,1-1 0,0 1 0,-1 0 0,1-1 0,-1 1 0,0 0 0,0 0 0,0 0 0,0 0 0,0 0 0,0 0 0,1 5 0,7 30 0,2 0 0,2 0 0,1-1 0,2-1 0,1 0 0,40 59 0,44 69 0,-41-62 0,15 29 0,-72-123 0,0-1 0,-1 1 0,0-1 0,0 1 0,0 0 0,-1 0 0,0 0 0,0 13 0,-5 62 0,3-67 0,1-13 0,0-1 0,0 1 0,0-1 0,0 1 0,0-1 0,-1 1 0,1-1 0,0 1 0,-1-1 0,1 1 0,-1-1 0,1 0 0,-1 1 0,0-1 0,0 0 0,1 0 0,-1 1 0,0-1 0,0 0 0,0 0 0,0 0 0,-1 0 0,-1 1 0,2-2 0,-1 1 0,1-1 0,-1 0 0,0 0 0,1 0 0,-1 0 0,1 0 0,-1-1 0,1 1 0,-1 0 0,0-1 0,1 1 0,-1-1 0,1 0 0,0 1 0,-1-1 0,1 0 0,-2-1 0,-9-7 0,0 0 0,0-1 0,-16-19 0,20 21 0,-63-77 0,57 67 0,7 7 0,1 0 0,-1 0 0,2 0 0,-8-20 0,-14-30 0,17 45 0,2-2 0,-9-23 0,14 31 0,-1-1 0,0 1 0,-1 0 0,0 0 0,0 1 0,-1-1 0,0 1 0,-1 0 0,0 1 0,-11-11 0,-4-1 0,1 0 0,1-1 0,1-1 0,1-1 0,-26-43 0,38 54 0,0-1 0,-7-24 0,10 25 0,-1 1 0,0-1 0,-11-17 0,13 25 0,0 0 0,-1 1 0,0 0 0,0-1 0,0 1 0,0 0 0,0 1 0,-1-1 0,1 0 0,-1 1 0,0 0 0,1 0 0,-1 0 0,-6-2 0,-11-1 0,-1 1 0,1 1 0,-1 1 0,1 1 0,-1 1 0,-28 3 0,-6-1 0,52-2 0,0 1 0,0-1 0,0 1 0,0 0 0,0 0 0,0 0 0,1 0 0,-1 1 0,0 0 0,1-1 0,-1 2 0,1-1 0,-4 3 0,-3 3 0,-1 2 0,-13 16 0,18-18 0,0-1 0,-1 0 0,0 0 0,0-1 0,0 0 0,-1 0 0,-14 8 0,-4-2 0,0-2 0,-51 14 0,65-21 0,0-1 0,0-1 0,0 0 0,0-1 0,0 0 0,0 0 0,0-1 0,0-1 0,-16-4 0,30 10 0,0 1 0,1-1 0,-1 0 0,1 0 0,0 0 0,4 4 0,16 15 0,1-1 0,40 28 0,-6-6 0,-45-32 0,0 0 0,-1 1 0,0 0 0,-1 1 0,-1 1 0,0-1 0,-1 2 0,-1-1 0,8 18 0,0 9 0,-2 1 0,12 60 0,-23-91 0,1 0 0,1 0 0,5 11 0,-5-12 0,0 0 0,-1 0 0,4 17 0,4 17 0,-8-32 0,0 0 0,-1 0 0,-1 0 0,1 18 0,-4 10 0,0-32 0,0 0 0,1 0 0,0-1 0,0 1 0,1 0 0,0 0 0,0 0 0,1-1 0,1 1 0,-1-1 0,5 9 0,-2-5 0,0 0 0,-1 0 0,0 0 0,0 1 0,-2-1 0,1 1 0,0 18 0,5 24 0,-5-156 0,-13-57 0,7 126 0,-1-19 0,1 10 0,-10-52 0,-13-44 0,22 117 0,1 0 0,1-1 0,0-31 0,2 28 0,-1 0 0,-5-28 0,3 36 0,2 0 0,0-31 0,2 36 0,-1 0 0,0 0 0,0 0 0,-2 1 0,1-1 0,-1 0 0,-1 0 0,-5-13 0,3 12-227,0 1-1,1-1 1,0 0-1,1-1 1,-2-15-1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19.575"/>
    </inkml:context>
    <inkml:brush xml:id="br0">
      <inkml:brushProperty name="width" value="0.2" units="cm"/>
      <inkml:brushProperty name="height" value="0.2" units="cm"/>
      <inkml:brushProperty name="color" value="#5C4574"/>
    </inkml:brush>
  </inkml:definitions>
  <inkml:trace contextRef="#ctx0" brushRef="#br0">25 11 24575,'1'0'0,"0"1"0,0-1 0,1 0 0,-1 1 0,0-1 0,0 0 0,0 1 0,1-1 0,-1 1 0,0 0 0,0-1 0,0 1 0,0 0 0,0 0 0,0 0 0,0-1 0,0 1 0,-1 0 0,1 0 0,0 0 0,0 1 0,-1-1 0,1 0 0,-1 0 0,1 0 0,-1 0 0,1 1 0,-1-1 0,0 0 0,0 0 0,1 2 0,2 51 0,-2-27 0,-1-24 0,0-1 0,1 1 0,-1-1 0,1 1 0,0 0 0,0-1 0,0 0 0,0 1 0,1-1 0,-1 1 0,4 3 0,-5-6 0,0 0 0,0 0 0,0 0 0,0 1 0,0-1 0,0 0 0,1 0 0,-1 0 0,0 0 0,0 0 0,0 0 0,0 0 0,1 0 0,-1 0 0,0 0 0,0 0 0,0 0 0,1 0 0,-1 0 0,0 0 0,0 0 0,0 0 0,0 0 0,1 0 0,-1 0 0,0 0 0,0 0 0,0 0 0,0 0 0,1 0 0,-1 0 0,0 0 0,0 0 0,0-1 0,0 1 0,0 0 0,1 0 0,-1 0 0,0 0 0,0 0 0,0 0 0,0-1 0,0 1 0,0 0 0,0 0 0,1 0 0,-1-1 0,2-20 0,-2 19 0,0 1 0,0-1 0,0 1 0,0-1 0,0 1 0,0-1 0,-1 1 0,1-1 0,-1 1 0,1-1 0,-1 1 0,0 0 0,1-1 0,-1 1 0,0 0 0,0 0 0,0-1 0,0 1 0,0 0 0,0 0 0,0 0 0,-1 0 0,1 0 0,0 0 0,0 1 0,-1-1 0,1 0 0,0 1 0,-1-1 0,1 1 0,-1-1 0,1 1 0,-1 0 0,1 0 0,-1-1 0,1 1 0,-1 0 0,1 0 0,-1 0 0,1 1 0,-1-1 0,1 0 0,-1 1 0,1-1 0,-1 1 0,1-1 0,0 1 0,-1-1 0,1 1 0,0 0 0,-1 0 0,1 0 0,0 0 0,0 0 0,0 0 0,0 0 0,0 0 0,0 0 0,0 0 0,0 1 0,0-1 0,1 0 0,-1 1 0,0-1 0,0 3 0,-1 2 0,0-3 0,1 0 0,0 0 0,0 0 0,0 1 0,0-1 0,1 0 0,-1 0 0,1 0 0,0 1 0,0-1 0,0 0 0,0 0 0,1 1 0,0 3 0,0-7 0,0-1 0,0 0 0,0 1 0,0-1 0,0 0 0,0 1 0,0-1 0,-1 0 0,1 0 0,0 0 0,0 0 0,-1 0 0,1 0 0,-1 0 0,1 0 0,0-2 0,3-5 0,-1 0 0,0 0 0,-1-1 0,0 1 0,0-1 0,1-15 0,4-17 0,-6 38 9,0 0 1,0 0-1,0 0 0,1 0 0,-1 0 1,1 1-1,-1-1 0,1 0 0,0 1 0,0-1 1,1 1-1,2-3 0,-4 4-49,0 1 0,0-1 0,-1 0-1,1 1 1,0-1 0,0 1 0,0-1 0,0 1 0,0-1 0,1 1 0,-1 0-1,0-1 1,0 1 0,0 0 0,0 0 0,0 0 0,0 0 0,0 0-1,1 0 1,-1 0 0,0 0 0,0 0 0,0 1 0,0-1 0,0 0-1,0 1 1,0-1 0,0 1 0,0-1 0,0 1 0,0 0 0,0-1 0,0 1-1,0 0 1,-1 0 0,2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21.704"/>
    </inkml:context>
    <inkml:brush xml:id="br0">
      <inkml:brushProperty name="width" value="0.2" units="cm"/>
      <inkml:brushProperty name="height" value="0.2" units="cm"/>
      <inkml:brushProperty name="color" value="#5C4574"/>
    </inkml:brush>
  </inkml:definitions>
  <inkml:trace contextRef="#ctx0" brushRef="#br0">17 1 24575,'-2'2'0,"1"0"0,-1 0 0,1 1 0,0-1 0,0 1 0,0-1 0,0 1 0,0-1 0,1 1 0,-1 0 0,1-1 0,-1 4 0,0 38 0,1-31 0,-1 2 0,0-8 0,1-1 0,0 1 0,0-1 0,0 0 0,2 7 0,-2-11 0,1-1 0,-1 0 0,1 1 0,-1-1 0,1 0 0,-1 1 0,1-1 0,0 0 0,0 0 0,0 0 0,-1 0 0,1 0 0,0 0 0,0 0 0,1 0 0,-1 0 0,0 0 0,0 0 0,0-1 0,0 1 0,1 0 0,-1-1 0,0 1 0,1-1 0,-1 0 0,0 1 0,1-1 0,1 0 0,21 2 0,0-2 0,-1-1 0,47-7 0,-19 2 0,-47 6 0,-1 0 0,1 0 0,-1 1 0,1-1 0,-1 1 0,1 0 0,-1 0 0,0 0 0,1 0 0,-1 1 0,0-1 0,0 1 0,0 0 0,0 0 0,0 0 0,0 0 0,4 5 0,5 6 0,-1-1 0,15 23 0,-8-10 0,-15-22 7,0 0 0,0 0-1,0 0 1,0-1 0,0 1-1,1-1 1,-1 1-1,1-1 1,0 0 0,0-1-1,0 1 1,0-1 0,0 1-1,0-1 1,0 0 0,0-1-1,7 1 1,-8-1-51,-1 0 1,0 0-1,1 0 0,-1-1 1,0 1-1,1-1 0,-1 1 1,0-1-1,0 0 0,0 0 1,0 0-1,0 0 0,0-1 1,0 1-1,0 0 0,0-1 0,-1 1 1,1-1-1,0 0 0,-1 1 1,1-1-1,-1 0 0,0 0 1,0 0-1,0 0 0,0 0 1,0-1-1,0 1 0,0 0 1,-1 0-1,1 0 0,-1-1 1,1-2-1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26.284"/>
    </inkml:context>
    <inkml:brush xml:id="br0">
      <inkml:brushProperty name="width" value="0.2" units="cm"/>
      <inkml:brushProperty name="height" value="0.2" units="cm"/>
      <inkml:brushProperty name="color" value="#5C4574"/>
    </inkml:brush>
  </inkml:definitions>
  <inkml:trace contextRef="#ctx0" brushRef="#br0">256 192 24575,'0'-19'0,"0"0"0,2-1 0,0 1 0,8-30 0,-9 44 0,0 1 0,1 0 0,0-1 0,0 1 0,0 0 0,0 1 0,1-1 0,0 0 0,-1 0 0,1 1 0,5-5 0,-5 6 0,-1 1 0,1-1 0,0 1 0,-1-1 0,1 1 0,0 0 0,0 0 0,0 0 0,0 1 0,0-1 0,0 1 0,0-1 0,0 1 0,0 0 0,0 0 0,0 1 0,0-1 0,6 2 0,-2 0 0,0 1 0,-1 0 0,1 0 0,-1 1 0,0 0 0,1 0 0,-2 0 0,1 1 0,-1 0 0,1 0 0,-1 0 0,6 9 0,-5-6 0,0-1 0,1-1 0,0 1 0,0-1 0,1 0 0,10 6 0,-17-12 0,-1 1 0,1-1 0,0 0 0,-1 0 0,1 1 0,0-1 0,-1 0 0,1 0 0,0 0 0,-1 0 0,1 0 0,0 0 0,-1 0 0,1 0 0,0 0 0,-1 0 0,1-1 0,0 1 0,-1 0 0,1 0 0,0-1 0,-1 1 0,1 0 0,0-1 0,-1 1 0,1-1 0,-1 1 0,1 0 0,-1-1 0,1 1 0,-1-1 0,1 0 0,-1 1 0,0-1 0,1 1 0,-1-2 0,13-30 0,-6 12 0,-6 18 0,1-1 0,-1 1 0,0 0 0,1 0 0,-1 0 0,1 0 0,0 0 0,-1 1 0,1-1 0,0 0 0,0 1 0,0-1 0,0 1 0,1 0 0,-1 0 0,0-1 0,0 2 0,1-1 0,-1 0 0,4 0 0,-5 1 0,1 0 0,0 0 0,0 1 0,0-1 0,0 1 0,0-1 0,0 1 0,0 0 0,-1-1 0,1 1 0,0 0 0,0 0 0,-1 1 0,1-1 0,-1 0 0,1 0 0,-1 1 0,0-1 0,1 1 0,-1-1 0,0 1 0,0 0 0,0-1 0,0 1 0,0 0 0,-1 0 0,2 1 0,7 21 0,12 24 0,-19-46 0,-1 0 0,0 0 0,1 0 0,0 0 0,-1 0 0,1 0 0,0 0 0,0-1 0,0 1 0,0-1 0,0 1 0,0-1 0,0 0 0,1 0 0,-1 0 0,5 2 0,6 3 0,-19 1 0,-24 2 0,-181-6 0,111-5 0,95 2 0,-1 0 0,1 0 0,-1-1 0,1 0 0,-1 0 0,1 0 0,-1-1 0,1 1 0,0-1 0,0-1 0,0 1 0,0-1 0,-8-5 0,7 2 0,0 0 0,0 0 0,1 0 0,0-1 0,0 0 0,0 0 0,1 0 0,-5-11 0,7 14 0,0 1 0,0-1 0,0 1 0,0-1 0,-1 1 0,1 0 0,-1 0 0,0 0 0,0 0 0,0 0 0,0 0 0,-1 1 0,1 0 0,-1 0 0,-6-3 0,2 2 0,1 1 0,-1 1 0,0 0 0,1 0 0,-1 0 0,0 1 0,-12 1 0,16-2-47,-1 1 0,1 0 0,-1 1 0,1-1 0,-1 1 0,1-1 0,0 2 0,-1-1 0,1 0-1,0 1 1,0-1 0,0 1 0,0 1 0,0-1 0,0 0 0,1 1 0,-1 0 0,1 0 0,-1 0 0,1 0 0,0 0 0,1 1-1,-1-1 1,0 1 0,1 0 0,0 0 0,0 0 0,-3 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34.928"/>
    </inkml:context>
    <inkml:brush xml:id="br0">
      <inkml:brushProperty name="width" value="0.2" units="cm"/>
      <inkml:brushProperty name="height" value="0.2" units="cm"/>
      <inkml:brushProperty name="color" value="#5C4574"/>
    </inkml:brush>
  </inkml:definitions>
  <inkml:trace contextRef="#ctx0" brushRef="#br0">250 36 24575,'-14'0'0,"0"1"0,0 0 0,0 2 0,0-1 0,1 2 0,-1 0 0,1 0 0,0 1 0,0 1 0,0 0 0,-15 11 0,24-14 0,-4 1 0,1 0 0,0 1 0,0 0 0,0 0 0,-7 7 0,12-9 0,0 0 0,0 0 0,0 0 0,1 0 0,-1 0 0,1 1 0,-1-1 0,1 0 0,0 1 0,1-1 0,-1 1 0,0-1 0,1 1 0,0-1 0,0 6 0,0 6 0,0 0 0,2-1 0,3 19 0,-4-27 0,1 0 0,0 0 0,1 0 0,0-1 0,0 1 0,0-1 0,0 0 0,1 0 0,0 0 0,6 6 0,-5-7 0,-1 1 0,1-1 0,0 0 0,0-1 0,1 1 0,-1-1 0,1 0 0,-1-1 0,1 1 0,10 2 0,-12-3 0,0 0 0,-1 0 0,1 0 0,-1 1 0,1-1 0,-1 1 0,0 0 0,0 0 0,4 5 0,-5-5 0,1 0 0,-1-1 0,1 1 0,0 0 0,0-1 0,0 0 0,0 1 0,4 0 0,-5-2 0,0 0 0,0-1 0,-1 0 0,1 0 0,0 1 0,0-1 0,0 0 0,0 0 0,0-1 0,-1 1 0,1 0 0,0-1 0,0 1 0,0-1 0,0 1 0,-1-1 0,1 0 0,0 0 0,-1 0 0,1 0 0,2-2 0,10-7 0,1 0 0,-2-1 0,1 0 0,12-16 0,-21 22 0,-1 0 0,0-1 0,0 0 0,0 1 0,-1-1 0,0 0 0,0-1 0,-1 1 0,0 0 0,0-1 0,0 1 0,-1-1 0,2-12 0,-3 11 0,1-28 0,-3-39 0,1 66 0,0 0 0,0 1 0,-1-1 0,0 1 0,-1-1 0,0 1 0,0 0 0,-1 0 0,1 0 0,-8-9 0,8 14 0,0 0 0,-1 0 0,1 1 0,-1-1 0,0 1 0,1 0 0,-1 0 0,0 1 0,0-1 0,-1 1 0,1 0 0,0 0 0,0 0 0,-1 1 0,1-1 0,0 1 0,-9 1 0,1-1 0,0 1 0,0 0 0,1 1 0,-1 0 0,-16 6 0,25-7 0,0 1 0,0-1 0,1 0 0,-1 1 0,0 0 0,1-1 0,-1 1 0,1 0 0,-1 1 0,1-1 0,0 0 0,0 0 0,0 1 0,0 0 0,1-1 0,-1 1 0,1 0 0,-1 0 0,1-1 0,0 1 0,0 0 0,-1 5 0,1 4 0,-1 0 0,2 0 0,0 0 0,2 20 0,0 1 0,-2-30 0,0 0 0,0-1 0,0 1 0,0 0 0,1 0 0,-1 0 0,1 0 0,0-1 0,0 1 0,0 0 0,0-1 0,0 1 0,1 0 0,-1-1 0,1 0 0,0 1 0,2 1 0,-1-1 0,0-1 0,1 0 0,-1 0 0,1-1 0,0 1 0,-1-1 0,1 1 0,0-1 0,0-1 0,0 1 0,0 0 0,4-1 0,8 3-341,0 0 0,0 1-1,29 11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canva.com/design/DAGSOjG7oxg/oZD9Q4VMBFTi63c9NAMDdg/edit?embeddedPage=home&amp;appNavState=open" TargetMode="External"/><Relationship Id="rId3" Type="http://schemas.openxmlformats.org/officeDocument/2006/relationships/image" Target="../media/image5.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canva.com/design/DAGSOjG7oxg/oZD9Q4VMBFTi63c9NAMDdg/edit?embeddedPage=home&amp;appNavState=open"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1.jpeg"/><Relationship Id="rId9" Type="http://schemas.openxmlformats.org/officeDocument/2006/relationships/image" Target="../media/image15.sv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customXml" Target="../ink/ink6.xml"/><Relationship Id="rId26" Type="http://schemas.openxmlformats.org/officeDocument/2006/relationships/customXml" Target="../ink/ink10.xml"/><Relationship Id="rId3" Type="http://schemas.openxmlformats.org/officeDocument/2006/relationships/image" Target="../media/image5.svg"/><Relationship Id="rId21" Type="http://schemas.openxmlformats.org/officeDocument/2006/relationships/image" Target="../media/image79.png"/><Relationship Id="rId34" Type="http://schemas.openxmlformats.org/officeDocument/2006/relationships/customXml" Target="../ink/ink14.xml"/><Relationship Id="rId7" Type="http://schemas.openxmlformats.org/officeDocument/2006/relationships/customXml" Target="../ink/ink1.xml"/><Relationship Id="rId12" Type="http://schemas.openxmlformats.org/officeDocument/2006/relationships/customXml" Target="../ink/ink3.xml"/><Relationship Id="rId17" Type="http://schemas.openxmlformats.org/officeDocument/2006/relationships/image" Target="../media/image77.png"/><Relationship Id="rId25" Type="http://schemas.openxmlformats.org/officeDocument/2006/relationships/image" Target="../media/image81.png"/><Relationship Id="rId33"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4.png"/><Relationship Id="rId24" Type="http://schemas.openxmlformats.org/officeDocument/2006/relationships/customXml" Target="../ink/ink9.xml"/><Relationship Id="rId32" Type="http://schemas.openxmlformats.org/officeDocument/2006/relationships/customXml" Target="../ink/ink13.xml"/><Relationship Id="rId37" Type="http://schemas.openxmlformats.org/officeDocument/2006/relationships/image" Target="../media/image87.png"/><Relationship Id="rId5" Type="http://schemas.openxmlformats.org/officeDocument/2006/relationships/image" Target="../media/image2.png"/><Relationship Id="rId15" Type="http://schemas.openxmlformats.org/officeDocument/2006/relationships/image" Target="../media/image76.png"/><Relationship Id="rId23" Type="http://schemas.openxmlformats.org/officeDocument/2006/relationships/image" Target="../media/image80.png"/><Relationship Id="rId28" Type="http://schemas.openxmlformats.org/officeDocument/2006/relationships/customXml" Target="../ink/ink11.xml"/><Relationship Id="rId36" Type="http://schemas.openxmlformats.org/officeDocument/2006/relationships/customXml" Target="../ink/ink15.xml"/><Relationship Id="rId10" Type="http://schemas.openxmlformats.org/officeDocument/2006/relationships/customXml" Target="../ink/ink2.xml"/><Relationship Id="rId19" Type="http://schemas.openxmlformats.org/officeDocument/2006/relationships/image" Target="../media/image78.png"/><Relationship Id="rId31" Type="http://schemas.openxmlformats.org/officeDocument/2006/relationships/image" Target="../media/image84.png"/><Relationship Id="rId4" Type="http://schemas.openxmlformats.org/officeDocument/2006/relationships/image" Target="../media/image28.png"/><Relationship Id="rId9" Type="http://schemas.openxmlformats.org/officeDocument/2006/relationships/image" Target="../media/image73.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82.png"/><Relationship Id="rId30" Type="http://schemas.openxmlformats.org/officeDocument/2006/relationships/customXml" Target="../ink/ink12.xml"/><Relationship Id="rId35"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hyperlink" Target="https://thefloodhub.co.uk/learning/" TargetMode="External"/><Relationship Id="rId3" Type="http://schemas.openxmlformats.org/officeDocument/2006/relationships/image" Target="../media/image31.svg"/><Relationship Id="rId7" Type="http://schemas.openxmlformats.org/officeDocument/2006/relationships/hyperlink" Target="https://thefloodhubpeople.co.uk" TargetMode="Externa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587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3"/>
            <a:stretch>
              <a:fillRect l="-25363" t="-23128" r="-49588" b="-152995"/>
            </a:stretch>
          </a:blipFill>
        </p:spPr>
        <p:txBody>
          <a:bodyPr/>
          <a:lstStyle/>
          <a:p>
            <a:endParaRPr lang="en-GB"/>
          </a:p>
        </p:txBody>
      </p:sp>
      <p:sp>
        <p:nvSpPr>
          <p:cNvPr id="4" name="Freeform 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5" name="TextBox 5"/>
          <p:cNvSpPr txBox="1"/>
          <p:nvPr/>
        </p:nvSpPr>
        <p:spPr>
          <a:xfrm>
            <a:off x="662535" y="5237480"/>
            <a:ext cx="16596765" cy="2592761"/>
          </a:xfrm>
          <a:prstGeom prst="rect">
            <a:avLst/>
          </a:prstGeom>
        </p:spPr>
        <p:txBody>
          <a:bodyPr lIns="0" tIns="0" rIns="0" bIns="0" rtlCol="0" anchor="t">
            <a:spAutoFit/>
          </a:bodyPr>
          <a:lstStyle/>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Explain what climate is and how it differs from weather.</a:t>
            </a:r>
          </a:p>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Explore global climate types, differentiate their characteristics and provide examples of locations where each climate zone can be found.</a:t>
            </a:r>
          </a:p>
        </p:txBody>
      </p:sp>
      <p:sp>
        <p:nvSpPr>
          <p:cNvPr id="6" name="TextBox 6"/>
          <p:cNvSpPr txBox="1"/>
          <p:nvPr/>
        </p:nvSpPr>
        <p:spPr>
          <a:xfrm>
            <a:off x="1028700" y="4125024"/>
            <a:ext cx="8616708" cy="1094676"/>
          </a:xfrm>
          <a:prstGeom prst="rect">
            <a:avLst/>
          </a:prstGeom>
        </p:spPr>
        <p:txBody>
          <a:bodyPr lIns="0" tIns="0" rIns="0" bIns="0" rtlCol="0" anchor="t">
            <a:spAutoFit/>
          </a:bodyPr>
          <a:lstStyle/>
          <a:p>
            <a:pPr algn="ctr">
              <a:lnSpc>
                <a:spcPts val="8959"/>
              </a:lnSpc>
              <a:spcBef>
                <a:spcPct val="0"/>
              </a:spcBef>
            </a:pPr>
            <a:r>
              <a:rPr lang="en-US" sz="6399" b="1" dirty="0">
                <a:solidFill>
                  <a:srgbClr val="000000"/>
                </a:solidFill>
                <a:latin typeface="Montserrat Classic Bold"/>
                <a:ea typeface="Montserrat Classic Bold"/>
                <a:cs typeface="Montserrat Classic Bold"/>
                <a:sym typeface="Montserrat Classic Bold"/>
              </a:rPr>
              <a:t>Learning Objectives: </a:t>
            </a:r>
          </a:p>
        </p:txBody>
      </p:sp>
      <p:grpSp>
        <p:nvGrpSpPr>
          <p:cNvPr id="7" name="Group 7"/>
          <p:cNvGrpSpPr/>
          <p:nvPr/>
        </p:nvGrpSpPr>
        <p:grpSpPr>
          <a:xfrm>
            <a:off x="0" y="1528078"/>
            <a:ext cx="18288000" cy="1877081"/>
            <a:chOff x="0" y="0"/>
            <a:chExt cx="4816593" cy="494375"/>
          </a:xfrm>
        </p:grpSpPr>
        <p:sp>
          <p:nvSpPr>
            <p:cNvPr id="8" name="Freeform 8"/>
            <p:cNvSpPr/>
            <p:nvPr/>
          </p:nvSpPr>
          <p:spPr>
            <a:xfrm>
              <a:off x="0" y="0"/>
              <a:ext cx="4816592" cy="494375"/>
            </a:xfrm>
            <a:custGeom>
              <a:avLst/>
              <a:gdLst/>
              <a:ahLst/>
              <a:cxnLst/>
              <a:rect l="l" t="t" r="r" b="b"/>
              <a:pathLst>
                <a:path w="4816592" h="494375">
                  <a:moveTo>
                    <a:pt x="0" y="0"/>
                  </a:moveTo>
                  <a:lnTo>
                    <a:pt x="4816592" y="0"/>
                  </a:lnTo>
                  <a:lnTo>
                    <a:pt x="4816592" y="494375"/>
                  </a:lnTo>
                  <a:lnTo>
                    <a:pt x="0" y="494375"/>
                  </a:lnTo>
                  <a:close/>
                </a:path>
              </a:pathLst>
            </a:custGeom>
            <a:solidFill>
              <a:srgbClr val="1C78B6"/>
            </a:solidFill>
          </p:spPr>
          <p:txBody>
            <a:bodyPr/>
            <a:lstStyle/>
            <a:p>
              <a:endParaRPr lang="en-GB"/>
            </a:p>
          </p:txBody>
        </p:sp>
        <p:sp>
          <p:nvSpPr>
            <p:cNvPr id="9" name="TextBox 9"/>
            <p:cNvSpPr txBox="1"/>
            <p:nvPr/>
          </p:nvSpPr>
          <p:spPr>
            <a:xfrm>
              <a:off x="0" y="-142875"/>
              <a:ext cx="4816593" cy="637250"/>
            </a:xfrm>
            <a:prstGeom prst="rect">
              <a:avLst/>
            </a:prstGeom>
          </p:spPr>
          <p:txBody>
            <a:bodyPr lIns="50800" tIns="50800" rIns="50800" bIns="50800" rtlCol="0" anchor="ctr"/>
            <a:lstStyle/>
            <a:p>
              <a:pPr algn="ctr">
                <a:lnSpc>
                  <a:spcPts val="10499"/>
                </a:lnSpc>
              </a:pPr>
              <a:endParaRPr/>
            </a:p>
          </p:txBody>
        </p:sp>
      </p:grpSp>
      <p:sp>
        <p:nvSpPr>
          <p:cNvPr id="10" name="TextBox 10"/>
          <p:cNvSpPr txBox="1"/>
          <p:nvPr/>
        </p:nvSpPr>
        <p:spPr>
          <a:xfrm>
            <a:off x="4272339" y="1739224"/>
            <a:ext cx="11573113" cy="1302388"/>
          </a:xfrm>
          <a:prstGeom prst="rect">
            <a:avLst/>
          </a:prstGeom>
        </p:spPr>
        <p:txBody>
          <a:bodyPr lIns="0" tIns="0" rIns="0" bIns="0" rtlCol="0" anchor="t">
            <a:spAutoFit/>
          </a:bodyPr>
          <a:lstStyle/>
          <a:p>
            <a:pPr algn="ctr">
              <a:lnSpc>
                <a:spcPts val="10639"/>
              </a:lnSpc>
              <a:spcBef>
                <a:spcPct val="0"/>
              </a:spcBef>
            </a:pPr>
            <a:r>
              <a:rPr lang="en-US" sz="7599" b="1">
                <a:solidFill>
                  <a:srgbClr val="FFFFFF"/>
                </a:solidFill>
                <a:latin typeface="Montserrat Classic Bold"/>
                <a:ea typeface="Montserrat Classic Bold"/>
                <a:cs typeface="Montserrat Classic Bold"/>
                <a:sym typeface="Montserrat Classic Bold"/>
              </a:rPr>
              <a:t>Introduction to Climate</a:t>
            </a:r>
          </a:p>
        </p:txBody>
      </p:sp>
      <p:sp>
        <p:nvSpPr>
          <p:cNvPr id="11" name="Freeform 11"/>
          <p:cNvSpPr/>
          <p:nvPr/>
        </p:nvSpPr>
        <p:spPr>
          <a:xfrm>
            <a:off x="323852" y="83504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TextBox 15">
            <a:extLst>
              <a:ext uri="{FF2B5EF4-FFF2-40B4-BE49-F238E27FC236}">
                <a16:creationId xmlns:a16="http://schemas.microsoft.com/office/drawing/2014/main" id="{37E6C1CF-6FA1-C3E4-676C-48E16347A51A}"/>
              </a:ext>
            </a:extLst>
          </p:cNvPr>
          <p:cNvSpPr txBox="1"/>
          <p:nvPr/>
        </p:nvSpPr>
        <p:spPr>
          <a:xfrm>
            <a:off x="16992600" y="103604"/>
            <a:ext cx="12192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91196" y="2933044"/>
            <a:ext cx="12540343" cy="6754344"/>
          </a:xfrm>
          <a:custGeom>
            <a:avLst/>
            <a:gdLst/>
            <a:ahLst/>
            <a:cxnLst/>
            <a:rect l="l" t="t" r="r" b="b"/>
            <a:pathLst>
              <a:path w="12540343" h="6754344">
                <a:moveTo>
                  <a:pt x="0" y="0"/>
                </a:moveTo>
                <a:lnTo>
                  <a:pt x="12540343" y="0"/>
                </a:lnTo>
                <a:lnTo>
                  <a:pt x="12540343" y="6754343"/>
                </a:lnTo>
                <a:lnTo>
                  <a:pt x="0" y="6754343"/>
                </a:lnTo>
                <a:lnTo>
                  <a:pt x="0" y="0"/>
                </a:lnTo>
                <a:close/>
              </a:path>
            </a:pathLst>
          </a:custGeom>
          <a:blipFill>
            <a:blip r:embed="rId4"/>
            <a:stretch>
              <a:fillRect t="-9257" b="-12584"/>
            </a:stretch>
          </a:blipFill>
        </p:spPr>
        <p:txBody>
          <a:bodyPr/>
          <a:lstStyle/>
          <a:p>
            <a:endParaRPr lang="en-GB"/>
          </a:p>
        </p:txBody>
      </p:sp>
      <p:sp>
        <p:nvSpPr>
          <p:cNvPr id="10" name="Freeform 10"/>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2" name="Freeform 12"/>
          <p:cNvSpPr/>
          <p:nvPr/>
        </p:nvSpPr>
        <p:spPr>
          <a:xfrm>
            <a:off x="9387860" y="4066391"/>
            <a:ext cx="7871440" cy="4850775"/>
          </a:xfrm>
          <a:custGeom>
            <a:avLst/>
            <a:gdLst/>
            <a:ahLst/>
            <a:cxnLst/>
            <a:rect l="l" t="t" r="r" b="b"/>
            <a:pathLst>
              <a:path w="7871440" h="4850775">
                <a:moveTo>
                  <a:pt x="0" y="0"/>
                </a:moveTo>
                <a:lnTo>
                  <a:pt x="7871440" y="0"/>
                </a:lnTo>
                <a:lnTo>
                  <a:pt x="7871440" y="4850775"/>
                </a:lnTo>
                <a:lnTo>
                  <a:pt x="0" y="485077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TextBox 13"/>
          <p:cNvSpPr txBox="1"/>
          <p:nvPr/>
        </p:nvSpPr>
        <p:spPr>
          <a:xfrm>
            <a:off x="9499907" y="4381395"/>
            <a:ext cx="7647346" cy="3138240"/>
          </a:xfrm>
          <a:prstGeom prst="rect">
            <a:avLst/>
          </a:prstGeom>
        </p:spPr>
        <p:txBody>
          <a:bodyPr lIns="0" tIns="0" rIns="0" bIns="0" rtlCol="0" anchor="t">
            <a:spAutoFit/>
          </a:bodyPr>
          <a:lstStyle/>
          <a:p>
            <a:pPr algn="ctr">
              <a:lnSpc>
                <a:spcPts val="4191"/>
              </a:lnSpc>
              <a:spcBef>
                <a:spcPct val="0"/>
              </a:spcBef>
            </a:pPr>
            <a:r>
              <a:rPr lang="en-US" sz="2994" b="1" dirty="0">
                <a:solidFill>
                  <a:srgbClr val="000000"/>
                </a:solidFill>
                <a:latin typeface="Montserrat Classic Bold"/>
                <a:ea typeface="Montserrat Classic Bold"/>
                <a:cs typeface="Montserrat Classic Bold"/>
                <a:sym typeface="Montserrat Classic Bold"/>
              </a:rPr>
              <a:t>Tundra vegetation </a:t>
            </a:r>
            <a:r>
              <a:rPr lang="en-US" sz="2994" dirty="0">
                <a:solidFill>
                  <a:srgbClr val="000000"/>
                </a:solidFill>
                <a:latin typeface="Montserrat Classic"/>
                <a:ea typeface="Montserrat Classic"/>
                <a:cs typeface="Montserrat Classic"/>
                <a:sym typeface="Montserrat Classic"/>
              </a:rPr>
              <a:t>refers to the hardy, low-growing plants, such as mosses, lichens, and dwarf shrubs, that thrive in cold, dry conditions of the tundra biome, characterized by short growing seasons and permafrost.</a:t>
            </a:r>
          </a:p>
        </p:txBody>
      </p:sp>
      <p:sp>
        <p:nvSpPr>
          <p:cNvPr id="14" name="TextBox 15">
            <a:extLst>
              <a:ext uri="{FF2B5EF4-FFF2-40B4-BE49-F238E27FC236}">
                <a16:creationId xmlns:a16="http://schemas.microsoft.com/office/drawing/2014/main" id="{9FB853C1-C456-A9E4-7A22-0C92B4926FC6}"/>
              </a:ext>
            </a:extLst>
          </p:cNvPr>
          <p:cNvSpPr txBox="1"/>
          <p:nvPr/>
        </p:nvSpPr>
        <p:spPr>
          <a:xfrm>
            <a:off x="16992600" y="103604"/>
            <a:ext cx="12192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
        <p:nvSpPr>
          <p:cNvPr id="15" name="TextBox 13">
            <a:extLst>
              <a:ext uri="{FF2B5EF4-FFF2-40B4-BE49-F238E27FC236}">
                <a16:creationId xmlns:a16="http://schemas.microsoft.com/office/drawing/2014/main" id="{F4554646-2E8F-126F-5DBC-4D55FF020D14}"/>
              </a:ext>
            </a:extLst>
          </p:cNvPr>
          <p:cNvSpPr txBox="1"/>
          <p:nvPr/>
        </p:nvSpPr>
        <p:spPr>
          <a:xfrm>
            <a:off x="295971" y="9459063"/>
            <a:ext cx="4598494" cy="143828"/>
          </a:xfrm>
          <a:prstGeom prst="rect">
            <a:avLst/>
          </a:prstGeom>
        </p:spPr>
        <p:txBody>
          <a:bodyPr lIns="0" tIns="0" rIns="0" bIns="0" rtlCol="0" anchor="t">
            <a:spAutoFit/>
          </a:bodyPr>
          <a:lstStyle/>
          <a:p>
            <a:pPr algn="l">
              <a:lnSpc>
                <a:spcPts val="1260"/>
              </a:lnSpc>
              <a:spcBef>
                <a:spcPct val="0"/>
              </a:spcBef>
            </a:pPr>
            <a:r>
              <a:rPr lang="en-US" sz="900" dirty="0">
                <a:solidFill>
                  <a:srgbClr val="FFFFFF"/>
                </a:solidFill>
                <a:latin typeface="Montserrat Classic"/>
                <a:ea typeface="Montserrat Classic"/>
                <a:cs typeface="Montserrat Classic"/>
                <a:sym typeface="Montserrat Classic"/>
              </a:rPr>
              <a:t>alpine </a:t>
            </a:r>
            <a:r>
              <a:rPr lang="en-US" sz="900" dirty="0" err="1">
                <a:solidFill>
                  <a:srgbClr val="FFFFFF"/>
                </a:solidFill>
                <a:latin typeface="Montserrat Classic"/>
                <a:ea typeface="Montserrat Classic"/>
                <a:cs typeface="Montserrat Classic"/>
                <a:sym typeface="Montserrat Classic"/>
              </a:rPr>
              <a:t>tundran</a:t>
            </a:r>
            <a:r>
              <a:rPr lang="en-US" sz="900" dirty="0">
                <a:solidFill>
                  <a:srgbClr val="FFFFFF"/>
                </a:solidFill>
                <a:latin typeface="Montserrat Classic"/>
                <a:ea typeface="Montserrat Classic"/>
                <a:cs typeface="Montserrat Classic"/>
                <a:sym typeface="Montserrat Classic"/>
              </a:rPr>
              <a:t> View more by </a:t>
            </a:r>
            <a:r>
              <a:rPr lang="en-US" sz="900" dirty="0" err="1">
                <a:solidFill>
                  <a:srgbClr val="FFFFFF"/>
                </a:solidFill>
                <a:latin typeface="Montserrat Classic"/>
                <a:ea typeface="Montserrat Classic"/>
                <a:cs typeface="Montserrat Classic"/>
                <a:sym typeface="Montserrat Classic"/>
              </a:rPr>
              <a:t>afhunta</a:t>
            </a:r>
            <a:r>
              <a:rPr lang="en-US" sz="900" dirty="0">
                <a:solidFill>
                  <a:srgbClr val="FFFFFF"/>
                </a:solidFill>
                <a:latin typeface="Montserrat Classic"/>
                <a:ea typeface="Montserrat Classic"/>
                <a:cs typeface="Montserrat Classic"/>
                <a:sym typeface="Montserrat Classic"/>
              </a:rPr>
              <a:t> from Getty Image</a:t>
            </a:r>
            <a:r>
              <a:rPr lang="en-US" sz="900" u="sng" dirty="0">
                <a:solidFill>
                  <a:srgbClr val="FFFFFF"/>
                </a:solidFill>
                <a:latin typeface="Montserrat Classic"/>
                <a:ea typeface="Montserrat Classic"/>
                <a:cs typeface="Montserrat Classic"/>
                <a:sym typeface="Montserrat Classic"/>
                <a:hlinkClick r:id="rId8" tooltip="https://www.canva.com/design/DAGSOjG7oxg/oZD9Q4VMBFTi63c9NAMDdg/edit?embeddedPage=home&amp;appNavState=open"/>
              </a:rPr>
              <a: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1" name="Freeform 11"/>
          <p:cNvSpPr/>
          <p:nvPr/>
        </p:nvSpPr>
        <p:spPr>
          <a:xfrm>
            <a:off x="304702" y="2793678"/>
            <a:ext cx="10876733" cy="7260219"/>
          </a:xfrm>
          <a:custGeom>
            <a:avLst/>
            <a:gdLst/>
            <a:ahLst/>
            <a:cxnLst/>
            <a:rect l="l" t="t" r="r" b="b"/>
            <a:pathLst>
              <a:path w="10876733" h="7260219">
                <a:moveTo>
                  <a:pt x="0" y="0"/>
                </a:moveTo>
                <a:lnTo>
                  <a:pt x="10876733" y="0"/>
                </a:lnTo>
                <a:lnTo>
                  <a:pt x="10876733" y="7260219"/>
                </a:lnTo>
                <a:lnTo>
                  <a:pt x="0" y="7260219"/>
                </a:lnTo>
                <a:lnTo>
                  <a:pt x="0" y="0"/>
                </a:lnTo>
                <a:close/>
              </a:path>
            </a:pathLst>
          </a:custGeom>
          <a:blipFill>
            <a:blip r:embed="rId6"/>
            <a:stretch>
              <a:fillRect/>
            </a:stretch>
          </a:blipFill>
        </p:spPr>
        <p:txBody>
          <a:bodyPr/>
          <a:lstStyle/>
          <a:p>
            <a:endParaRPr lang="en-GB"/>
          </a:p>
        </p:txBody>
      </p:sp>
      <p:grpSp>
        <p:nvGrpSpPr>
          <p:cNvPr id="13" name="Group 13"/>
          <p:cNvGrpSpPr/>
          <p:nvPr/>
        </p:nvGrpSpPr>
        <p:grpSpPr>
          <a:xfrm>
            <a:off x="10063025" y="3689469"/>
            <a:ext cx="120598" cy="104371"/>
            <a:chOff x="0" y="0"/>
            <a:chExt cx="292020" cy="252730"/>
          </a:xfrm>
        </p:grpSpPr>
        <p:sp>
          <p:nvSpPr>
            <p:cNvPr id="14" name="Freeform 14"/>
            <p:cNvSpPr/>
            <p:nvPr/>
          </p:nvSpPr>
          <p:spPr>
            <a:xfrm>
              <a:off x="57519" y="50800"/>
              <a:ext cx="174032" cy="153670"/>
            </a:xfrm>
            <a:custGeom>
              <a:avLst/>
              <a:gdLst/>
              <a:ahLst/>
              <a:cxnLst/>
              <a:rect l="l" t="t" r="r" b="b"/>
              <a:pathLst>
                <a:path w="174032" h="153670">
                  <a:moveTo>
                    <a:pt x="174032" y="53340"/>
                  </a:moveTo>
                  <a:cubicBezTo>
                    <a:pt x="151909" y="133350"/>
                    <a:pt x="138636" y="139700"/>
                    <a:pt x="125362" y="144780"/>
                  </a:cubicBezTo>
                  <a:cubicBezTo>
                    <a:pt x="113563" y="149860"/>
                    <a:pt x="98815" y="153670"/>
                    <a:pt x="84066" y="151130"/>
                  </a:cubicBezTo>
                  <a:cubicBezTo>
                    <a:pt x="63419" y="148590"/>
                    <a:pt x="26547" y="129540"/>
                    <a:pt x="14749" y="115570"/>
                  </a:cubicBezTo>
                  <a:cubicBezTo>
                    <a:pt x="4425" y="104140"/>
                    <a:pt x="0" y="93980"/>
                    <a:pt x="1475" y="80010"/>
                  </a:cubicBezTo>
                  <a:cubicBezTo>
                    <a:pt x="2950" y="62230"/>
                    <a:pt x="20648" y="29210"/>
                    <a:pt x="35396" y="15240"/>
                  </a:cubicBezTo>
                  <a:cubicBezTo>
                    <a:pt x="45720" y="6350"/>
                    <a:pt x="58994" y="1270"/>
                    <a:pt x="73742" y="0"/>
                  </a:cubicBezTo>
                  <a:cubicBezTo>
                    <a:pt x="95865" y="0"/>
                    <a:pt x="151909" y="21590"/>
                    <a:pt x="151909" y="21590"/>
                  </a:cubicBezTo>
                </a:path>
              </a:pathLst>
            </a:custGeom>
            <a:solidFill>
              <a:srgbClr val="ABCF80"/>
            </a:solidFill>
            <a:ln cap="sq">
              <a:noFill/>
              <a:prstDash val="solid"/>
              <a:miter/>
            </a:ln>
          </p:spPr>
          <p:txBody>
            <a:bodyPr/>
            <a:lstStyle/>
            <a:p>
              <a:endParaRPr lang="en-GB"/>
            </a:p>
          </p:txBody>
        </p:sp>
      </p:grpSp>
      <p:grpSp>
        <p:nvGrpSpPr>
          <p:cNvPr id="15" name="Group 15"/>
          <p:cNvGrpSpPr/>
          <p:nvPr/>
        </p:nvGrpSpPr>
        <p:grpSpPr>
          <a:xfrm>
            <a:off x="9921719" y="3635972"/>
            <a:ext cx="199778" cy="172030"/>
            <a:chOff x="0" y="0"/>
            <a:chExt cx="483750" cy="416560"/>
          </a:xfrm>
        </p:grpSpPr>
        <p:sp>
          <p:nvSpPr>
            <p:cNvPr id="16" name="Freeform 16"/>
            <p:cNvSpPr/>
            <p:nvPr/>
          </p:nvSpPr>
          <p:spPr>
            <a:xfrm>
              <a:off x="57519" y="45720"/>
              <a:ext cx="361338" cy="320040"/>
            </a:xfrm>
            <a:custGeom>
              <a:avLst/>
              <a:gdLst/>
              <a:ahLst/>
              <a:cxnLst/>
              <a:rect l="l" t="t" r="r" b="b"/>
              <a:pathLst>
                <a:path w="361338" h="320040">
                  <a:moveTo>
                    <a:pt x="361338" y="113030"/>
                  </a:moveTo>
                  <a:cubicBezTo>
                    <a:pt x="361338" y="213360"/>
                    <a:pt x="348064" y="238760"/>
                    <a:pt x="330366" y="259080"/>
                  </a:cubicBezTo>
                  <a:cubicBezTo>
                    <a:pt x="312668" y="278130"/>
                    <a:pt x="287595" y="295910"/>
                    <a:pt x="261048" y="304800"/>
                  </a:cubicBezTo>
                  <a:cubicBezTo>
                    <a:pt x="235976" y="314960"/>
                    <a:pt x="203529" y="320040"/>
                    <a:pt x="174032" y="318770"/>
                  </a:cubicBezTo>
                  <a:cubicBezTo>
                    <a:pt x="146010" y="317500"/>
                    <a:pt x="115038" y="308610"/>
                    <a:pt x="89966" y="295910"/>
                  </a:cubicBezTo>
                  <a:cubicBezTo>
                    <a:pt x="66368" y="283210"/>
                    <a:pt x="42771" y="264160"/>
                    <a:pt x="28022" y="242570"/>
                  </a:cubicBezTo>
                  <a:cubicBezTo>
                    <a:pt x="13274" y="222250"/>
                    <a:pt x="2950" y="194310"/>
                    <a:pt x="1475" y="170180"/>
                  </a:cubicBezTo>
                  <a:cubicBezTo>
                    <a:pt x="0" y="146050"/>
                    <a:pt x="5899" y="118110"/>
                    <a:pt x="17698" y="95250"/>
                  </a:cubicBezTo>
                  <a:cubicBezTo>
                    <a:pt x="29497" y="73660"/>
                    <a:pt x="50145" y="50800"/>
                    <a:pt x="72268" y="35560"/>
                  </a:cubicBezTo>
                  <a:cubicBezTo>
                    <a:pt x="94390" y="20320"/>
                    <a:pt x="123887" y="8890"/>
                    <a:pt x="153384" y="5080"/>
                  </a:cubicBezTo>
                  <a:cubicBezTo>
                    <a:pt x="181406" y="0"/>
                    <a:pt x="213853" y="127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17" name="Group 17"/>
          <p:cNvGrpSpPr/>
          <p:nvPr/>
        </p:nvGrpSpPr>
        <p:grpSpPr>
          <a:xfrm>
            <a:off x="9912583" y="3655902"/>
            <a:ext cx="199778" cy="172030"/>
            <a:chOff x="0" y="0"/>
            <a:chExt cx="483750" cy="416560"/>
          </a:xfrm>
        </p:grpSpPr>
        <p:sp>
          <p:nvSpPr>
            <p:cNvPr id="18" name="Freeform 18"/>
            <p:cNvSpPr/>
            <p:nvPr/>
          </p:nvSpPr>
          <p:spPr>
            <a:xfrm>
              <a:off x="57519" y="45720"/>
              <a:ext cx="361338" cy="320040"/>
            </a:xfrm>
            <a:custGeom>
              <a:avLst/>
              <a:gdLst/>
              <a:ahLst/>
              <a:cxnLst/>
              <a:rect l="l" t="t" r="r" b="b"/>
              <a:pathLst>
                <a:path w="361338" h="320040">
                  <a:moveTo>
                    <a:pt x="361338" y="113030"/>
                  </a:moveTo>
                  <a:cubicBezTo>
                    <a:pt x="361338" y="213360"/>
                    <a:pt x="348064" y="238760"/>
                    <a:pt x="330366" y="259080"/>
                  </a:cubicBezTo>
                  <a:cubicBezTo>
                    <a:pt x="312668" y="278130"/>
                    <a:pt x="287595" y="295910"/>
                    <a:pt x="261048" y="304800"/>
                  </a:cubicBezTo>
                  <a:cubicBezTo>
                    <a:pt x="234501" y="314960"/>
                    <a:pt x="203529" y="320040"/>
                    <a:pt x="174032" y="318770"/>
                  </a:cubicBezTo>
                  <a:cubicBezTo>
                    <a:pt x="146010" y="317500"/>
                    <a:pt x="115038" y="308610"/>
                    <a:pt x="89966" y="295910"/>
                  </a:cubicBezTo>
                  <a:cubicBezTo>
                    <a:pt x="66368" y="283210"/>
                    <a:pt x="42771" y="264160"/>
                    <a:pt x="28022" y="242570"/>
                  </a:cubicBezTo>
                  <a:cubicBezTo>
                    <a:pt x="13274" y="222250"/>
                    <a:pt x="2950" y="194310"/>
                    <a:pt x="1475" y="170180"/>
                  </a:cubicBezTo>
                  <a:cubicBezTo>
                    <a:pt x="0" y="146050"/>
                    <a:pt x="5899" y="118110"/>
                    <a:pt x="17698" y="95250"/>
                  </a:cubicBezTo>
                  <a:cubicBezTo>
                    <a:pt x="29497" y="73660"/>
                    <a:pt x="50145" y="50800"/>
                    <a:pt x="72268" y="35560"/>
                  </a:cubicBezTo>
                  <a:cubicBezTo>
                    <a:pt x="94390" y="20320"/>
                    <a:pt x="123887" y="8890"/>
                    <a:pt x="151909" y="5080"/>
                  </a:cubicBezTo>
                  <a:cubicBezTo>
                    <a:pt x="179932" y="0"/>
                    <a:pt x="213853" y="127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19" name="Group 19"/>
          <p:cNvGrpSpPr/>
          <p:nvPr/>
        </p:nvGrpSpPr>
        <p:grpSpPr>
          <a:xfrm>
            <a:off x="9912583" y="3675832"/>
            <a:ext cx="199778" cy="172030"/>
            <a:chOff x="0" y="0"/>
            <a:chExt cx="483750" cy="416560"/>
          </a:xfrm>
        </p:grpSpPr>
        <p:sp>
          <p:nvSpPr>
            <p:cNvPr id="20" name="Freeform 20"/>
            <p:cNvSpPr/>
            <p:nvPr/>
          </p:nvSpPr>
          <p:spPr>
            <a:xfrm>
              <a:off x="57519" y="45720"/>
              <a:ext cx="361338" cy="320040"/>
            </a:xfrm>
            <a:custGeom>
              <a:avLst/>
              <a:gdLst/>
              <a:ahLst/>
              <a:cxnLst/>
              <a:rect l="l" t="t" r="r" b="b"/>
              <a:pathLst>
                <a:path w="361338" h="320040">
                  <a:moveTo>
                    <a:pt x="361338" y="113030"/>
                  </a:moveTo>
                  <a:cubicBezTo>
                    <a:pt x="361338" y="213360"/>
                    <a:pt x="348064" y="238760"/>
                    <a:pt x="330366" y="259080"/>
                  </a:cubicBezTo>
                  <a:cubicBezTo>
                    <a:pt x="312668" y="278130"/>
                    <a:pt x="287595" y="295910"/>
                    <a:pt x="261048" y="306070"/>
                  </a:cubicBezTo>
                  <a:cubicBezTo>
                    <a:pt x="234501" y="314960"/>
                    <a:pt x="203529" y="320040"/>
                    <a:pt x="174032" y="318770"/>
                  </a:cubicBezTo>
                  <a:cubicBezTo>
                    <a:pt x="146010" y="317500"/>
                    <a:pt x="115038" y="309880"/>
                    <a:pt x="89966" y="295910"/>
                  </a:cubicBezTo>
                  <a:cubicBezTo>
                    <a:pt x="66368" y="283210"/>
                    <a:pt x="42771" y="264160"/>
                    <a:pt x="28022" y="242570"/>
                  </a:cubicBezTo>
                  <a:cubicBezTo>
                    <a:pt x="13274" y="222250"/>
                    <a:pt x="2950" y="194310"/>
                    <a:pt x="1475" y="170180"/>
                  </a:cubicBezTo>
                  <a:cubicBezTo>
                    <a:pt x="0" y="146050"/>
                    <a:pt x="5899" y="118110"/>
                    <a:pt x="17698" y="95250"/>
                  </a:cubicBezTo>
                  <a:cubicBezTo>
                    <a:pt x="29497" y="73660"/>
                    <a:pt x="50145" y="50800"/>
                    <a:pt x="72268" y="35560"/>
                  </a:cubicBezTo>
                  <a:cubicBezTo>
                    <a:pt x="94390" y="20320"/>
                    <a:pt x="123887" y="8890"/>
                    <a:pt x="151909" y="5080"/>
                  </a:cubicBezTo>
                  <a:cubicBezTo>
                    <a:pt x="179932" y="0"/>
                    <a:pt x="213853" y="127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21" name="Group 21"/>
          <p:cNvGrpSpPr/>
          <p:nvPr/>
        </p:nvGrpSpPr>
        <p:grpSpPr>
          <a:xfrm>
            <a:off x="9912583" y="3683700"/>
            <a:ext cx="199778" cy="172030"/>
            <a:chOff x="0" y="0"/>
            <a:chExt cx="483750" cy="416560"/>
          </a:xfrm>
        </p:grpSpPr>
        <p:sp>
          <p:nvSpPr>
            <p:cNvPr id="22" name="Freeform 22"/>
            <p:cNvSpPr/>
            <p:nvPr/>
          </p:nvSpPr>
          <p:spPr>
            <a:xfrm>
              <a:off x="57519" y="45720"/>
              <a:ext cx="361338" cy="321310"/>
            </a:xfrm>
            <a:custGeom>
              <a:avLst/>
              <a:gdLst/>
              <a:ahLst/>
              <a:cxnLst/>
              <a:rect l="l" t="t" r="r" b="b"/>
              <a:pathLst>
                <a:path w="361338" h="321310">
                  <a:moveTo>
                    <a:pt x="361338" y="114300"/>
                  </a:moveTo>
                  <a:cubicBezTo>
                    <a:pt x="361338" y="213360"/>
                    <a:pt x="348064" y="240030"/>
                    <a:pt x="330366" y="259080"/>
                  </a:cubicBezTo>
                  <a:cubicBezTo>
                    <a:pt x="312668" y="278130"/>
                    <a:pt x="287595" y="295910"/>
                    <a:pt x="261048" y="306070"/>
                  </a:cubicBezTo>
                  <a:cubicBezTo>
                    <a:pt x="234501" y="316230"/>
                    <a:pt x="203529" y="321310"/>
                    <a:pt x="174032" y="320040"/>
                  </a:cubicBezTo>
                  <a:cubicBezTo>
                    <a:pt x="146010" y="317500"/>
                    <a:pt x="115038" y="309880"/>
                    <a:pt x="89966" y="297180"/>
                  </a:cubicBezTo>
                  <a:cubicBezTo>
                    <a:pt x="66368" y="284480"/>
                    <a:pt x="42771" y="264160"/>
                    <a:pt x="28022" y="242570"/>
                  </a:cubicBezTo>
                  <a:cubicBezTo>
                    <a:pt x="13274" y="222250"/>
                    <a:pt x="2950" y="195580"/>
                    <a:pt x="1475" y="170180"/>
                  </a:cubicBezTo>
                  <a:cubicBezTo>
                    <a:pt x="0" y="146050"/>
                    <a:pt x="5899" y="118110"/>
                    <a:pt x="17698" y="95250"/>
                  </a:cubicBezTo>
                  <a:cubicBezTo>
                    <a:pt x="29497" y="73660"/>
                    <a:pt x="50145" y="50800"/>
                    <a:pt x="72268" y="35560"/>
                  </a:cubicBezTo>
                  <a:cubicBezTo>
                    <a:pt x="94390" y="20320"/>
                    <a:pt x="123887" y="8890"/>
                    <a:pt x="151909" y="5080"/>
                  </a:cubicBezTo>
                  <a:cubicBezTo>
                    <a:pt x="179932" y="0"/>
                    <a:pt x="213853" y="254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23" name="Group 23"/>
          <p:cNvGrpSpPr/>
          <p:nvPr/>
        </p:nvGrpSpPr>
        <p:grpSpPr>
          <a:xfrm>
            <a:off x="9912583" y="3685797"/>
            <a:ext cx="199778" cy="172030"/>
            <a:chOff x="0" y="0"/>
            <a:chExt cx="483750" cy="416560"/>
          </a:xfrm>
        </p:grpSpPr>
        <p:sp>
          <p:nvSpPr>
            <p:cNvPr id="24" name="Freeform 24"/>
            <p:cNvSpPr/>
            <p:nvPr/>
          </p:nvSpPr>
          <p:spPr>
            <a:xfrm>
              <a:off x="57519" y="45720"/>
              <a:ext cx="361338" cy="320040"/>
            </a:xfrm>
            <a:custGeom>
              <a:avLst/>
              <a:gdLst/>
              <a:ahLst/>
              <a:cxnLst/>
              <a:rect l="l" t="t" r="r" b="b"/>
              <a:pathLst>
                <a:path w="361338" h="320040">
                  <a:moveTo>
                    <a:pt x="361338" y="113030"/>
                  </a:moveTo>
                  <a:cubicBezTo>
                    <a:pt x="361338" y="213360"/>
                    <a:pt x="348064" y="238760"/>
                    <a:pt x="330366" y="259080"/>
                  </a:cubicBezTo>
                  <a:cubicBezTo>
                    <a:pt x="312668" y="278130"/>
                    <a:pt x="287595" y="295910"/>
                    <a:pt x="261048" y="306070"/>
                  </a:cubicBezTo>
                  <a:cubicBezTo>
                    <a:pt x="234501" y="314960"/>
                    <a:pt x="203529" y="320040"/>
                    <a:pt x="174032" y="318770"/>
                  </a:cubicBezTo>
                  <a:cubicBezTo>
                    <a:pt x="146010" y="317500"/>
                    <a:pt x="115038" y="309880"/>
                    <a:pt x="89966" y="297180"/>
                  </a:cubicBezTo>
                  <a:cubicBezTo>
                    <a:pt x="66368" y="283210"/>
                    <a:pt x="42771" y="264160"/>
                    <a:pt x="28022" y="242570"/>
                  </a:cubicBezTo>
                  <a:cubicBezTo>
                    <a:pt x="13274" y="222250"/>
                    <a:pt x="2950" y="194310"/>
                    <a:pt x="1475" y="170180"/>
                  </a:cubicBezTo>
                  <a:cubicBezTo>
                    <a:pt x="0" y="146050"/>
                    <a:pt x="5899" y="118110"/>
                    <a:pt x="17698" y="95250"/>
                  </a:cubicBezTo>
                  <a:cubicBezTo>
                    <a:pt x="29497" y="73660"/>
                    <a:pt x="50145" y="50800"/>
                    <a:pt x="72268" y="35560"/>
                  </a:cubicBezTo>
                  <a:cubicBezTo>
                    <a:pt x="94390" y="20320"/>
                    <a:pt x="123887" y="8890"/>
                    <a:pt x="151909" y="5080"/>
                  </a:cubicBezTo>
                  <a:cubicBezTo>
                    <a:pt x="179932" y="0"/>
                    <a:pt x="213853" y="127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25" name="Group 25"/>
          <p:cNvGrpSpPr/>
          <p:nvPr/>
        </p:nvGrpSpPr>
        <p:grpSpPr>
          <a:xfrm>
            <a:off x="9912583" y="3689469"/>
            <a:ext cx="199778" cy="172030"/>
            <a:chOff x="0" y="0"/>
            <a:chExt cx="483750" cy="416560"/>
          </a:xfrm>
        </p:grpSpPr>
        <p:sp>
          <p:nvSpPr>
            <p:cNvPr id="26" name="Freeform 26"/>
            <p:cNvSpPr/>
            <p:nvPr/>
          </p:nvSpPr>
          <p:spPr>
            <a:xfrm>
              <a:off x="57519" y="46990"/>
              <a:ext cx="361338" cy="320040"/>
            </a:xfrm>
            <a:custGeom>
              <a:avLst/>
              <a:gdLst/>
              <a:ahLst/>
              <a:cxnLst/>
              <a:rect l="l" t="t" r="r" b="b"/>
              <a:pathLst>
                <a:path w="361338" h="320040">
                  <a:moveTo>
                    <a:pt x="361338" y="113030"/>
                  </a:moveTo>
                  <a:cubicBezTo>
                    <a:pt x="361338" y="213360"/>
                    <a:pt x="348064" y="238760"/>
                    <a:pt x="330366" y="257810"/>
                  </a:cubicBezTo>
                  <a:cubicBezTo>
                    <a:pt x="312668" y="276860"/>
                    <a:pt x="287595" y="294640"/>
                    <a:pt x="261048" y="304800"/>
                  </a:cubicBezTo>
                  <a:cubicBezTo>
                    <a:pt x="234501" y="314960"/>
                    <a:pt x="203529" y="320040"/>
                    <a:pt x="174032" y="318770"/>
                  </a:cubicBezTo>
                  <a:cubicBezTo>
                    <a:pt x="146010" y="317500"/>
                    <a:pt x="115038" y="308610"/>
                    <a:pt x="89966" y="295910"/>
                  </a:cubicBezTo>
                  <a:cubicBezTo>
                    <a:pt x="66368" y="283210"/>
                    <a:pt x="42771" y="262890"/>
                    <a:pt x="28022" y="242570"/>
                  </a:cubicBezTo>
                  <a:cubicBezTo>
                    <a:pt x="13274" y="220980"/>
                    <a:pt x="2950" y="194310"/>
                    <a:pt x="1475" y="170180"/>
                  </a:cubicBezTo>
                  <a:cubicBezTo>
                    <a:pt x="0" y="144780"/>
                    <a:pt x="5899" y="116840"/>
                    <a:pt x="17698" y="95250"/>
                  </a:cubicBezTo>
                  <a:cubicBezTo>
                    <a:pt x="29497" y="72390"/>
                    <a:pt x="50145" y="50800"/>
                    <a:pt x="72268" y="35560"/>
                  </a:cubicBezTo>
                  <a:cubicBezTo>
                    <a:pt x="94390" y="20320"/>
                    <a:pt x="123887" y="8890"/>
                    <a:pt x="151909" y="3810"/>
                  </a:cubicBezTo>
                  <a:cubicBezTo>
                    <a:pt x="179932" y="0"/>
                    <a:pt x="213853" y="127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27" name="Group 27"/>
          <p:cNvGrpSpPr/>
          <p:nvPr/>
        </p:nvGrpSpPr>
        <p:grpSpPr>
          <a:xfrm>
            <a:off x="16555204" y="3544712"/>
            <a:ext cx="322203" cy="129547"/>
            <a:chOff x="0" y="0"/>
            <a:chExt cx="780195" cy="313690"/>
          </a:xfrm>
        </p:grpSpPr>
        <p:sp>
          <p:nvSpPr>
            <p:cNvPr id="28" name="Freeform 28"/>
            <p:cNvSpPr/>
            <p:nvPr/>
          </p:nvSpPr>
          <p:spPr>
            <a:xfrm>
              <a:off x="50145" y="53340"/>
              <a:ext cx="672531" cy="214630"/>
            </a:xfrm>
            <a:custGeom>
              <a:avLst/>
              <a:gdLst/>
              <a:ahLst/>
              <a:cxnLst/>
              <a:rect l="l" t="t" r="r" b="b"/>
              <a:pathLst>
                <a:path w="672531" h="214630">
                  <a:moveTo>
                    <a:pt x="100290" y="0"/>
                  </a:moveTo>
                  <a:cubicBezTo>
                    <a:pt x="356913" y="2540"/>
                    <a:pt x="557492" y="11430"/>
                    <a:pt x="617961" y="39370"/>
                  </a:cubicBezTo>
                  <a:cubicBezTo>
                    <a:pt x="644508" y="50800"/>
                    <a:pt x="654832" y="66040"/>
                    <a:pt x="662207" y="82550"/>
                  </a:cubicBezTo>
                  <a:cubicBezTo>
                    <a:pt x="671056" y="99060"/>
                    <a:pt x="672531" y="123190"/>
                    <a:pt x="668106" y="140970"/>
                  </a:cubicBezTo>
                  <a:cubicBezTo>
                    <a:pt x="662207" y="158750"/>
                    <a:pt x="647458" y="177800"/>
                    <a:pt x="631235" y="189230"/>
                  </a:cubicBezTo>
                  <a:cubicBezTo>
                    <a:pt x="613537" y="200660"/>
                    <a:pt x="589939" y="210820"/>
                    <a:pt x="567816" y="209550"/>
                  </a:cubicBezTo>
                  <a:cubicBezTo>
                    <a:pt x="539794" y="208280"/>
                    <a:pt x="495549" y="191770"/>
                    <a:pt x="479325" y="170180"/>
                  </a:cubicBezTo>
                  <a:cubicBezTo>
                    <a:pt x="461627" y="149860"/>
                    <a:pt x="458678" y="109220"/>
                    <a:pt x="466052" y="86360"/>
                  </a:cubicBezTo>
                  <a:cubicBezTo>
                    <a:pt x="471951" y="67310"/>
                    <a:pt x="488175" y="49530"/>
                    <a:pt x="508822" y="40640"/>
                  </a:cubicBezTo>
                  <a:cubicBezTo>
                    <a:pt x="533895" y="30480"/>
                    <a:pt x="581090" y="26670"/>
                    <a:pt x="607637" y="34290"/>
                  </a:cubicBezTo>
                  <a:cubicBezTo>
                    <a:pt x="629760" y="40640"/>
                    <a:pt x="647458" y="57150"/>
                    <a:pt x="657782" y="73660"/>
                  </a:cubicBezTo>
                  <a:cubicBezTo>
                    <a:pt x="668106" y="90170"/>
                    <a:pt x="672531" y="113030"/>
                    <a:pt x="669581" y="130810"/>
                  </a:cubicBezTo>
                  <a:cubicBezTo>
                    <a:pt x="666631" y="149860"/>
                    <a:pt x="656307" y="170180"/>
                    <a:pt x="640084" y="182880"/>
                  </a:cubicBezTo>
                  <a:cubicBezTo>
                    <a:pt x="617961" y="198120"/>
                    <a:pt x="588464" y="204470"/>
                    <a:pt x="544219" y="207010"/>
                  </a:cubicBezTo>
                  <a:cubicBezTo>
                    <a:pt x="445404" y="214630"/>
                    <a:pt x="128312" y="191770"/>
                    <a:pt x="54569" y="158750"/>
                  </a:cubicBezTo>
                  <a:cubicBezTo>
                    <a:pt x="26547" y="146050"/>
                    <a:pt x="16223" y="132080"/>
                    <a:pt x="8849" y="114300"/>
                  </a:cubicBezTo>
                  <a:cubicBezTo>
                    <a:pt x="0" y="96520"/>
                    <a:pt x="1475" y="71120"/>
                    <a:pt x="8849" y="54610"/>
                  </a:cubicBezTo>
                  <a:cubicBezTo>
                    <a:pt x="13273" y="40640"/>
                    <a:pt x="22123" y="29210"/>
                    <a:pt x="35396" y="21590"/>
                  </a:cubicBezTo>
                  <a:cubicBezTo>
                    <a:pt x="50145" y="10160"/>
                    <a:pt x="100289" y="0"/>
                    <a:pt x="100289" y="0"/>
                  </a:cubicBezTo>
                </a:path>
              </a:pathLst>
            </a:custGeom>
            <a:solidFill>
              <a:srgbClr val="ABCF80"/>
            </a:solidFill>
            <a:ln cap="sq">
              <a:noFill/>
              <a:prstDash val="solid"/>
              <a:miter/>
            </a:ln>
          </p:spPr>
          <p:txBody>
            <a:bodyPr/>
            <a:lstStyle/>
            <a:p>
              <a:endParaRPr lang="en-GB"/>
            </a:p>
          </p:txBody>
        </p:sp>
      </p:grpSp>
      <p:grpSp>
        <p:nvGrpSpPr>
          <p:cNvPr id="29" name="Group 29"/>
          <p:cNvGrpSpPr/>
          <p:nvPr/>
        </p:nvGrpSpPr>
        <p:grpSpPr>
          <a:xfrm>
            <a:off x="16772645" y="3552054"/>
            <a:ext cx="447065" cy="207694"/>
            <a:chOff x="0" y="0"/>
            <a:chExt cx="1082539" cy="502920"/>
          </a:xfrm>
        </p:grpSpPr>
        <p:sp>
          <p:nvSpPr>
            <p:cNvPr id="30" name="Freeform 30"/>
            <p:cNvSpPr/>
            <p:nvPr/>
          </p:nvSpPr>
          <p:spPr>
            <a:xfrm>
              <a:off x="56044" y="50800"/>
              <a:ext cx="968975" cy="402590"/>
            </a:xfrm>
            <a:custGeom>
              <a:avLst/>
              <a:gdLst/>
              <a:ahLst/>
              <a:cxnLst/>
              <a:rect l="l" t="t" r="r" b="b"/>
              <a:pathLst>
                <a:path w="968975" h="402590">
                  <a:moveTo>
                    <a:pt x="100290" y="0"/>
                  </a:moveTo>
                  <a:cubicBezTo>
                    <a:pt x="426231" y="3810"/>
                    <a:pt x="504398" y="7620"/>
                    <a:pt x="560443" y="20320"/>
                  </a:cubicBezTo>
                  <a:cubicBezTo>
                    <a:pt x="601738" y="29210"/>
                    <a:pt x="625336" y="39370"/>
                    <a:pt x="662207" y="57150"/>
                  </a:cubicBezTo>
                  <a:cubicBezTo>
                    <a:pt x="712352" y="80010"/>
                    <a:pt x="777245" y="118110"/>
                    <a:pt x="827390" y="153670"/>
                  </a:cubicBezTo>
                  <a:cubicBezTo>
                    <a:pt x="874585" y="186690"/>
                    <a:pt x="932104" y="226060"/>
                    <a:pt x="952752" y="259080"/>
                  </a:cubicBezTo>
                  <a:cubicBezTo>
                    <a:pt x="966026" y="280670"/>
                    <a:pt x="968976" y="299720"/>
                    <a:pt x="966026" y="318770"/>
                  </a:cubicBezTo>
                  <a:cubicBezTo>
                    <a:pt x="963076" y="337820"/>
                    <a:pt x="949803" y="359410"/>
                    <a:pt x="935054" y="373380"/>
                  </a:cubicBezTo>
                  <a:cubicBezTo>
                    <a:pt x="918831" y="386080"/>
                    <a:pt x="889334" y="396240"/>
                    <a:pt x="871636" y="400050"/>
                  </a:cubicBezTo>
                  <a:cubicBezTo>
                    <a:pt x="858362" y="402590"/>
                    <a:pt x="846563" y="400050"/>
                    <a:pt x="836239" y="398780"/>
                  </a:cubicBezTo>
                  <a:cubicBezTo>
                    <a:pt x="824440" y="396240"/>
                    <a:pt x="812642" y="394970"/>
                    <a:pt x="802318" y="387350"/>
                  </a:cubicBezTo>
                  <a:cubicBezTo>
                    <a:pt x="786094" y="378460"/>
                    <a:pt x="763972" y="356870"/>
                    <a:pt x="755123" y="342900"/>
                  </a:cubicBezTo>
                  <a:cubicBezTo>
                    <a:pt x="749223" y="332740"/>
                    <a:pt x="747748" y="323850"/>
                    <a:pt x="747748" y="312420"/>
                  </a:cubicBezTo>
                  <a:cubicBezTo>
                    <a:pt x="747748" y="295910"/>
                    <a:pt x="752173" y="270510"/>
                    <a:pt x="763972" y="254000"/>
                  </a:cubicBezTo>
                  <a:cubicBezTo>
                    <a:pt x="777245" y="237490"/>
                    <a:pt x="799368" y="223520"/>
                    <a:pt x="820016" y="215900"/>
                  </a:cubicBezTo>
                  <a:cubicBezTo>
                    <a:pt x="840664" y="209550"/>
                    <a:pt x="868686" y="209550"/>
                    <a:pt x="889334" y="214630"/>
                  </a:cubicBezTo>
                  <a:cubicBezTo>
                    <a:pt x="911456" y="220980"/>
                    <a:pt x="935054" y="238760"/>
                    <a:pt x="946853" y="250190"/>
                  </a:cubicBezTo>
                  <a:cubicBezTo>
                    <a:pt x="955702" y="259080"/>
                    <a:pt x="958652" y="269240"/>
                    <a:pt x="963076" y="278130"/>
                  </a:cubicBezTo>
                  <a:cubicBezTo>
                    <a:pt x="966026" y="288290"/>
                    <a:pt x="968976" y="297180"/>
                    <a:pt x="967501" y="308610"/>
                  </a:cubicBezTo>
                  <a:cubicBezTo>
                    <a:pt x="964551" y="325120"/>
                    <a:pt x="955702" y="350520"/>
                    <a:pt x="942428" y="365760"/>
                  </a:cubicBezTo>
                  <a:cubicBezTo>
                    <a:pt x="927680" y="379730"/>
                    <a:pt x="901133" y="392430"/>
                    <a:pt x="883434" y="397510"/>
                  </a:cubicBezTo>
                  <a:cubicBezTo>
                    <a:pt x="870161" y="401320"/>
                    <a:pt x="861312" y="402590"/>
                    <a:pt x="848038" y="400050"/>
                  </a:cubicBezTo>
                  <a:cubicBezTo>
                    <a:pt x="828865" y="397510"/>
                    <a:pt x="805267" y="388620"/>
                    <a:pt x="783145" y="375920"/>
                  </a:cubicBezTo>
                  <a:cubicBezTo>
                    <a:pt x="750698" y="356870"/>
                    <a:pt x="716777" y="313690"/>
                    <a:pt x="681380" y="289560"/>
                  </a:cubicBezTo>
                  <a:cubicBezTo>
                    <a:pt x="647459" y="266700"/>
                    <a:pt x="616487" y="247650"/>
                    <a:pt x="572241" y="231140"/>
                  </a:cubicBezTo>
                  <a:cubicBezTo>
                    <a:pt x="516197" y="208280"/>
                    <a:pt x="439505" y="189230"/>
                    <a:pt x="361338" y="176530"/>
                  </a:cubicBezTo>
                  <a:cubicBezTo>
                    <a:pt x="269897" y="162560"/>
                    <a:pt x="104714" y="176530"/>
                    <a:pt x="54570" y="157480"/>
                  </a:cubicBezTo>
                  <a:cubicBezTo>
                    <a:pt x="35397" y="151130"/>
                    <a:pt x="28022" y="143510"/>
                    <a:pt x="19173" y="130810"/>
                  </a:cubicBezTo>
                  <a:cubicBezTo>
                    <a:pt x="8849" y="116840"/>
                    <a:pt x="0" y="91440"/>
                    <a:pt x="2950" y="73660"/>
                  </a:cubicBezTo>
                  <a:cubicBezTo>
                    <a:pt x="5900" y="54610"/>
                    <a:pt x="19173" y="33020"/>
                    <a:pt x="35397" y="20320"/>
                  </a:cubicBezTo>
                  <a:cubicBezTo>
                    <a:pt x="51620" y="8890"/>
                    <a:pt x="100290" y="0"/>
                    <a:pt x="100290" y="0"/>
                  </a:cubicBezTo>
                </a:path>
              </a:pathLst>
            </a:custGeom>
            <a:solidFill>
              <a:srgbClr val="ABCF80"/>
            </a:solidFill>
            <a:ln cap="sq">
              <a:noFill/>
              <a:prstDash val="solid"/>
              <a:miter/>
            </a:ln>
          </p:spPr>
          <p:txBody>
            <a:bodyPr/>
            <a:lstStyle/>
            <a:p>
              <a:endParaRPr lang="en-GB"/>
            </a:p>
          </p:txBody>
        </p:sp>
      </p:grpSp>
      <p:grpSp>
        <p:nvGrpSpPr>
          <p:cNvPr id="31" name="Group 31"/>
          <p:cNvGrpSpPr/>
          <p:nvPr/>
        </p:nvGrpSpPr>
        <p:grpSpPr>
          <a:xfrm>
            <a:off x="16996787" y="3563069"/>
            <a:ext cx="123034" cy="109617"/>
            <a:chOff x="0" y="0"/>
            <a:chExt cx="297919" cy="265430"/>
          </a:xfrm>
        </p:grpSpPr>
        <p:sp>
          <p:nvSpPr>
            <p:cNvPr id="32" name="Freeform 32"/>
            <p:cNvSpPr/>
            <p:nvPr/>
          </p:nvSpPr>
          <p:spPr>
            <a:xfrm>
              <a:off x="50145" y="49530"/>
              <a:ext cx="187306" cy="167640"/>
            </a:xfrm>
            <a:custGeom>
              <a:avLst/>
              <a:gdLst/>
              <a:ahLst/>
              <a:cxnLst/>
              <a:rect l="l" t="t" r="r" b="b"/>
              <a:pathLst>
                <a:path w="187306" h="167640">
                  <a:moveTo>
                    <a:pt x="187306" y="57150"/>
                  </a:moveTo>
                  <a:cubicBezTo>
                    <a:pt x="162233" y="146050"/>
                    <a:pt x="148960" y="152400"/>
                    <a:pt x="135686" y="157480"/>
                  </a:cubicBezTo>
                  <a:cubicBezTo>
                    <a:pt x="120937" y="162560"/>
                    <a:pt x="106189" y="167640"/>
                    <a:pt x="89966" y="165100"/>
                  </a:cubicBezTo>
                  <a:cubicBezTo>
                    <a:pt x="67843" y="161290"/>
                    <a:pt x="28022" y="144780"/>
                    <a:pt x="13273" y="124460"/>
                  </a:cubicBezTo>
                  <a:cubicBezTo>
                    <a:pt x="0" y="105410"/>
                    <a:pt x="1475" y="67310"/>
                    <a:pt x="8849" y="48260"/>
                  </a:cubicBezTo>
                  <a:cubicBezTo>
                    <a:pt x="13273" y="34290"/>
                    <a:pt x="25072" y="25400"/>
                    <a:pt x="36871" y="17780"/>
                  </a:cubicBezTo>
                  <a:cubicBezTo>
                    <a:pt x="48670" y="8890"/>
                    <a:pt x="61943" y="2540"/>
                    <a:pt x="78167" y="1270"/>
                  </a:cubicBezTo>
                  <a:cubicBezTo>
                    <a:pt x="101764" y="0"/>
                    <a:pt x="163708" y="24130"/>
                    <a:pt x="163708" y="24130"/>
                  </a:cubicBezTo>
                </a:path>
              </a:pathLst>
            </a:custGeom>
            <a:solidFill>
              <a:srgbClr val="ABCF80"/>
            </a:solidFill>
            <a:ln cap="sq">
              <a:noFill/>
              <a:prstDash val="solid"/>
              <a:miter/>
            </a:ln>
          </p:spPr>
          <p:txBody>
            <a:bodyPr/>
            <a:lstStyle/>
            <a:p>
              <a:endParaRPr lang="en-GB"/>
            </a:p>
          </p:txBody>
        </p:sp>
      </p:grpSp>
      <p:grpSp>
        <p:nvGrpSpPr>
          <p:cNvPr id="33" name="Group 33"/>
          <p:cNvGrpSpPr/>
          <p:nvPr/>
        </p:nvGrpSpPr>
        <p:grpSpPr>
          <a:xfrm>
            <a:off x="17024195" y="3578803"/>
            <a:ext cx="123034" cy="109617"/>
            <a:chOff x="0" y="0"/>
            <a:chExt cx="297919" cy="265430"/>
          </a:xfrm>
        </p:grpSpPr>
        <p:sp>
          <p:nvSpPr>
            <p:cNvPr id="34" name="Freeform 34"/>
            <p:cNvSpPr/>
            <p:nvPr/>
          </p:nvSpPr>
          <p:spPr>
            <a:xfrm>
              <a:off x="51620" y="49530"/>
              <a:ext cx="187306" cy="167640"/>
            </a:xfrm>
            <a:custGeom>
              <a:avLst/>
              <a:gdLst/>
              <a:ahLst/>
              <a:cxnLst/>
              <a:rect l="l" t="t" r="r" b="b"/>
              <a:pathLst>
                <a:path w="187306" h="167640">
                  <a:moveTo>
                    <a:pt x="187305" y="58420"/>
                  </a:moveTo>
                  <a:cubicBezTo>
                    <a:pt x="162233" y="146050"/>
                    <a:pt x="147485" y="152400"/>
                    <a:pt x="134211" y="157480"/>
                  </a:cubicBezTo>
                  <a:cubicBezTo>
                    <a:pt x="120937" y="163830"/>
                    <a:pt x="106189" y="167640"/>
                    <a:pt x="89965" y="165100"/>
                  </a:cubicBezTo>
                  <a:cubicBezTo>
                    <a:pt x="66368" y="161290"/>
                    <a:pt x="26547" y="144780"/>
                    <a:pt x="13273" y="125730"/>
                  </a:cubicBezTo>
                  <a:cubicBezTo>
                    <a:pt x="0" y="106680"/>
                    <a:pt x="1475" y="68580"/>
                    <a:pt x="7374" y="49530"/>
                  </a:cubicBezTo>
                  <a:cubicBezTo>
                    <a:pt x="13273" y="35560"/>
                    <a:pt x="25072" y="25400"/>
                    <a:pt x="36871" y="17780"/>
                  </a:cubicBezTo>
                  <a:cubicBezTo>
                    <a:pt x="47195" y="10160"/>
                    <a:pt x="61943" y="2540"/>
                    <a:pt x="78167" y="1270"/>
                  </a:cubicBezTo>
                  <a:cubicBezTo>
                    <a:pt x="101764" y="0"/>
                    <a:pt x="163708" y="24130"/>
                    <a:pt x="163708" y="24130"/>
                  </a:cubicBezTo>
                </a:path>
              </a:pathLst>
            </a:custGeom>
            <a:solidFill>
              <a:srgbClr val="ABCF80"/>
            </a:solidFill>
            <a:ln cap="sq">
              <a:noFill/>
              <a:prstDash val="solid"/>
              <a:miter/>
            </a:ln>
          </p:spPr>
          <p:txBody>
            <a:bodyPr/>
            <a:lstStyle/>
            <a:p>
              <a:endParaRPr lang="en-GB"/>
            </a:p>
          </p:txBody>
        </p:sp>
      </p:grpSp>
      <p:grpSp>
        <p:nvGrpSpPr>
          <p:cNvPr id="35" name="Group 35"/>
          <p:cNvGrpSpPr/>
          <p:nvPr/>
        </p:nvGrpSpPr>
        <p:grpSpPr>
          <a:xfrm>
            <a:off x="17105203" y="3610797"/>
            <a:ext cx="123034" cy="109617"/>
            <a:chOff x="0" y="0"/>
            <a:chExt cx="297919" cy="265430"/>
          </a:xfrm>
        </p:grpSpPr>
        <p:sp>
          <p:nvSpPr>
            <p:cNvPr id="36" name="Freeform 36"/>
            <p:cNvSpPr/>
            <p:nvPr/>
          </p:nvSpPr>
          <p:spPr>
            <a:xfrm>
              <a:off x="51620" y="49530"/>
              <a:ext cx="187306" cy="167640"/>
            </a:xfrm>
            <a:custGeom>
              <a:avLst/>
              <a:gdLst/>
              <a:ahLst/>
              <a:cxnLst/>
              <a:rect l="l" t="t" r="r" b="b"/>
              <a:pathLst>
                <a:path w="187306" h="167640">
                  <a:moveTo>
                    <a:pt x="187305" y="58420"/>
                  </a:moveTo>
                  <a:cubicBezTo>
                    <a:pt x="162233" y="146050"/>
                    <a:pt x="148959" y="152400"/>
                    <a:pt x="134211" y="157480"/>
                  </a:cubicBezTo>
                  <a:cubicBezTo>
                    <a:pt x="120937" y="162560"/>
                    <a:pt x="106189" y="167640"/>
                    <a:pt x="89965" y="165100"/>
                  </a:cubicBezTo>
                  <a:cubicBezTo>
                    <a:pt x="66368" y="161290"/>
                    <a:pt x="26547" y="144780"/>
                    <a:pt x="13273" y="125730"/>
                  </a:cubicBezTo>
                  <a:cubicBezTo>
                    <a:pt x="0" y="105410"/>
                    <a:pt x="1475" y="67310"/>
                    <a:pt x="7374" y="48260"/>
                  </a:cubicBezTo>
                  <a:cubicBezTo>
                    <a:pt x="13273" y="35560"/>
                    <a:pt x="25072" y="25400"/>
                    <a:pt x="36871" y="17780"/>
                  </a:cubicBezTo>
                  <a:cubicBezTo>
                    <a:pt x="48670" y="10160"/>
                    <a:pt x="61943" y="2540"/>
                    <a:pt x="78167" y="1270"/>
                  </a:cubicBezTo>
                  <a:cubicBezTo>
                    <a:pt x="101764" y="0"/>
                    <a:pt x="163708" y="24130"/>
                    <a:pt x="163708" y="24130"/>
                  </a:cubicBezTo>
                </a:path>
              </a:pathLst>
            </a:custGeom>
            <a:solidFill>
              <a:srgbClr val="ABCF80"/>
            </a:solidFill>
            <a:ln cap="sq">
              <a:noFill/>
              <a:prstDash val="solid"/>
              <a:miter/>
            </a:ln>
          </p:spPr>
          <p:txBody>
            <a:bodyPr/>
            <a:lstStyle/>
            <a:p>
              <a:endParaRPr lang="en-GB"/>
            </a:p>
          </p:txBody>
        </p:sp>
      </p:grpSp>
      <p:grpSp>
        <p:nvGrpSpPr>
          <p:cNvPr id="37" name="Group 37"/>
          <p:cNvGrpSpPr/>
          <p:nvPr/>
        </p:nvGrpSpPr>
        <p:grpSpPr>
          <a:xfrm>
            <a:off x="17107640" y="3674784"/>
            <a:ext cx="123034" cy="109617"/>
            <a:chOff x="0" y="0"/>
            <a:chExt cx="297919" cy="265430"/>
          </a:xfrm>
        </p:grpSpPr>
        <p:sp>
          <p:nvSpPr>
            <p:cNvPr id="38" name="Freeform 38"/>
            <p:cNvSpPr/>
            <p:nvPr/>
          </p:nvSpPr>
          <p:spPr>
            <a:xfrm>
              <a:off x="51620" y="49530"/>
              <a:ext cx="187306" cy="167640"/>
            </a:xfrm>
            <a:custGeom>
              <a:avLst/>
              <a:gdLst/>
              <a:ahLst/>
              <a:cxnLst/>
              <a:rect l="l" t="t" r="r" b="b"/>
              <a:pathLst>
                <a:path w="187306" h="167640">
                  <a:moveTo>
                    <a:pt x="187305" y="57150"/>
                  </a:moveTo>
                  <a:cubicBezTo>
                    <a:pt x="162233" y="144780"/>
                    <a:pt x="147485" y="152400"/>
                    <a:pt x="134211" y="157480"/>
                  </a:cubicBezTo>
                  <a:cubicBezTo>
                    <a:pt x="120937" y="162560"/>
                    <a:pt x="106189" y="167640"/>
                    <a:pt x="89965" y="165100"/>
                  </a:cubicBezTo>
                  <a:cubicBezTo>
                    <a:pt x="66368" y="161290"/>
                    <a:pt x="26547" y="144780"/>
                    <a:pt x="13273" y="124460"/>
                  </a:cubicBezTo>
                  <a:cubicBezTo>
                    <a:pt x="0" y="105410"/>
                    <a:pt x="1475" y="67310"/>
                    <a:pt x="7374" y="48260"/>
                  </a:cubicBezTo>
                  <a:cubicBezTo>
                    <a:pt x="13273" y="34290"/>
                    <a:pt x="23597" y="25400"/>
                    <a:pt x="35396" y="17780"/>
                  </a:cubicBezTo>
                  <a:cubicBezTo>
                    <a:pt x="47195" y="8890"/>
                    <a:pt x="61943" y="1270"/>
                    <a:pt x="78167" y="1270"/>
                  </a:cubicBezTo>
                  <a:cubicBezTo>
                    <a:pt x="100289" y="0"/>
                    <a:pt x="162233" y="24130"/>
                    <a:pt x="162233" y="24130"/>
                  </a:cubicBezTo>
                </a:path>
              </a:pathLst>
            </a:custGeom>
            <a:solidFill>
              <a:srgbClr val="ABCF80"/>
            </a:solidFill>
            <a:ln cap="sq">
              <a:noFill/>
              <a:prstDash val="solid"/>
              <a:miter/>
            </a:ln>
          </p:spPr>
          <p:txBody>
            <a:bodyPr/>
            <a:lstStyle/>
            <a:p>
              <a:endParaRPr lang="en-GB"/>
            </a:p>
          </p:txBody>
        </p:sp>
      </p:grpSp>
      <p:grpSp>
        <p:nvGrpSpPr>
          <p:cNvPr id="39" name="Group 39"/>
          <p:cNvGrpSpPr/>
          <p:nvPr/>
        </p:nvGrpSpPr>
        <p:grpSpPr>
          <a:xfrm>
            <a:off x="17126521" y="3712546"/>
            <a:ext cx="123034" cy="109617"/>
            <a:chOff x="0" y="0"/>
            <a:chExt cx="297919" cy="265430"/>
          </a:xfrm>
        </p:grpSpPr>
        <p:sp>
          <p:nvSpPr>
            <p:cNvPr id="40" name="Freeform 40"/>
            <p:cNvSpPr/>
            <p:nvPr/>
          </p:nvSpPr>
          <p:spPr>
            <a:xfrm>
              <a:off x="50145" y="49530"/>
              <a:ext cx="187306" cy="167640"/>
            </a:xfrm>
            <a:custGeom>
              <a:avLst/>
              <a:gdLst/>
              <a:ahLst/>
              <a:cxnLst/>
              <a:rect l="l" t="t" r="r" b="b"/>
              <a:pathLst>
                <a:path w="187306" h="167640">
                  <a:moveTo>
                    <a:pt x="187306" y="58420"/>
                  </a:moveTo>
                  <a:cubicBezTo>
                    <a:pt x="162233" y="146050"/>
                    <a:pt x="148960" y="152400"/>
                    <a:pt x="135686" y="157480"/>
                  </a:cubicBezTo>
                  <a:cubicBezTo>
                    <a:pt x="120937" y="162560"/>
                    <a:pt x="106189" y="167640"/>
                    <a:pt x="89966" y="165100"/>
                  </a:cubicBezTo>
                  <a:cubicBezTo>
                    <a:pt x="66368" y="161290"/>
                    <a:pt x="26547" y="144780"/>
                    <a:pt x="13273" y="125730"/>
                  </a:cubicBezTo>
                  <a:cubicBezTo>
                    <a:pt x="0" y="105410"/>
                    <a:pt x="1475" y="67310"/>
                    <a:pt x="8849" y="48260"/>
                  </a:cubicBezTo>
                  <a:cubicBezTo>
                    <a:pt x="13273" y="34290"/>
                    <a:pt x="25072" y="25400"/>
                    <a:pt x="36871" y="17780"/>
                  </a:cubicBezTo>
                  <a:cubicBezTo>
                    <a:pt x="48670" y="10160"/>
                    <a:pt x="61943" y="2540"/>
                    <a:pt x="78167" y="1270"/>
                  </a:cubicBezTo>
                  <a:cubicBezTo>
                    <a:pt x="101764" y="0"/>
                    <a:pt x="163708" y="24130"/>
                    <a:pt x="163708" y="24130"/>
                  </a:cubicBezTo>
                </a:path>
              </a:pathLst>
            </a:custGeom>
            <a:solidFill>
              <a:srgbClr val="ABCF80"/>
            </a:solidFill>
            <a:ln cap="sq">
              <a:noFill/>
              <a:prstDash val="solid"/>
              <a:miter/>
            </a:ln>
          </p:spPr>
          <p:txBody>
            <a:bodyPr/>
            <a:lstStyle/>
            <a:p>
              <a:endParaRPr lang="en-GB"/>
            </a:p>
          </p:txBody>
        </p:sp>
      </p:grpSp>
      <p:grpSp>
        <p:nvGrpSpPr>
          <p:cNvPr id="41" name="Group 41"/>
          <p:cNvGrpSpPr/>
          <p:nvPr/>
        </p:nvGrpSpPr>
        <p:grpSpPr>
          <a:xfrm>
            <a:off x="16945624" y="3553628"/>
            <a:ext cx="313676" cy="290038"/>
            <a:chOff x="0" y="0"/>
            <a:chExt cx="759547" cy="702310"/>
          </a:xfrm>
        </p:grpSpPr>
        <p:sp>
          <p:nvSpPr>
            <p:cNvPr id="42" name="Freeform 42"/>
            <p:cNvSpPr/>
            <p:nvPr/>
          </p:nvSpPr>
          <p:spPr>
            <a:xfrm>
              <a:off x="58994" y="46990"/>
              <a:ext cx="638609" cy="605790"/>
            </a:xfrm>
            <a:custGeom>
              <a:avLst/>
              <a:gdLst/>
              <a:ahLst/>
              <a:cxnLst/>
              <a:rect l="l" t="t" r="r" b="b"/>
              <a:pathLst>
                <a:path w="638609" h="605790">
                  <a:moveTo>
                    <a:pt x="622386" y="430530"/>
                  </a:moveTo>
                  <a:cubicBezTo>
                    <a:pt x="637134" y="542290"/>
                    <a:pt x="628285" y="563880"/>
                    <a:pt x="612062" y="576580"/>
                  </a:cubicBezTo>
                  <a:cubicBezTo>
                    <a:pt x="597313" y="590550"/>
                    <a:pt x="570766" y="601980"/>
                    <a:pt x="548643" y="603250"/>
                  </a:cubicBezTo>
                  <a:cubicBezTo>
                    <a:pt x="526521" y="604520"/>
                    <a:pt x="498499" y="595630"/>
                    <a:pt x="480800" y="586740"/>
                  </a:cubicBezTo>
                  <a:cubicBezTo>
                    <a:pt x="467527" y="579120"/>
                    <a:pt x="461627" y="571500"/>
                    <a:pt x="451304" y="554990"/>
                  </a:cubicBezTo>
                  <a:cubicBezTo>
                    <a:pt x="423281" y="509270"/>
                    <a:pt x="402634" y="340360"/>
                    <a:pt x="358388" y="284480"/>
                  </a:cubicBezTo>
                  <a:cubicBezTo>
                    <a:pt x="333316" y="251460"/>
                    <a:pt x="300869" y="238760"/>
                    <a:pt x="269897" y="222250"/>
                  </a:cubicBezTo>
                  <a:cubicBezTo>
                    <a:pt x="240400" y="207010"/>
                    <a:pt x="210903" y="195580"/>
                    <a:pt x="178457" y="190500"/>
                  </a:cubicBezTo>
                  <a:cubicBezTo>
                    <a:pt x="146010" y="184150"/>
                    <a:pt x="101764" y="196850"/>
                    <a:pt x="73742" y="187960"/>
                  </a:cubicBezTo>
                  <a:cubicBezTo>
                    <a:pt x="50145" y="180340"/>
                    <a:pt x="29497" y="163830"/>
                    <a:pt x="17698" y="151130"/>
                  </a:cubicBezTo>
                  <a:cubicBezTo>
                    <a:pt x="10324" y="140970"/>
                    <a:pt x="5899" y="133350"/>
                    <a:pt x="2950" y="123190"/>
                  </a:cubicBezTo>
                  <a:cubicBezTo>
                    <a:pt x="0" y="106680"/>
                    <a:pt x="0" y="80010"/>
                    <a:pt x="7374" y="62230"/>
                  </a:cubicBezTo>
                  <a:cubicBezTo>
                    <a:pt x="16223" y="44450"/>
                    <a:pt x="35396" y="26670"/>
                    <a:pt x="54569" y="16510"/>
                  </a:cubicBezTo>
                  <a:cubicBezTo>
                    <a:pt x="73742" y="6350"/>
                    <a:pt x="100290" y="1270"/>
                    <a:pt x="122412" y="3810"/>
                  </a:cubicBezTo>
                  <a:cubicBezTo>
                    <a:pt x="144535" y="6350"/>
                    <a:pt x="171082" y="16510"/>
                    <a:pt x="185831" y="29210"/>
                  </a:cubicBezTo>
                  <a:cubicBezTo>
                    <a:pt x="202054" y="43180"/>
                    <a:pt x="213853" y="67310"/>
                    <a:pt x="218277" y="83820"/>
                  </a:cubicBezTo>
                  <a:cubicBezTo>
                    <a:pt x="221227" y="95250"/>
                    <a:pt x="219752" y="104140"/>
                    <a:pt x="218277" y="114300"/>
                  </a:cubicBezTo>
                  <a:cubicBezTo>
                    <a:pt x="216803" y="124460"/>
                    <a:pt x="213853" y="133350"/>
                    <a:pt x="206479" y="143510"/>
                  </a:cubicBezTo>
                  <a:cubicBezTo>
                    <a:pt x="196155" y="156210"/>
                    <a:pt x="171082" y="176530"/>
                    <a:pt x="154859" y="184150"/>
                  </a:cubicBezTo>
                  <a:cubicBezTo>
                    <a:pt x="143060" y="190500"/>
                    <a:pt x="134211" y="191770"/>
                    <a:pt x="120937" y="191770"/>
                  </a:cubicBezTo>
                  <a:cubicBezTo>
                    <a:pt x="101764" y="193040"/>
                    <a:pt x="70793" y="189230"/>
                    <a:pt x="53094" y="179070"/>
                  </a:cubicBezTo>
                  <a:cubicBezTo>
                    <a:pt x="33921" y="168910"/>
                    <a:pt x="16223" y="147320"/>
                    <a:pt x="7374" y="132080"/>
                  </a:cubicBezTo>
                  <a:cubicBezTo>
                    <a:pt x="1475" y="121920"/>
                    <a:pt x="0" y="114300"/>
                    <a:pt x="0" y="102870"/>
                  </a:cubicBezTo>
                  <a:cubicBezTo>
                    <a:pt x="0" y="86360"/>
                    <a:pt x="10324" y="58420"/>
                    <a:pt x="19173" y="44450"/>
                  </a:cubicBezTo>
                  <a:cubicBezTo>
                    <a:pt x="26547" y="34290"/>
                    <a:pt x="32447" y="27940"/>
                    <a:pt x="44245" y="21590"/>
                  </a:cubicBezTo>
                  <a:cubicBezTo>
                    <a:pt x="60469" y="13970"/>
                    <a:pt x="87016" y="6350"/>
                    <a:pt x="110614" y="3810"/>
                  </a:cubicBezTo>
                  <a:cubicBezTo>
                    <a:pt x="135686" y="0"/>
                    <a:pt x="157809" y="1270"/>
                    <a:pt x="188781" y="6350"/>
                  </a:cubicBezTo>
                  <a:cubicBezTo>
                    <a:pt x="241875" y="15240"/>
                    <a:pt x="337740" y="43180"/>
                    <a:pt x="389360" y="68580"/>
                  </a:cubicBezTo>
                  <a:cubicBezTo>
                    <a:pt x="426231" y="87630"/>
                    <a:pt x="448354" y="107950"/>
                    <a:pt x="474901" y="132080"/>
                  </a:cubicBezTo>
                  <a:cubicBezTo>
                    <a:pt x="501448" y="154940"/>
                    <a:pt x="527996" y="180340"/>
                    <a:pt x="547169" y="210820"/>
                  </a:cubicBezTo>
                  <a:cubicBezTo>
                    <a:pt x="569291" y="245110"/>
                    <a:pt x="584040" y="287020"/>
                    <a:pt x="597314" y="331470"/>
                  </a:cubicBezTo>
                  <a:cubicBezTo>
                    <a:pt x="615012" y="382270"/>
                    <a:pt x="637134" y="458470"/>
                    <a:pt x="638609" y="500380"/>
                  </a:cubicBezTo>
                  <a:cubicBezTo>
                    <a:pt x="638609" y="525780"/>
                    <a:pt x="638609" y="543560"/>
                    <a:pt x="626811" y="560070"/>
                  </a:cubicBezTo>
                  <a:cubicBezTo>
                    <a:pt x="616487" y="576580"/>
                    <a:pt x="592889" y="593090"/>
                    <a:pt x="572241" y="599440"/>
                  </a:cubicBezTo>
                  <a:cubicBezTo>
                    <a:pt x="551593" y="605790"/>
                    <a:pt x="522096" y="604520"/>
                    <a:pt x="501448" y="596900"/>
                  </a:cubicBezTo>
                  <a:cubicBezTo>
                    <a:pt x="482275" y="589280"/>
                    <a:pt x="460153" y="567690"/>
                    <a:pt x="451304" y="554990"/>
                  </a:cubicBezTo>
                  <a:cubicBezTo>
                    <a:pt x="445404" y="547370"/>
                    <a:pt x="440980" y="535940"/>
                    <a:pt x="442454" y="534670"/>
                  </a:cubicBezTo>
                  <a:cubicBezTo>
                    <a:pt x="445404" y="533400"/>
                    <a:pt x="477851" y="572770"/>
                    <a:pt x="480800" y="570230"/>
                  </a:cubicBezTo>
                  <a:cubicBezTo>
                    <a:pt x="485225" y="568960"/>
                    <a:pt x="438030" y="510540"/>
                    <a:pt x="429181" y="483870"/>
                  </a:cubicBezTo>
                  <a:cubicBezTo>
                    <a:pt x="423281" y="462280"/>
                    <a:pt x="423281" y="440690"/>
                    <a:pt x="429181" y="421640"/>
                  </a:cubicBezTo>
                  <a:cubicBezTo>
                    <a:pt x="433605" y="402590"/>
                    <a:pt x="449829" y="381000"/>
                    <a:pt x="464577" y="369570"/>
                  </a:cubicBezTo>
                  <a:cubicBezTo>
                    <a:pt x="476376" y="360680"/>
                    <a:pt x="491124" y="355600"/>
                    <a:pt x="507348" y="353060"/>
                  </a:cubicBezTo>
                  <a:cubicBezTo>
                    <a:pt x="522096" y="350520"/>
                    <a:pt x="538320" y="350520"/>
                    <a:pt x="553068" y="355600"/>
                  </a:cubicBezTo>
                  <a:cubicBezTo>
                    <a:pt x="572241" y="361950"/>
                    <a:pt x="597313" y="378460"/>
                    <a:pt x="609112" y="392430"/>
                  </a:cubicBezTo>
                  <a:cubicBezTo>
                    <a:pt x="617961" y="403860"/>
                    <a:pt x="622386" y="430530"/>
                    <a:pt x="622386" y="430530"/>
                  </a:cubicBezTo>
                </a:path>
              </a:pathLst>
            </a:custGeom>
            <a:solidFill>
              <a:srgbClr val="ABCF80"/>
            </a:solidFill>
            <a:ln cap="sq">
              <a:noFill/>
              <a:prstDash val="solid"/>
              <a:miter/>
            </a:ln>
          </p:spPr>
          <p:txBody>
            <a:bodyPr/>
            <a:lstStyle/>
            <a:p>
              <a:endParaRPr lang="en-GB"/>
            </a:p>
          </p:txBody>
        </p:sp>
      </p:grpSp>
      <p:grpSp>
        <p:nvGrpSpPr>
          <p:cNvPr id="43" name="Group 43"/>
          <p:cNvGrpSpPr/>
          <p:nvPr/>
        </p:nvGrpSpPr>
        <p:grpSpPr>
          <a:xfrm>
            <a:off x="9897356" y="3645412"/>
            <a:ext cx="150443" cy="223429"/>
            <a:chOff x="0" y="0"/>
            <a:chExt cx="364288" cy="541020"/>
          </a:xfrm>
        </p:grpSpPr>
        <p:sp>
          <p:nvSpPr>
            <p:cNvPr id="44" name="Freeform 44"/>
            <p:cNvSpPr/>
            <p:nvPr/>
          </p:nvSpPr>
          <p:spPr>
            <a:xfrm>
              <a:off x="57519" y="49530"/>
              <a:ext cx="249249" cy="443230"/>
            </a:xfrm>
            <a:custGeom>
              <a:avLst/>
              <a:gdLst/>
              <a:ahLst/>
              <a:cxnLst/>
              <a:rect l="l" t="t" r="r" b="b"/>
              <a:pathLst>
                <a:path w="249249" h="443230">
                  <a:moveTo>
                    <a:pt x="241875" y="115570"/>
                  </a:moveTo>
                  <a:cubicBezTo>
                    <a:pt x="200579" y="294640"/>
                    <a:pt x="219752" y="351790"/>
                    <a:pt x="206479" y="383540"/>
                  </a:cubicBezTo>
                  <a:cubicBezTo>
                    <a:pt x="197630" y="403860"/>
                    <a:pt x="182881" y="417830"/>
                    <a:pt x="165183" y="426720"/>
                  </a:cubicBezTo>
                  <a:cubicBezTo>
                    <a:pt x="146010" y="436880"/>
                    <a:pt x="122412" y="443230"/>
                    <a:pt x="100290" y="439420"/>
                  </a:cubicBezTo>
                  <a:cubicBezTo>
                    <a:pt x="73742" y="435610"/>
                    <a:pt x="33922" y="412750"/>
                    <a:pt x="19173" y="393700"/>
                  </a:cubicBezTo>
                  <a:cubicBezTo>
                    <a:pt x="7374" y="377190"/>
                    <a:pt x="4425" y="355600"/>
                    <a:pt x="8849" y="337820"/>
                  </a:cubicBezTo>
                  <a:cubicBezTo>
                    <a:pt x="11799" y="320040"/>
                    <a:pt x="22123" y="299720"/>
                    <a:pt x="38346" y="287020"/>
                  </a:cubicBezTo>
                  <a:cubicBezTo>
                    <a:pt x="58994" y="273050"/>
                    <a:pt x="104714" y="261620"/>
                    <a:pt x="131262" y="264160"/>
                  </a:cubicBezTo>
                  <a:cubicBezTo>
                    <a:pt x="153384" y="266700"/>
                    <a:pt x="174032" y="279400"/>
                    <a:pt x="188781" y="293370"/>
                  </a:cubicBezTo>
                  <a:cubicBezTo>
                    <a:pt x="202054" y="306070"/>
                    <a:pt x="212378" y="327660"/>
                    <a:pt x="213853" y="345440"/>
                  </a:cubicBezTo>
                  <a:cubicBezTo>
                    <a:pt x="215328" y="363220"/>
                    <a:pt x="207954" y="386080"/>
                    <a:pt x="196155" y="400050"/>
                  </a:cubicBezTo>
                  <a:cubicBezTo>
                    <a:pt x="184356" y="415290"/>
                    <a:pt x="163708" y="429260"/>
                    <a:pt x="144535" y="435610"/>
                  </a:cubicBezTo>
                  <a:cubicBezTo>
                    <a:pt x="123887" y="440690"/>
                    <a:pt x="98815" y="441960"/>
                    <a:pt x="78167" y="435610"/>
                  </a:cubicBezTo>
                  <a:cubicBezTo>
                    <a:pt x="58994" y="430530"/>
                    <a:pt x="38346" y="419100"/>
                    <a:pt x="25072" y="401320"/>
                  </a:cubicBezTo>
                  <a:cubicBezTo>
                    <a:pt x="7374" y="375920"/>
                    <a:pt x="4425" y="321310"/>
                    <a:pt x="1475" y="284480"/>
                  </a:cubicBezTo>
                  <a:cubicBezTo>
                    <a:pt x="0" y="252730"/>
                    <a:pt x="0" y="224790"/>
                    <a:pt x="5899" y="195580"/>
                  </a:cubicBezTo>
                  <a:cubicBezTo>
                    <a:pt x="11799" y="163830"/>
                    <a:pt x="23598" y="129540"/>
                    <a:pt x="38346" y="100330"/>
                  </a:cubicBezTo>
                  <a:cubicBezTo>
                    <a:pt x="50145" y="72390"/>
                    <a:pt x="63419" y="39370"/>
                    <a:pt x="84066" y="22860"/>
                  </a:cubicBezTo>
                  <a:cubicBezTo>
                    <a:pt x="101765" y="8890"/>
                    <a:pt x="129787" y="2540"/>
                    <a:pt x="148960" y="1270"/>
                  </a:cubicBezTo>
                  <a:cubicBezTo>
                    <a:pt x="165183" y="0"/>
                    <a:pt x="181406" y="5080"/>
                    <a:pt x="194680" y="10160"/>
                  </a:cubicBezTo>
                  <a:cubicBezTo>
                    <a:pt x="207954" y="16510"/>
                    <a:pt x="221227" y="26670"/>
                    <a:pt x="230076" y="36830"/>
                  </a:cubicBezTo>
                  <a:cubicBezTo>
                    <a:pt x="238926" y="48260"/>
                    <a:pt x="244825" y="62230"/>
                    <a:pt x="247775" y="74930"/>
                  </a:cubicBezTo>
                  <a:cubicBezTo>
                    <a:pt x="249249" y="87630"/>
                    <a:pt x="241875" y="115570"/>
                    <a:pt x="241875" y="115570"/>
                  </a:cubicBezTo>
                </a:path>
              </a:pathLst>
            </a:custGeom>
            <a:solidFill>
              <a:srgbClr val="ABCF80"/>
            </a:solidFill>
            <a:ln cap="sq">
              <a:noFill/>
              <a:prstDash val="solid"/>
              <a:miter/>
            </a:ln>
          </p:spPr>
          <p:txBody>
            <a:bodyPr/>
            <a:lstStyle/>
            <a:p>
              <a:endParaRPr lang="en-GB"/>
            </a:p>
          </p:txBody>
        </p:sp>
      </p:grpSp>
      <p:grpSp>
        <p:nvGrpSpPr>
          <p:cNvPr id="45" name="Group 45"/>
          <p:cNvGrpSpPr/>
          <p:nvPr/>
        </p:nvGrpSpPr>
        <p:grpSpPr>
          <a:xfrm>
            <a:off x="9915207" y="3560614"/>
            <a:ext cx="7322808" cy="5219534"/>
            <a:chOff x="0" y="0"/>
            <a:chExt cx="1440928" cy="1027062"/>
          </a:xfrm>
        </p:grpSpPr>
        <p:sp>
          <p:nvSpPr>
            <p:cNvPr id="46" name="Freeform 46"/>
            <p:cNvSpPr/>
            <p:nvPr/>
          </p:nvSpPr>
          <p:spPr>
            <a:xfrm>
              <a:off x="0" y="0"/>
              <a:ext cx="1440928" cy="1027062"/>
            </a:xfrm>
            <a:custGeom>
              <a:avLst/>
              <a:gdLst/>
              <a:ahLst/>
              <a:cxnLst/>
              <a:rect l="l" t="t" r="r" b="b"/>
              <a:pathLst>
                <a:path w="1440928" h="1027062">
                  <a:moveTo>
                    <a:pt x="39118" y="0"/>
                  </a:moveTo>
                  <a:lnTo>
                    <a:pt x="1401811" y="0"/>
                  </a:lnTo>
                  <a:cubicBezTo>
                    <a:pt x="1412185" y="0"/>
                    <a:pt x="1422135" y="4121"/>
                    <a:pt x="1429471" y="11457"/>
                  </a:cubicBezTo>
                  <a:cubicBezTo>
                    <a:pt x="1436807" y="18793"/>
                    <a:pt x="1440928" y="28743"/>
                    <a:pt x="1440928" y="39118"/>
                  </a:cubicBezTo>
                  <a:lnTo>
                    <a:pt x="1440928" y="987944"/>
                  </a:lnTo>
                  <a:cubicBezTo>
                    <a:pt x="1440928" y="998319"/>
                    <a:pt x="1436807" y="1008268"/>
                    <a:pt x="1429471" y="1015604"/>
                  </a:cubicBezTo>
                  <a:cubicBezTo>
                    <a:pt x="1422135" y="1022940"/>
                    <a:pt x="1412185" y="1027062"/>
                    <a:pt x="1401811" y="1027062"/>
                  </a:cubicBezTo>
                  <a:lnTo>
                    <a:pt x="39118" y="1027062"/>
                  </a:lnTo>
                  <a:cubicBezTo>
                    <a:pt x="28743" y="1027062"/>
                    <a:pt x="18793" y="1022940"/>
                    <a:pt x="11457" y="1015604"/>
                  </a:cubicBezTo>
                  <a:cubicBezTo>
                    <a:pt x="4121" y="1008268"/>
                    <a:pt x="0" y="998319"/>
                    <a:pt x="0" y="987944"/>
                  </a:cubicBezTo>
                  <a:lnTo>
                    <a:pt x="0" y="39118"/>
                  </a:lnTo>
                  <a:cubicBezTo>
                    <a:pt x="0" y="28743"/>
                    <a:pt x="4121" y="18793"/>
                    <a:pt x="11457" y="11457"/>
                  </a:cubicBezTo>
                  <a:cubicBezTo>
                    <a:pt x="18793" y="4121"/>
                    <a:pt x="28743" y="0"/>
                    <a:pt x="39118" y="0"/>
                  </a:cubicBezTo>
                  <a:close/>
                </a:path>
              </a:pathLst>
            </a:custGeom>
            <a:solidFill>
              <a:srgbClr val="FFFFFF"/>
            </a:solidFill>
            <a:ln w="38100" cap="rnd">
              <a:solidFill>
                <a:srgbClr val="ABCF80"/>
              </a:solidFill>
              <a:prstDash val="solid"/>
              <a:round/>
            </a:ln>
          </p:spPr>
          <p:txBody>
            <a:bodyPr/>
            <a:lstStyle/>
            <a:p>
              <a:endParaRPr lang="en-GB"/>
            </a:p>
          </p:txBody>
        </p:sp>
        <p:sp>
          <p:nvSpPr>
            <p:cNvPr id="47" name="TextBox 47"/>
            <p:cNvSpPr txBox="1"/>
            <p:nvPr/>
          </p:nvSpPr>
          <p:spPr>
            <a:xfrm>
              <a:off x="0" y="-28575"/>
              <a:ext cx="1440928" cy="1055637"/>
            </a:xfrm>
            <a:prstGeom prst="rect">
              <a:avLst/>
            </a:prstGeom>
          </p:spPr>
          <p:txBody>
            <a:bodyPr lIns="92521" tIns="92521" rIns="92521" bIns="92521" rtlCol="0" anchor="ctr"/>
            <a:lstStyle/>
            <a:p>
              <a:pPr algn="ctr">
                <a:lnSpc>
                  <a:spcPts val="1648"/>
                </a:lnSpc>
              </a:pPr>
              <a:endParaRPr/>
            </a:p>
          </p:txBody>
        </p:sp>
      </p:grpSp>
      <p:grpSp>
        <p:nvGrpSpPr>
          <p:cNvPr id="48" name="Group 48"/>
          <p:cNvGrpSpPr/>
          <p:nvPr/>
        </p:nvGrpSpPr>
        <p:grpSpPr>
          <a:xfrm>
            <a:off x="9929549" y="4038179"/>
            <a:ext cx="7308466" cy="213952"/>
            <a:chOff x="0" y="0"/>
            <a:chExt cx="1438106" cy="42100"/>
          </a:xfrm>
        </p:grpSpPr>
        <p:sp>
          <p:nvSpPr>
            <p:cNvPr id="49" name="Freeform 49"/>
            <p:cNvSpPr/>
            <p:nvPr/>
          </p:nvSpPr>
          <p:spPr>
            <a:xfrm>
              <a:off x="0" y="0"/>
              <a:ext cx="1438106" cy="42100"/>
            </a:xfrm>
            <a:custGeom>
              <a:avLst/>
              <a:gdLst/>
              <a:ahLst/>
              <a:cxnLst/>
              <a:rect l="l" t="t" r="r" b="b"/>
              <a:pathLst>
                <a:path w="1438106" h="42100">
                  <a:moveTo>
                    <a:pt x="0" y="0"/>
                  </a:moveTo>
                  <a:lnTo>
                    <a:pt x="1438106" y="0"/>
                  </a:lnTo>
                  <a:lnTo>
                    <a:pt x="1438106" y="42100"/>
                  </a:lnTo>
                  <a:lnTo>
                    <a:pt x="0" y="42100"/>
                  </a:lnTo>
                  <a:close/>
                </a:path>
              </a:pathLst>
            </a:custGeom>
            <a:solidFill>
              <a:srgbClr val="ABCF80"/>
            </a:solidFill>
          </p:spPr>
          <p:txBody>
            <a:bodyPr/>
            <a:lstStyle/>
            <a:p>
              <a:endParaRPr lang="en-GB"/>
            </a:p>
          </p:txBody>
        </p:sp>
        <p:sp>
          <p:nvSpPr>
            <p:cNvPr id="50" name="TextBox 50"/>
            <p:cNvSpPr txBox="1"/>
            <p:nvPr/>
          </p:nvSpPr>
          <p:spPr>
            <a:xfrm>
              <a:off x="0" y="-28575"/>
              <a:ext cx="1438106" cy="70675"/>
            </a:xfrm>
            <a:prstGeom prst="rect">
              <a:avLst/>
            </a:prstGeom>
          </p:spPr>
          <p:txBody>
            <a:bodyPr lIns="92521" tIns="92521" rIns="92521" bIns="92521" rtlCol="0" anchor="ctr"/>
            <a:lstStyle/>
            <a:p>
              <a:pPr algn="ctr">
                <a:lnSpc>
                  <a:spcPts val="1648"/>
                </a:lnSpc>
              </a:pPr>
              <a:endParaRPr/>
            </a:p>
          </p:txBody>
        </p:sp>
      </p:grpSp>
      <p:grpSp>
        <p:nvGrpSpPr>
          <p:cNvPr id="51" name="Group 51"/>
          <p:cNvGrpSpPr/>
          <p:nvPr/>
        </p:nvGrpSpPr>
        <p:grpSpPr>
          <a:xfrm>
            <a:off x="10494814" y="3579112"/>
            <a:ext cx="6093420" cy="552777"/>
            <a:chOff x="0" y="0"/>
            <a:chExt cx="1199019" cy="108771"/>
          </a:xfrm>
        </p:grpSpPr>
        <p:sp>
          <p:nvSpPr>
            <p:cNvPr id="52" name="Freeform 52"/>
            <p:cNvSpPr/>
            <p:nvPr/>
          </p:nvSpPr>
          <p:spPr>
            <a:xfrm>
              <a:off x="0" y="0"/>
              <a:ext cx="1199019" cy="108771"/>
            </a:xfrm>
            <a:custGeom>
              <a:avLst/>
              <a:gdLst/>
              <a:ahLst/>
              <a:cxnLst/>
              <a:rect l="l" t="t" r="r" b="b"/>
              <a:pathLst>
                <a:path w="1199019" h="108771">
                  <a:moveTo>
                    <a:pt x="0" y="0"/>
                  </a:moveTo>
                  <a:lnTo>
                    <a:pt x="1199019" y="0"/>
                  </a:lnTo>
                  <a:lnTo>
                    <a:pt x="1199019" y="108771"/>
                  </a:lnTo>
                  <a:lnTo>
                    <a:pt x="0" y="108771"/>
                  </a:lnTo>
                  <a:close/>
                </a:path>
              </a:pathLst>
            </a:custGeom>
            <a:solidFill>
              <a:srgbClr val="ABCF80"/>
            </a:solidFill>
          </p:spPr>
          <p:txBody>
            <a:bodyPr/>
            <a:lstStyle/>
            <a:p>
              <a:endParaRPr lang="en-GB"/>
            </a:p>
          </p:txBody>
        </p:sp>
        <p:sp>
          <p:nvSpPr>
            <p:cNvPr id="53" name="TextBox 53"/>
            <p:cNvSpPr txBox="1"/>
            <p:nvPr/>
          </p:nvSpPr>
          <p:spPr>
            <a:xfrm>
              <a:off x="0" y="-28575"/>
              <a:ext cx="1199019" cy="137346"/>
            </a:xfrm>
            <a:prstGeom prst="rect">
              <a:avLst/>
            </a:prstGeom>
          </p:spPr>
          <p:txBody>
            <a:bodyPr lIns="92521" tIns="92521" rIns="92521" bIns="92521" rtlCol="0" anchor="ctr"/>
            <a:lstStyle/>
            <a:p>
              <a:pPr algn="ctr">
                <a:lnSpc>
                  <a:spcPts val="1648"/>
                </a:lnSpc>
              </a:pPr>
              <a:endParaRPr/>
            </a:p>
          </p:txBody>
        </p:sp>
      </p:grpSp>
      <p:grpSp>
        <p:nvGrpSpPr>
          <p:cNvPr id="54" name="Group 54"/>
          <p:cNvGrpSpPr/>
          <p:nvPr/>
        </p:nvGrpSpPr>
        <p:grpSpPr>
          <a:xfrm>
            <a:off x="10177436" y="3823101"/>
            <a:ext cx="596316" cy="400731"/>
            <a:chOff x="0" y="0"/>
            <a:chExt cx="436555" cy="293370"/>
          </a:xfrm>
        </p:grpSpPr>
        <p:sp>
          <p:nvSpPr>
            <p:cNvPr id="55" name="Freeform 55"/>
            <p:cNvSpPr/>
            <p:nvPr/>
          </p:nvSpPr>
          <p:spPr>
            <a:xfrm>
              <a:off x="50145" y="50800"/>
              <a:ext cx="330366" cy="194310"/>
            </a:xfrm>
            <a:custGeom>
              <a:avLst/>
              <a:gdLst/>
              <a:ahLst/>
              <a:cxnLst/>
              <a:rect l="l" t="t" r="r" b="b"/>
              <a:pathLst>
                <a:path w="330366" h="194310">
                  <a:moveTo>
                    <a:pt x="66368" y="0"/>
                  </a:moveTo>
                  <a:cubicBezTo>
                    <a:pt x="328891" y="146050"/>
                    <a:pt x="328891" y="162560"/>
                    <a:pt x="324466" y="173990"/>
                  </a:cubicBezTo>
                  <a:cubicBezTo>
                    <a:pt x="318567" y="182880"/>
                    <a:pt x="300869" y="190500"/>
                    <a:pt x="290545" y="191770"/>
                  </a:cubicBezTo>
                  <a:cubicBezTo>
                    <a:pt x="281696" y="193040"/>
                    <a:pt x="271372" y="190500"/>
                    <a:pt x="263998" y="185420"/>
                  </a:cubicBezTo>
                  <a:cubicBezTo>
                    <a:pt x="255149" y="180340"/>
                    <a:pt x="246300" y="165100"/>
                    <a:pt x="244825" y="156210"/>
                  </a:cubicBezTo>
                  <a:cubicBezTo>
                    <a:pt x="244825" y="148590"/>
                    <a:pt x="247774" y="139700"/>
                    <a:pt x="253674" y="134620"/>
                  </a:cubicBezTo>
                  <a:cubicBezTo>
                    <a:pt x="259573" y="127000"/>
                    <a:pt x="277271" y="119380"/>
                    <a:pt x="289070" y="119380"/>
                  </a:cubicBezTo>
                  <a:cubicBezTo>
                    <a:pt x="300869" y="119380"/>
                    <a:pt x="317092" y="128270"/>
                    <a:pt x="322992" y="135890"/>
                  </a:cubicBezTo>
                  <a:cubicBezTo>
                    <a:pt x="328891" y="144780"/>
                    <a:pt x="330366" y="161290"/>
                    <a:pt x="325941" y="170180"/>
                  </a:cubicBezTo>
                  <a:cubicBezTo>
                    <a:pt x="321517" y="179070"/>
                    <a:pt x="309718" y="189230"/>
                    <a:pt x="294969" y="190500"/>
                  </a:cubicBezTo>
                  <a:cubicBezTo>
                    <a:pt x="271372" y="194310"/>
                    <a:pt x="230076" y="170180"/>
                    <a:pt x="190255" y="153670"/>
                  </a:cubicBezTo>
                  <a:cubicBezTo>
                    <a:pt x="137161" y="129540"/>
                    <a:pt x="28022" y="83820"/>
                    <a:pt x="8849" y="53340"/>
                  </a:cubicBezTo>
                  <a:cubicBezTo>
                    <a:pt x="0" y="38100"/>
                    <a:pt x="1475" y="19050"/>
                    <a:pt x="10324" y="10160"/>
                  </a:cubicBezTo>
                  <a:cubicBezTo>
                    <a:pt x="19173" y="0"/>
                    <a:pt x="66368" y="0"/>
                    <a:pt x="66368" y="0"/>
                  </a:cubicBezTo>
                </a:path>
              </a:pathLst>
            </a:custGeom>
            <a:solidFill>
              <a:srgbClr val="ABCF80"/>
            </a:solidFill>
            <a:ln cap="sq">
              <a:noFill/>
              <a:prstDash val="solid"/>
              <a:miter/>
            </a:ln>
          </p:spPr>
          <p:txBody>
            <a:bodyPr/>
            <a:lstStyle/>
            <a:p>
              <a:endParaRPr lang="en-GB"/>
            </a:p>
          </p:txBody>
        </p:sp>
      </p:grpSp>
      <p:grpSp>
        <p:nvGrpSpPr>
          <p:cNvPr id="56" name="Group 56"/>
          <p:cNvGrpSpPr/>
          <p:nvPr/>
        </p:nvGrpSpPr>
        <p:grpSpPr>
          <a:xfrm>
            <a:off x="10388967" y="3830040"/>
            <a:ext cx="314275" cy="386853"/>
            <a:chOff x="0" y="0"/>
            <a:chExt cx="230076" cy="283210"/>
          </a:xfrm>
        </p:grpSpPr>
        <p:sp>
          <p:nvSpPr>
            <p:cNvPr id="57" name="Freeform 57"/>
            <p:cNvSpPr/>
            <p:nvPr/>
          </p:nvSpPr>
          <p:spPr>
            <a:xfrm>
              <a:off x="48670" y="50800"/>
              <a:ext cx="122412" cy="184150"/>
            </a:xfrm>
            <a:custGeom>
              <a:avLst/>
              <a:gdLst/>
              <a:ahLst/>
              <a:cxnLst/>
              <a:rect l="l" t="t" r="r" b="b"/>
              <a:pathLst>
                <a:path w="122412" h="184150">
                  <a:moveTo>
                    <a:pt x="120938" y="45720"/>
                  </a:moveTo>
                  <a:cubicBezTo>
                    <a:pt x="78167" y="176530"/>
                    <a:pt x="56044" y="184150"/>
                    <a:pt x="42771" y="181610"/>
                  </a:cubicBezTo>
                  <a:cubicBezTo>
                    <a:pt x="29497" y="177800"/>
                    <a:pt x="11799" y="157480"/>
                    <a:pt x="10324" y="146050"/>
                  </a:cubicBezTo>
                  <a:cubicBezTo>
                    <a:pt x="8849" y="135890"/>
                    <a:pt x="17698" y="120650"/>
                    <a:pt x="28022" y="115570"/>
                  </a:cubicBezTo>
                  <a:cubicBezTo>
                    <a:pt x="39821" y="109220"/>
                    <a:pt x="69318" y="109220"/>
                    <a:pt x="79642" y="115570"/>
                  </a:cubicBezTo>
                  <a:cubicBezTo>
                    <a:pt x="89966" y="121920"/>
                    <a:pt x="98815" y="137160"/>
                    <a:pt x="95865" y="147320"/>
                  </a:cubicBezTo>
                  <a:cubicBezTo>
                    <a:pt x="94390" y="160020"/>
                    <a:pt x="75217" y="179070"/>
                    <a:pt x="61944" y="181610"/>
                  </a:cubicBezTo>
                  <a:cubicBezTo>
                    <a:pt x="47195" y="184150"/>
                    <a:pt x="23598" y="175260"/>
                    <a:pt x="14748" y="161290"/>
                  </a:cubicBezTo>
                  <a:cubicBezTo>
                    <a:pt x="0" y="138430"/>
                    <a:pt x="16223" y="57150"/>
                    <a:pt x="35396" y="30480"/>
                  </a:cubicBezTo>
                  <a:cubicBezTo>
                    <a:pt x="45720" y="13970"/>
                    <a:pt x="67843" y="1270"/>
                    <a:pt x="81117" y="0"/>
                  </a:cubicBezTo>
                  <a:cubicBezTo>
                    <a:pt x="94390" y="0"/>
                    <a:pt x="109139" y="11430"/>
                    <a:pt x="116513" y="19050"/>
                  </a:cubicBezTo>
                  <a:cubicBezTo>
                    <a:pt x="122412" y="26670"/>
                    <a:pt x="120938" y="45720"/>
                    <a:pt x="120938" y="45720"/>
                  </a:cubicBezTo>
                </a:path>
              </a:pathLst>
            </a:custGeom>
            <a:solidFill>
              <a:srgbClr val="ABCF80"/>
            </a:solidFill>
            <a:ln cap="sq">
              <a:noFill/>
              <a:prstDash val="solid"/>
              <a:miter/>
            </a:ln>
          </p:spPr>
          <p:txBody>
            <a:bodyPr/>
            <a:lstStyle/>
            <a:p>
              <a:endParaRPr lang="en-GB"/>
            </a:p>
          </p:txBody>
        </p:sp>
      </p:grpSp>
      <p:grpSp>
        <p:nvGrpSpPr>
          <p:cNvPr id="58" name="Group 58"/>
          <p:cNvGrpSpPr/>
          <p:nvPr/>
        </p:nvGrpSpPr>
        <p:grpSpPr>
          <a:xfrm>
            <a:off x="9869064" y="3666972"/>
            <a:ext cx="1003261" cy="582881"/>
            <a:chOff x="0" y="0"/>
            <a:chExt cx="734474" cy="426720"/>
          </a:xfrm>
        </p:grpSpPr>
        <p:sp>
          <p:nvSpPr>
            <p:cNvPr id="59" name="Freeform 59"/>
            <p:cNvSpPr/>
            <p:nvPr/>
          </p:nvSpPr>
          <p:spPr>
            <a:xfrm>
              <a:off x="54569" y="50800"/>
              <a:ext cx="623861" cy="335280"/>
            </a:xfrm>
            <a:custGeom>
              <a:avLst/>
              <a:gdLst/>
              <a:ahLst/>
              <a:cxnLst/>
              <a:rect l="l" t="t" r="r" b="b"/>
              <a:pathLst>
                <a:path w="623861" h="335280">
                  <a:moveTo>
                    <a:pt x="11799" y="212090"/>
                  </a:moveTo>
                  <a:cubicBezTo>
                    <a:pt x="244825" y="29210"/>
                    <a:pt x="333316" y="0"/>
                    <a:pt x="383461" y="0"/>
                  </a:cubicBezTo>
                  <a:cubicBezTo>
                    <a:pt x="414433" y="0"/>
                    <a:pt x="445405" y="10160"/>
                    <a:pt x="458678" y="22860"/>
                  </a:cubicBezTo>
                  <a:cubicBezTo>
                    <a:pt x="469002" y="33020"/>
                    <a:pt x="469002" y="44450"/>
                    <a:pt x="469002" y="63500"/>
                  </a:cubicBezTo>
                  <a:cubicBezTo>
                    <a:pt x="469002" y="101600"/>
                    <a:pt x="445405" y="207010"/>
                    <a:pt x="426232" y="242570"/>
                  </a:cubicBezTo>
                  <a:cubicBezTo>
                    <a:pt x="417382" y="259080"/>
                    <a:pt x="410008" y="266700"/>
                    <a:pt x="396735" y="274320"/>
                  </a:cubicBezTo>
                  <a:cubicBezTo>
                    <a:pt x="383461" y="283210"/>
                    <a:pt x="365763" y="285750"/>
                    <a:pt x="343640" y="288290"/>
                  </a:cubicBezTo>
                  <a:cubicBezTo>
                    <a:pt x="302344" y="293370"/>
                    <a:pt x="215328" y="300990"/>
                    <a:pt x="171083" y="287020"/>
                  </a:cubicBezTo>
                  <a:cubicBezTo>
                    <a:pt x="137161" y="276860"/>
                    <a:pt x="94391" y="251460"/>
                    <a:pt x="91441" y="233680"/>
                  </a:cubicBezTo>
                  <a:cubicBezTo>
                    <a:pt x="88491" y="219710"/>
                    <a:pt x="107664" y="207010"/>
                    <a:pt x="126837" y="191770"/>
                  </a:cubicBezTo>
                  <a:cubicBezTo>
                    <a:pt x="162234" y="162560"/>
                    <a:pt x="261049" y="109220"/>
                    <a:pt x="306769" y="90170"/>
                  </a:cubicBezTo>
                  <a:cubicBezTo>
                    <a:pt x="333316" y="78740"/>
                    <a:pt x="353964" y="68580"/>
                    <a:pt x="371662" y="69850"/>
                  </a:cubicBezTo>
                  <a:cubicBezTo>
                    <a:pt x="383461" y="69850"/>
                    <a:pt x="395260" y="77470"/>
                    <a:pt x="402634" y="83820"/>
                  </a:cubicBezTo>
                  <a:cubicBezTo>
                    <a:pt x="408533" y="91440"/>
                    <a:pt x="414433" y="101600"/>
                    <a:pt x="412958" y="113030"/>
                  </a:cubicBezTo>
                  <a:cubicBezTo>
                    <a:pt x="411483" y="133350"/>
                    <a:pt x="383461" y="167640"/>
                    <a:pt x="365763" y="193040"/>
                  </a:cubicBezTo>
                  <a:cubicBezTo>
                    <a:pt x="348065" y="217170"/>
                    <a:pt x="324467" y="251460"/>
                    <a:pt x="303819" y="261620"/>
                  </a:cubicBezTo>
                  <a:cubicBezTo>
                    <a:pt x="292020" y="267970"/>
                    <a:pt x="280222" y="269240"/>
                    <a:pt x="269898" y="266700"/>
                  </a:cubicBezTo>
                  <a:cubicBezTo>
                    <a:pt x="259574" y="264160"/>
                    <a:pt x="246300" y="257810"/>
                    <a:pt x="240401" y="250190"/>
                  </a:cubicBezTo>
                  <a:cubicBezTo>
                    <a:pt x="233026" y="242570"/>
                    <a:pt x="230077" y="229870"/>
                    <a:pt x="230077" y="220980"/>
                  </a:cubicBezTo>
                  <a:cubicBezTo>
                    <a:pt x="231552" y="212090"/>
                    <a:pt x="237451" y="200660"/>
                    <a:pt x="246300" y="194310"/>
                  </a:cubicBezTo>
                  <a:cubicBezTo>
                    <a:pt x="256624" y="186690"/>
                    <a:pt x="274322" y="185420"/>
                    <a:pt x="296445" y="182880"/>
                  </a:cubicBezTo>
                  <a:cubicBezTo>
                    <a:pt x="340690" y="180340"/>
                    <a:pt x="432131" y="181610"/>
                    <a:pt x="486700" y="193040"/>
                  </a:cubicBezTo>
                  <a:cubicBezTo>
                    <a:pt x="530946" y="201930"/>
                    <a:pt x="582565" y="220980"/>
                    <a:pt x="603213" y="236220"/>
                  </a:cubicBezTo>
                  <a:cubicBezTo>
                    <a:pt x="613537" y="245110"/>
                    <a:pt x="619437" y="252730"/>
                    <a:pt x="620911" y="261620"/>
                  </a:cubicBezTo>
                  <a:cubicBezTo>
                    <a:pt x="622386" y="270510"/>
                    <a:pt x="620911" y="283210"/>
                    <a:pt x="615012" y="290830"/>
                  </a:cubicBezTo>
                  <a:cubicBezTo>
                    <a:pt x="609113" y="298450"/>
                    <a:pt x="601738" y="304800"/>
                    <a:pt x="588465" y="309880"/>
                  </a:cubicBezTo>
                  <a:cubicBezTo>
                    <a:pt x="558968" y="320040"/>
                    <a:pt x="460153" y="335280"/>
                    <a:pt x="427706" y="322580"/>
                  </a:cubicBezTo>
                  <a:cubicBezTo>
                    <a:pt x="408533" y="314960"/>
                    <a:pt x="393785" y="294640"/>
                    <a:pt x="393785" y="280670"/>
                  </a:cubicBezTo>
                  <a:cubicBezTo>
                    <a:pt x="395260" y="267970"/>
                    <a:pt x="415908" y="245110"/>
                    <a:pt x="432131" y="242570"/>
                  </a:cubicBezTo>
                  <a:cubicBezTo>
                    <a:pt x="446879" y="238760"/>
                    <a:pt x="476376" y="251460"/>
                    <a:pt x="485225" y="262890"/>
                  </a:cubicBezTo>
                  <a:cubicBezTo>
                    <a:pt x="492600" y="273050"/>
                    <a:pt x="492600" y="292100"/>
                    <a:pt x="486700" y="302260"/>
                  </a:cubicBezTo>
                  <a:cubicBezTo>
                    <a:pt x="479326" y="312420"/>
                    <a:pt x="461628" y="322580"/>
                    <a:pt x="448354" y="323850"/>
                  </a:cubicBezTo>
                  <a:cubicBezTo>
                    <a:pt x="435081" y="326390"/>
                    <a:pt x="414433" y="318770"/>
                    <a:pt x="407059" y="309880"/>
                  </a:cubicBezTo>
                  <a:cubicBezTo>
                    <a:pt x="398209" y="302260"/>
                    <a:pt x="392310" y="283210"/>
                    <a:pt x="395260" y="271780"/>
                  </a:cubicBezTo>
                  <a:cubicBezTo>
                    <a:pt x="399684" y="261620"/>
                    <a:pt x="410008" y="250190"/>
                    <a:pt x="426232" y="243840"/>
                  </a:cubicBezTo>
                  <a:cubicBezTo>
                    <a:pt x="458678" y="229870"/>
                    <a:pt x="561918" y="219710"/>
                    <a:pt x="592889" y="231140"/>
                  </a:cubicBezTo>
                  <a:cubicBezTo>
                    <a:pt x="609113" y="237490"/>
                    <a:pt x="617962" y="250190"/>
                    <a:pt x="620912" y="261620"/>
                  </a:cubicBezTo>
                  <a:cubicBezTo>
                    <a:pt x="623861" y="273050"/>
                    <a:pt x="617962" y="290830"/>
                    <a:pt x="607638" y="298450"/>
                  </a:cubicBezTo>
                  <a:cubicBezTo>
                    <a:pt x="598789" y="307340"/>
                    <a:pt x="581091" y="312420"/>
                    <a:pt x="564867" y="311150"/>
                  </a:cubicBezTo>
                  <a:cubicBezTo>
                    <a:pt x="544219" y="309880"/>
                    <a:pt x="523572" y="288290"/>
                    <a:pt x="492600" y="280670"/>
                  </a:cubicBezTo>
                  <a:cubicBezTo>
                    <a:pt x="446879" y="267970"/>
                    <a:pt x="353964" y="254000"/>
                    <a:pt x="314143" y="256540"/>
                  </a:cubicBezTo>
                  <a:cubicBezTo>
                    <a:pt x="293495" y="256540"/>
                    <a:pt x="283171" y="267970"/>
                    <a:pt x="269898" y="266700"/>
                  </a:cubicBezTo>
                  <a:cubicBezTo>
                    <a:pt x="258099" y="265430"/>
                    <a:pt x="246300" y="259080"/>
                    <a:pt x="240401" y="250190"/>
                  </a:cubicBezTo>
                  <a:cubicBezTo>
                    <a:pt x="233026" y="238760"/>
                    <a:pt x="231552" y="220980"/>
                    <a:pt x="238926" y="201930"/>
                  </a:cubicBezTo>
                  <a:cubicBezTo>
                    <a:pt x="249250" y="168910"/>
                    <a:pt x="309719" y="91440"/>
                    <a:pt x="337741" y="74930"/>
                  </a:cubicBezTo>
                  <a:cubicBezTo>
                    <a:pt x="349539" y="68580"/>
                    <a:pt x="359863" y="67310"/>
                    <a:pt x="371662" y="69850"/>
                  </a:cubicBezTo>
                  <a:cubicBezTo>
                    <a:pt x="384936" y="71120"/>
                    <a:pt x="402634" y="82550"/>
                    <a:pt x="408533" y="92710"/>
                  </a:cubicBezTo>
                  <a:cubicBezTo>
                    <a:pt x="414433" y="105410"/>
                    <a:pt x="411483" y="124460"/>
                    <a:pt x="399684" y="140970"/>
                  </a:cubicBezTo>
                  <a:cubicBezTo>
                    <a:pt x="374612" y="172720"/>
                    <a:pt x="261049" y="227330"/>
                    <a:pt x="219753" y="242570"/>
                  </a:cubicBezTo>
                  <a:cubicBezTo>
                    <a:pt x="200580" y="250190"/>
                    <a:pt x="182882" y="257810"/>
                    <a:pt x="174033" y="252730"/>
                  </a:cubicBezTo>
                  <a:cubicBezTo>
                    <a:pt x="165183" y="246380"/>
                    <a:pt x="160759" y="213360"/>
                    <a:pt x="171083" y="203200"/>
                  </a:cubicBezTo>
                  <a:cubicBezTo>
                    <a:pt x="185831" y="189230"/>
                    <a:pt x="256624" y="208280"/>
                    <a:pt x="286121" y="201930"/>
                  </a:cubicBezTo>
                  <a:cubicBezTo>
                    <a:pt x="306769" y="198120"/>
                    <a:pt x="322992" y="195580"/>
                    <a:pt x="336266" y="181610"/>
                  </a:cubicBezTo>
                  <a:cubicBezTo>
                    <a:pt x="356914" y="158750"/>
                    <a:pt x="351014" y="66040"/>
                    <a:pt x="370187" y="59690"/>
                  </a:cubicBezTo>
                  <a:cubicBezTo>
                    <a:pt x="380511" y="57150"/>
                    <a:pt x="408533" y="74930"/>
                    <a:pt x="407059" y="82550"/>
                  </a:cubicBezTo>
                  <a:cubicBezTo>
                    <a:pt x="405584" y="100330"/>
                    <a:pt x="271372" y="115570"/>
                    <a:pt x="213853" y="147320"/>
                  </a:cubicBezTo>
                  <a:cubicBezTo>
                    <a:pt x="156334" y="179070"/>
                    <a:pt x="95866" y="262890"/>
                    <a:pt x="60469" y="274320"/>
                  </a:cubicBezTo>
                  <a:cubicBezTo>
                    <a:pt x="47196" y="279400"/>
                    <a:pt x="38346" y="276860"/>
                    <a:pt x="29497" y="274320"/>
                  </a:cubicBezTo>
                  <a:cubicBezTo>
                    <a:pt x="19173" y="270510"/>
                    <a:pt x="8849" y="264160"/>
                    <a:pt x="4425" y="255270"/>
                  </a:cubicBezTo>
                  <a:cubicBezTo>
                    <a:pt x="0" y="245110"/>
                    <a:pt x="11799" y="212090"/>
                    <a:pt x="11799" y="212090"/>
                  </a:cubicBezTo>
                </a:path>
              </a:pathLst>
            </a:custGeom>
            <a:solidFill>
              <a:srgbClr val="ABCF80"/>
            </a:solidFill>
            <a:ln cap="sq">
              <a:noFill/>
              <a:prstDash val="solid"/>
              <a:miter/>
            </a:ln>
          </p:spPr>
          <p:txBody>
            <a:bodyPr/>
            <a:lstStyle/>
            <a:p>
              <a:endParaRPr lang="en-GB"/>
            </a:p>
          </p:txBody>
        </p:sp>
      </p:grpSp>
      <p:grpSp>
        <p:nvGrpSpPr>
          <p:cNvPr id="60" name="Group 60"/>
          <p:cNvGrpSpPr/>
          <p:nvPr/>
        </p:nvGrpSpPr>
        <p:grpSpPr>
          <a:xfrm>
            <a:off x="9959861" y="3585438"/>
            <a:ext cx="729278" cy="546451"/>
            <a:chOff x="0" y="0"/>
            <a:chExt cx="533895" cy="400050"/>
          </a:xfrm>
        </p:grpSpPr>
        <p:sp>
          <p:nvSpPr>
            <p:cNvPr id="61" name="Freeform 61"/>
            <p:cNvSpPr/>
            <p:nvPr/>
          </p:nvSpPr>
          <p:spPr>
            <a:xfrm>
              <a:off x="58994" y="50800"/>
              <a:ext cx="415907" cy="302260"/>
            </a:xfrm>
            <a:custGeom>
              <a:avLst/>
              <a:gdLst/>
              <a:ahLst/>
              <a:cxnLst/>
              <a:rect l="l" t="t" r="r" b="b"/>
              <a:pathLst>
                <a:path w="415907" h="302260">
                  <a:moveTo>
                    <a:pt x="0" y="261620"/>
                  </a:moveTo>
                  <a:cubicBezTo>
                    <a:pt x="50145" y="146050"/>
                    <a:pt x="120937" y="88900"/>
                    <a:pt x="179931" y="57150"/>
                  </a:cubicBezTo>
                  <a:cubicBezTo>
                    <a:pt x="234501" y="27940"/>
                    <a:pt x="325941" y="1270"/>
                    <a:pt x="361338" y="0"/>
                  </a:cubicBezTo>
                  <a:cubicBezTo>
                    <a:pt x="376086" y="0"/>
                    <a:pt x="383460" y="1270"/>
                    <a:pt x="392310" y="7620"/>
                  </a:cubicBezTo>
                  <a:cubicBezTo>
                    <a:pt x="402633" y="13970"/>
                    <a:pt x="414432" y="31750"/>
                    <a:pt x="414432" y="43180"/>
                  </a:cubicBezTo>
                  <a:cubicBezTo>
                    <a:pt x="415907" y="54610"/>
                    <a:pt x="405583" y="73660"/>
                    <a:pt x="393784" y="80010"/>
                  </a:cubicBezTo>
                  <a:cubicBezTo>
                    <a:pt x="379036" y="86360"/>
                    <a:pt x="345114" y="85090"/>
                    <a:pt x="331841" y="77470"/>
                  </a:cubicBezTo>
                  <a:cubicBezTo>
                    <a:pt x="320042" y="69850"/>
                    <a:pt x="312668" y="50800"/>
                    <a:pt x="314143" y="39370"/>
                  </a:cubicBezTo>
                  <a:cubicBezTo>
                    <a:pt x="315617" y="26670"/>
                    <a:pt x="327416" y="10160"/>
                    <a:pt x="340690" y="5080"/>
                  </a:cubicBezTo>
                  <a:cubicBezTo>
                    <a:pt x="355438" y="0"/>
                    <a:pt x="389360" y="5080"/>
                    <a:pt x="401159" y="12700"/>
                  </a:cubicBezTo>
                  <a:cubicBezTo>
                    <a:pt x="410008" y="19050"/>
                    <a:pt x="414432" y="29210"/>
                    <a:pt x="414432" y="38100"/>
                  </a:cubicBezTo>
                  <a:cubicBezTo>
                    <a:pt x="415907" y="49530"/>
                    <a:pt x="411483" y="64770"/>
                    <a:pt x="398209" y="76200"/>
                  </a:cubicBezTo>
                  <a:cubicBezTo>
                    <a:pt x="373137" y="96520"/>
                    <a:pt x="289070" y="105410"/>
                    <a:pt x="247774" y="123190"/>
                  </a:cubicBezTo>
                  <a:cubicBezTo>
                    <a:pt x="215328" y="135890"/>
                    <a:pt x="191730" y="149860"/>
                    <a:pt x="166658" y="167640"/>
                  </a:cubicBezTo>
                  <a:cubicBezTo>
                    <a:pt x="140111" y="187960"/>
                    <a:pt x="106189" y="214630"/>
                    <a:pt x="91441" y="238760"/>
                  </a:cubicBezTo>
                  <a:cubicBezTo>
                    <a:pt x="78167" y="257810"/>
                    <a:pt x="84066" y="284480"/>
                    <a:pt x="70793" y="293370"/>
                  </a:cubicBezTo>
                  <a:cubicBezTo>
                    <a:pt x="60469" y="300990"/>
                    <a:pt x="41296" y="302260"/>
                    <a:pt x="29497" y="298450"/>
                  </a:cubicBezTo>
                  <a:cubicBezTo>
                    <a:pt x="16223" y="293370"/>
                    <a:pt x="0" y="261620"/>
                    <a:pt x="0" y="261620"/>
                  </a:cubicBezTo>
                </a:path>
              </a:pathLst>
            </a:custGeom>
            <a:solidFill>
              <a:srgbClr val="ABCF80"/>
            </a:solidFill>
            <a:ln cap="sq">
              <a:noFill/>
              <a:prstDash val="solid"/>
              <a:miter/>
            </a:ln>
          </p:spPr>
          <p:txBody>
            <a:bodyPr/>
            <a:lstStyle/>
            <a:p>
              <a:endParaRPr lang="en-GB"/>
            </a:p>
          </p:txBody>
        </p:sp>
      </p:grpSp>
      <p:grpSp>
        <p:nvGrpSpPr>
          <p:cNvPr id="62" name="Group 62"/>
          <p:cNvGrpSpPr/>
          <p:nvPr/>
        </p:nvGrpSpPr>
        <p:grpSpPr>
          <a:xfrm>
            <a:off x="9941730" y="3564621"/>
            <a:ext cx="779642" cy="562064"/>
            <a:chOff x="0" y="0"/>
            <a:chExt cx="570766" cy="411480"/>
          </a:xfrm>
        </p:grpSpPr>
        <p:sp>
          <p:nvSpPr>
            <p:cNvPr id="63" name="Freeform 63"/>
            <p:cNvSpPr/>
            <p:nvPr/>
          </p:nvSpPr>
          <p:spPr>
            <a:xfrm>
              <a:off x="58994" y="45720"/>
              <a:ext cx="457203" cy="320040"/>
            </a:xfrm>
            <a:custGeom>
              <a:avLst/>
              <a:gdLst/>
              <a:ahLst/>
              <a:cxnLst/>
              <a:rect l="l" t="t" r="r" b="b"/>
              <a:pathLst>
                <a:path w="457203" h="320040">
                  <a:moveTo>
                    <a:pt x="0" y="262890"/>
                  </a:moveTo>
                  <a:cubicBezTo>
                    <a:pt x="146010" y="76200"/>
                    <a:pt x="175507" y="59690"/>
                    <a:pt x="209428" y="44450"/>
                  </a:cubicBezTo>
                  <a:cubicBezTo>
                    <a:pt x="240400" y="30480"/>
                    <a:pt x="274322" y="20320"/>
                    <a:pt x="311193" y="16510"/>
                  </a:cubicBezTo>
                  <a:cubicBezTo>
                    <a:pt x="352489" y="11430"/>
                    <a:pt x="427706" y="5080"/>
                    <a:pt x="446879" y="20320"/>
                  </a:cubicBezTo>
                  <a:cubicBezTo>
                    <a:pt x="457203" y="29210"/>
                    <a:pt x="457203" y="49530"/>
                    <a:pt x="451303" y="60960"/>
                  </a:cubicBezTo>
                  <a:cubicBezTo>
                    <a:pt x="445404" y="72390"/>
                    <a:pt x="429181" y="85090"/>
                    <a:pt x="414432" y="87630"/>
                  </a:cubicBezTo>
                  <a:cubicBezTo>
                    <a:pt x="401159" y="90170"/>
                    <a:pt x="379036" y="85090"/>
                    <a:pt x="368712" y="76200"/>
                  </a:cubicBezTo>
                  <a:cubicBezTo>
                    <a:pt x="358388" y="68580"/>
                    <a:pt x="351014" y="49530"/>
                    <a:pt x="353963" y="38100"/>
                  </a:cubicBezTo>
                  <a:cubicBezTo>
                    <a:pt x="355438" y="25400"/>
                    <a:pt x="370187" y="10160"/>
                    <a:pt x="381986" y="5080"/>
                  </a:cubicBezTo>
                  <a:cubicBezTo>
                    <a:pt x="395259" y="0"/>
                    <a:pt x="418857" y="2540"/>
                    <a:pt x="430656" y="7620"/>
                  </a:cubicBezTo>
                  <a:cubicBezTo>
                    <a:pt x="439505" y="11430"/>
                    <a:pt x="448354" y="19050"/>
                    <a:pt x="451303" y="29210"/>
                  </a:cubicBezTo>
                  <a:cubicBezTo>
                    <a:pt x="454253" y="41910"/>
                    <a:pt x="445404" y="71120"/>
                    <a:pt x="435080" y="80010"/>
                  </a:cubicBezTo>
                  <a:cubicBezTo>
                    <a:pt x="427706" y="86360"/>
                    <a:pt x="414432" y="90170"/>
                    <a:pt x="404108" y="88900"/>
                  </a:cubicBezTo>
                  <a:cubicBezTo>
                    <a:pt x="390835" y="87630"/>
                    <a:pt x="367237" y="66040"/>
                    <a:pt x="361338" y="69850"/>
                  </a:cubicBezTo>
                  <a:cubicBezTo>
                    <a:pt x="356913" y="72390"/>
                    <a:pt x="370187" y="90170"/>
                    <a:pt x="362813" y="97790"/>
                  </a:cubicBezTo>
                  <a:cubicBezTo>
                    <a:pt x="348064" y="115570"/>
                    <a:pt x="262523" y="107950"/>
                    <a:pt x="218277" y="133350"/>
                  </a:cubicBezTo>
                  <a:cubicBezTo>
                    <a:pt x="159284" y="168910"/>
                    <a:pt x="103239" y="299720"/>
                    <a:pt x="60469" y="313690"/>
                  </a:cubicBezTo>
                  <a:cubicBezTo>
                    <a:pt x="41296" y="320040"/>
                    <a:pt x="19173" y="314960"/>
                    <a:pt x="8849" y="306070"/>
                  </a:cubicBezTo>
                  <a:cubicBezTo>
                    <a:pt x="0" y="297180"/>
                    <a:pt x="0" y="262890"/>
                    <a:pt x="0" y="262890"/>
                  </a:cubicBezTo>
                </a:path>
              </a:pathLst>
            </a:custGeom>
            <a:solidFill>
              <a:srgbClr val="ABCF80"/>
            </a:solidFill>
            <a:ln cap="sq">
              <a:noFill/>
              <a:prstDash val="solid"/>
              <a:miter/>
            </a:ln>
          </p:spPr>
          <p:txBody>
            <a:bodyPr/>
            <a:lstStyle/>
            <a:p>
              <a:endParaRPr lang="en-GB"/>
            </a:p>
          </p:txBody>
        </p:sp>
      </p:grpSp>
      <p:grpSp>
        <p:nvGrpSpPr>
          <p:cNvPr id="64" name="Group 64"/>
          <p:cNvGrpSpPr/>
          <p:nvPr/>
        </p:nvGrpSpPr>
        <p:grpSpPr>
          <a:xfrm>
            <a:off x="16406517" y="3547273"/>
            <a:ext cx="846124" cy="650537"/>
            <a:chOff x="0" y="0"/>
            <a:chExt cx="619436" cy="476250"/>
          </a:xfrm>
        </p:grpSpPr>
        <p:sp>
          <p:nvSpPr>
            <p:cNvPr id="65" name="Freeform 65"/>
            <p:cNvSpPr/>
            <p:nvPr/>
          </p:nvSpPr>
          <p:spPr>
            <a:xfrm>
              <a:off x="53095" y="50800"/>
              <a:ext cx="508823" cy="383540"/>
            </a:xfrm>
            <a:custGeom>
              <a:avLst/>
              <a:gdLst/>
              <a:ahLst/>
              <a:cxnLst/>
              <a:rect l="l" t="t" r="r" b="b"/>
              <a:pathLst>
                <a:path w="508823" h="383540">
                  <a:moveTo>
                    <a:pt x="64893" y="0"/>
                  </a:moveTo>
                  <a:cubicBezTo>
                    <a:pt x="216802" y="57150"/>
                    <a:pt x="309718" y="110490"/>
                    <a:pt x="361337" y="149860"/>
                  </a:cubicBezTo>
                  <a:cubicBezTo>
                    <a:pt x="401158" y="181610"/>
                    <a:pt x="432130" y="212090"/>
                    <a:pt x="457203" y="245110"/>
                  </a:cubicBezTo>
                  <a:cubicBezTo>
                    <a:pt x="477850" y="273050"/>
                    <a:pt x="505873" y="309880"/>
                    <a:pt x="505873" y="331470"/>
                  </a:cubicBezTo>
                  <a:cubicBezTo>
                    <a:pt x="507347" y="342900"/>
                    <a:pt x="499973" y="353060"/>
                    <a:pt x="492599" y="359410"/>
                  </a:cubicBezTo>
                  <a:cubicBezTo>
                    <a:pt x="483750" y="367030"/>
                    <a:pt x="471951" y="373380"/>
                    <a:pt x="460152" y="373380"/>
                  </a:cubicBezTo>
                  <a:cubicBezTo>
                    <a:pt x="445404" y="373380"/>
                    <a:pt x="429180" y="358140"/>
                    <a:pt x="415907" y="358140"/>
                  </a:cubicBezTo>
                  <a:cubicBezTo>
                    <a:pt x="401158" y="358140"/>
                    <a:pt x="393784" y="370840"/>
                    <a:pt x="373136" y="374650"/>
                  </a:cubicBezTo>
                  <a:cubicBezTo>
                    <a:pt x="321516" y="383540"/>
                    <a:pt x="150434" y="383540"/>
                    <a:pt x="95865" y="373380"/>
                  </a:cubicBezTo>
                  <a:cubicBezTo>
                    <a:pt x="70792" y="368300"/>
                    <a:pt x="56044" y="364490"/>
                    <a:pt x="44245" y="354330"/>
                  </a:cubicBezTo>
                  <a:cubicBezTo>
                    <a:pt x="33921" y="344170"/>
                    <a:pt x="30971" y="332740"/>
                    <a:pt x="26547" y="314960"/>
                  </a:cubicBezTo>
                  <a:cubicBezTo>
                    <a:pt x="16223" y="273050"/>
                    <a:pt x="0" y="147320"/>
                    <a:pt x="17698" y="110490"/>
                  </a:cubicBezTo>
                  <a:cubicBezTo>
                    <a:pt x="28022" y="92710"/>
                    <a:pt x="45720" y="81280"/>
                    <a:pt x="60468" y="78740"/>
                  </a:cubicBezTo>
                  <a:cubicBezTo>
                    <a:pt x="72267" y="76200"/>
                    <a:pt x="85541" y="80010"/>
                    <a:pt x="94390" y="85090"/>
                  </a:cubicBezTo>
                  <a:cubicBezTo>
                    <a:pt x="104714" y="92710"/>
                    <a:pt x="116513" y="120650"/>
                    <a:pt x="116513" y="120650"/>
                  </a:cubicBezTo>
                  <a:cubicBezTo>
                    <a:pt x="116513" y="120650"/>
                    <a:pt x="85541" y="85090"/>
                    <a:pt x="88490" y="81280"/>
                  </a:cubicBezTo>
                  <a:cubicBezTo>
                    <a:pt x="91440" y="78740"/>
                    <a:pt x="116513" y="91440"/>
                    <a:pt x="138635" y="102870"/>
                  </a:cubicBezTo>
                  <a:cubicBezTo>
                    <a:pt x="181406" y="125730"/>
                    <a:pt x="286120" y="184150"/>
                    <a:pt x="324466" y="218440"/>
                  </a:cubicBezTo>
                  <a:cubicBezTo>
                    <a:pt x="348064" y="237490"/>
                    <a:pt x="370186" y="255270"/>
                    <a:pt x="371661" y="274320"/>
                  </a:cubicBezTo>
                  <a:cubicBezTo>
                    <a:pt x="374611" y="290830"/>
                    <a:pt x="365762" y="312420"/>
                    <a:pt x="346589" y="323850"/>
                  </a:cubicBezTo>
                  <a:cubicBezTo>
                    <a:pt x="312667" y="344170"/>
                    <a:pt x="187305" y="347980"/>
                    <a:pt x="144535" y="335280"/>
                  </a:cubicBezTo>
                  <a:cubicBezTo>
                    <a:pt x="117987" y="327660"/>
                    <a:pt x="101764" y="311150"/>
                    <a:pt x="91440" y="293370"/>
                  </a:cubicBezTo>
                  <a:cubicBezTo>
                    <a:pt x="79641" y="275590"/>
                    <a:pt x="76692" y="242570"/>
                    <a:pt x="81116" y="223520"/>
                  </a:cubicBezTo>
                  <a:cubicBezTo>
                    <a:pt x="82591" y="208280"/>
                    <a:pt x="89965" y="193040"/>
                    <a:pt x="101764" y="186690"/>
                  </a:cubicBezTo>
                  <a:cubicBezTo>
                    <a:pt x="115038" y="180340"/>
                    <a:pt x="141585" y="179070"/>
                    <a:pt x="159283" y="185420"/>
                  </a:cubicBezTo>
                  <a:cubicBezTo>
                    <a:pt x="184356" y="195580"/>
                    <a:pt x="225651" y="236220"/>
                    <a:pt x="231551" y="259080"/>
                  </a:cubicBezTo>
                  <a:cubicBezTo>
                    <a:pt x="234500" y="276860"/>
                    <a:pt x="222702" y="300990"/>
                    <a:pt x="210903" y="309880"/>
                  </a:cubicBezTo>
                  <a:cubicBezTo>
                    <a:pt x="199104" y="317500"/>
                    <a:pt x="175507" y="317500"/>
                    <a:pt x="163708" y="313690"/>
                  </a:cubicBezTo>
                  <a:cubicBezTo>
                    <a:pt x="150434" y="308610"/>
                    <a:pt x="135686" y="293370"/>
                    <a:pt x="132736" y="281940"/>
                  </a:cubicBezTo>
                  <a:cubicBezTo>
                    <a:pt x="129786" y="269240"/>
                    <a:pt x="135686" y="251460"/>
                    <a:pt x="146010" y="242570"/>
                  </a:cubicBezTo>
                  <a:cubicBezTo>
                    <a:pt x="156333" y="233680"/>
                    <a:pt x="176981" y="227330"/>
                    <a:pt x="191730" y="229870"/>
                  </a:cubicBezTo>
                  <a:cubicBezTo>
                    <a:pt x="205003" y="231140"/>
                    <a:pt x="222702" y="243840"/>
                    <a:pt x="228601" y="255270"/>
                  </a:cubicBezTo>
                  <a:cubicBezTo>
                    <a:pt x="234500" y="265430"/>
                    <a:pt x="234500" y="285750"/>
                    <a:pt x="225651" y="295910"/>
                  </a:cubicBezTo>
                  <a:cubicBezTo>
                    <a:pt x="216802" y="307340"/>
                    <a:pt x="187305" y="317500"/>
                    <a:pt x="168132" y="314960"/>
                  </a:cubicBezTo>
                  <a:cubicBezTo>
                    <a:pt x="144535" y="311150"/>
                    <a:pt x="112088" y="280670"/>
                    <a:pt x="97340" y="262890"/>
                  </a:cubicBezTo>
                  <a:cubicBezTo>
                    <a:pt x="87016" y="250190"/>
                    <a:pt x="79641" y="236220"/>
                    <a:pt x="81116" y="223520"/>
                  </a:cubicBezTo>
                  <a:cubicBezTo>
                    <a:pt x="81116" y="210820"/>
                    <a:pt x="89965" y="193040"/>
                    <a:pt x="101764" y="186690"/>
                  </a:cubicBezTo>
                  <a:cubicBezTo>
                    <a:pt x="115038" y="180340"/>
                    <a:pt x="143060" y="177800"/>
                    <a:pt x="159283" y="185420"/>
                  </a:cubicBezTo>
                  <a:cubicBezTo>
                    <a:pt x="179931" y="195580"/>
                    <a:pt x="182881" y="241300"/>
                    <a:pt x="206478" y="251460"/>
                  </a:cubicBezTo>
                  <a:cubicBezTo>
                    <a:pt x="230076" y="262890"/>
                    <a:pt x="292020" y="234950"/>
                    <a:pt x="300869" y="245110"/>
                  </a:cubicBezTo>
                  <a:cubicBezTo>
                    <a:pt x="306768" y="254000"/>
                    <a:pt x="293494" y="288290"/>
                    <a:pt x="275796" y="293370"/>
                  </a:cubicBezTo>
                  <a:cubicBezTo>
                    <a:pt x="240400" y="300990"/>
                    <a:pt x="103239" y="196850"/>
                    <a:pt x="60468" y="163830"/>
                  </a:cubicBezTo>
                  <a:cubicBezTo>
                    <a:pt x="38346" y="147320"/>
                    <a:pt x="19173" y="134620"/>
                    <a:pt x="16223" y="120650"/>
                  </a:cubicBezTo>
                  <a:cubicBezTo>
                    <a:pt x="14748" y="110490"/>
                    <a:pt x="22122" y="99060"/>
                    <a:pt x="29497" y="92710"/>
                  </a:cubicBezTo>
                  <a:cubicBezTo>
                    <a:pt x="36871" y="85090"/>
                    <a:pt x="50144" y="80010"/>
                    <a:pt x="60468" y="78740"/>
                  </a:cubicBezTo>
                  <a:cubicBezTo>
                    <a:pt x="72267" y="77470"/>
                    <a:pt x="85541" y="80010"/>
                    <a:pt x="94390" y="85090"/>
                  </a:cubicBezTo>
                  <a:cubicBezTo>
                    <a:pt x="104714" y="91440"/>
                    <a:pt x="110613" y="97790"/>
                    <a:pt x="115038" y="110490"/>
                  </a:cubicBezTo>
                  <a:cubicBezTo>
                    <a:pt x="125362" y="135890"/>
                    <a:pt x="125362" y="207010"/>
                    <a:pt x="119462" y="240030"/>
                  </a:cubicBezTo>
                  <a:cubicBezTo>
                    <a:pt x="115038" y="260350"/>
                    <a:pt x="89965" y="278130"/>
                    <a:pt x="100289" y="289560"/>
                  </a:cubicBezTo>
                  <a:cubicBezTo>
                    <a:pt x="122412" y="316230"/>
                    <a:pt x="367237" y="278130"/>
                    <a:pt x="433605" y="285750"/>
                  </a:cubicBezTo>
                  <a:cubicBezTo>
                    <a:pt x="463102" y="289560"/>
                    <a:pt x="482275" y="292100"/>
                    <a:pt x="494074" y="300990"/>
                  </a:cubicBezTo>
                  <a:cubicBezTo>
                    <a:pt x="502923" y="308610"/>
                    <a:pt x="508822" y="321310"/>
                    <a:pt x="505873" y="331470"/>
                  </a:cubicBezTo>
                  <a:cubicBezTo>
                    <a:pt x="504398" y="344170"/>
                    <a:pt x="486699" y="365760"/>
                    <a:pt x="471951" y="370840"/>
                  </a:cubicBezTo>
                  <a:cubicBezTo>
                    <a:pt x="458677" y="375920"/>
                    <a:pt x="439504" y="373380"/>
                    <a:pt x="424756" y="365760"/>
                  </a:cubicBezTo>
                  <a:cubicBezTo>
                    <a:pt x="398209" y="350520"/>
                    <a:pt x="376086" y="293370"/>
                    <a:pt x="349539" y="264160"/>
                  </a:cubicBezTo>
                  <a:cubicBezTo>
                    <a:pt x="327416" y="240030"/>
                    <a:pt x="311193" y="224790"/>
                    <a:pt x="281696" y="203200"/>
                  </a:cubicBezTo>
                  <a:cubicBezTo>
                    <a:pt x="240400" y="172720"/>
                    <a:pt x="166657" y="127000"/>
                    <a:pt x="116513" y="102870"/>
                  </a:cubicBezTo>
                  <a:cubicBezTo>
                    <a:pt x="81116" y="85090"/>
                    <a:pt x="35396" y="80010"/>
                    <a:pt x="19173" y="64770"/>
                  </a:cubicBezTo>
                  <a:cubicBezTo>
                    <a:pt x="10324" y="57150"/>
                    <a:pt x="5899" y="48260"/>
                    <a:pt x="5899" y="39370"/>
                  </a:cubicBezTo>
                  <a:cubicBezTo>
                    <a:pt x="5899" y="30480"/>
                    <a:pt x="8849" y="19050"/>
                    <a:pt x="16223" y="12700"/>
                  </a:cubicBezTo>
                  <a:cubicBezTo>
                    <a:pt x="25072" y="5080"/>
                    <a:pt x="64893" y="0"/>
                    <a:pt x="64893" y="0"/>
                  </a:cubicBezTo>
                </a:path>
              </a:pathLst>
            </a:custGeom>
            <a:solidFill>
              <a:srgbClr val="ABCF80"/>
            </a:solidFill>
            <a:ln cap="sq">
              <a:noFill/>
              <a:prstDash val="solid"/>
              <a:miter/>
            </a:ln>
          </p:spPr>
          <p:txBody>
            <a:bodyPr/>
            <a:lstStyle/>
            <a:p>
              <a:endParaRPr lang="en-GB"/>
            </a:p>
          </p:txBody>
        </p:sp>
      </p:grpSp>
      <p:grpSp>
        <p:nvGrpSpPr>
          <p:cNvPr id="66" name="Group 66"/>
          <p:cNvGrpSpPr/>
          <p:nvPr/>
        </p:nvGrpSpPr>
        <p:grpSpPr>
          <a:xfrm>
            <a:off x="16462925" y="3559417"/>
            <a:ext cx="695030" cy="504817"/>
            <a:chOff x="0" y="0"/>
            <a:chExt cx="508823" cy="369570"/>
          </a:xfrm>
        </p:grpSpPr>
        <p:sp>
          <p:nvSpPr>
            <p:cNvPr id="67" name="Freeform 67"/>
            <p:cNvSpPr/>
            <p:nvPr/>
          </p:nvSpPr>
          <p:spPr>
            <a:xfrm>
              <a:off x="53095" y="45720"/>
              <a:ext cx="399684" cy="274320"/>
            </a:xfrm>
            <a:custGeom>
              <a:avLst/>
              <a:gdLst/>
              <a:ahLst/>
              <a:cxnLst/>
              <a:rect l="l" t="t" r="r" b="b"/>
              <a:pathLst>
                <a:path w="399684" h="274320">
                  <a:moveTo>
                    <a:pt x="314142" y="255270"/>
                  </a:moveTo>
                  <a:cubicBezTo>
                    <a:pt x="181406" y="114300"/>
                    <a:pt x="153384" y="104140"/>
                    <a:pt x="123887" y="96520"/>
                  </a:cubicBezTo>
                  <a:cubicBezTo>
                    <a:pt x="94390" y="90170"/>
                    <a:pt x="54569" y="96520"/>
                    <a:pt x="35396" y="88900"/>
                  </a:cubicBezTo>
                  <a:cubicBezTo>
                    <a:pt x="23597" y="85090"/>
                    <a:pt x="14748" y="78740"/>
                    <a:pt x="10323" y="71120"/>
                  </a:cubicBezTo>
                  <a:cubicBezTo>
                    <a:pt x="4424" y="60960"/>
                    <a:pt x="2949" y="40640"/>
                    <a:pt x="8849" y="30480"/>
                  </a:cubicBezTo>
                  <a:cubicBezTo>
                    <a:pt x="14748" y="19050"/>
                    <a:pt x="32446" y="6350"/>
                    <a:pt x="45720" y="6350"/>
                  </a:cubicBezTo>
                  <a:cubicBezTo>
                    <a:pt x="61943" y="5080"/>
                    <a:pt x="91440" y="19050"/>
                    <a:pt x="100289" y="30480"/>
                  </a:cubicBezTo>
                  <a:cubicBezTo>
                    <a:pt x="106189" y="41910"/>
                    <a:pt x="104714" y="60960"/>
                    <a:pt x="97340" y="71120"/>
                  </a:cubicBezTo>
                  <a:cubicBezTo>
                    <a:pt x="89965" y="81280"/>
                    <a:pt x="69317" y="91440"/>
                    <a:pt x="56044" y="92710"/>
                  </a:cubicBezTo>
                  <a:cubicBezTo>
                    <a:pt x="42770" y="92710"/>
                    <a:pt x="22122" y="83820"/>
                    <a:pt x="13273" y="74930"/>
                  </a:cubicBezTo>
                  <a:cubicBezTo>
                    <a:pt x="4424" y="64770"/>
                    <a:pt x="0" y="45720"/>
                    <a:pt x="5899" y="34290"/>
                  </a:cubicBezTo>
                  <a:cubicBezTo>
                    <a:pt x="13273" y="21590"/>
                    <a:pt x="35396" y="8890"/>
                    <a:pt x="57519" y="5080"/>
                  </a:cubicBezTo>
                  <a:cubicBezTo>
                    <a:pt x="85541" y="0"/>
                    <a:pt x="132736" y="10160"/>
                    <a:pt x="166657" y="20320"/>
                  </a:cubicBezTo>
                  <a:cubicBezTo>
                    <a:pt x="200579" y="30480"/>
                    <a:pt x="227126" y="40640"/>
                    <a:pt x="258098" y="64770"/>
                  </a:cubicBezTo>
                  <a:cubicBezTo>
                    <a:pt x="303818" y="99060"/>
                    <a:pt x="384935" y="190500"/>
                    <a:pt x="396734" y="223520"/>
                  </a:cubicBezTo>
                  <a:cubicBezTo>
                    <a:pt x="399683" y="234950"/>
                    <a:pt x="398209" y="242570"/>
                    <a:pt x="393784" y="250190"/>
                  </a:cubicBezTo>
                  <a:cubicBezTo>
                    <a:pt x="390834" y="259080"/>
                    <a:pt x="380510" y="266700"/>
                    <a:pt x="371661" y="270510"/>
                  </a:cubicBezTo>
                  <a:cubicBezTo>
                    <a:pt x="362812" y="274320"/>
                    <a:pt x="349539" y="274320"/>
                    <a:pt x="340689" y="271780"/>
                  </a:cubicBezTo>
                  <a:cubicBezTo>
                    <a:pt x="330366" y="269240"/>
                    <a:pt x="314142" y="255270"/>
                    <a:pt x="314142" y="255270"/>
                  </a:cubicBezTo>
                </a:path>
              </a:pathLst>
            </a:custGeom>
            <a:solidFill>
              <a:srgbClr val="ABCF80"/>
            </a:solidFill>
            <a:ln cap="sq">
              <a:noFill/>
              <a:prstDash val="solid"/>
              <a:miter/>
            </a:ln>
          </p:spPr>
          <p:txBody>
            <a:bodyPr/>
            <a:lstStyle/>
            <a:p>
              <a:endParaRPr lang="en-GB"/>
            </a:p>
          </p:txBody>
        </p:sp>
      </p:grpSp>
      <p:grpSp>
        <p:nvGrpSpPr>
          <p:cNvPr id="69" name="Group 69"/>
          <p:cNvGrpSpPr/>
          <p:nvPr/>
        </p:nvGrpSpPr>
        <p:grpSpPr>
          <a:xfrm>
            <a:off x="9903446" y="3944892"/>
            <a:ext cx="199778" cy="172030"/>
            <a:chOff x="0" y="0"/>
            <a:chExt cx="483750" cy="416560"/>
          </a:xfrm>
        </p:grpSpPr>
        <p:sp>
          <p:nvSpPr>
            <p:cNvPr id="70" name="Freeform 70"/>
            <p:cNvSpPr/>
            <p:nvPr/>
          </p:nvSpPr>
          <p:spPr>
            <a:xfrm>
              <a:off x="57519" y="45720"/>
              <a:ext cx="361338" cy="321310"/>
            </a:xfrm>
            <a:custGeom>
              <a:avLst/>
              <a:gdLst/>
              <a:ahLst/>
              <a:cxnLst/>
              <a:rect l="l" t="t" r="r" b="b"/>
              <a:pathLst>
                <a:path w="361338" h="321310">
                  <a:moveTo>
                    <a:pt x="361338" y="114300"/>
                  </a:moveTo>
                  <a:cubicBezTo>
                    <a:pt x="361338" y="213360"/>
                    <a:pt x="348064" y="240030"/>
                    <a:pt x="330366" y="259080"/>
                  </a:cubicBezTo>
                  <a:cubicBezTo>
                    <a:pt x="312668" y="278130"/>
                    <a:pt x="287595" y="295910"/>
                    <a:pt x="261048" y="306070"/>
                  </a:cubicBezTo>
                  <a:cubicBezTo>
                    <a:pt x="234501" y="316230"/>
                    <a:pt x="202054" y="321310"/>
                    <a:pt x="174032" y="320040"/>
                  </a:cubicBezTo>
                  <a:cubicBezTo>
                    <a:pt x="146010" y="317500"/>
                    <a:pt x="115038" y="309880"/>
                    <a:pt x="89966" y="297180"/>
                  </a:cubicBezTo>
                  <a:cubicBezTo>
                    <a:pt x="64893" y="284480"/>
                    <a:pt x="42771" y="264160"/>
                    <a:pt x="28022" y="242570"/>
                  </a:cubicBezTo>
                  <a:cubicBezTo>
                    <a:pt x="13274" y="222250"/>
                    <a:pt x="2950" y="195580"/>
                    <a:pt x="1475" y="170180"/>
                  </a:cubicBezTo>
                  <a:cubicBezTo>
                    <a:pt x="0" y="146050"/>
                    <a:pt x="5899" y="118110"/>
                    <a:pt x="17698" y="95250"/>
                  </a:cubicBezTo>
                  <a:cubicBezTo>
                    <a:pt x="29497" y="73660"/>
                    <a:pt x="48670" y="50800"/>
                    <a:pt x="72268" y="35560"/>
                  </a:cubicBezTo>
                  <a:cubicBezTo>
                    <a:pt x="94390" y="20320"/>
                    <a:pt x="123887" y="8890"/>
                    <a:pt x="151909" y="5080"/>
                  </a:cubicBezTo>
                  <a:cubicBezTo>
                    <a:pt x="179932" y="0"/>
                    <a:pt x="212378" y="2540"/>
                    <a:pt x="240400" y="8890"/>
                  </a:cubicBezTo>
                  <a:cubicBezTo>
                    <a:pt x="266948" y="16510"/>
                    <a:pt x="315618" y="48260"/>
                    <a:pt x="315618" y="48260"/>
                  </a:cubicBezTo>
                </a:path>
              </a:pathLst>
            </a:custGeom>
            <a:solidFill>
              <a:srgbClr val="ABCF80"/>
            </a:solidFill>
            <a:ln cap="sq">
              <a:noFill/>
              <a:prstDash val="solid"/>
              <a:miter/>
            </a:ln>
          </p:spPr>
          <p:txBody>
            <a:bodyPr/>
            <a:lstStyle/>
            <a:p>
              <a:endParaRPr lang="en-GB"/>
            </a:p>
          </p:txBody>
        </p:sp>
      </p:grpSp>
      <p:grpSp>
        <p:nvGrpSpPr>
          <p:cNvPr id="71" name="Group 71"/>
          <p:cNvGrpSpPr/>
          <p:nvPr/>
        </p:nvGrpSpPr>
        <p:grpSpPr>
          <a:xfrm>
            <a:off x="9912583" y="3905031"/>
            <a:ext cx="199778" cy="172030"/>
            <a:chOff x="0" y="0"/>
            <a:chExt cx="483750" cy="416560"/>
          </a:xfrm>
        </p:grpSpPr>
        <p:sp>
          <p:nvSpPr>
            <p:cNvPr id="72" name="Freeform 72"/>
            <p:cNvSpPr/>
            <p:nvPr/>
          </p:nvSpPr>
          <p:spPr>
            <a:xfrm>
              <a:off x="57519" y="45720"/>
              <a:ext cx="361338" cy="321310"/>
            </a:xfrm>
            <a:custGeom>
              <a:avLst/>
              <a:gdLst/>
              <a:ahLst/>
              <a:cxnLst/>
              <a:rect l="l" t="t" r="r" b="b"/>
              <a:pathLst>
                <a:path w="361338" h="321310">
                  <a:moveTo>
                    <a:pt x="361338" y="114300"/>
                  </a:moveTo>
                  <a:cubicBezTo>
                    <a:pt x="361338" y="213360"/>
                    <a:pt x="348064" y="240030"/>
                    <a:pt x="330366" y="259080"/>
                  </a:cubicBezTo>
                  <a:cubicBezTo>
                    <a:pt x="312668" y="278130"/>
                    <a:pt x="287595" y="295910"/>
                    <a:pt x="261048" y="306070"/>
                  </a:cubicBezTo>
                  <a:cubicBezTo>
                    <a:pt x="234501" y="316230"/>
                    <a:pt x="203529" y="321310"/>
                    <a:pt x="174032" y="320040"/>
                  </a:cubicBezTo>
                  <a:cubicBezTo>
                    <a:pt x="146010" y="317500"/>
                    <a:pt x="115038" y="309880"/>
                    <a:pt x="89966" y="297180"/>
                  </a:cubicBezTo>
                  <a:cubicBezTo>
                    <a:pt x="66368" y="284480"/>
                    <a:pt x="42771" y="264160"/>
                    <a:pt x="28022" y="242570"/>
                  </a:cubicBezTo>
                  <a:cubicBezTo>
                    <a:pt x="13274" y="222250"/>
                    <a:pt x="2950" y="195580"/>
                    <a:pt x="1475" y="170180"/>
                  </a:cubicBezTo>
                  <a:cubicBezTo>
                    <a:pt x="0" y="146050"/>
                    <a:pt x="5899" y="118110"/>
                    <a:pt x="17698" y="95250"/>
                  </a:cubicBezTo>
                  <a:cubicBezTo>
                    <a:pt x="29497" y="73660"/>
                    <a:pt x="50145" y="50800"/>
                    <a:pt x="72268" y="35560"/>
                  </a:cubicBezTo>
                  <a:cubicBezTo>
                    <a:pt x="94390" y="20320"/>
                    <a:pt x="123887" y="8890"/>
                    <a:pt x="151909" y="5080"/>
                  </a:cubicBezTo>
                  <a:cubicBezTo>
                    <a:pt x="179932" y="0"/>
                    <a:pt x="213853" y="254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73" name="Group 73"/>
          <p:cNvGrpSpPr/>
          <p:nvPr/>
        </p:nvGrpSpPr>
        <p:grpSpPr>
          <a:xfrm>
            <a:off x="9902228" y="3755029"/>
            <a:ext cx="212569" cy="282696"/>
            <a:chOff x="0" y="0"/>
            <a:chExt cx="514722" cy="684530"/>
          </a:xfrm>
        </p:grpSpPr>
        <p:sp>
          <p:nvSpPr>
            <p:cNvPr id="74" name="Freeform 74"/>
            <p:cNvSpPr/>
            <p:nvPr/>
          </p:nvSpPr>
          <p:spPr>
            <a:xfrm>
              <a:off x="58994" y="48260"/>
              <a:ext cx="414432" cy="591820"/>
            </a:xfrm>
            <a:custGeom>
              <a:avLst/>
              <a:gdLst/>
              <a:ahLst/>
              <a:cxnLst/>
              <a:rect l="l" t="t" r="r" b="b"/>
              <a:pathLst>
                <a:path w="414432" h="591820">
                  <a:moveTo>
                    <a:pt x="23598" y="452120"/>
                  </a:moveTo>
                  <a:cubicBezTo>
                    <a:pt x="0" y="180340"/>
                    <a:pt x="4424" y="146050"/>
                    <a:pt x="13274" y="118110"/>
                  </a:cubicBezTo>
                  <a:cubicBezTo>
                    <a:pt x="20648" y="99060"/>
                    <a:pt x="29497" y="85090"/>
                    <a:pt x="42771" y="71120"/>
                  </a:cubicBezTo>
                  <a:cubicBezTo>
                    <a:pt x="54569" y="55880"/>
                    <a:pt x="66368" y="43180"/>
                    <a:pt x="87016" y="33020"/>
                  </a:cubicBezTo>
                  <a:cubicBezTo>
                    <a:pt x="115038" y="19050"/>
                    <a:pt x="166658" y="1270"/>
                    <a:pt x="205004" y="2540"/>
                  </a:cubicBezTo>
                  <a:cubicBezTo>
                    <a:pt x="244825" y="3810"/>
                    <a:pt x="290545" y="19050"/>
                    <a:pt x="320042" y="40640"/>
                  </a:cubicBezTo>
                  <a:cubicBezTo>
                    <a:pt x="351014" y="62230"/>
                    <a:pt x="376086" y="104140"/>
                    <a:pt x="386410" y="130810"/>
                  </a:cubicBezTo>
                  <a:cubicBezTo>
                    <a:pt x="393784" y="149860"/>
                    <a:pt x="393784" y="165100"/>
                    <a:pt x="390835" y="184150"/>
                  </a:cubicBezTo>
                  <a:cubicBezTo>
                    <a:pt x="384935" y="213360"/>
                    <a:pt x="367237" y="256540"/>
                    <a:pt x="340690" y="281940"/>
                  </a:cubicBezTo>
                  <a:cubicBezTo>
                    <a:pt x="314143" y="306070"/>
                    <a:pt x="269897" y="326390"/>
                    <a:pt x="231551" y="332740"/>
                  </a:cubicBezTo>
                  <a:cubicBezTo>
                    <a:pt x="193205" y="339090"/>
                    <a:pt x="140111" y="327660"/>
                    <a:pt x="110614" y="317500"/>
                  </a:cubicBezTo>
                  <a:cubicBezTo>
                    <a:pt x="88491" y="309880"/>
                    <a:pt x="75217" y="300990"/>
                    <a:pt x="60469" y="285750"/>
                  </a:cubicBezTo>
                  <a:cubicBezTo>
                    <a:pt x="38346" y="262890"/>
                    <a:pt x="13274" y="217170"/>
                    <a:pt x="5899" y="189230"/>
                  </a:cubicBezTo>
                  <a:cubicBezTo>
                    <a:pt x="1475" y="170180"/>
                    <a:pt x="1475" y="154940"/>
                    <a:pt x="8849" y="135890"/>
                  </a:cubicBezTo>
                  <a:cubicBezTo>
                    <a:pt x="17698" y="107950"/>
                    <a:pt x="47195" y="64770"/>
                    <a:pt x="70793" y="44450"/>
                  </a:cubicBezTo>
                  <a:cubicBezTo>
                    <a:pt x="87016" y="29210"/>
                    <a:pt x="101764" y="21590"/>
                    <a:pt x="123887" y="15240"/>
                  </a:cubicBezTo>
                  <a:cubicBezTo>
                    <a:pt x="154859" y="6350"/>
                    <a:pt x="209428" y="0"/>
                    <a:pt x="246300" y="7620"/>
                  </a:cubicBezTo>
                  <a:cubicBezTo>
                    <a:pt x="284646" y="16510"/>
                    <a:pt x="325941" y="40640"/>
                    <a:pt x="349539" y="66040"/>
                  </a:cubicBezTo>
                  <a:cubicBezTo>
                    <a:pt x="374611" y="92710"/>
                    <a:pt x="381986" y="124460"/>
                    <a:pt x="390835" y="166370"/>
                  </a:cubicBezTo>
                  <a:cubicBezTo>
                    <a:pt x="405583" y="236220"/>
                    <a:pt x="414432" y="378460"/>
                    <a:pt x="395259" y="447040"/>
                  </a:cubicBezTo>
                  <a:cubicBezTo>
                    <a:pt x="383460" y="491490"/>
                    <a:pt x="361338" y="525780"/>
                    <a:pt x="334790" y="548640"/>
                  </a:cubicBezTo>
                  <a:cubicBezTo>
                    <a:pt x="314143" y="567690"/>
                    <a:pt x="287595" y="580390"/>
                    <a:pt x="256624" y="585470"/>
                  </a:cubicBezTo>
                  <a:cubicBezTo>
                    <a:pt x="219752" y="591820"/>
                    <a:pt x="159284" y="586740"/>
                    <a:pt x="125362" y="574040"/>
                  </a:cubicBezTo>
                  <a:cubicBezTo>
                    <a:pt x="95865" y="562610"/>
                    <a:pt x="73742" y="543560"/>
                    <a:pt x="57519" y="523240"/>
                  </a:cubicBezTo>
                  <a:cubicBezTo>
                    <a:pt x="39821" y="502920"/>
                    <a:pt x="23598" y="452120"/>
                    <a:pt x="23598" y="452120"/>
                  </a:cubicBezTo>
                </a:path>
              </a:pathLst>
            </a:custGeom>
            <a:solidFill>
              <a:srgbClr val="ABCF80"/>
            </a:solidFill>
            <a:ln cap="sq">
              <a:noFill/>
              <a:prstDash val="solid"/>
              <a:miter/>
            </a:ln>
          </p:spPr>
          <p:txBody>
            <a:bodyPr/>
            <a:lstStyle/>
            <a:p>
              <a:endParaRPr lang="en-GB"/>
            </a:p>
          </p:txBody>
        </p:sp>
      </p:grpSp>
      <p:grpSp>
        <p:nvGrpSpPr>
          <p:cNvPr id="75" name="Group 75"/>
          <p:cNvGrpSpPr/>
          <p:nvPr/>
        </p:nvGrpSpPr>
        <p:grpSpPr>
          <a:xfrm>
            <a:off x="9909537" y="3756603"/>
            <a:ext cx="201605" cy="175177"/>
            <a:chOff x="0" y="0"/>
            <a:chExt cx="488175" cy="424180"/>
          </a:xfrm>
        </p:grpSpPr>
        <p:sp>
          <p:nvSpPr>
            <p:cNvPr id="76" name="Freeform 76"/>
            <p:cNvSpPr/>
            <p:nvPr/>
          </p:nvSpPr>
          <p:spPr>
            <a:xfrm>
              <a:off x="50145" y="46990"/>
              <a:ext cx="381986" cy="328930"/>
            </a:xfrm>
            <a:custGeom>
              <a:avLst/>
              <a:gdLst/>
              <a:ahLst/>
              <a:cxnLst/>
              <a:rect l="l" t="t" r="r" b="b"/>
              <a:pathLst>
                <a:path w="381986" h="328930">
                  <a:moveTo>
                    <a:pt x="63418" y="49530"/>
                  </a:moveTo>
                  <a:cubicBezTo>
                    <a:pt x="191730" y="0"/>
                    <a:pt x="207953" y="0"/>
                    <a:pt x="230076" y="5080"/>
                  </a:cubicBezTo>
                  <a:cubicBezTo>
                    <a:pt x="259573" y="12700"/>
                    <a:pt x="309718" y="36830"/>
                    <a:pt x="331841" y="55880"/>
                  </a:cubicBezTo>
                  <a:cubicBezTo>
                    <a:pt x="348064" y="68580"/>
                    <a:pt x="356913" y="80010"/>
                    <a:pt x="364287" y="99060"/>
                  </a:cubicBezTo>
                  <a:cubicBezTo>
                    <a:pt x="374611" y="124460"/>
                    <a:pt x="379036" y="172720"/>
                    <a:pt x="374611" y="200660"/>
                  </a:cubicBezTo>
                  <a:cubicBezTo>
                    <a:pt x="370187" y="219710"/>
                    <a:pt x="361338" y="233680"/>
                    <a:pt x="351014" y="247650"/>
                  </a:cubicBezTo>
                  <a:cubicBezTo>
                    <a:pt x="339215" y="261620"/>
                    <a:pt x="328891" y="274320"/>
                    <a:pt x="309718" y="285750"/>
                  </a:cubicBezTo>
                  <a:cubicBezTo>
                    <a:pt x="284646" y="300990"/>
                    <a:pt x="231551" y="317500"/>
                    <a:pt x="199104" y="321310"/>
                  </a:cubicBezTo>
                  <a:cubicBezTo>
                    <a:pt x="176982" y="322580"/>
                    <a:pt x="160758" y="321310"/>
                    <a:pt x="140110" y="313690"/>
                  </a:cubicBezTo>
                  <a:cubicBezTo>
                    <a:pt x="110613" y="303530"/>
                    <a:pt x="64893" y="275590"/>
                    <a:pt x="44245" y="254000"/>
                  </a:cubicBezTo>
                  <a:cubicBezTo>
                    <a:pt x="29497" y="240030"/>
                    <a:pt x="23597" y="227330"/>
                    <a:pt x="17698" y="208280"/>
                  </a:cubicBezTo>
                  <a:cubicBezTo>
                    <a:pt x="11799" y="181610"/>
                    <a:pt x="8849" y="137160"/>
                    <a:pt x="20648" y="106680"/>
                  </a:cubicBezTo>
                  <a:cubicBezTo>
                    <a:pt x="33921" y="76200"/>
                    <a:pt x="69318" y="44450"/>
                    <a:pt x="95865" y="27940"/>
                  </a:cubicBezTo>
                  <a:cubicBezTo>
                    <a:pt x="113563" y="16510"/>
                    <a:pt x="131261" y="11430"/>
                    <a:pt x="150434" y="7620"/>
                  </a:cubicBezTo>
                  <a:cubicBezTo>
                    <a:pt x="169607" y="3810"/>
                    <a:pt x="187306" y="0"/>
                    <a:pt x="209428" y="3810"/>
                  </a:cubicBezTo>
                  <a:cubicBezTo>
                    <a:pt x="240400" y="7620"/>
                    <a:pt x="290545" y="21590"/>
                    <a:pt x="318567" y="43180"/>
                  </a:cubicBezTo>
                  <a:cubicBezTo>
                    <a:pt x="346589" y="64770"/>
                    <a:pt x="367237" y="105410"/>
                    <a:pt x="376086" y="132080"/>
                  </a:cubicBezTo>
                  <a:cubicBezTo>
                    <a:pt x="381986" y="151130"/>
                    <a:pt x="381986" y="163830"/>
                    <a:pt x="377561" y="182880"/>
                  </a:cubicBezTo>
                  <a:cubicBezTo>
                    <a:pt x="371662" y="209550"/>
                    <a:pt x="352489" y="251460"/>
                    <a:pt x="325941" y="274320"/>
                  </a:cubicBezTo>
                  <a:cubicBezTo>
                    <a:pt x="296444" y="298450"/>
                    <a:pt x="249249" y="321310"/>
                    <a:pt x="207953" y="325120"/>
                  </a:cubicBezTo>
                  <a:cubicBezTo>
                    <a:pt x="168133" y="328930"/>
                    <a:pt x="115038" y="316230"/>
                    <a:pt x="81116" y="295910"/>
                  </a:cubicBezTo>
                  <a:cubicBezTo>
                    <a:pt x="48670" y="275590"/>
                    <a:pt x="19173" y="233680"/>
                    <a:pt x="8849" y="201930"/>
                  </a:cubicBezTo>
                  <a:cubicBezTo>
                    <a:pt x="0" y="176530"/>
                    <a:pt x="2950" y="149860"/>
                    <a:pt x="10324" y="125730"/>
                  </a:cubicBezTo>
                  <a:cubicBezTo>
                    <a:pt x="17698" y="101600"/>
                    <a:pt x="53094" y="58420"/>
                    <a:pt x="53094" y="58420"/>
                  </a:cubicBezTo>
                </a:path>
              </a:pathLst>
            </a:custGeom>
            <a:solidFill>
              <a:srgbClr val="ABCF80"/>
            </a:solidFill>
            <a:ln cap="sq">
              <a:noFill/>
              <a:prstDash val="solid"/>
              <a:miter/>
            </a:ln>
          </p:spPr>
          <p:txBody>
            <a:bodyPr/>
            <a:lstStyle/>
            <a:p>
              <a:endParaRPr lang="en-GB"/>
            </a:p>
          </p:txBody>
        </p:sp>
      </p:grpSp>
      <p:grpSp>
        <p:nvGrpSpPr>
          <p:cNvPr id="77" name="Group 77"/>
          <p:cNvGrpSpPr/>
          <p:nvPr/>
        </p:nvGrpSpPr>
        <p:grpSpPr>
          <a:xfrm>
            <a:off x="9910755" y="3541041"/>
            <a:ext cx="782058" cy="425355"/>
            <a:chOff x="0" y="0"/>
            <a:chExt cx="1893705" cy="1029970"/>
          </a:xfrm>
        </p:grpSpPr>
        <p:sp>
          <p:nvSpPr>
            <p:cNvPr id="78" name="Freeform 78"/>
            <p:cNvSpPr/>
            <p:nvPr/>
          </p:nvSpPr>
          <p:spPr>
            <a:xfrm>
              <a:off x="48670" y="38100"/>
              <a:ext cx="1786041" cy="941070"/>
            </a:xfrm>
            <a:custGeom>
              <a:avLst/>
              <a:gdLst/>
              <a:ahLst/>
              <a:cxnLst/>
              <a:rect l="l" t="t" r="r" b="b"/>
              <a:pathLst>
                <a:path w="1786041" h="941070">
                  <a:moveTo>
                    <a:pt x="84066" y="561340"/>
                  </a:moveTo>
                  <a:cubicBezTo>
                    <a:pt x="603213" y="288290"/>
                    <a:pt x="691704" y="275590"/>
                    <a:pt x="753647" y="273050"/>
                  </a:cubicBezTo>
                  <a:cubicBezTo>
                    <a:pt x="793468" y="271780"/>
                    <a:pt x="820016" y="274320"/>
                    <a:pt x="849513" y="283210"/>
                  </a:cubicBezTo>
                  <a:cubicBezTo>
                    <a:pt x="879010" y="293370"/>
                    <a:pt x="909981" y="314960"/>
                    <a:pt x="929154" y="331470"/>
                  </a:cubicBezTo>
                  <a:cubicBezTo>
                    <a:pt x="942428" y="342900"/>
                    <a:pt x="948327" y="353060"/>
                    <a:pt x="955702" y="365760"/>
                  </a:cubicBezTo>
                  <a:cubicBezTo>
                    <a:pt x="963076" y="377190"/>
                    <a:pt x="970450" y="388620"/>
                    <a:pt x="973400" y="405130"/>
                  </a:cubicBezTo>
                  <a:cubicBezTo>
                    <a:pt x="977824" y="426720"/>
                    <a:pt x="980774" y="461010"/>
                    <a:pt x="973400" y="487680"/>
                  </a:cubicBezTo>
                  <a:cubicBezTo>
                    <a:pt x="964551" y="513080"/>
                    <a:pt x="943903" y="543560"/>
                    <a:pt x="927680" y="560070"/>
                  </a:cubicBezTo>
                  <a:cubicBezTo>
                    <a:pt x="915881" y="572770"/>
                    <a:pt x="907032" y="580390"/>
                    <a:pt x="890808" y="588010"/>
                  </a:cubicBezTo>
                  <a:cubicBezTo>
                    <a:pt x="868686" y="599440"/>
                    <a:pt x="830340" y="598170"/>
                    <a:pt x="800843" y="617220"/>
                  </a:cubicBezTo>
                  <a:cubicBezTo>
                    <a:pt x="759547" y="643890"/>
                    <a:pt x="710877" y="709930"/>
                    <a:pt x="678430" y="754380"/>
                  </a:cubicBezTo>
                  <a:cubicBezTo>
                    <a:pt x="653358" y="791210"/>
                    <a:pt x="644509" y="831850"/>
                    <a:pt x="619436" y="861060"/>
                  </a:cubicBezTo>
                  <a:cubicBezTo>
                    <a:pt x="598788" y="885190"/>
                    <a:pt x="575191" y="905510"/>
                    <a:pt x="547169" y="918210"/>
                  </a:cubicBezTo>
                  <a:cubicBezTo>
                    <a:pt x="519147" y="930910"/>
                    <a:pt x="477851" y="938530"/>
                    <a:pt x="451304" y="939800"/>
                  </a:cubicBezTo>
                  <a:cubicBezTo>
                    <a:pt x="432131" y="941070"/>
                    <a:pt x="420332" y="939800"/>
                    <a:pt x="401159" y="935990"/>
                  </a:cubicBezTo>
                  <a:cubicBezTo>
                    <a:pt x="376086" y="929640"/>
                    <a:pt x="337740" y="915670"/>
                    <a:pt x="312668" y="897890"/>
                  </a:cubicBezTo>
                  <a:cubicBezTo>
                    <a:pt x="289070" y="880110"/>
                    <a:pt x="266948" y="853440"/>
                    <a:pt x="255149" y="828040"/>
                  </a:cubicBezTo>
                  <a:cubicBezTo>
                    <a:pt x="243350" y="802640"/>
                    <a:pt x="240400" y="767080"/>
                    <a:pt x="241875" y="744220"/>
                  </a:cubicBezTo>
                  <a:cubicBezTo>
                    <a:pt x="243350" y="727710"/>
                    <a:pt x="255149" y="720090"/>
                    <a:pt x="252199" y="702310"/>
                  </a:cubicBezTo>
                  <a:cubicBezTo>
                    <a:pt x="249249" y="666750"/>
                    <a:pt x="209428" y="600710"/>
                    <a:pt x="181406" y="549910"/>
                  </a:cubicBezTo>
                  <a:cubicBezTo>
                    <a:pt x="151909" y="497840"/>
                    <a:pt x="92915" y="450850"/>
                    <a:pt x="76692" y="397510"/>
                  </a:cubicBezTo>
                  <a:cubicBezTo>
                    <a:pt x="63418" y="345440"/>
                    <a:pt x="63418" y="283210"/>
                    <a:pt x="85541" y="236220"/>
                  </a:cubicBezTo>
                  <a:cubicBezTo>
                    <a:pt x="109139" y="187960"/>
                    <a:pt x="157809" y="146050"/>
                    <a:pt x="221227" y="111760"/>
                  </a:cubicBezTo>
                  <a:cubicBezTo>
                    <a:pt x="311193" y="63500"/>
                    <a:pt x="479326" y="31750"/>
                    <a:pt x="607637" y="15240"/>
                  </a:cubicBezTo>
                  <a:cubicBezTo>
                    <a:pt x="730050" y="0"/>
                    <a:pt x="864261" y="8890"/>
                    <a:pt x="977825" y="12700"/>
                  </a:cubicBezTo>
                  <a:cubicBezTo>
                    <a:pt x="1073690" y="16510"/>
                    <a:pt x="1145957" y="21590"/>
                    <a:pt x="1243297" y="31750"/>
                  </a:cubicBezTo>
                  <a:cubicBezTo>
                    <a:pt x="1364235" y="44450"/>
                    <a:pt x="1569239" y="68580"/>
                    <a:pt x="1642981" y="91440"/>
                  </a:cubicBezTo>
                  <a:cubicBezTo>
                    <a:pt x="1673953" y="101600"/>
                    <a:pt x="1687226" y="109220"/>
                    <a:pt x="1704925" y="121920"/>
                  </a:cubicBezTo>
                  <a:cubicBezTo>
                    <a:pt x="1722623" y="134620"/>
                    <a:pt x="1738846" y="151130"/>
                    <a:pt x="1752120" y="167640"/>
                  </a:cubicBezTo>
                  <a:cubicBezTo>
                    <a:pt x="1763919" y="184150"/>
                    <a:pt x="1772768" y="204470"/>
                    <a:pt x="1778667" y="223520"/>
                  </a:cubicBezTo>
                  <a:cubicBezTo>
                    <a:pt x="1784566" y="242570"/>
                    <a:pt x="1786041" y="264160"/>
                    <a:pt x="1784566" y="284480"/>
                  </a:cubicBezTo>
                  <a:cubicBezTo>
                    <a:pt x="1781617" y="303530"/>
                    <a:pt x="1775717" y="325120"/>
                    <a:pt x="1766868" y="342900"/>
                  </a:cubicBezTo>
                  <a:cubicBezTo>
                    <a:pt x="1758019" y="361950"/>
                    <a:pt x="1744746" y="379730"/>
                    <a:pt x="1728522" y="393700"/>
                  </a:cubicBezTo>
                  <a:cubicBezTo>
                    <a:pt x="1712299" y="408940"/>
                    <a:pt x="1693126" y="421640"/>
                    <a:pt x="1672478" y="431800"/>
                  </a:cubicBezTo>
                  <a:cubicBezTo>
                    <a:pt x="1653305" y="441960"/>
                    <a:pt x="1629707" y="448310"/>
                    <a:pt x="1606110" y="452120"/>
                  </a:cubicBezTo>
                  <a:cubicBezTo>
                    <a:pt x="1583987" y="455930"/>
                    <a:pt x="1558915" y="455930"/>
                    <a:pt x="1536792" y="453390"/>
                  </a:cubicBezTo>
                  <a:cubicBezTo>
                    <a:pt x="1513194" y="450850"/>
                    <a:pt x="1489597" y="444500"/>
                    <a:pt x="1468949" y="435610"/>
                  </a:cubicBezTo>
                  <a:cubicBezTo>
                    <a:pt x="1448301" y="426720"/>
                    <a:pt x="1427653" y="414020"/>
                    <a:pt x="1411430" y="400050"/>
                  </a:cubicBezTo>
                  <a:cubicBezTo>
                    <a:pt x="1395206" y="386080"/>
                    <a:pt x="1380458" y="368300"/>
                    <a:pt x="1371609" y="350520"/>
                  </a:cubicBezTo>
                  <a:cubicBezTo>
                    <a:pt x="1361285" y="332740"/>
                    <a:pt x="1353911" y="312420"/>
                    <a:pt x="1350961" y="292100"/>
                  </a:cubicBezTo>
                  <a:cubicBezTo>
                    <a:pt x="1348011" y="271780"/>
                    <a:pt x="1348011" y="251460"/>
                    <a:pt x="1352436" y="231140"/>
                  </a:cubicBezTo>
                  <a:cubicBezTo>
                    <a:pt x="1356860" y="212090"/>
                    <a:pt x="1365709" y="191770"/>
                    <a:pt x="1377508" y="173990"/>
                  </a:cubicBezTo>
                  <a:cubicBezTo>
                    <a:pt x="1389307" y="157480"/>
                    <a:pt x="1405530" y="140970"/>
                    <a:pt x="1421754" y="127000"/>
                  </a:cubicBezTo>
                  <a:cubicBezTo>
                    <a:pt x="1439452" y="114300"/>
                    <a:pt x="1460100" y="102870"/>
                    <a:pt x="1482223" y="95250"/>
                  </a:cubicBezTo>
                  <a:cubicBezTo>
                    <a:pt x="1502870" y="87630"/>
                    <a:pt x="1527943" y="82550"/>
                    <a:pt x="1550066" y="80010"/>
                  </a:cubicBezTo>
                  <a:cubicBezTo>
                    <a:pt x="1573663" y="78740"/>
                    <a:pt x="1598736" y="81280"/>
                    <a:pt x="1620858" y="86360"/>
                  </a:cubicBezTo>
                  <a:cubicBezTo>
                    <a:pt x="1642981" y="90170"/>
                    <a:pt x="1666579" y="99060"/>
                    <a:pt x="1685752" y="110490"/>
                  </a:cubicBezTo>
                  <a:cubicBezTo>
                    <a:pt x="1704925" y="120650"/>
                    <a:pt x="1724098" y="135890"/>
                    <a:pt x="1737371" y="151130"/>
                  </a:cubicBezTo>
                  <a:cubicBezTo>
                    <a:pt x="1752120" y="166370"/>
                    <a:pt x="1763919" y="185420"/>
                    <a:pt x="1772768" y="204470"/>
                  </a:cubicBezTo>
                  <a:cubicBezTo>
                    <a:pt x="1780142" y="223520"/>
                    <a:pt x="1784566" y="243840"/>
                    <a:pt x="1784566" y="264160"/>
                  </a:cubicBezTo>
                  <a:cubicBezTo>
                    <a:pt x="1786041" y="284480"/>
                    <a:pt x="1781617" y="304800"/>
                    <a:pt x="1775717" y="323850"/>
                  </a:cubicBezTo>
                  <a:cubicBezTo>
                    <a:pt x="1768343" y="342900"/>
                    <a:pt x="1756544" y="361950"/>
                    <a:pt x="1743271" y="378460"/>
                  </a:cubicBezTo>
                  <a:cubicBezTo>
                    <a:pt x="1729997" y="394970"/>
                    <a:pt x="1712299" y="408940"/>
                    <a:pt x="1693126" y="420370"/>
                  </a:cubicBezTo>
                  <a:cubicBezTo>
                    <a:pt x="1673953" y="433070"/>
                    <a:pt x="1651830" y="441960"/>
                    <a:pt x="1629707" y="447040"/>
                  </a:cubicBezTo>
                  <a:cubicBezTo>
                    <a:pt x="1607585" y="453390"/>
                    <a:pt x="1591361" y="454660"/>
                    <a:pt x="1560390" y="455930"/>
                  </a:cubicBezTo>
                  <a:cubicBezTo>
                    <a:pt x="1498446" y="457200"/>
                    <a:pt x="1365709" y="453390"/>
                    <a:pt x="1283118" y="440690"/>
                  </a:cubicBezTo>
                  <a:cubicBezTo>
                    <a:pt x="1212325" y="430530"/>
                    <a:pt x="1156281" y="400050"/>
                    <a:pt x="1089913" y="391160"/>
                  </a:cubicBezTo>
                  <a:cubicBezTo>
                    <a:pt x="1023545" y="382270"/>
                    <a:pt x="949802" y="394970"/>
                    <a:pt x="883434" y="387350"/>
                  </a:cubicBezTo>
                  <a:cubicBezTo>
                    <a:pt x="821491" y="379730"/>
                    <a:pt x="771346" y="342900"/>
                    <a:pt x="704978" y="346710"/>
                  </a:cubicBezTo>
                  <a:cubicBezTo>
                    <a:pt x="619436" y="351790"/>
                    <a:pt x="438030" y="472440"/>
                    <a:pt x="417382" y="453390"/>
                  </a:cubicBezTo>
                  <a:cubicBezTo>
                    <a:pt x="399684" y="438150"/>
                    <a:pt x="467527" y="308610"/>
                    <a:pt x="499974" y="307340"/>
                  </a:cubicBezTo>
                  <a:cubicBezTo>
                    <a:pt x="535370" y="306070"/>
                    <a:pt x="598788" y="415290"/>
                    <a:pt x="623861" y="474980"/>
                  </a:cubicBezTo>
                  <a:cubicBezTo>
                    <a:pt x="648933" y="532130"/>
                    <a:pt x="650408" y="600710"/>
                    <a:pt x="653358" y="660400"/>
                  </a:cubicBezTo>
                  <a:cubicBezTo>
                    <a:pt x="656308" y="716280"/>
                    <a:pt x="657782" y="781050"/>
                    <a:pt x="641559" y="821690"/>
                  </a:cubicBezTo>
                  <a:cubicBezTo>
                    <a:pt x="629760" y="852170"/>
                    <a:pt x="610587" y="875030"/>
                    <a:pt x="586990" y="892810"/>
                  </a:cubicBezTo>
                  <a:cubicBezTo>
                    <a:pt x="563392" y="911860"/>
                    <a:pt x="526521" y="927100"/>
                    <a:pt x="499974" y="933450"/>
                  </a:cubicBezTo>
                  <a:cubicBezTo>
                    <a:pt x="482275" y="939800"/>
                    <a:pt x="470477" y="941070"/>
                    <a:pt x="451304" y="939800"/>
                  </a:cubicBezTo>
                  <a:cubicBezTo>
                    <a:pt x="424756" y="938530"/>
                    <a:pt x="379036" y="929640"/>
                    <a:pt x="355438" y="920750"/>
                  </a:cubicBezTo>
                  <a:cubicBezTo>
                    <a:pt x="337740" y="914400"/>
                    <a:pt x="327416" y="909320"/>
                    <a:pt x="312668" y="897890"/>
                  </a:cubicBezTo>
                  <a:cubicBezTo>
                    <a:pt x="293495" y="881380"/>
                    <a:pt x="266948" y="853440"/>
                    <a:pt x="255149" y="828040"/>
                  </a:cubicBezTo>
                  <a:cubicBezTo>
                    <a:pt x="243350" y="802640"/>
                    <a:pt x="237451" y="774700"/>
                    <a:pt x="241875" y="744220"/>
                  </a:cubicBezTo>
                  <a:cubicBezTo>
                    <a:pt x="247775" y="702310"/>
                    <a:pt x="275797" y="646430"/>
                    <a:pt x="305294" y="603250"/>
                  </a:cubicBezTo>
                  <a:cubicBezTo>
                    <a:pt x="336265" y="557530"/>
                    <a:pt x="379036" y="515620"/>
                    <a:pt x="423281" y="477520"/>
                  </a:cubicBezTo>
                  <a:cubicBezTo>
                    <a:pt x="469002" y="438150"/>
                    <a:pt x="519147" y="406400"/>
                    <a:pt x="572241" y="373380"/>
                  </a:cubicBezTo>
                  <a:cubicBezTo>
                    <a:pt x="628285" y="337820"/>
                    <a:pt x="702028" y="283210"/>
                    <a:pt x="753647" y="273050"/>
                  </a:cubicBezTo>
                  <a:cubicBezTo>
                    <a:pt x="789044" y="266700"/>
                    <a:pt x="820016" y="274320"/>
                    <a:pt x="849513" y="283210"/>
                  </a:cubicBezTo>
                  <a:cubicBezTo>
                    <a:pt x="879010" y="293370"/>
                    <a:pt x="909981" y="314960"/>
                    <a:pt x="929154" y="331470"/>
                  </a:cubicBezTo>
                  <a:cubicBezTo>
                    <a:pt x="942428" y="342900"/>
                    <a:pt x="948327" y="350520"/>
                    <a:pt x="955702" y="365760"/>
                  </a:cubicBezTo>
                  <a:cubicBezTo>
                    <a:pt x="966026" y="386080"/>
                    <a:pt x="979299" y="419100"/>
                    <a:pt x="979299" y="445770"/>
                  </a:cubicBezTo>
                  <a:cubicBezTo>
                    <a:pt x="979299" y="472440"/>
                    <a:pt x="966026" y="505460"/>
                    <a:pt x="955702" y="525780"/>
                  </a:cubicBezTo>
                  <a:cubicBezTo>
                    <a:pt x="948327" y="541020"/>
                    <a:pt x="940953" y="549910"/>
                    <a:pt x="927680" y="560070"/>
                  </a:cubicBezTo>
                  <a:cubicBezTo>
                    <a:pt x="908507" y="576580"/>
                    <a:pt x="884909" y="593090"/>
                    <a:pt x="848038" y="607060"/>
                  </a:cubicBezTo>
                  <a:cubicBezTo>
                    <a:pt x="784619" y="632460"/>
                    <a:pt x="660732" y="638810"/>
                    <a:pt x="567817" y="674370"/>
                  </a:cubicBezTo>
                  <a:cubicBezTo>
                    <a:pt x="464577" y="713740"/>
                    <a:pt x="346589" y="820420"/>
                    <a:pt x="263998" y="843280"/>
                  </a:cubicBezTo>
                  <a:cubicBezTo>
                    <a:pt x="212378" y="855980"/>
                    <a:pt x="169608" y="857250"/>
                    <a:pt x="129787" y="844550"/>
                  </a:cubicBezTo>
                  <a:cubicBezTo>
                    <a:pt x="91441" y="833120"/>
                    <a:pt x="48670" y="802640"/>
                    <a:pt x="28022" y="770890"/>
                  </a:cubicBezTo>
                  <a:cubicBezTo>
                    <a:pt x="8849" y="739140"/>
                    <a:pt x="0" y="692150"/>
                    <a:pt x="10324" y="656590"/>
                  </a:cubicBezTo>
                  <a:cubicBezTo>
                    <a:pt x="19173" y="622300"/>
                    <a:pt x="84066" y="561340"/>
                    <a:pt x="84066" y="561340"/>
                  </a:cubicBezTo>
                </a:path>
              </a:pathLst>
            </a:custGeom>
            <a:solidFill>
              <a:srgbClr val="ABCF80"/>
            </a:solidFill>
            <a:ln cap="sq">
              <a:noFill/>
              <a:prstDash val="solid"/>
              <a:miter/>
            </a:ln>
          </p:spPr>
          <p:txBody>
            <a:bodyPr/>
            <a:lstStyle/>
            <a:p>
              <a:endParaRPr lang="en-GB"/>
            </a:p>
          </p:txBody>
        </p:sp>
      </p:grpSp>
      <p:grpSp>
        <p:nvGrpSpPr>
          <p:cNvPr id="79" name="Group 79"/>
          <p:cNvGrpSpPr/>
          <p:nvPr/>
        </p:nvGrpSpPr>
        <p:grpSpPr>
          <a:xfrm>
            <a:off x="16486378" y="3561495"/>
            <a:ext cx="758913" cy="606301"/>
            <a:chOff x="0" y="0"/>
            <a:chExt cx="1837661" cy="1468120"/>
          </a:xfrm>
        </p:grpSpPr>
        <p:sp>
          <p:nvSpPr>
            <p:cNvPr id="80" name="Freeform 80"/>
            <p:cNvSpPr/>
            <p:nvPr/>
          </p:nvSpPr>
          <p:spPr>
            <a:xfrm>
              <a:off x="47195" y="40640"/>
              <a:ext cx="1734422" cy="1379220"/>
            </a:xfrm>
            <a:custGeom>
              <a:avLst/>
              <a:gdLst/>
              <a:ahLst/>
              <a:cxnLst/>
              <a:rect l="l" t="t" r="r" b="b"/>
              <a:pathLst>
                <a:path w="1734422" h="1379220">
                  <a:moveTo>
                    <a:pt x="250724" y="10160"/>
                  </a:moveTo>
                  <a:cubicBezTo>
                    <a:pt x="1281643" y="133350"/>
                    <a:pt x="1328838" y="144780"/>
                    <a:pt x="1387832" y="175260"/>
                  </a:cubicBezTo>
                  <a:cubicBezTo>
                    <a:pt x="1443877" y="204470"/>
                    <a:pt x="1492547" y="228600"/>
                    <a:pt x="1535317" y="292100"/>
                  </a:cubicBezTo>
                  <a:cubicBezTo>
                    <a:pt x="1622333" y="420370"/>
                    <a:pt x="1691651" y="833120"/>
                    <a:pt x="1716723" y="982980"/>
                  </a:cubicBezTo>
                  <a:cubicBezTo>
                    <a:pt x="1729997" y="1055370"/>
                    <a:pt x="1732947" y="1093470"/>
                    <a:pt x="1729997" y="1144270"/>
                  </a:cubicBezTo>
                  <a:cubicBezTo>
                    <a:pt x="1728522" y="1191260"/>
                    <a:pt x="1719673" y="1247140"/>
                    <a:pt x="1706400" y="1277620"/>
                  </a:cubicBezTo>
                  <a:cubicBezTo>
                    <a:pt x="1697550" y="1294130"/>
                    <a:pt x="1690176" y="1301750"/>
                    <a:pt x="1676903" y="1314450"/>
                  </a:cubicBezTo>
                  <a:cubicBezTo>
                    <a:pt x="1656255" y="1332230"/>
                    <a:pt x="1616434" y="1355090"/>
                    <a:pt x="1591361" y="1365250"/>
                  </a:cubicBezTo>
                  <a:cubicBezTo>
                    <a:pt x="1573663" y="1372870"/>
                    <a:pt x="1560390" y="1375410"/>
                    <a:pt x="1541217" y="1376680"/>
                  </a:cubicBezTo>
                  <a:cubicBezTo>
                    <a:pt x="1511720" y="1377950"/>
                    <a:pt x="1464524" y="1372870"/>
                    <a:pt x="1437977" y="1365250"/>
                  </a:cubicBezTo>
                  <a:cubicBezTo>
                    <a:pt x="1418804" y="1360170"/>
                    <a:pt x="1407005" y="1355090"/>
                    <a:pt x="1390782" y="1344930"/>
                  </a:cubicBezTo>
                  <a:cubicBezTo>
                    <a:pt x="1368659" y="1329690"/>
                    <a:pt x="1337688" y="1303020"/>
                    <a:pt x="1322939" y="1277620"/>
                  </a:cubicBezTo>
                  <a:cubicBezTo>
                    <a:pt x="1306716" y="1252220"/>
                    <a:pt x="1314090" y="1223010"/>
                    <a:pt x="1297867" y="1191260"/>
                  </a:cubicBezTo>
                  <a:cubicBezTo>
                    <a:pt x="1272794" y="1144270"/>
                    <a:pt x="1215275" y="1101090"/>
                    <a:pt x="1171030" y="1032510"/>
                  </a:cubicBezTo>
                  <a:cubicBezTo>
                    <a:pt x="1101712" y="924560"/>
                    <a:pt x="989623" y="668020"/>
                    <a:pt x="952752" y="589280"/>
                  </a:cubicBezTo>
                  <a:cubicBezTo>
                    <a:pt x="939478" y="561340"/>
                    <a:pt x="932104" y="552450"/>
                    <a:pt x="927680" y="532130"/>
                  </a:cubicBezTo>
                  <a:cubicBezTo>
                    <a:pt x="923255" y="511810"/>
                    <a:pt x="923255" y="490220"/>
                    <a:pt x="926205" y="471170"/>
                  </a:cubicBezTo>
                  <a:cubicBezTo>
                    <a:pt x="929155" y="450850"/>
                    <a:pt x="936529" y="430530"/>
                    <a:pt x="946853" y="411480"/>
                  </a:cubicBezTo>
                  <a:cubicBezTo>
                    <a:pt x="957177" y="393700"/>
                    <a:pt x="971925" y="375920"/>
                    <a:pt x="988148" y="361950"/>
                  </a:cubicBezTo>
                  <a:cubicBezTo>
                    <a:pt x="1004372" y="347980"/>
                    <a:pt x="1025020" y="335280"/>
                    <a:pt x="1045668" y="326390"/>
                  </a:cubicBezTo>
                  <a:cubicBezTo>
                    <a:pt x="1066315" y="317500"/>
                    <a:pt x="1089913" y="311150"/>
                    <a:pt x="1113511" y="308610"/>
                  </a:cubicBezTo>
                  <a:cubicBezTo>
                    <a:pt x="1137108" y="304800"/>
                    <a:pt x="1162181" y="306070"/>
                    <a:pt x="1184303" y="309880"/>
                  </a:cubicBezTo>
                  <a:cubicBezTo>
                    <a:pt x="1207901" y="313690"/>
                    <a:pt x="1231498" y="320040"/>
                    <a:pt x="1252146" y="330200"/>
                  </a:cubicBezTo>
                  <a:cubicBezTo>
                    <a:pt x="1272794" y="340360"/>
                    <a:pt x="1291967" y="354330"/>
                    <a:pt x="1308191" y="368300"/>
                  </a:cubicBezTo>
                  <a:cubicBezTo>
                    <a:pt x="1322939" y="383540"/>
                    <a:pt x="1336213" y="401320"/>
                    <a:pt x="1346537" y="420370"/>
                  </a:cubicBezTo>
                  <a:cubicBezTo>
                    <a:pt x="1355386" y="439420"/>
                    <a:pt x="1361285" y="459740"/>
                    <a:pt x="1362760" y="480060"/>
                  </a:cubicBezTo>
                  <a:cubicBezTo>
                    <a:pt x="1365710" y="500380"/>
                    <a:pt x="1362760" y="520700"/>
                    <a:pt x="1358335" y="541020"/>
                  </a:cubicBezTo>
                  <a:cubicBezTo>
                    <a:pt x="1352436" y="560070"/>
                    <a:pt x="1342112" y="580390"/>
                    <a:pt x="1330313" y="596900"/>
                  </a:cubicBezTo>
                  <a:cubicBezTo>
                    <a:pt x="1317040" y="614680"/>
                    <a:pt x="1300816" y="629920"/>
                    <a:pt x="1283118" y="642620"/>
                  </a:cubicBezTo>
                  <a:cubicBezTo>
                    <a:pt x="1263945" y="655320"/>
                    <a:pt x="1241822" y="666750"/>
                    <a:pt x="1221174" y="673100"/>
                  </a:cubicBezTo>
                  <a:cubicBezTo>
                    <a:pt x="1199052" y="680720"/>
                    <a:pt x="1173979" y="684530"/>
                    <a:pt x="1150382" y="685800"/>
                  </a:cubicBezTo>
                  <a:cubicBezTo>
                    <a:pt x="1126784" y="685800"/>
                    <a:pt x="1103187" y="683260"/>
                    <a:pt x="1079589" y="676910"/>
                  </a:cubicBezTo>
                  <a:cubicBezTo>
                    <a:pt x="1057466" y="671830"/>
                    <a:pt x="1035344" y="661670"/>
                    <a:pt x="1016171" y="650240"/>
                  </a:cubicBezTo>
                  <a:cubicBezTo>
                    <a:pt x="996997" y="638810"/>
                    <a:pt x="979299" y="623570"/>
                    <a:pt x="966026" y="607060"/>
                  </a:cubicBezTo>
                  <a:cubicBezTo>
                    <a:pt x="951277" y="590550"/>
                    <a:pt x="940953" y="571500"/>
                    <a:pt x="933579" y="552450"/>
                  </a:cubicBezTo>
                  <a:cubicBezTo>
                    <a:pt x="926205" y="532130"/>
                    <a:pt x="923255" y="511810"/>
                    <a:pt x="924730" y="491490"/>
                  </a:cubicBezTo>
                  <a:cubicBezTo>
                    <a:pt x="924730" y="471170"/>
                    <a:pt x="929155" y="449580"/>
                    <a:pt x="938004" y="430530"/>
                  </a:cubicBezTo>
                  <a:cubicBezTo>
                    <a:pt x="945378" y="411480"/>
                    <a:pt x="957177" y="393700"/>
                    <a:pt x="971925" y="377190"/>
                  </a:cubicBezTo>
                  <a:cubicBezTo>
                    <a:pt x="986674" y="361950"/>
                    <a:pt x="1005847" y="346710"/>
                    <a:pt x="1025020" y="336550"/>
                  </a:cubicBezTo>
                  <a:cubicBezTo>
                    <a:pt x="1044193" y="325120"/>
                    <a:pt x="1067790" y="317500"/>
                    <a:pt x="1089913" y="312420"/>
                  </a:cubicBezTo>
                  <a:cubicBezTo>
                    <a:pt x="1113511" y="307340"/>
                    <a:pt x="1138583" y="304800"/>
                    <a:pt x="1160706" y="307340"/>
                  </a:cubicBezTo>
                  <a:cubicBezTo>
                    <a:pt x="1184303" y="308610"/>
                    <a:pt x="1209376" y="313690"/>
                    <a:pt x="1230024" y="321310"/>
                  </a:cubicBezTo>
                  <a:cubicBezTo>
                    <a:pt x="1252146" y="328930"/>
                    <a:pt x="1272794" y="340360"/>
                    <a:pt x="1290492" y="354330"/>
                  </a:cubicBezTo>
                  <a:cubicBezTo>
                    <a:pt x="1308190" y="368300"/>
                    <a:pt x="1318514" y="382270"/>
                    <a:pt x="1334738" y="401320"/>
                  </a:cubicBezTo>
                  <a:cubicBezTo>
                    <a:pt x="1359810" y="431800"/>
                    <a:pt x="1389307" y="469900"/>
                    <a:pt x="1417329" y="521970"/>
                  </a:cubicBezTo>
                  <a:cubicBezTo>
                    <a:pt x="1465999" y="608330"/>
                    <a:pt x="1520569" y="770890"/>
                    <a:pt x="1575138" y="886460"/>
                  </a:cubicBezTo>
                  <a:cubicBezTo>
                    <a:pt x="1625283" y="993140"/>
                    <a:pt x="1724098" y="1118870"/>
                    <a:pt x="1731472" y="1191260"/>
                  </a:cubicBezTo>
                  <a:cubicBezTo>
                    <a:pt x="1734422" y="1228090"/>
                    <a:pt x="1721148" y="1252220"/>
                    <a:pt x="1706400" y="1277620"/>
                  </a:cubicBezTo>
                  <a:cubicBezTo>
                    <a:pt x="1690176" y="1303020"/>
                    <a:pt x="1665104" y="1328420"/>
                    <a:pt x="1637082" y="1344930"/>
                  </a:cubicBezTo>
                  <a:cubicBezTo>
                    <a:pt x="1610534" y="1360170"/>
                    <a:pt x="1573663" y="1372870"/>
                    <a:pt x="1541217" y="1376680"/>
                  </a:cubicBezTo>
                  <a:cubicBezTo>
                    <a:pt x="1507295" y="1379220"/>
                    <a:pt x="1468949" y="1375410"/>
                    <a:pt x="1437977" y="1365250"/>
                  </a:cubicBezTo>
                  <a:cubicBezTo>
                    <a:pt x="1405531" y="1355090"/>
                    <a:pt x="1374559" y="1336040"/>
                    <a:pt x="1352436" y="1314450"/>
                  </a:cubicBezTo>
                  <a:cubicBezTo>
                    <a:pt x="1330313" y="1292860"/>
                    <a:pt x="1314090" y="1268730"/>
                    <a:pt x="1303766" y="1235710"/>
                  </a:cubicBezTo>
                  <a:cubicBezTo>
                    <a:pt x="1289018" y="1188720"/>
                    <a:pt x="1306716" y="1122680"/>
                    <a:pt x="1294917" y="1051560"/>
                  </a:cubicBezTo>
                  <a:cubicBezTo>
                    <a:pt x="1278693" y="946150"/>
                    <a:pt x="1204951" y="773430"/>
                    <a:pt x="1196102" y="670560"/>
                  </a:cubicBezTo>
                  <a:cubicBezTo>
                    <a:pt x="1190203" y="603250"/>
                    <a:pt x="1240347" y="539750"/>
                    <a:pt x="1210850" y="500380"/>
                  </a:cubicBezTo>
                  <a:cubicBezTo>
                    <a:pt x="1178404" y="458470"/>
                    <a:pt x="1088438" y="454660"/>
                    <a:pt x="996997" y="435610"/>
                  </a:cubicBezTo>
                  <a:cubicBezTo>
                    <a:pt x="845088" y="406400"/>
                    <a:pt x="538320" y="406400"/>
                    <a:pt x="371662" y="375920"/>
                  </a:cubicBezTo>
                  <a:cubicBezTo>
                    <a:pt x="258099" y="354330"/>
                    <a:pt x="151909" y="336550"/>
                    <a:pt x="91441" y="298450"/>
                  </a:cubicBezTo>
                  <a:cubicBezTo>
                    <a:pt x="50145" y="273050"/>
                    <a:pt x="22123" y="241300"/>
                    <a:pt x="11799" y="207010"/>
                  </a:cubicBezTo>
                  <a:cubicBezTo>
                    <a:pt x="0" y="172720"/>
                    <a:pt x="4425" y="125730"/>
                    <a:pt x="22123" y="93980"/>
                  </a:cubicBezTo>
                  <a:cubicBezTo>
                    <a:pt x="39821" y="60960"/>
                    <a:pt x="79642" y="27940"/>
                    <a:pt x="117988" y="13970"/>
                  </a:cubicBezTo>
                  <a:cubicBezTo>
                    <a:pt x="154859" y="0"/>
                    <a:pt x="250724" y="10160"/>
                    <a:pt x="250724" y="10160"/>
                  </a:cubicBezTo>
                </a:path>
              </a:pathLst>
            </a:custGeom>
            <a:solidFill>
              <a:srgbClr val="ABCF80"/>
            </a:solidFill>
            <a:ln cap="sq">
              <a:noFill/>
              <a:prstDash val="solid"/>
              <a:miter/>
            </a:ln>
          </p:spPr>
          <p:txBody>
            <a:bodyPr/>
            <a:lstStyle/>
            <a:p>
              <a:endParaRPr lang="en-GB"/>
            </a:p>
          </p:txBody>
        </p:sp>
      </p:grpSp>
      <p:grpSp>
        <p:nvGrpSpPr>
          <p:cNvPr id="81" name="Group 81"/>
          <p:cNvGrpSpPr/>
          <p:nvPr/>
        </p:nvGrpSpPr>
        <p:grpSpPr>
          <a:xfrm>
            <a:off x="17093630" y="3661671"/>
            <a:ext cx="151661" cy="377626"/>
            <a:chOff x="0" y="0"/>
            <a:chExt cx="367237" cy="914400"/>
          </a:xfrm>
        </p:grpSpPr>
        <p:sp>
          <p:nvSpPr>
            <p:cNvPr id="82" name="Freeform 82"/>
            <p:cNvSpPr/>
            <p:nvPr/>
          </p:nvSpPr>
          <p:spPr>
            <a:xfrm>
              <a:off x="57519" y="49530"/>
              <a:ext cx="263998" cy="819150"/>
            </a:xfrm>
            <a:custGeom>
              <a:avLst/>
              <a:gdLst/>
              <a:ahLst/>
              <a:cxnLst/>
              <a:rect l="l" t="t" r="r" b="b"/>
              <a:pathLst>
                <a:path w="263998" h="819150">
                  <a:moveTo>
                    <a:pt x="199105" y="85090"/>
                  </a:moveTo>
                  <a:cubicBezTo>
                    <a:pt x="256624" y="408940"/>
                    <a:pt x="263998" y="646430"/>
                    <a:pt x="249249" y="722630"/>
                  </a:cubicBezTo>
                  <a:cubicBezTo>
                    <a:pt x="244825" y="750570"/>
                    <a:pt x="240400" y="764540"/>
                    <a:pt x="227127" y="779780"/>
                  </a:cubicBezTo>
                  <a:cubicBezTo>
                    <a:pt x="213853" y="795020"/>
                    <a:pt x="190255" y="808990"/>
                    <a:pt x="169608" y="814070"/>
                  </a:cubicBezTo>
                  <a:cubicBezTo>
                    <a:pt x="147485" y="819150"/>
                    <a:pt x="117988" y="815340"/>
                    <a:pt x="98815" y="810260"/>
                  </a:cubicBezTo>
                  <a:cubicBezTo>
                    <a:pt x="87016" y="806450"/>
                    <a:pt x="78167" y="802640"/>
                    <a:pt x="69318" y="795020"/>
                  </a:cubicBezTo>
                  <a:cubicBezTo>
                    <a:pt x="56044" y="782320"/>
                    <a:pt x="36871" y="760730"/>
                    <a:pt x="32447" y="742950"/>
                  </a:cubicBezTo>
                  <a:cubicBezTo>
                    <a:pt x="28022" y="723900"/>
                    <a:pt x="33922" y="697230"/>
                    <a:pt x="39821" y="681990"/>
                  </a:cubicBezTo>
                  <a:cubicBezTo>
                    <a:pt x="44246" y="671830"/>
                    <a:pt x="50145" y="665480"/>
                    <a:pt x="60469" y="656590"/>
                  </a:cubicBezTo>
                  <a:cubicBezTo>
                    <a:pt x="73742" y="646430"/>
                    <a:pt x="103239" y="632460"/>
                    <a:pt x="122412" y="628650"/>
                  </a:cubicBezTo>
                  <a:cubicBezTo>
                    <a:pt x="135686" y="626110"/>
                    <a:pt x="144535" y="626110"/>
                    <a:pt x="157809" y="628650"/>
                  </a:cubicBezTo>
                  <a:cubicBezTo>
                    <a:pt x="175507" y="632460"/>
                    <a:pt x="205004" y="643890"/>
                    <a:pt x="219752" y="656590"/>
                  </a:cubicBezTo>
                  <a:cubicBezTo>
                    <a:pt x="234501" y="670560"/>
                    <a:pt x="246300" y="693420"/>
                    <a:pt x="249249" y="712470"/>
                  </a:cubicBezTo>
                  <a:cubicBezTo>
                    <a:pt x="252199" y="731520"/>
                    <a:pt x="246300" y="754380"/>
                    <a:pt x="234501" y="770890"/>
                  </a:cubicBezTo>
                  <a:cubicBezTo>
                    <a:pt x="222702" y="787400"/>
                    <a:pt x="200579" y="802640"/>
                    <a:pt x="179932" y="810260"/>
                  </a:cubicBezTo>
                  <a:cubicBezTo>
                    <a:pt x="159284" y="817880"/>
                    <a:pt x="128312" y="816610"/>
                    <a:pt x="110614" y="814070"/>
                  </a:cubicBezTo>
                  <a:cubicBezTo>
                    <a:pt x="97340" y="811530"/>
                    <a:pt x="88491" y="807720"/>
                    <a:pt x="78167" y="800100"/>
                  </a:cubicBezTo>
                  <a:cubicBezTo>
                    <a:pt x="63419" y="789940"/>
                    <a:pt x="45720" y="778510"/>
                    <a:pt x="35396" y="753110"/>
                  </a:cubicBezTo>
                  <a:cubicBezTo>
                    <a:pt x="7374" y="678180"/>
                    <a:pt x="57519" y="377190"/>
                    <a:pt x="39821" y="287020"/>
                  </a:cubicBezTo>
                  <a:cubicBezTo>
                    <a:pt x="30972" y="248920"/>
                    <a:pt x="11799" y="233680"/>
                    <a:pt x="5899" y="207010"/>
                  </a:cubicBezTo>
                  <a:cubicBezTo>
                    <a:pt x="0" y="180340"/>
                    <a:pt x="0" y="151130"/>
                    <a:pt x="1475" y="123190"/>
                  </a:cubicBezTo>
                  <a:cubicBezTo>
                    <a:pt x="2950" y="97790"/>
                    <a:pt x="4425" y="64770"/>
                    <a:pt x="13274" y="45720"/>
                  </a:cubicBezTo>
                  <a:cubicBezTo>
                    <a:pt x="20648" y="31750"/>
                    <a:pt x="32447" y="22860"/>
                    <a:pt x="45720" y="15240"/>
                  </a:cubicBezTo>
                  <a:cubicBezTo>
                    <a:pt x="57519" y="7620"/>
                    <a:pt x="73742" y="2540"/>
                    <a:pt x="88491" y="1270"/>
                  </a:cubicBezTo>
                  <a:cubicBezTo>
                    <a:pt x="103239" y="0"/>
                    <a:pt x="120938" y="1270"/>
                    <a:pt x="135686" y="6350"/>
                  </a:cubicBezTo>
                  <a:cubicBezTo>
                    <a:pt x="148960" y="10160"/>
                    <a:pt x="163708" y="17780"/>
                    <a:pt x="174032" y="29210"/>
                  </a:cubicBezTo>
                  <a:cubicBezTo>
                    <a:pt x="185831" y="43180"/>
                    <a:pt x="199105" y="85090"/>
                    <a:pt x="199105" y="85090"/>
                  </a:cubicBezTo>
                </a:path>
              </a:pathLst>
            </a:custGeom>
            <a:solidFill>
              <a:srgbClr val="ABCF80"/>
            </a:solidFill>
            <a:ln cap="sq">
              <a:noFill/>
              <a:prstDash val="solid"/>
              <a:miter/>
            </a:ln>
          </p:spPr>
          <p:txBody>
            <a:bodyPr/>
            <a:lstStyle/>
            <a:p>
              <a:endParaRPr lang="en-GB"/>
            </a:p>
          </p:txBody>
        </p:sp>
      </p:grpSp>
      <p:grpSp>
        <p:nvGrpSpPr>
          <p:cNvPr id="83" name="Group 83"/>
          <p:cNvGrpSpPr/>
          <p:nvPr/>
        </p:nvGrpSpPr>
        <p:grpSpPr>
          <a:xfrm>
            <a:off x="9888829" y="3695238"/>
            <a:ext cx="147398" cy="229198"/>
            <a:chOff x="0" y="0"/>
            <a:chExt cx="356913" cy="554990"/>
          </a:xfrm>
        </p:grpSpPr>
        <p:sp>
          <p:nvSpPr>
            <p:cNvPr id="84" name="Freeform 84"/>
            <p:cNvSpPr/>
            <p:nvPr/>
          </p:nvSpPr>
          <p:spPr>
            <a:xfrm>
              <a:off x="51620" y="50800"/>
              <a:ext cx="247775" cy="457200"/>
            </a:xfrm>
            <a:custGeom>
              <a:avLst/>
              <a:gdLst/>
              <a:ahLst/>
              <a:cxnLst/>
              <a:rect l="l" t="t" r="r" b="b"/>
              <a:pathLst>
                <a:path w="247775" h="457200">
                  <a:moveTo>
                    <a:pt x="206478" y="85090"/>
                  </a:moveTo>
                  <a:cubicBezTo>
                    <a:pt x="228601" y="332740"/>
                    <a:pt x="246299" y="341630"/>
                    <a:pt x="246299" y="360680"/>
                  </a:cubicBezTo>
                  <a:cubicBezTo>
                    <a:pt x="244825" y="382270"/>
                    <a:pt x="224177" y="420370"/>
                    <a:pt x="205004" y="435610"/>
                  </a:cubicBezTo>
                  <a:cubicBezTo>
                    <a:pt x="188780" y="448310"/>
                    <a:pt x="162233" y="453390"/>
                    <a:pt x="141585" y="453390"/>
                  </a:cubicBezTo>
                  <a:cubicBezTo>
                    <a:pt x="120937" y="453390"/>
                    <a:pt x="95865" y="448310"/>
                    <a:pt x="79642" y="435610"/>
                  </a:cubicBezTo>
                  <a:cubicBezTo>
                    <a:pt x="58994" y="420370"/>
                    <a:pt x="36871" y="383540"/>
                    <a:pt x="38346" y="359410"/>
                  </a:cubicBezTo>
                  <a:cubicBezTo>
                    <a:pt x="41295" y="335280"/>
                    <a:pt x="67843" y="300990"/>
                    <a:pt x="89965" y="288290"/>
                  </a:cubicBezTo>
                  <a:cubicBezTo>
                    <a:pt x="107664" y="276860"/>
                    <a:pt x="132736" y="274320"/>
                    <a:pt x="154859" y="275590"/>
                  </a:cubicBezTo>
                  <a:cubicBezTo>
                    <a:pt x="175507" y="278130"/>
                    <a:pt x="199104" y="287020"/>
                    <a:pt x="213853" y="299720"/>
                  </a:cubicBezTo>
                  <a:cubicBezTo>
                    <a:pt x="228601" y="312420"/>
                    <a:pt x="241875" y="332740"/>
                    <a:pt x="244825" y="350520"/>
                  </a:cubicBezTo>
                  <a:cubicBezTo>
                    <a:pt x="247774" y="368300"/>
                    <a:pt x="246299" y="391160"/>
                    <a:pt x="233026" y="406400"/>
                  </a:cubicBezTo>
                  <a:cubicBezTo>
                    <a:pt x="219752" y="426720"/>
                    <a:pt x="179931" y="449580"/>
                    <a:pt x="153384" y="453390"/>
                  </a:cubicBezTo>
                  <a:cubicBezTo>
                    <a:pt x="131261" y="457200"/>
                    <a:pt x="104714" y="447040"/>
                    <a:pt x="88491" y="440690"/>
                  </a:cubicBezTo>
                  <a:cubicBezTo>
                    <a:pt x="76692" y="435610"/>
                    <a:pt x="70792" y="431800"/>
                    <a:pt x="63418" y="421640"/>
                  </a:cubicBezTo>
                  <a:cubicBezTo>
                    <a:pt x="47195" y="402590"/>
                    <a:pt x="28022" y="354330"/>
                    <a:pt x="19173" y="320040"/>
                  </a:cubicBezTo>
                  <a:cubicBezTo>
                    <a:pt x="10324" y="287020"/>
                    <a:pt x="8849" y="257810"/>
                    <a:pt x="7374" y="222250"/>
                  </a:cubicBezTo>
                  <a:cubicBezTo>
                    <a:pt x="5899" y="175260"/>
                    <a:pt x="0" y="100330"/>
                    <a:pt x="13273" y="64770"/>
                  </a:cubicBezTo>
                  <a:cubicBezTo>
                    <a:pt x="22122" y="41910"/>
                    <a:pt x="36871" y="25400"/>
                    <a:pt x="53094" y="15240"/>
                  </a:cubicBezTo>
                  <a:cubicBezTo>
                    <a:pt x="66368" y="6350"/>
                    <a:pt x="81116" y="1270"/>
                    <a:pt x="97340" y="0"/>
                  </a:cubicBezTo>
                  <a:cubicBezTo>
                    <a:pt x="116513" y="0"/>
                    <a:pt x="147485" y="6350"/>
                    <a:pt x="165183" y="15240"/>
                  </a:cubicBezTo>
                  <a:cubicBezTo>
                    <a:pt x="178456" y="21590"/>
                    <a:pt x="188780" y="33020"/>
                    <a:pt x="196154" y="45720"/>
                  </a:cubicBezTo>
                  <a:cubicBezTo>
                    <a:pt x="203529" y="57150"/>
                    <a:pt x="206478" y="85090"/>
                    <a:pt x="206478" y="85090"/>
                  </a:cubicBezTo>
                </a:path>
              </a:pathLst>
            </a:custGeom>
            <a:solidFill>
              <a:srgbClr val="ABCF80"/>
            </a:solidFill>
            <a:ln cap="sq">
              <a:noFill/>
              <a:prstDash val="solid"/>
              <a:miter/>
            </a:ln>
          </p:spPr>
          <p:txBody>
            <a:bodyPr/>
            <a:lstStyle/>
            <a:p>
              <a:endParaRPr lang="en-GB"/>
            </a:p>
          </p:txBody>
        </p:sp>
      </p:grpSp>
      <p:grpSp>
        <p:nvGrpSpPr>
          <p:cNvPr id="85" name="Group 85"/>
          <p:cNvGrpSpPr/>
          <p:nvPr/>
        </p:nvGrpSpPr>
        <p:grpSpPr>
          <a:xfrm>
            <a:off x="16893601" y="3597975"/>
            <a:ext cx="219097" cy="163459"/>
            <a:chOff x="0" y="0"/>
            <a:chExt cx="364288" cy="271780"/>
          </a:xfrm>
        </p:grpSpPr>
        <p:sp>
          <p:nvSpPr>
            <p:cNvPr id="86" name="Freeform 86"/>
            <p:cNvSpPr/>
            <p:nvPr/>
          </p:nvSpPr>
          <p:spPr>
            <a:xfrm>
              <a:off x="58994" y="46990"/>
              <a:ext cx="246300" cy="175260"/>
            </a:xfrm>
            <a:custGeom>
              <a:avLst/>
              <a:gdLst/>
              <a:ahLst/>
              <a:cxnLst/>
              <a:rect l="l" t="t" r="r" b="b"/>
              <a:pathLst>
                <a:path w="246300" h="175260">
                  <a:moveTo>
                    <a:pt x="120937" y="3810"/>
                  </a:moveTo>
                  <a:cubicBezTo>
                    <a:pt x="233026" y="57150"/>
                    <a:pt x="246300" y="86360"/>
                    <a:pt x="244825" y="106680"/>
                  </a:cubicBezTo>
                  <a:cubicBezTo>
                    <a:pt x="244825" y="123190"/>
                    <a:pt x="233026" y="139700"/>
                    <a:pt x="221227" y="151130"/>
                  </a:cubicBezTo>
                  <a:cubicBezTo>
                    <a:pt x="207954" y="162560"/>
                    <a:pt x="190255" y="172720"/>
                    <a:pt x="171082" y="173990"/>
                  </a:cubicBezTo>
                  <a:cubicBezTo>
                    <a:pt x="147485" y="175260"/>
                    <a:pt x="109139" y="166370"/>
                    <a:pt x="91441" y="151130"/>
                  </a:cubicBezTo>
                  <a:cubicBezTo>
                    <a:pt x="75217" y="135890"/>
                    <a:pt x="63418" y="102870"/>
                    <a:pt x="69318" y="81280"/>
                  </a:cubicBezTo>
                  <a:cubicBezTo>
                    <a:pt x="75217" y="60960"/>
                    <a:pt x="100290" y="34290"/>
                    <a:pt x="123887" y="26670"/>
                  </a:cubicBezTo>
                  <a:cubicBezTo>
                    <a:pt x="146010" y="19050"/>
                    <a:pt x="185831" y="22860"/>
                    <a:pt x="206479" y="34290"/>
                  </a:cubicBezTo>
                  <a:cubicBezTo>
                    <a:pt x="227127" y="46990"/>
                    <a:pt x="246300" y="77470"/>
                    <a:pt x="244825" y="97790"/>
                  </a:cubicBezTo>
                  <a:cubicBezTo>
                    <a:pt x="244825" y="119380"/>
                    <a:pt x="227127" y="149860"/>
                    <a:pt x="206479" y="161290"/>
                  </a:cubicBezTo>
                  <a:cubicBezTo>
                    <a:pt x="185831" y="173990"/>
                    <a:pt x="150434" y="172720"/>
                    <a:pt x="123887" y="168910"/>
                  </a:cubicBezTo>
                  <a:cubicBezTo>
                    <a:pt x="94390" y="165100"/>
                    <a:pt x="57519" y="153670"/>
                    <a:pt x="36871" y="137160"/>
                  </a:cubicBezTo>
                  <a:cubicBezTo>
                    <a:pt x="17698" y="120650"/>
                    <a:pt x="0" y="93980"/>
                    <a:pt x="0" y="73660"/>
                  </a:cubicBezTo>
                  <a:cubicBezTo>
                    <a:pt x="0" y="52070"/>
                    <a:pt x="19173" y="22860"/>
                    <a:pt x="39821" y="11430"/>
                  </a:cubicBezTo>
                  <a:cubicBezTo>
                    <a:pt x="60469" y="0"/>
                    <a:pt x="120937" y="3810"/>
                    <a:pt x="120937" y="3810"/>
                  </a:cubicBezTo>
                </a:path>
              </a:pathLst>
            </a:custGeom>
            <a:solidFill>
              <a:srgbClr val="ABCF80"/>
            </a:solidFill>
            <a:ln cap="sq">
              <a:noFill/>
              <a:prstDash val="solid"/>
              <a:miter/>
            </a:ln>
          </p:spPr>
          <p:txBody>
            <a:bodyPr/>
            <a:lstStyle/>
            <a:p>
              <a:endParaRPr lang="en-GB"/>
            </a:p>
          </p:txBody>
        </p:sp>
      </p:grpSp>
      <p:grpSp>
        <p:nvGrpSpPr>
          <p:cNvPr id="87" name="Group 87"/>
          <p:cNvGrpSpPr/>
          <p:nvPr/>
        </p:nvGrpSpPr>
        <p:grpSpPr>
          <a:xfrm>
            <a:off x="16603541" y="3534578"/>
            <a:ext cx="581005" cy="206997"/>
            <a:chOff x="0" y="0"/>
            <a:chExt cx="966026" cy="344170"/>
          </a:xfrm>
        </p:grpSpPr>
        <p:sp>
          <p:nvSpPr>
            <p:cNvPr id="88" name="Freeform 88"/>
            <p:cNvSpPr/>
            <p:nvPr/>
          </p:nvSpPr>
          <p:spPr>
            <a:xfrm>
              <a:off x="54569" y="40640"/>
              <a:ext cx="858362" cy="255270"/>
            </a:xfrm>
            <a:custGeom>
              <a:avLst/>
              <a:gdLst/>
              <a:ahLst/>
              <a:cxnLst/>
              <a:rect l="l" t="t" r="r" b="b"/>
              <a:pathLst>
                <a:path w="858362" h="255270">
                  <a:moveTo>
                    <a:pt x="694654" y="224790"/>
                  </a:moveTo>
                  <a:cubicBezTo>
                    <a:pt x="626811" y="171450"/>
                    <a:pt x="572242" y="176530"/>
                    <a:pt x="522097" y="175260"/>
                  </a:cubicBezTo>
                  <a:cubicBezTo>
                    <a:pt x="455728" y="172720"/>
                    <a:pt x="362813" y="168910"/>
                    <a:pt x="292020" y="175260"/>
                  </a:cubicBezTo>
                  <a:cubicBezTo>
                    <a:pt x="228602" y="181610"/>
                    <a:pt x="162234" y="213360"/>
                    <a:pt x="113564" y="210820"/>
                  </a:cubicBezTo>
                  <a:cubicBezTo>
                    <a:pt x="79642" y="209550"/>
                    <a:pt x="45721" y="201930"/>
                    <a:pt x="28022" y="184150"/>
                  </a:cubicBezTo>
                  <a:cubicBezTo>
                    <a:pt x="10324" y="167640"/>
                    <a:pt x="0" y="130810"/>
                    <a:pt x="5900" y="107950"/>
                  </a:cubicBezTo>
                  <a:cubicBezTo>
                    <a:pt x="11799" y="86360"/>
                    <a:pt x="41296" y="58420"/>
                    <a:pt x="66369" y="49530"/>
                  </a:cubicBezTo>
                  <a:cubicBezTo>
                    <a:pt x="91441" y="41910"/>
                    <a:pt x="134212" y="49530"/>
                    <a:pt x="156334" y="59690"/>
                  </a:cubicBezTo>
                  <a:cubicBezTo>
                    <a:pt x="174032" y="69850"/>
                    <a:pt x="188781" y="86360"/>
                    <a:pt x="193205" y="102870"/>
                  </a:cubicBezTo>
                  <a:cubicBezTo>
                    <a:pt x="199105" y="124460"/>
                    <a:pt x="193205" y="162560"/>
                    <a:pt x="175507" y="180340"/>
                  </a:cubicBezTo>
                  <a:cubicBezTo>
                    <a:pt x="159284" y="198120"/>
                    <a:pt x="117988" y="212090"/>
                    <a:pt x="92916" y="212090"/>
                  </a:cubicBezTo>
                  <a:cubicBezTo>
                    <a:pt x="72268" y="212090"/>
                    <a:pt x="50145" y="201930"/>
                    <a:pt x="35397" y="190500"/>
                  </a:cubicBezTo>
                  <a:cubicBezTo>
                    <a:pt x="20648" y="179070"/>
                    <a:pt x="8849" y="161290"/>
                    <a:pt x="4425" y="144780"/>
                  </a:cubicBezTo>
                  <a:cubicBezTo>
                    <a:pt x="1475" y="128270"/>
                    <a:pt x="4425" y="106680"/>
                    <a:pt x="13274" y="91440"/>
                  </a:cubicBezTo>
                  <a:cubicBezTo>
                    <a:pt x="22123" y="76200"/>
                    <a:pt x="33922" y="64770"/>
                    <a:pt x="56045" y="53340"/>
                  </a:cubicBezTo>
                  <a:cubicBezTo>
                    <a:pt x="97340" y="34290"/>
                    <a:pt x="176982" y="17780"/>
                    <a:pt x="252199" y="10160"/>
                  </a:cubicBezTo>
                  <a:cubicBezTo>
                    <a:pt x="351014" y="0"/>
                    <a:pt x="523571" y="7620"/>
                    <a:pt x="604688" y="12700"/>
                  </a:cubicBezTo>
                  <a:cubicBezTo>
                    <a:pt x="648934" y="15240"/>
                    <a:pt x="674006" y="12700"/>
                    <a:pt x="704978" y="24130"/>
                  </a:cubicBezTo>
                  <a:cubicBezTo>
                    <a:pt x="737424" y="35560"/>
                    <a:pt x="771346" y="63500"/>
                    <a:pt x="796418" y="83820"/>
                  </a:cubicBezTo>
                  <a:cubicBezTo>
                    <a:pt x="817066" y="101600"/>
                    <a:pt x="837714" y="120650"/>
                    <a:pt x="846563" y="140970"/>
                  </a:cubicBezTo>
                  <a:cubicBezTo>
                    <a:pt x="855412" y="158750"/>
                    <a:pt x="858362" y="179070"/>
                    <a:pt x="852463" y="195580"/>
                  </a:cubicBezTo>
                  <a:cubicBezTo>
                    <a:pt x="848038" y="212090"/>
                    <a:pt x="831815" y="231140"/>
                    <a:pt x="814117" y="241300"/>
                  </a:cubicBezTo>
                  <a:cubicBezTo>
                    <a:pt x="797893" y="250190"/>
                    <a:pt x="771346" y="255270"/>
                    <a:pt x="752173" y="252730"/>
                  </a:cubicBezTo>
                  <a:cubicBezTo>
                    <a:pt x="731525" y="250190"/>
                    <a:pt x="694654" y="224790"/>
                    <a:pt x="694654" y="224790"/>
                  </a:cubicBezTo>
                </a:path>
              </a:pathLst>
            </a:custGeom>
            <a:solidFill>
              <a:srgbClr val="ABCF80"/>
            </a:solidFill>
            <a:ln cap="sq">
              <a:noFill/>
              <a:prstDash val="solid"/>
              <a:miter/>
            </a:ln>
          </p:spPr>
          <p:txBody>
            <a:bodyPr/>
            <a:lstStyle/>
            <a:p>
              <a:endParaRPr lang="en-GB"/>
            </a:p>
          </p:txBody>
        </p:sp>
      </p:grpSp>
      <p:sp>
        <p:nvSpPr>
          <p:cNvPr id="89" name="TextBox 89"/>
          <p:cNvSpPr txBox="1"/>
          <p:nvPr/>
        </p:nvSpPr>
        <p:spPr>
          <a:xfrm>
            <a:off x="10044710" y="4228892"/>
            <a:ext cx="7113246" cy="4486854"/>
          </a:xfrm>
          <a:prstGeom prst="rect">
            <a:avLst/>
          </a:prstGeom>
        </p:spPr>
        <p:txBody>
          <a:bodyPr lIns="0" tIns="0" rIns="0" bIns="0" rtlCol="0" anchor="t">
            <a:spAutoFit/>
          </a:bodyPr>
          <a:lstStyle/>
          <a:p>
            <a:pPr algn="ctr">
              <a:lnSpc>
                <a:spcPts val="4449"/>
              </a:lnSpc>
            </a:pPr>
            <a:r>
              <a:rPr lang="en-GB" sz="3271" spc="29" dirty="0">
                <a:solidFill>
                  <a:srgbClr val="000000"/>
                </a:solidFill>
                <a:latin typeface="Montserrat Classic"/>
                <a:ea typeface="Montserrat Classic"/>
                <a:cs typeface="Montserrat Classic"/>
                <a:sym typeface="Montserrat Classic"/>
              </a:rPr>
              <a:t>Characterised</a:t>
            </a:r>
            <a:r>
              <a:rPr lang="en-US" sz="3271" spc="29" dirty="0">
                <a:solidFill>
                  <a:srgbClr val="000000"/>
                </a:solidFill>
                <a:latin typeface="Montserrat Classic"/>
                <a:ea typeface="Montserrat Classic"/>
                <a:cs typeface="Montserrat Classic"/>
                <a:sym typeface="Montserrat Classic"/>
              </a:rPr>
              <a:t> by moderate temperatures and four distinct seasons—spring, summer, </a:t>
            </a:r>
            <a:r>
              <a:rPr lang="en-GB" sz="3271" spc="29" dirty="0">
                <a:solidFill>
                  <a:srgbClr val="000000"/>
                </a:solidFill>
                <a:latin typeface="Montserrat Classic"/>
                <a:ea typeface="Montserrat Classic"/>
                <a:cs typeface="Montserrat Classic"/>
                <a:sym typeface="Montserrat Classic"/>
              </a:rPr>
              <a:t>autumn</a:t>
            </a:r>
            <a:r>
              <a:rPr lang="en-US" sz="3271" spc="29" dirty="0">
                <a:solidFill>
                  <a:srgbClr val="000000"/>
                </a:solidFill>
                <a:latin typeface="Montserrat Classic"/>
                <a:ea typeface="Montserrat Classic"/>
                <a:cs typeface="Montserrat Classic"/>
                <a:sym typeface="Montserrat Classic"/>
              </a:rPr>
              <a:t>, and winter—typically with mild to warm summers and cool to cold winters with varying amounts of precipitation throughout the year.</a:t>
            </a:r>
          </a:p>
        </p:txBody>
      </p:sp>
      <p:sp>
        <p:nvSpPr>
          <p:cNvPr id="95" name="Rectangle: Rounded Corners 94">
            <a:extLst>
              <a:ext uri="{FF2B5EF4-FFF2-40B4-BE49-F238E27FC236}">
                <a16:creationId xmlns:a16="http://schemas.microsoft.com/office/drawing/2014/main" id="{115F5113-B895-BE31-4396-C7B842FC3C11}"/>
              </a:ext>
            </a:extLst>
          </p:cNvPr>
          <p:cNvSpPr/>
          <p:nvPr/>
        </p:nvSpPr>
        <p:spPr>
          <a:xfrm>
            <a:off x="9938822" y="3543300"/>
            <a:ext cx="7335176" cy="530250"/>
          </a:xfrm>
          <a:prstGeom prst="roundRect">
            <a:avLst/>
          </a:prstGeom>
          <a:solidFill>
            <a:srgbClr val="ABC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91"/>
          <p:cNvSpPr/>
          <p:nvPr/>
        </p:nvSpPr>
        <p:spPr>
          <a:xfrm rot="928591">
            <a:off x="200309" y="3024704"/>
            <a:ext cx="5352585" cy="4114800"/>
          </a:xfrm>
          <a:custGeom>
            <a:avLst/>
            <a:gdLst/>
            <a:ahLst/>
            <a:cxnLst/>
            <a:rect l="l" t="t" r="r" b="b"/>
            <a:pathLst>
              <a:path w="5352585" h="4114800">
                <a:moveTo>
                  <a:pt x="0" y="0"/>
                </a:moveTo>
                <a:lnTo>
                  <a:pt x="5352586" y="0"/>
                </a:lnTo>
                <a:lnTo>
                  <a:pt x="5352586" y="4114800"/>
                </a:lnTo>
                <a:lnTo>
                  <a:pt x="0" y="411480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2" name="Freeform 92"/>
          <p:cNvSpPr/>
          <p:nvPr/>
        </p:nvSpPr>
        <p:spPr>
          <a:xfrm>
            <a:off x="14837622" y="789915"/>
            <a:ext cx="3283606" cy="2930618"/>
          </a:xfrm>
          <a:custGeom>
            <a:avLst/>
            <a:gdLst/>
            <a:ahLst/>
            <a:cxnLst/>
            <a:rect l="l" t="t" r="r" b="b"/>
            <a:pathLst>
              <a:path w="3283606" h="2930618">
                <a:moveTo>
                  <a:pt x="0" y="0"/>
                </a:moveTo>
                <a:lnTo>
                  <a:pt x="3283606" y="0"/>
                </a:lnTo>
                <a:lnTo>
                  <a:pt x="3283606" y="2930618"/>
                </a:lnTo>
                <a:lnTo>
                  <a:pt x="0" y="293061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3" name="TextBox 93"/>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4" name="TextBox 94"/>
          <p:cNvSpPr txBox="1"/>
          <p:nvPr/>
        </p:nvSpPr>
        <p:spPr>
          <a:xfrm>
            <a:off x="546099" y="3626121"/>
            <a:ext cx="4661007" cy="2797667"/>
          </a:xfrm>
          <a:prstGeom prst="rect">
            <a:avLst/>
          </a:prstGeom>
        </p:spPr>
        <p:txBody>
          <a:bodyPr lIns="0" tIns="0" rIns="0" bIns="0" rtlCol="0" anchor="t">
            <a:spAutoFit/>
          </a:bodyPr>
          <a:lstStyle/>
          <a:p>
            <a:pPr algn="ctr">
              <a:lnSpc>
                <a:spcPts val="4441"/>
              </a:lnSpc>
            </a:pPr>
            <a:r>
              <a:rPr lang="en-US" sz="3265" spc="29">
                <a:solidFill>
                  <a:srgbClr val="000000"/>
                </a:solidFill>
                <a:latin typeface="Montserrat Classic"/>
                <a:ea typeface="Montserrat Classic"/>
                <a:cs typeface="Montserrat Classic"/>
                <a:sym typeface="Montserrat Classic"/>
              </a:rPr>
              <a:t>    e.g. United Kingdom, Germany, France, Japan, New Zealand....</a:t>
            </a:r>
          </a:p>
          <a:p>
            <a:pPr algn="ctr">
              <a:lnSpc>
                <a:spcPts val="4441"/>
              </a:lnSpc>
            </a:pPr>
            <a:endParaRPr lang="en-US" sz="3265" spc="29">
              <a:solidFill>
                <a:srgbClr val="000000"/>
              </a:solidFill>
              <a:latin typeface="Montserrat Classic"/>
              <a:ea typeface="Montserrat Classic"/>
              <a:cs typeface="Montserrat Classic"/>
              <a:sym typeface="Montserrat Classic"/>
            </a:endParaRPr>
          </a:p>
        </p:txBody>
      </p:sp>
      <p:sp>
        <p:nvSpPr>
          <p:cNvPr id="68" name="TextBox 68"/>
          <p:cNvSpPr txBox="1"/>
          <p:nvPr/>
        </p:nvSpPr>
        <p:spPr>
          <a:xfrm>
            <a:off x="10501476" y="3502644"/>
            <a:ext cx="6093420" cy="757833"/>
          </a:xfrm>
          <a:prstGeom prst="rect">
            <a:avLst/>
          </a:prstGeom>
        </p:spPr>
        <p:txBody>
          <a:bodyPr lIns="0" tIns="0" rIns="0" bIns="0" rtlCol="0" anchor="t">
            <a:spAutoFit/>
          </a:bodyPr>
          <a:lstStyle/>
          <a:p>
            <a:pPr algn="ctr">
              <a:lnSpc>
                <a:spcPts val="6354"/>
              </a:lnSpc>
              <a:spcBef>
                <a:spcPct val="0"/>
              </a:spcBef>
            </a:pPr>
            <a:r>
              <a:rPr lang="en-US" sz="4459" b="1" dirty="0">
                <a:solidFill>
                  <a:srgbClr val="000000"/>
                </a:solidFill>
                <a:latin typeface="Montserrat Classic Bold"/>
                <a:ea typeface="Montserrat Classic Bold"/>
                <a:cs typeface="Montserrat Classic Bold"/>
                <a:sym typeface="Montserrat Classic Bold"/>
              </a:rPr>
              <a:t>Temperate Climate</a:t>
            </a:r>
          </a:p>
        </p:txBody>
      </p:sp>
      <p:sp>
        <p:nvSpPr>
          <p:cNvPr id="12" name="TextBox 15">
            <a:extLst>
              <a:ext uri="{FF2B5EF4-FFF2-40B4-BE49-F238E27FC236}">
                <a16:creationId xmlns:a16="http://schemas.microsoft.com/office/drawing/2014/main" id="{DB6B180F-B373-FE96-228F-D044199CDE99}"/>
              </a:ext>
            </a:extLst>
          </p:cNvPr>
          <p:cNvSpPr txBox="1"/>
          <p:nvPr/>
        </p:nvSpPr>
        <p:spPr>
          <a:xfrm>
            <a:off x="17017496" y="103604"/>
            <a:ext cx="1194304"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
        <p:nvSpPr>
          <p:cNvPr id="96" name="TextBox 13">
            <a:extLst>
              <a:ext uri="{FF2B5EF4-FFF2-40B4-BE49-F238E27FC236}">
                <a16:creationId xmlns:a16="http://schemas.microsoft.com/office/drawing/2014/main" id="{2357765B-6377-6578-F2B0-9693E9F5C72F}"/>
              </a:ext>
            </a:extLst>
          </p:cNvPr>
          <p:cNvSpPr txBox="1"/>
          <p:nvPr/>
        </p:nvSpPr>
        <p:spPr>
          <a:xfrm>
            <a:off x="457200" y="9724072"/>
            <a:ext cx="4598494" cy="143828"/>
          </a:xfrm>
          <a:prstGeom prst="rect">
            <a:avLst/>
          </a:prstGeom>
        </p:spPr>
        <p:txBody>
          <a:bodyPr lIns="0" tIns="0" rIns="0" bIns="0" rtlCol="0" anchor="t">
            <a:spAutoFit/>
          </a:bodyPr>
          <a:lstStyle/>
          <a:p>
            <a:pPr algn="l">
              <a:lnSpc>
                <a:spcPts val="1260"/>
              </a:lnSpc>
              <a:spcBef>
                <a:spcPct val="0"/>
              </a:spcBef>
            </a:pPr>
            <a:r>
              <a:rPr lang="en-US" sz="900" dirty="0">
                <a:solidFill>
                  <a:srgbClr val="FFFFFF"/>
                </a:solidFill>
                <a:latin typeface="Montserrat Classic"/>
                <a:ea typeface="Montserrat Classic"/>
                <a:cs typeface="Montserrat Classic"/>
                <a:sym typeface="Montserrat Classic"/>
              </a:rPr>
              <a:t>alpine </a:t>
            </a:r>
            <a:r>
              <a:rPr lang="en-US" sz="900" dirty="0" err="1">
                <a:solidFill>
                  <a:srgbClr val="FFFFFF"/>
                </a:solidFill>
                <a:latin typeface="Montserrat Classic"/>
                <a:ea typeface="Montserrat Classic"/>
                <a:cs typeface="Montserrat Classic"/>
                <a:sym typeface="Montserrat Classic"/>
              </a:rPr>
              <a:t>tundran</a:t>
            </a:r>
            <a:r>
              <a:rPr lang="en-US" sz="900" dirty="0">
                <a:solidFill>
                  <a:srgbClr val="FFFFFF"/>
                </a:solidFill>
                <a:latin typeface="Montserrat Classic"/>
                <a:ea typeface="Montserrat Classic"/>
                <a:cs typeface="Montserrat Classic"/>
                <a:sym typeface="Montserrat Classic"/>
              </a:rPr>
              <a:t> View more by </a:t>
            </a:r>
            <a:r>
              <a:rPr lang="en-US" sz="900" dirty="0" err="1">
                <a:solidFill>
                  <a:srgbClr val="FFFFFF"/>
                </a:solidFill>
                <a:latin typeface="Montserrat Classic"/>
                <a:ea typeface="Montserrat Classic"/>
                <a:cs typeface="Montserrat Classic"/>
                <a:sym typeface="Montserrat Classic"/>
              </a:rPr>
              <a:t>afhunta</a:t>
            </a:r>
            <a:r>
              <a:rPr lang="en-US" sz="900" dirty="0">
                <a:solidFill>
                  <a:srgbClr val="FFFFFF"/>
                </a:solidFill>
                <a:latin typeface="Montserrat Classic"/>
                <a:ea typeface="Montserrat Classic"/>
                <a:cs typeface="Montserrat Classic"/>
                <a:sym typeface="Montserrat Classic"/>
              </a:rPr>
              <a:t> from Getty Image</a:t>
            </a:r>
            <a:r>
              <a:rPr lang="en-US" sz="900" u="sng" dirty="0">
                <a:solidFill>
                  <a:srgbClr val="FFFFFF"/>
                </a:solidFill>
                <a:latin typeface="Montserrat Classic"/>
                <a:ea typeface="Montserrat Classic"/>
                <a:cs typeface="Montserrat Classic"/>
                <a:sym typeface="Montserrat Classic"/>
                <a:hlinkClick r:id="rId9" tooltip="https://www.canva.com/design/DAGSOjG7oxg/oZD9Q4VMBFTi63c9NAMDdg/edit?embeddedPage=home&amp;appNavState=open"/>
              </a:rPr>
              <a: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flipH="1">
            <a:off x="5376283" y="2783345"/>
            <a:ext cx="12320790" cy="7035158"/>
          </a:xfrm>
          <a:custGeom>
            <a:avLst/>
            <a:gdLst/>
            <a:ahLst/>
            <a:cxnLst/>
            <a:rect l="l" t="t" r="r" b="b"/>
            <a:pathLst>
              <a:path w="12320790" h="7035158">
                <a:moveTo>
                  <a:pt x="12320790" y="0"/>
                </a:moveTo>
                <a:lnTo>
                  <a:pt x="0" y="0"/>
                </a:lnTo>
                <a:lnTo>
                  <a:pt x="0" y="7035159"/>
                </a:lnTo>
                <a:lnTo>
                  <a:pt x="12320790" y="7035159"/>
                </a:lnTo>
                <a:lnTo>
                  <a:pt x="12320790" y="0"/>
                </a:lnTo>
                <a:close/>
              </a:path>
            </a:pathLst>
          </a:custGeom>
          <a:blipFill>
            <a:blip r:embed="rId4"/>
            <a:stretch>
              <a:fillRect t="-15725" b="-1174"/>
            </a:stretch>
          </a:blipFill>
        </p:spPr>
        <p:txBody>
          <a:bodyPr/>
          <a:lstStyle/>
          <a:p>
            <a:endParaRPr lang="en-GB"/>
          </a:p>
        </p:txBody>
      </p:sp>
      <p:sp>
        <p:nvSpPr>
          <p:cNvPr id="10" name="Freeform 10"/>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3" name="Group 13"/>
          <p:cNvGrpSpPr/>
          <p:nvPr/>
        </p:nvGrpSpPr>
        <p:grpSpPr>
          <a:xfrm>
            <a:off x="1624676" y="3728536"/>
            <a:ext cx="130098" cy="104372"/>
            <a:chOff x="0" y="0"/>
            <a:chExt cx="315025" cy="252730"/>
          </a:xfrm>
        </p:grpSpPr>
        <p:sp>
          <p:nvSpPr>
            <p:cNvPr id="14" name="Freeform 14"/>
            <p:cNvSpPr/>
            <p:nvPr/>
          </p:nvSpPr>
          <p:spPr>
            <a:xfrm>
              <a:off x="62050" y="50800"/>
              <a:ext cx="187742" cy="153670"/>
            </a:xfrm>
            <a:custGeom>
              <a:avLst/>
              <a:gdLst/>
              <a:ahLst/>
              <a:cxnLst/>
              <a:rect l="l" t="t" r="r" b="b"/>
              <a:pathLst>
                <a:path w="187742" h="153670">
                  <a:moveTo>
                    <a:pt x="187742" y="53340"/>
                  </a:moveTo>
                  <a:cubicBezTo>
                    <a:pt x="163877" y="133350"/>
                    <a:pt x="149558" y="139700"/>
                    <a:pt x="135238" y="144780"/>
                  </a:cubicBezTo>
                  <a:cubicBezTo>
                    <a:pt x="122510" y="149860"/>
                    <a:pt x="106600" y="153670"/>
                    <a:pt x="90689" y="151130"/>
                  </a:cubicBezTo>
                  <a:cubicBezTo>
                    <a:pt x="68415" y="148590"/>
                    <a:pt x="28639" y="129540"/>
                    <a:pt x="15911" y="115570"/>
                  </a:cubicBezTo>
                  <a:cubicBezTo>
                    <a:pt x="4773" y="104140"/>
                    <a:pt x="0" y="93980"/>
                    <a:pt x="1591" y="80010"/>
                  </a:cubicBezTo>
                  <a:cubicBezTo>
                    <a:pt x="3182" y="62230"/>
                    <a:pt x="22275" y="29210"/>
                    <a:pt x="38185" y="15240"/>
                  </a:cubicBezTo>
                  <a:cubicBezTo>
                    <a:pt x="49322" y="6350"/>
                    <a:pt x="63642" y="1270"/>
                    <a:pt x="79552" y="0"/>
                  </a:cubicBezTo>
                  <a:cubicBezTo>
                    <a:pt x="103418" y="0"/>
                    <a:pt x="163877" y="21590"/>
                    <a:pt x="163877" y="21590"/>
                  </a:cubicBezTo>
                </a:path>
              </a:pathLst>
            </a:custGeom>
            <a:solidFill>
              <a:srgbClr val="FFA500"/>
            </a:solidFill>
            <a:ln cap="sq">
              <a:noFill/>
              <a:prstDash val="solid"/>
              <a:miter/>
            </a:ln>
          </p:spPr>
          <p:txBody>
            <a:bodyPr/>
            <a:lstStyle/>
            <a:p>
              <a:endParaRPr lang="en-GB"/>
            </a:p>
          </p:txBody>
        </p:sp>
      </p:grpSp>
      <p:grpSp>
        <p:nvGrpSpPr>
          <p:cNvPr id="15" name="Group 15"/>
          <p:cNvGrpSpPr/>
          <p:nvPr/>
        </p:nvGrpSpPr>
        <p:grpSpPr>
          <a:xfrm>
            <a:off x="1472238" y="3675039"/>
            <a:ext cx="215516" cy="172030"/>
            <a:chOff x="0" y="0"/>
            <a:chExt cx="521859" cy="416560"/>
          </a:xfrm>
        </p:grpSpPr>
        <p:sp>
          <p:nvSpPr>
            <p:cNvPr id="16" name="Freeform 16"/>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4566"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5468" y="5080"/>
                  </a:cubicBezTo>
                  <a:cubicBezTo>
                    <a:pt x="195698" y="0"/>
                    <a:pt x="230700" y="127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17" name="Group 17"/>
          <p:cNvGrpSpPr/>
          <p:nvPr/>
        </p:nvGrpSpPr>
        <p:grpSpPr>
          <a:xfrm>
            <a:off x="1462382" y="3694970"/>
            <a:ext cx="215516" cy="172030"/>
            <a:chOff x="0" y="0"/>
            <a:chExt cx="521859" cy="416560"/>
          </a:xfrm>
        </p:grpSpPr>
        <p:sp>
          <p:nvSpPr>
            <p:cNvPr id="18" name="Freeform 18"/>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2975"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19" name="Group 19"/>
          <p:cNvGrpSpPr/>
          <p:nvPr/>
        </p:nvGrpSpPr>
        <p:grpSpPr>
          <a:xfrm>
            <a:off x="1462382" y="3714900"/>
            <a:ext cx="215516" cy="172030"/>
            <a:chOff x="0" y="0"/>
            <a:chExt cx="521859" cy="416560"/>
          </a:xfrm>
        </p:grpSpPr>
        <p:sp>
          <p:nvSpPr>
            <p:cNvPr id="20" name="Freeform 20"/>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21" name="Group 21"/>
          <p:cNvGrpSpPr/>
          <p:nvPr/>
        </p:nvGrpSpPr>
        <p:grpSpPr>
          <a:xfrm>
            <a:off x="1462382" y="3722767"/>
            <a:ext cx="215516" cy="172030"/>
            <a:chOff x="0" y="0"/>
            <a:chExt cx="521859" cy="416560"/>
          </a:xfrm>
        </p:grpSpPr>
        <p:sp>
          <p:nvSpPr>
            <p:cNvPr id="22" name="Freeform 22"/>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23" name="Group 23"/>
          <p:cNvGrpSpPr/>
          <p:nvPr/>
        </p:nvGrpSpPr>
        <p:grpSpPr>
          <a:xfrm>
            <a:off x="1462382" y="3724865"/>
            <a:ext cx="215516" cy="172030"/>
            <a:chOff x="0" y="0"/>
            <a:chExt cx="521859" cy="416560"/>
          </a:xfrm>
        </p:grpSpPr>
        <p:sp>
          <p:nvSpPr>
            <p:cNvPr id="24" name="Freeform 24"/>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718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25" name="Group 25"/>
          <p:cNvGrpSpPr/>
          <p:nvPr/>
        </p:nvGrpSpPr>
        <p:grpSpPr>
          <a:xfrm>
            <a:off x="1462382" y="3728536"/>
            <a:ext cx="215516" cy="172030"/>
            <a:chOff x="0" y="0"/>
            <a:chExt cx="521859" cy="416560"/>
          </a:xfrm>
        </p:grpSpPr>
        <p:sp>
          <p:nvSpPr>
            <p:cNvPr id="26" name="Freeform 26"/>
            <p:cNvSpPr/>
            <p:nvPr/>
          </p:nvSpPr>
          <p:spPr>
            <a:xfrm>
              <a:off x="62050" y="46990"/>
              <a:ext cx="389803" cy="320040"/>
            </a:xfrm>
            <a:custGeom>
              <a:avLst/>
              <a:gdLst/>
              <a:ahLst/>
              <a:cxnLst/>
              <a:rect l="l" t="t" r="r" b="b"/>
              <a:pathLst>
                <a:path w="389803" h="320040">
                  <a:moveTo>
                    <a:pt x="389804" y="113030"/>
                  </a:moveTo>
                  <a:cubicBezTo>
                    <a:pt x="389804" y="213360"/>
                    <a:pt x="375484" y="238760"/>
                    <a:pt x="356392" y="257810"/>
                  </a:cubicBezTo>
                  <a:cubicBezTo>
                    <a:pt x="337300" y="276860"/>
                    <a:pt x="310252" y="294640"/>
                    <a:pt x="281613" y="304800"/>
                  </a:cubicBezTo>
                  <a:cubicBezTo>
                    <a:pt x="252975" y="314960"/>
                    <a:pt x="219563" y="320040"/>
                    <a:pt x="187742" y="318770"/>
                  </a:cubicBezTo>
                  <a:cubicBezTo>
                    <a:pt x="157513" y="317500"/>
                    <a:pt x="124101" y="308610"/>
                    <a:pt x="97053" y="295910"/>
                  </a:cubicBezTo>
                  <a:cubicBezTo>
                    <a:pt x="71597" y="283210"/>
                    <a:pt x="46140" y="262890"/>
                    <a:pt x="30230" y="242570"/>
                  </a:cubicBezTo>
                  <a:cubicBezTo>
                    <a:pt x="14320" y="220980"/>
                    <a:pt x="3182" y="194310"/>
                    <a:pt x="1591" y="170180"/>
                  </a:cubicBezTo>
                  <a:cubicBezTo>
                    <a:pt x="0" y="144780"/>
                    <a:pt x="6364" y="116840"/>
                    <a:pt x="19093" y="95250"/>
                  </a:cubicBezTo>
                  <a:cubicBezTo>
                    <a:pt x="31821" y="72390"/>
                    <a:pt x="54095" y="50800"/>
                    <a:pt x="77961" y="35560"/>
                  </a:cubicBezTo>
                  <a:cubicBezTo>
                    <a:pt x="101827" y="20320"/>
                    <a:pt x="133647" y="8890"/>
                    <a:pt x="163877" y="3810"/>
                  </a:cubicBezTo>
                  <a:cubicBezTo>
                    <a:pt x="194106" y="0"/>
                    <a:pt x="230700" y="127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27" name="Group 27"/>
          <p:cNvGrpSpPr/>
          <p:nvPr/>
        </p:nvGrpSpPr>
        <p:grpSpPr>
          <a:xfrm>
            <a:off x="8628297" y="3583779"/>
            <a:ext cx="347586" cy="129547"/>
            <a:chOff x="0" y="0"/>
            <a:chExt cx="841657" cy="313690"/>
          </a:xfrm>
        </p:grpSpPr>
        <p:sp>
          <p:nvSpPr>
            <p:cNvPr id="28" name="Freeform 28"/>
            <p:cNvSpPr/>
            <p:nvPr/>
          </p:nvSpPr>
          <p:spPr>
            <a:xfrm>
              <a:off x="54095" y="53340"/>
              <a:ext cx="725512" cy="214630"/>
            </a:xfrm>
            <a:custGeom>
              <a:avLst/>
              <a:gdLst/>
              <a:ahLst/>
              <a:cxnLst/>
              <a:rect l="l" t="t" r="r" b="b"/>
              <a:pathLst>
                <a:path w="725512" h="214630">
                  <a:moveTo>
                    <a:pt x="108190" y="0"/>
                  </a:moveTo>
                  <a:cubicBezTo>
                    <a:pt x="385030" y="2540"/>
                    <a:pt x="601411" y="11430"/>
                    <a:pt x="666643" y="39370"/>
                  </a:cubicBezTo>
                  <a:cubicBezTo>
                    <a:pt x="695282" y="50800"/>
                    <a:pt x="706419" y="66040"/>
                    <a:pt x="714374" y="82550"/>
                  </a:cubicBezTo>
                  <a:cubicBezTo>
                    <a:pt x="723921" y="99060"/>
                    <a:pt x="725512" y="123190"/>
                    <a:pt x="720739" y="140970"/>
                  </a:cubicBezTo>
                  <a:cubicBezTo>
                    <a:pt x="714374" y="158750"/>
                    <a:pt x="698464" y="177800"/>
                    <a:pt x="680963" y="189230"/>
                  </a:cubicBezTo>
                  <a:cubicBezTo>
                    <a:pt x="661870" y="200660"/>
                    <a:pt x="636414" y="210820"/>
                    <a:pt x="612548" y="209550"/>
                  </a:cubicBezTo>
                  <a:cubicBezTo>
                    <a:pt x="582319" y="208280"/>
                    <a:pt x="534588" y="191770"/>
                    <a:pt x="517086" y="170180"/>
                  </a:cubicBezTo>
                  <a:cubicBezTo>
                    <a:pt x="497994" y="149860"/>
                    <a:pt x="494812" y="109220"/>
                    <a:pt x="502767" y="86360"/>
                  </a:cubicBezTo>
                  <a:cubicBezTo>
                    <a:pt x="509131" y="67310"/>
                    <a:pt x="526632" y="49530"/>
                    <a:pt x="548907" y="40640"/>
                  </a:cubicBezTo>
                  <a:cubicBezTo>
                    <a:pt x="575954" y="30480"/>
                    <a:pt x="626868" y="26670"/>
                    <a:pt x="655506" y="34290"/>
                  </a:cubicBezTo>
                  <a:cubicBezTo>
                    <a:pt x="679372" y="40640"/>
                    <a:pt x="698464" y="57150"/>
                    <a:pt x="709601" y="73660"/>
                  </a:cubicBezTo>
                  <a:cubicBezTo>
                    <a:pt x="720739" y="90170"/>
                    <a:pt x="725512" y="113030"/>
                    <a:pt x="722330" y="130810"/>
                  </a:cubicBezTo>
                  <a:cubicBezTo>
                    <a:pt x="719148" y="149860"/>
                    <a:pt x="708010" y="170180"/>
                    <a:pt x="690509" y="182880"/>
                  </a:cubicBezTo>
                  <a:cubicBezTo>
                    <a:pt x="666643" y="198120"/>
                    <a:pt x="634823" y="204470"/>
                    <a:pt x="587092" y="207010"/>
                  </a:cubicBezTo>
                  <a:cubicBezTo>
                    <a:pt x="480492" y="214630"/>
                    <a:pt x="138420" y="191770"/>
                    <a:pt x="58868" y="158750"/>
                  </a:cubicBezTo>
                  <a:cubicBezTo>
                    <a:pt x="28639" y="146050"/>
                    <a:pt x="17501" y="132080"/>
                    <a:pt x="9546" y="114300"/>
                  </a:cubicBezTo>
                  <a:cubicBezTo>
                    <a:pt x="0" y="96520"/>
                    <a:pt x="1591" y="71120"/>
                    <a:pt x="9546" y="54610"/>
                  </a:cubicBezTo>
                  <a:cubicBezTo>
                    <a:pt x="14319" y="40640"/>
                    <a:pt x="23866" y="29210"/>
                    <a:pt x="38185" y="21590"/>
                  </a:cubicBezTo>
                  <a:cubicBezTo>
                    <a:pt x="54095" y="10160"/>
                    <a:pt x="108190" y="0"/>
                    <a:pt x="108190" y="0"/>
                  </a:cubicBezTo>
                </a:path>
              </a:pathLst>
            </a:custGeom>
            <a:solidFill>
              <a:srgbClr val="FFA500"/>
            </a:solidFill>
            <a:ln cap="sq">
              <a:noFill/>
              <a:prstDash val="solid"/>
              <a:miter/>
            </a:ln>
          </p:spPr>
          <p:txBody>
            <a:bodyPr/>
            <a:lstStyle/>
            <a:p>
              <a:endParaRPr lang="en-GB"/>
            </a:p>
          </p:txBody>
        </p:sp>
      </p:grpSp>
      <p:grpSp>
        <p:nvGrpSpPr>
          <p:cNvPr id="29" name="Group 29"/>
          <p:cNvGrpSpPr/>
          <p:nvPr/>
        </p:nvGrpSpPr>
        <p:grpSpPr>
          <a:xfrm>
            <a:off x="8862868" y="3591122"/>
            <a:ext cx="482283" cy="207695"/>
            <a:chOff x="0" y="0"/>
            <a:chExt cx="1167819" cy="502920"/>
          </a:xfrm>
        </p:grpSpPr>
        <p:sp>
          <p:nvSpPr>
            <p:cNvPr id="30" name="Freeform 30"/>
            <p:cNvSpPr/>
            <p:nvPr/>
          </p:nvSpPr>
          <p:spPr>
            <a:xfrm>
              <a:off x="60459" y="50800"/>
              <a:ext cx="1045309" cy="402590"/>
            </a:xfrm>
            <a:custGeom>
              <a:avLst/>
              <a:gdLst/>
              <a:ahLst/>
              <a:cxnLst/>
              <a:rect l="l" t="t" r="r" b="b"/>
              <a:pathLst>
                <a:path w="1045309" h="402590">
                  <a:moveTo>
                    <a:pt x="108191" y="0"/>
                  </a:moveTo>
                  <a:cubicBezTo>
                    <a:pt x="459809" y="3810"/>
                    <a:pt x="544134" y="7620"/>
                    <a:pt x="604593" y="20320"/>
                  </a:cubicBezTo>
                  <a:cubicBezTo>
                    <a:pt x="649142" y="29210"/>
                    <a:pt x="674599" y="39370"/>
                    <a:pt x="714375" y="57150"/>
                  </a:cubicBezTo>
                  <a:cubicBezTo>
                    <a:pt x="768470" y="80010"/>
                    <a:pt x="838475" y="118110"/>
                    <a:pt x="892570" y="153670"/>
                  </a:cubicBezTo>
                  <a:cubicBezTo>
                    <a:pt x="943483" y="186690"/>
                    <a:pt x="1005534" y="226060"/>
                    <a:pt x="1027808" y="259080"/>
                  </a:cubicBezTo>
                  <a:cubicBezTo>
                    <a:pt x="1042128" y="280670"/>
                    <a:pt x="1045310" y="299720"/>
                    <a:pt x="1042128" y="318770"/>
                  </a:cubicBezTo>
                  <a:cubicBezTo>
                    <a:pt x="1038946" y="337820"/>
                    <a:pt x="1024626" y="359410"/>
                    <a:pt x="1008716" y="373380"/>
                  </a:cubicBezTo>
                  <a:cubicBezTo>
                    <a:pt x="991215" y="386080"/>
                    <a:pt x="959394" y="396240"/>
                    <a:pt x="940301" y="400050"/>
                  </a:cubicBezTo>
                  <a:cubicBezTo>
                    <a:pt x="925982" y="402590"/>
                    <a:pt x="913254" y="400050"/>
                    <a:pt x="902117" y="398780"/>
                  </a:cubicBezTo>
                  <a:cubicBezTo>
                    <a:pt x="889388" y="396240"/>
                    <a:pt x="876660" y="394970"/>
                    <a:pt x="865523" y="387350"/>
                  </a:cubicBezTo>
                  <a:cubicBezTo>
                    <a:pt x="848021" y="378460"/>
                    <a:pt x="824156" y="356870"/>
                    <a:pt x="814610" y="342900"/>
                  </a:cubicBezTo>
                  <a:cubicBezTo>
                    <a:pt x="808246" y="332740"/>
                    <a:pt x="806655" y="323850"/>
                    <a:pt x="806655" y="312420"/>
                  </a:cubicBezTo>
                  <a:cubicBezTo>
                    <a:pt x="806655" y="295910"/>
                    <a:pt x="811428" y="270510"/>
                    <a:pt x="824156" y="254000"/>
                  </a:cubicBezTo>
                  <a:cubicBezTo>
                    <a:pt x="838475" y="237490"/>
                    <a:pt x="862341" y="223520"/>
                    <a:pt x="884615" y="215900"/>
                  </a:cubicBezTo>
                  <a:cubicBezTo>
                    <a:pt x="906890" y="209550"/>
                    <a:pt x="937119" y="209550"/>
                    <a:pt x="959394" y="214630"/>
                  </a:cubicBezTo>
                  <a:cubicBezTo>
                    <a:pt x="983259" y="220980"/>
                    <a:pt x="1008716" y="238760"/>
                    <a:pt x="1021444" y="250190"/>
                  </a:cubicBezTo>
                  <a:cubicBezTo>
                    <a:pt x="1030990" y="259080"/>
                    <a:pt x="1034172" y="269240"/>
                    <a:pt x="1038946" y="278130"/>
                  </a:cubicBezTo>
                  <a:cubicBezTo>
                    <a:pt x="1042128" y="288290"/>
                    <a:pt x="1045310" y="297180"/>
                    <a:pt x="1043719" y="308610"/>
                  </a:cubicBezTo>
                  <a:cubicBezTo>
                    <a:pt x="1040537" y="325120"/>
                    <a:pt x="1030990" y="350520"/>
                    <a:pt x="1016671" y="365760"/>
                  </a:cubicBezTo>
                  <a:cubicBezTo>
                    <a:pt x="1000761" y="379730"/>
                    <a:pt x="972122" y="392430"/>
                    <a:pt x="953030" y="397510"/>
                  </a:cubicBezTo>
                  <a:cubicBezTo>
                    <a:pt x="938710" y="401320"/>
                    <a:pt x="929164" y="402590"/>
                    <a:pt x="914845" y="400050"/>
                  </a:cubicBezTo>
                  <a:cubicBezTo>
                    <a:pt x="894161" y="397510"/>
                    <a:pt x="868705" y="388620"/>
                    <a:pt x="844839" y="375920"/>
                  </a:cubicBezTo>
                  <a:cubicBezTo>
                    <a:pt x="809837" y="356870"/>
                    <a:pt x="773243" y="313690"/>
                    <a:pt x="735058" y="289560"/>
                  </a:cubicBezTo>
                  <a:cubicBezTo>
                    <a:pt x="698464" y="266700"/>
                    <a:pt x="665053" y="247650"/>
                    <a:pt x="617322" y="231140"/>
                  </a:cubicBezTo>
                  <a:cubicBezTo>
                    <a:pt x="556862" y="208280"/>
                    <a:pt x="474128" y="189230"/>
                    <a:pt x="389804" y="176530"/>
                  </a:cubicBezTo>
                  <a:cubicBezTo>
                    <a:pt x="291160" y="162560"/>
                    <a:pt x="112964" y="176530"/>
                    <a:pt x="58869" y="157480"/>
                  </a:cubicBezTo>
                  <a:cubicBezTo>
                    <a:pt x="38185" y="151130"/>
                    <a:pt x="30230" y="143510"/>
                    <a:pt x="20684" y="130810"/>
                  </a:cubicBezTo>
                  <a:cubicBezTo>
                    <a:pt x="9547" y="116840"/>
                    <a:pt x="0" y="91440"/>
                    <a:pt x="3182" y="73660"/>
                  </a:cubicBezTo>
                  <a:cubicBezTo>
                    <a:pt x="6364" y="54610"/>
                    <a:pt x="20684" y="33020"/>
                    <a:pt x="38185" y="20320"/>
                  </a:cubicBezTo>
                  <a:cubicBezTo>
                    <a:pt x="55687" y="8890"/>
                    <a:pt x="108191" y="0"/>
                    <a:pt x="108191" y="0"/>
                  </a:cubicBezTo>
                </a:path>
              </a:pathLst>
            </a:custGeom>
            <a:solidFill>
              <a:srgbClr val="FFA500"/>
            </a:solidFill>
            <a:ln cap="sq">
              <a:noFill/>
              <a:prstDash val="solid"/>
              <a:miter/>
            </a:ln>
          </p:spPr>
          <p:txBody>
            <a:bodyPr/>
            <a:lstStyle/>
            <a:p>
              <a:endParaRPr lang="en-GB"/>
            </a:p>
          </p:txBody>
        </p:sp>
      </p:grpSp>
      <p:grpSp>
        <p:nvGrpSpPr>
          <p:cNvPr id="31" name="Group 31"/>
          <p:cNvGrpSpPr/>
          <p:nvPr/>
        </p:nvGrpSpPr>
        <p:grpSpPr>
          <a:xfrm>
            <a:off x="9104667" y="3602136"/>
            <a:ext cx="132727" cy="109617"/>
            <a:chOff x="0" y="0"/>
            <a:chExt cx="321389" cy="265430"/>
          </a:xfrm>
        </p:grpSpPr>
        <p:sp>
          <p:nvSpPr>
            <p:cNvPr id="32" name="Freeform 32"/>
            <p:cNvSpPr/>
            <p:nvPr/>
          </p:nvSpPr>
          <p:spPr>
            <a:xfrm>
              <a:off x="54095" y="49530"/>
              <a:ext cx="202061" cy="167640"/>
            </a:xfrm>
            <a:custGeom>
              <a:avLst/>
              <a:gdLst/>
              <a:ahLst/>
              <a:cxnLst/>
              <a:rect l="l" t="t" r="r" b="b"/>
              <a:pathLst>
                <a:path w="202061" h="167640">
                  <a:moveTo>
                    <a:pt x="202061" y="57150"/>
                  </a:moveTo>
                  <a:cubicBezTo>
                    <a:pt x="175014" y="146050"/>
                    <a:pt x="160695" y="152400"/>
                    <a:pt x="146375" y="157480"/>
                  </a:cubicBezTo>
                  <a:cubicBezTo>
                    <a:pt x="130465" y="162560"/>
                    <a:pt x="114555" y="167640"/>
                    <a:pt x="97053" y="165100"/>
                  </a:cubicBezTo>
                  <a:cubicBezTo>
                    <a:pt x="73188" y="161290"/>
                    <a:pt x="30230" y="144780"/>
                    <a:pt x="14319" y="124460"/>
                  </a:cubicBezTo>
                  <a:cubicBezTo>
                    <a:pt x="0" y="105410"/>
                    <a:pt x="1591" y="67310"/>
                    <a:pt x="9546" y="48260"/>
                  </a:cubicBezTo>
                  <a:cubicBezTo>
                    <a:pt x="14319" y="34290"/>
                    <a:pt x="27048" y="25400"/>
                    <a:pt x="39776" y="17780"/>
                  </a:cubicBezTo>
                  <a:cubicBezTo>
                    <a:pt x="52504" y="8890"/>
                    <a:pt x="66824" y="2540"/>
                    <a:pt x="84325" y="1270"/>
                  </a:cubicBezTo>
                  <a:cubicBezTo>
                    <a:pt x="109782" y="0"/>
                    <a:pt x="176605" y="24130"/>
                    <a:pt x="176605" y="24130"/>
                  </a:cubicBezTo>
                </a:path>
              </a:pathLst>
            </a:custGeom>
            <a:solidFill>
              <a:srgbClr val="FFA500"/>
            </a:solidFill>
            <a:ln cap="sq">
              <a:noFill/>
              <a:prstDash val="solid"/>
              <a:miter/>
            </a:ln>
          </p:spPr>
          <p:txBody>
            <a:bodyPr/>
            <a:lstStyle/>
            <a:p>
              <a:endParaRPr lang="en-GB"/>
            </a:p>
          </p:txBody>
        </p:sp>
      </p:grpSp>
      <p:grpSp>
        <p:nvGrpSpPr>
          <p:cNvPr id="33" name="Group 33"/>
          <p:cNvGrpSpPr/>
          <p:nvPr/>
        </p:nvGrpSpPr>
        <p:grpSpPr>
          <a:xfrm>
            <a:off x="9134234" y="3617871"/>
            <a:ext cx="132727" cy="109617"/>
            <a:chOff x="0" y="0"/>
            <a:chExt cx="321389" cy="265430"/>
          </a:xfrm>
        </p:grpSpPr>
        <p:sp>
          <p:nvSpPr>
            <p:cNvPr id="34" name="Freeform 34"/>
            <p:cNvSpPr/>
            <p:nvPr/>
          </p:nvSpPr>
          <p:spPr>
            <a:xfrm>
              <a:off x="55686" y="49530"/>
              <a:ext cx="202061" cy="167640"/>
            </a:xfrm>
            <a:custGeom>
              <a:avLst/>
              <a:gdLst/>
              <a:ahLst/>
              <a:cxnLst/>
              <a:rect l="l" t="t" r="r" b="b"/>
              <a:pathLst>
                <a:path w="202061" h="167640">
                  <a:moveTo>
                    <a:pt x="202062" y="58420"/>
                  </a:moveTo>
                  <a:cubicBezTo>
                    <a:pt x="175014" y="146050"/>
                    <a:pt x="159104" y="152400"/>
                    <a:pt x="144784" y="157480"/>
                  </a:cubicBezTo>
                  <a:cubicBezTo>
                    <a:pt x="130465" y="163830"/>
                    <a:pt x="114555" y="167640"/>
                    <a:pt x="97053" y="165100"/>
                  </a:cubicBezTo>
                  <a:cubicBezTo>
                    <a:pt x="71597" y="161290"/>
                    <a:pt x="28639" y="144780"/>
                    <a:pt x="14320" y="125730"/>
                  </a:cubicBezTo>
                  <a:cubicBezTo>
                    <a:pt x="0" y="106680"/>
                    <a:pt x="1591" y="68580"/>
                    <a:pt x="7955" y="49530"/>
                  </a:cubicBezTo>
                  <a:cubicBezTo>
                    <a:pt x="14320" y="35560"/>
                    <a:pt x="27048" y="25400"/>
                    <a:pt x="39776" y="17780"/>
                  </a:cubicBezTo>
                  <a:cubicBezTo>
                    <a:pt x="50913" y="10160"/>
                    <a:pt x="66824" y="2540"/>
                    <a:pt x="84325" y="1270"/>
                  </a:cubicBezTo>
                  <a:cubicBezTo>
                    <a:pt x="109782" y="0"/>
                    <a:pt x="176605" y="24130"/>
                    <a:pt x="176605" y="24130"/>
                  </a:cubicBezTo>
                </a:path>
              </a:pathLst>
            </a:custGeom>
            <a:solidFill>
              <a:srgbClr val="FFA500"/>
            </a:solidFill>
            <a:ln cap="sq">
              <a:noFill/>
              <a:prstDash val="solid"/>
              <a:miter/>
            </a:ln>
          </p:spPr>
          <p:txBody>
            <a:bodyPr/>
            <a:lstStyle/>
            <a:p>
              <a:endParaRPr lang="en-GB"/>
            </a:p>
          </p:txBody>
        </p:sp>
      </p:grpSp>
      <p:grpSp>
        <p:nvGrpSpPr>
          <p:cNvPr id="35" name="Group 35"/>
          <p:cNvGrpSpPr/>
          <p:nvPr/>
        </p:nvGrpSpPr>
        <p:grpSpPr>
          <a:xfrm>
            <a:off x="9221623" y="3649864"/>
            <a:ext cx="132727" cy="109617"/>
            <a:chOff x="0" y="0"/>
            <a:chExt cx="321389" cy="265430"/>
          </a:xfrm>
        </p:grpSpPr>
        <p:sp>
          <p:nvSpPr>
            <p:cNvPr id="36" name="Freeform 36"/>
            <p:cNvSpPr/>
            <p:nvPr/>
          </p:nvSpPr>
          <p:spPr>
            <a:xfrm>
              <a:off x="55686" y="49530"/>
              <a:ext cx="202061" cy="167640"/>
            </a:xfrm>
            <a:custGeom>
              <a:avLst/>
              <a:gdLst/>
              <a:ahLst/>
              <a:cxnLst/>
              <a:rect l="l" t="t" r="r" b="b"/>
              <a:pathLst>
                <a:path w="202061" h="167640">
                  <a:moveTo>
                    <a:pt x="202062" y="58420"/>
                  </a:moveTo>
                  <a:cubicBezTo>
                    <a:pt x="175014" y="146050"/>
                    <a:pt x="160695" y="152400"/>
                    <a:pt x="144784" y="157480"/>
                  </a:cubicBezTo>
                  <a:cubicBezTo>
                    <a:pt x="130465" y="162560"/>
                    <a:pt x="114555" y="167640"/>
                    <a:pt x="97053" y="165100"/>
                  </a:cubicBezTo>
                  <a:cubicBezTo>
                    <a:pt x="71597" y="161290"/>
                    <a:pt x="28639" y="144780"/>
                    <a:pt x="14320" y="125730"/>
                  </a:cubicBezTo>
                  <a:cubicBezTo>
                    <a:pt x="0" y="105410"/>
                    <a:pt x="1591" y="67310"/>
                    <a:pt x="7955" y="48260"/>
                  </a:cubicBezTo>
                  <a:cubicBezTo>
                    <a:pt x="14320" y="35560"/>
                    <a:pt x="27048" y="25400"/>
                    <a:pt x="39776" y="17780"/>
                  </a:cubicBezTo>
                  <a:cubicBezTo>
                    <a:pt x="52504" y="10160"/>
                    <a:pt x="66824" y="2540"/>
                    <a:pt x="84325" y="1270"/>
                  </a:cubicBezTo>
                  <a:cubicBezTo>
                    <a:pt x="109782" y="0"/>
                    <a:pt x="176605" y="24130"/>
                    <a:pt x="176605" y="24130"/>
                  </a:cubicBezTo>
                </a:path>
              </a:pathLst>
            </a:custGeom>
            <a:solidFill>
              <a:srgbClr val="FFA500"/>
            </a:solidFill>
            <a:ln cap="sq">
              <a:noFill/>
              <a:prstDash val="solid"/>
              <a:miter/>
            </a:ln>
          </p:spPr>
          <p:txBody>
            <a:bodyPr/>
            <a:lstStyle/>
            <a:p>
              <a:endParaRPr lang="en-GB"/>
            </a:p>
          </p:txBody>
        </p:sp>
      </p:grpSp>
      <p:grpSp>
        <p:nvGrpSpPr>
          <p:cNvPr id="37" name="Group 37"/>
          <p:cNvGrpSpPr/>
          <p:nvPr/>
        </p:nvGrpSpPr>
        <p:grpSpPr>
          <a:xfrm>
            <a:off x="9224252" y="3713851"/>
            <a:ext cx="132727" cy="109617"/>
            <a:chOff x="0" y="0"/>
            <a:chExt cx="321389" cy="265430"/>
          </a:xfrm>
        </p:grpSpPr>
        <p:sp>
          <p:nvSpPr>
            <p:cNvPr id="38" name="Freeform 38"/>
            <p:cNvSpPr/>
            <p:nvPr/>
          </p:nvSpPr>
          <p:spPr>
            <a:xfrm>
              <a:off x="55686" y="49530"/>
              <a:ext cx="202061" cy="167640"/>
            </a:xfrm>
            <a:custGeom>
              <a:avLst/>
              <a:gdLst/>
              <a:ahLst/>
              <a:cxnLst/>
              <a:rect l="l" t="t" r="r" b="b"/>
              <a:pathLst>
                <a:path w="202061" h="167640">
                  <a:moveTo>
                    <a:pt x="202062" y="57150"/>
                  </a:moveTo>
                  <a:cubicBezTo>
                    <a:pt x="175014" y="144780"/>
                    <a:pt x="159104" y="152400"/>
                    <a:pt x="144784" y="157480"/>
                  </a:cubicBezTo>
                  <a:cubicBezTo>
                    <a:pt x="130465" y="162560"/>
                    <a:pt x="114555" y="167640"/>
                    <a:pt x="97053" y="165100"/>
                  </a:cubicBezTo>
                  <a:cubicBezTo>
                    <a:pt x="71597" y="161290"/>
                    <a:pt x="28639" y="144780"/>
                    <a:pt x="14320" y="124460"/>
                  </a:cubicBezTo>
                  <a:cubicBezTo>
                    <a:pt x="0" y="105410"/>
                    <a:pt x="1591" y="67310"/>
                    <a:pt x="7955" y="48260"/>
                  </a:cubicBezTo>
                  <a:cubicBezTo>
                    <a:pt x="14320" y="34290"/>
                    <a:pt x="25457" y="25400"/>
                    <a:pt x="38185" y="17780"/>
                  </a:cubicBezTo>
                  <a:cubicBezTo>
                    <a:pt x="50913" y="8890"/>
                    <a:pt x="66824" y="1270"/>
                    <a:pt x="84325" y="1270"/>
                  </a:cubicBezTo>
                  <a:cubicBezTo>
                    <a:pt x="108191" y="0"/>
                    <a:pt x="175014" y="24130"/>
                    <a:pt x="175014" y="24130"/>
                  </a:cubicBezTo>
                </a:path>
              </a:pathLst>
            </a:custGeom>
            <a:solidFill>
              <a:srgbClr val="FFA500"/>
            </a:solidFill>
            <a:ln cap="sq">
              <a:noFill/>
              <a:prstDash val="solid"/>
              <a:miter/>
            </a:ln>
          </p:spPr>
          <p:txBody>
            <a:bodyPr/>
            <a:lstStyle/>
            <a:p>
              <a:endParaRPr lang="en-GB"/>
            </a:p>
          </p:txBody>
        </p:sp>
      </p:grpSp>
      <p:grpSp>
        <p:nvGrpSpPr>
          <p:cNvPr id="39" name="Group 39"/>
          <p:cNvGrpSpPr/>
          <p:nvPr/>
        </p:nvGrpSpPr>
        <p:grpSpPr>
          <a:xfrm>
            <a:off x="9244621" y="3751614"/>
            <a:ext cx="132727" cy="109617"/>
            <a:chOff x="0" y="0"/>
            <a:chExt cx="321389" cy="265430"/>
          </a:xfrm>
        </p:grpSpPr>
        <p:sp>
          <p:nvSpPr>
            <p:cNvPr id="40" name="Freeform 40"/>
            <p:cNvSpPr/>
            <p:nvPr/>
          </p:nvSpPr>
          <p:spPr>
            <a:xfrm>
              <a:off x="54095" y="49530"/>
              <a:ext cx="202061" cy="167640"/>
            </a:xfrm>
            <a:custGeom>
              <a:avLst/>
              <a:gdLst/>
              <a:ahLst/>
              <a:cxnLst/>
              <a:rect l="l" t="t" r="r" b="b"/>
              <a:pathLst>
                <a:path w="202061" h="167640">
                  <a:moveTo>
                    <a:pt x="202061" y="58420"/>
                  </a:moveTo>
                  <a:cubicBezTo>
                    <a:pt x="175014" y="146050"/>
                    <a:pt x="160695" y="152400"/>
                    <a:pt x="146375" y="157480"/>
                  </a:cubicBezTo>
                  <a:cubicBezTo>
                    <a:pt x="130465" y="162560"/>
                    <a:pt x="114555" y="167640"/>
                    <a:pt x="97053" y="165100"/>
                  </a:cubicBezTo>
                  <a:cubicBezTo>
                    <a:pt x="71597" y="161290"/>
                    <a:pt x="28639" y="144780"/>
                    <a:pt x="14319" y="125730"/>
                  </a:cubicBezTo>
                  <a:cubicBezTo>
                    <a:pt x="0" y="105410"/>
                    <a:pt x="1591" y="67310"/>
                    <a:pt x="9546" y="48260"/>
                  </a:cubicBezTo>
                  <a:cubicBezTo>
                    <a:pt x="14319" y="34290"/>
                    <a:pt x="27048" y="25400"/>
                    <a:pt x="39776" y="17780"/>
                  </a:cubicBezTo>
                  <a:cubicBezTo>
                    <a:pt x="52504" y="10160"/>
                    <a:pt x="66824" y="2540"/>
                    <a:pt x="84325" y="1270"/>
                  </a:cubicBezTo>
                  <a:cubicBezTo>
                    <a:pt x="109782" y="0"/>
                    <a:pt x="176605" y="24130"/>
                    <a:pt x="176605" y="24130"/>
                  </a:cubicBezTo>
                </a:path>
              </a:pathLst>
            </a:custGeom>
            <a:solidFill>
              <a:srgbClr val="FFA500"/>
            </a:solidFill>
            <a:ln cap="sq">
              <a:noFill/>
              <a:prstDash val="solid"/>
              <a:miter/>
            </a:ln>
          </p:spPr>
          <p:txBody>
            <a:bodyPr/>
            <a:lstStyle/>
            <a:p>
              <a:endParaRPr lang="en-GB"/>
            </a:p>
          </p:txBody>
        </p:sp>
      </p:grpSp>
      <p:grpSp>
        <p:nvGrpSpPr>
          <p:cNvPr id="41" name="Group 41"/>
          <p:cNvGrpSpPr/>
          <p:nvPr/>
        </p:nvGrpSpPr>
        <p:grpSpPr>
          <a:xfrm>
            <a:off x="9049474" y="3592695"/>
            <a:ext cx="338387" cy="290039"/>
            <a:chOff x="0" y="0"/>
            <a:chExt cx="819383" cy="702310"/>
          </a:xfrm>
        </p:grpSpPr>
        <p:sp>
          <p:nvSpPr>
            <p:cNvPr id="42" name="Freeform 42"/>
            <p:cNvSpPr/>
            <p:nvPr/>
          </p:nvSpPr>
          <p:spPr>
            <a:xfrm>
              <a:off x="63641" y="46990"/>
              <a:ext cx="688918" cy="605790"/>
            </a:xfrm>
            <a:custGeom>
              <a:avLst/>
              <a:gdLst/>
              <a:ahLst/>
              <a:cxnLst/>
              <a:rect l="l" t="t" r="r" b="b"/>
              <a:pathLst>
                <a:path w="688918" h="605790">
                  <a:moveTo>
                    <a:pt x="671417" y="430530"/>
                  </a:moveTo>
                  <a:cubicBezTo>
                    <a:pt x="687327" y="542290"/>
                    <a:pt x="677781" y="563880"/>
                    <a:pt x="660279" y="576580"/>
                  </a:cubicBezTo>
                  <a:cubicBezTo>
                    <a:pt x="644369" y="590550"/>
                    <a:pt x="615731" y="601980"/>
                    <a:pt x="591865" y="603250"/>
                  </a:cubicBezTo>
                  <a:cubicBezTo>
                    <a:pt x="568000" y="604520"/>
                    <a:pt x="537770" y="595630"/>
                    <a:pt x="518677" y="586740"/>
                  </a:cubicBezTo>
                  <a:cubicBezTo>
                    <a:pt x="504358" y="579120"/>
                    <a:pt x="497994" y="571500"/>
                    <a:pt x="486857" y="554990"/>
                  </a:cubicBezTo>
                  <a:cubicBezTo>
                    <a:pt x="456627" y="509270"/>
                    <a:pt x="434353" y="340360"/>
                    <a:pt x="386622" y="284480"/>
                  </a:cubicBezTo>
                  <a:cubicBezTo>
                    <a:pt x="359574" y="251460"/>
                    <a:pt x="324571" y="238760"/>
                    <a:pt x="291160" y="222250"/>
                  </a:cubicBezTo>
                  <a:cubicBezTo>
                    <a:pt x="259339" y="207010"/>
                    <a:pt x="227518" y="195580"/>
                    <a:pt x="192515" y="190500"/>
                  </a:cubicBezTo>
                  <a:cubicBezTo>
                    <a:pt x="157513" y="184150"/>
                    <a:pt x="109782" y="196850"/>
                    <a:pt x="79552" y="187960"/>
                  </a:cubicBezTo>
                  <a:cubicBezTo>
                    <a:pt x="54096" y="180340"/>
                    <a:pt x="31821" y="163830"/>
                    <a:pt x="19093" y="151130"/>
                  </a:cubicBezTo>
                  <a:cubicBezTo>
                    <a:pt x="11138" y="140970"/>
                    <a:pt x="6365" y="133350"/>
                    <a:pt x="3182" y="123190"/>
                  </a:cubicBezTo>
                  <a:cubicBezTo>
                    <a:pt x="0" y="106680"/>
                    <a:pt x="0" y="80010"/>
                    <a:pt x="7956" y="62230"/>
                  </a:cubicBezTo>
                  <a:cubicBezTo>
                    <a:pt x="17502" y="44450"/>
                    <a:pt x="38185" y="26670"/>
                    <a:pt x="58869" y="16510"/>
                  </a:cubicBezTo>
                  <a:cubicBezTo>
                    <a:pt x="79552" y="6350"/>
                    <a:pt x="108191" y="1270"/>
                    <a:pt x="132056" y="3810"/>
                  </a:cubicBezTo>
                  <a:cubicBezTo>
                    <a:pt x="155922" y="6350"/>
                    <a:pt x="184560" y="16510"/>
                    <a:pt x="200471" y="29210"/>
                  </a:cubicBezTo>
                  <a:cubicBezTo>
                    <a:pt x="217972" y="43180"/>
                    <a:pt x="230700" y="67310"/>
                    <a:pt x="235473" y="83820"/>
                  </a:cubicBezTo>
                  <a:cubicBezTo>
                    <a:pt x="238655" y="95250"/>
                    <a:pt x="237064" y="104140"/>
                    <a:pt x="235473" y="114300"/>
                  </a:cubicBezTo>
                  <a:cubicBezTo>
                    <a:pt x="233882" y="124460"/>
                    <a:pt x="230700" y="133350"/>
                    <a:pt x="222745" y="143510"/>
                  </a:cubicBezTo>
                  <a:cubicBezTo>
                    <a:pt x="211608" y="156210"/>
                    <a:pt x="184560" y="176530"/>
                    <a:pt x="167059" y="184150"/>
                  </a:cubicBezTo>
                  <a:cubicBezTo>
                    <a:pt x="154331" y="190500"/>
                    <a:pt x="144784" y="191770"/>
                    <a:pt x="130465" y="191770"/>
                  </a:cubicBezTo>
                  <a:cubicBezTo>
                    <a:pt x="109782" y="193040"/>
                    <a:pt x="76370" y="189230"/>
                    <a:pt x="57278" y="179070"/>
                  </a:cubicBezTo>
                  <a:cubicBezTo>
                    <a:pt x="36594" y="168910"/>
                    <a:pt x="17502" y="147320"/>
                    <a:pt x="7956" y="132080"/>
                  </a:cubicBezTo>
                  <a:cubicBezTo>
                    <a:pt x="1591" y="121920"/>
                    <a:pt x="0" y="114300"/>
                    <a:pt x="0" y="102870"/>
                  </a:cubicBezTo>
                  <a:cubicBezTo>
                    <a:pt x="0" y="86360"/>
                    <a:pt x="11138" y="58420"/>
                    <a:pt x="20684" y="44450"/>
                  </a:cubicBezTo>
                  <a:cubicBezTo>
                    <a:pt x="28639" y="34290"/>
                    <a:pt x="35003" y="27940"/>
                    <a:pt x="47731" y="21590"/>
                  </a:cubicBezTo>
                  <a:cubicBezTo>
                    <a:pt x="65233" y="13970"/>
                    <a:pt x="93871" y="6350"/>
                    <a:pt x="119328" y="3810"/>
                  </a:cubicBezTo>
                  <a:cubicBezTo>
                    <a:pt x="146376" y="0"/>
                    <a:pt x="170241" y="1270"/>
                    <a:pt x="203653" y="6350"/>
                  </a:cubicBezTo>
                  <a:cubicBezTo>
                    <a:pt x="260930" y="15240"/>
                    <a:pt x="364347" y="43180"/>
                    <a:pt x="420033" y="68580"/>
                  </a:cubicBezTo>
                  <a:cubicBezTo>
                    <a:pt x="459809" y="87630"/>
                    <a:pt x="483675" y="107950"/>
                    <a:pt x="512313" y="132080"/>
                  </a:cubicBezTo>
                  <a:cubicBezTo>
                    <a:pt x="540952" y="154940"/>
                    <a:pt x="569591" y="180340"/>
                    <a:pt x="590274" y="210820"/>
                  </a:cubicBezTo>
                  <a:cubicBezTo>
                    <a:pt x="614140" y="245110"/>
                    <a:pt x="630050" y="287020"/>
                    <a:pt x="644369" y="331470"/>
                  </a:cubicBezTo>
                  <a:cubicBezTo>
                    <a:pt x="663462" y="382270"/>
                    <a:pt x="687327" y="458470"/>
                    <a:pt x="688918" y="500380"/>
                  </a:cubicBezTo>
                  <a:cubicBezTo>
                    <a:pt x="688918" y="525780"/>
                    <a:pt x="688918" y="543560"/>
                    <a:pt x="676190" y="560070"/>
                  </a:cubicBezTo>
                  <a:cubicBezTo>
                    <a:pt x="665053" y="576580"/>
                    <a:pt x="639596" y="593090"/>
                    <a:pt x="617322" y="599440"/>
                  </a:cubicBezTo>
                  <a:cubicBezTo>
                    <a:pt x="595047" y="605790"/>
                    <a:pt x="563226" y="604520"/>
                    <a:pt x="540952" y="596900"/>
                  </a:cubicBezTo>
                  <a:cubicBezTo>
                    <a:pt x="520269" y="589280"/>
                    <a:pt x="496403" y="567690"/>
                    <a:pt x="486857" y="554990"/>
                  </a:cubicBezTo>
                  <a:cubicBezTo>
                    <a:pt x="480493" y="547370"/>
                    <a:pt x="475720" y="535940"/>
                    <a:pt x="477311" y="534670"/>
                  </a:cubicBezTo>
                  <a:cubicBezTo>
                    <a:pt x="480493" y="533400"/>
                    <a:pt x="515495" y="572770"/>
                    <a:pt x="518677" y="570230"/>
                  </a:cubicBezTo>
                  <a:cubicBezTo>
                    <a:pt x="523451" y="568960"/>
                    <a:pt x="472538" y="510540"/>
                    <a:pt x="462991" y="483870"/>
                  </a:cubicBezTo>
                  <a:cubicBezTo>
                    <a:pt x="456627" y="462280"/>
                    <a:pt x="456627" y="440690"/>
                    <a:pt x="462991" y="421640"/>
                  </a:cubicBezTo>
                  <a:cubicBezTo>
                    <a:pt x="467764" y="402590"/>
                    <a:pt x="485266" y="381000"/>
                    <a:pt x="501176" y="369570"/>
                  </a:cubicBezTo>
                  <a:cubicBezTo>
                    <a:pt x="513904" y="360680"/>
                    <a:pt x="529815" y="355600"/>
                    <a:pt x="547316" y="353060"/>
                  </a:cubicBezTo>
                  <a:cubicBezTo>
                    <a:pt x="563226" y="350520"/>
                    <a:pt x="580728" y="350520"/>
                    <a:pt x="596638" y="355600"/>
                  </a:cubicBezTo>
                  <a:cubicBezTo>
                    <a:pt x="617322" y="361950"/>
                    <a:pt x="644369" y="378460"/>
                    <a:pt x="657097" y="392430"/>
                  </a:cubicBezTo>
                  <a:cubicBezTo>
                    <a:pt x="666644" y="403860"/>
                    <a:pt x="671417" y="430530"/>
                    <a:pt x="671417" y="430530"/>
                  </a:cubicBezTo>
                </a:path>
              </a:pathLst>
            </a:custGeom>
            <a:solidFill>
              <a:srgbClr val="FFA500"/>
            </a:solidFill>
            <a:ln cap="sq">
              <a:noFill/>
              <a:prstDash val="solid"/>
              <a:miter/>
            </a:ln>
          </p:spPr>
          <p:txBody>
            <a:bodyPr/>
            <a:lstStyle/>
            <a:p>
              <a:endParaRPr lang="en-GB"/>
            </a:p>
          </p:txBody>
        </p:sp>
      </p:grpSp>
      <p:grpSp>
        <p:nvGrpSpPr>
          <p:cNvPr id="43" name="Group 43"/>
          <p:cNvGrpSpPr/>
          <p:nvPr/>
        </p:nvGrpSpPr>
        <p:grpSpPr>
          <a:xfrm>
            <a:off x="1445956" y="3684480"/>
            <a:ext cx="162294" cy="223430"/>
            <a:chOff x="0" y="0"/>
            <a:chExt cx="392985" cy="541020"/>
          </a:xfrm>
        </p:grpSpPr>
        <p:sp>
          <p:nvSpPr>
            <p:cNvPr id="44" name="Freeform 44"/>
            <p:cNvSpPr/>
            <p:nvPr/>
          </p:nvSpPr>
          <p:spPr>
            <a:xfrm>
              <a:off x="62050" y="49530"/>
              <a:ext cx="268885" cy="443230"/>
            </a:xfrm>
            <a:custGeom>
              <a:avLst/>
              <a:gdLst/>
              <a:ahLst/>
              <a:cxnLst/>
              <a:rect l="l" t="t" r="r" b="b"/>
              <a:pathLst>
                <a:path w="268885" h="443230">
                  <a:moveTo>
                    <a:pt x="260930" y="115570"/>
                  </a:moveTo>
                  <a:cubicBezTo>
                    <a:pt x="216381" y="294640"/>
                    <a:pt x="237064" y="351790"/>
                    <a:pt x="222745" y="383540"/>
                  </a:cubicBezTo>
                  <a:cubicBezTo>
                    <a:pt x="213199" y="403860"/>
                    <a:pt x="197289" y="417830"/>
                    <a:pt x="178196" y="426720"/>
                  </a:cubicBezTo>
                  <a:cubicBezTo>
                    <a:pt x="157513" y="436880"/>
                    <a:pt x="132056" y="443230"/>
                    <a:pt x="108191" y="439420"/>
                  </a:cubicBezTo>
                  <a:cubicBezTo>
                    <a:pt x="79552" y="435610"/>
                    <a:pt x="36594" y="412750"/>
                    <a:pt x="20684" y="393700"/>
                  </a:cubicBezTo>
                  <a:cubicBezTo>
                    <a:pt x="7955" y="377190"/>
                    <a:pt x="4773" y="355600"/>
                    <a:pt x="9547" y="337820"/>
                  </a:cubicBezTo>
                  <a:cubicBezTo>
                    <a:pt x="12729" y="320040"/>
                    <a:pt x="23866" y="299720"/>
                    <a:pt x="41367" y="287020"/>
                  </a:cubicBezTo>
                  <a:cubicBezTo>
                    <a:pt x="63642" y="273050"/>
                    <a:pt x="112964" y="261620"/>
                    <a:pt x="141602" y="264160"/>
                  </a:cubicBezTo>
                  <a:cubicBezTo>
                    <a:pt x="165468" y="266700"/>
                    <a:pt x="187742" y="279400"/>
                    <a:pt x="203653" y="293370"/>
                  </a:cubicBezTo>
                  <a:cubicBezTo>
                    <a:pt x="217972" y="306070"/>
                    <a:pt x="229109" y="327660"/>
                    <a:pt x="230700" y="345440"/>
                  </a:cubicBezTo>
                  <a:cubicBezTo>
                    <a:pt x="232291" y="363220"/>
                    <a:pt x="224336" y="386080"/>
                    <a:pt x="211608" y="400050"/>
                  </a:cubicBezTo>
                  <a:cubicBezTo>
                    <a:pt x="198880" y="415290"/>
                    <a:pt x="176605" y="429260"/>
                    <a:pt x="155922" y="435610"/>
                  </a:cubicBezTo>
                  <a:cubicBezTo>
                    <a:pt x="133647" y="440690"/>
                    <a:pt x="106600" y="441960"/>
                    <a:pt x="84325" y="435610"/>
                  </a:cubicBezTo>
                  <a:cubicBezTo>
                    <a:pt x="63642" y="430530"/>
                    <a:pt x="41367" y="419100"/>
                    <a:pt x="27048" y="401320"/>
                  </a:cubicBezTo>
                  <a:cubicBezTo>
                    <a:pt x="7955" y="375920"/>
                    <a:pt x="4773" y="321310"/>
                    <a:pt x="1591" y="284480"/>
                  </a:cubicBezTo>
                  <a:cubicBezTo>
                    <a:pt x="0" y="252730"/>
                    <a:pt x="0" y="224790"/>
                    <a:pt x="6364" y="195580"/>
                  </a:cubicBezTo>
                  <a:cubicBezTo>
                    <a:pt x="12729" y="163830"/>
                    <a:pt x="25457" y="129540"/>
                    <a:pt x="41367" y="100330"/>
                  </a:cubicBezTo>
                  <a:cubicBezTo>
                    <a:pt x="54095" y="72390"/>
                    <a:pt x="68415" y="39370"/>
                    <a:pt x="90689" y="22860"/>
                  </a:cubicBezTo>
                  <a:cubicBezTo>
                    <a:pt x="109782" y="8890"/>
                    <a:pt x="140011" y="2540"/>
                    <a:pt x="160695" y="1270"/>
                  </a:cubicBezTo>
                  <a:cubicBezTo>
                    <a:pt x="178196" y="0"/>
                    <a:pt x="195697" y="5080"/>
                    <a:pt x="210017" y="10160"/>
                  </a:cubicBezTo>
                  <a:cubicBezTo>
                    <a:pt x="224336" y="16510"/>
                    <a:pt x="238655" y="26670"/>
                    <a:pt x="248202" y="36830"/>
                  </a:cubicBezTo>
                  <a:cubicBezTo>
                    <a:pt x="257748" y="48260"/>
                    <a:pt x="264112" y="62230"/>
                    <a:pt x="267294" y="74930"/>
                  </a:cubicBezTo>
                  <a:cubicBezTo>
                    <a:pt x="268885" y="87630"/>
                    <a:pt x="260930" y="115570"/>
                    <a:pt x="260930" y="115570"/>
                  </a:cubicBezTo>
                </a:path>
              </a:pathLst>
            </a:custGeom>
            <a:solidFill>
              <a:srgbClr val="FFA500"/>
            </a:solidFill>
            <a:ln cap="sq">
              <a:noFill/>
              <a:prstDash val="solid"/>
              <a:miter/>
            </a:ln>
          </p:spPr>
          <p:txBody>
            <a:bodyPr/>
            <a:lstStyle/>
            <a:p>
              <a:endParaRPr lang="en-GB"/>
            </a:p>
          </p:txBody>
        </p:sp>
      </p:grpSp>
      <p:grpSp>
        <p:nvGrpSpPr>
          <p:cNvPr id="45" name="Group 45"/>
          <p:cNvGrpSpPr/>
          <p:nvPr/>
        </p:nvGrpSpPr>
        <p:grpSpPr>
          <a:xfrm>
            <a:off x="1465213" y="3599682"/>
            <a:ext cx="7899685" cy="4754542"/>
            <a:chOff x="0" y="0"/>
            <a:chExt cx="1554442" cy="935564"/>
          </a:xfrm>
        </p:grpSpPr>
        <p:sp>
          <p:nvSpPr>
            <p:cNvPr id="46" name="Freeform 46"/>
            <p:cNvSpPr/>
            <p:nvPr/>
          </p:nvSpPr>
          <p:spPr>
            <a:xfrm>
              <a:off x="0" y="0"/>
              <a:ext cx="1554442" cy="935564"/>
            </a:xfrm>
            <a:custGeom>
              <a:avLst/>
              <a:gdLst/>
              <a:ahLst/>
              <a:cxnLst/>
              <a:rect l="l" t="t" r="r" b="b"/>
              <a:pathLst>
                <a:path w="1554442" h="935564">
                  <a:moveTo>
                    <a:pt x="36261" y="0"/>
                  </a:moveTo>
                  <a:lnTo>
                    <a:pt x="1518181" y="0"/>
                  </a:lnTo>
                  <a:cubicBezTo>
                    <a:pt x="1538207" y="0"/>
                    <a:pt x="1554442" y="16235"/>
                    <a:pt x="1554442" y="36261"/>
                  </a:cubicBezTo>
                  <a:lnTo>
                    <a:pt x="1554442" y="899303"/>
                  </a:lnTo>
                  <a:cubicBezTo>
                    <a:pt x="1554442" y="908920"/>
                    <a:pt x="1550622" y="918143"/>
                    <a:pt x="1543821" y="924943"/>
                  </a:cubicBezTo>
                  <a:cubicBezTo>
                    <a:pt x="1537021" y="931744"/>
                    <a:pt x="1527798" y="935564"/>
                    <a:pt x="1518181" y="935564"/>
                  </a:cubicBezTo>
                  <a:lnTo>
                    <a:pt x="36261" y="935564"/>
                  </a:lnTo>
                  <a:cubicBezTo>
                    <a:pt x="26644" y="935564"/>
                    <a:pt x="17421" y="931744"/>
                    <a:pt x="10621" y="924943"/>
                  </a:cubicBezTo>
                  <a:cubicBezTo>
                    <a:pt x="3820" y="918143"/>
                    <a:pt x="0" y="908920"/>
                    <a:pt x="0" y="899303"/>
                  </a:cubicBezTo>
                  <a:lnTo>
                    <a:pt x="0" y="36261"/>
                  </a:lnTo>
                  <a:cubicBezTo>
                    <a:pt x="0" y="16235"/>
                    <a:pt x="16235" y="0"/>
                    <a:pt x="36261" y="0"/>
                  </a:cubicBezTo>
                  <a:close/>
                </a:path>
              </a:pathLst>
            </a:custGeom>
            <a:solidFill>
              <a:srgbClr val="FFFFFF"/>
            </a:solidFill>
            <a:ln w="38100" cap="rnd">
              <a:solidFill>
                <a:srgbClr val="FFA500"/>
              </a:solidFill>
              <a:prstDash val="solid"/>
              <a:round/>
            </a:ln>
          </p:spPr>
          <p:txBody>
            <a:bodyPr/>
            <a:lstStyle/>
            <a:p>
              <a:endParaRPr lang="en-GB"/>
            </a:p>
          </p:txBody>
        </p:sp>
        <p:sp>
          <p:nvSpPr>
            <p:cNvPr id="47" name="TextBox 47"/>
            <p:cNvSpPr txBox="1"/>
            <p:nvPr/>
          </p:nvSpPr>
          <p:spPr>
            <a:xfrm>
              <a:off x="0" y="-28575"/>
              <a:ext cx="1554442" cy="964139"/>
            </a:xfrm>
            <a:prstGeom prst="rect">
              <a:avLst/>
            </a:prstGeom>
          </p:spPr>
          <p:txBody>
            <a:bodyPr lIns="92521" tIns="92521" rIns="92521" bIns="92521" rtlCol="0" anchor="ctr"/>
            <a:lstStyle/>
            <a:p>
              <a:pPr algn="ctr">
                <a:lnSpc>
                  <a:spcPts val="1648"/>
                </a:lnSpc>
              </a:pPr>
              <a:endParaRPr/>
            </a:p>
          </p:txBody>
        </p:sp>
      </p:grpSp>
      <p:grpSp>
        <p:nvGrpSpPr>
          <p:cNvPr id="48" name="Group 48"/>
          <p:cNvGrpSpPr/>
          <p:nvPr/>
        </p:nvGrpSpPr>
        <p:grpSpPr>
          <a:xfrm>
            <a:off x="1480684" y="4077246"/>
            <a:ext cx="7884214" cy="213952"/>
            <a:chOff x="0" y="0"/>
            <a:chExt cx="1551398" cy="42100"/>
          </a:xfrm>
        </p:grpSpPr>
        <p:sp>
          <p:nvSpPr>
            <p:cNvPr id="49" name="Freeform 49"/>
            <p:cNvSpPr/>
            <p:nvPr/>
          </p:nvSpPr>
          <p:spPr>
            <a:xfrm>
              <a:off x="0" y="0"/>
              <a:ext cx="1551398" cy="42100"/>
            </a:xfrm>
            <a:custGeom>
              <a:avLst/>
              <a:gdLst/>
              <a:ahLst/>
              <a:cxnLst/>
              <a:rect l="l" t="t" r="r" b="b"/>
              <a:pathLst>
                <a:path w="1551398" h="42100">
                  <a:moveTo>
                    <a:pt x="0" y="0"/>
                  </a:moveTo>
                  <a:lnTo>
                    <a:pt x="1551398" y="0"/>
                  </a:lnTo>
                  <a:lnTo>
                    <a:pt x="1551398" y="42100"/>
                  </a:lnTo>
                  <a:lnTo>
                    <a:pt x="0" y="42100"/>
                  </a:lnTo>
                  <a:close/>
                </a:path>
              </a:pathLst>
            </a:custGeom>
            <a:solidFill>
              <a:srgbClr val="FFA500"/>
            </a:solidFill>
          </p:spPr>
          <p:txBody>
            <a:bodyPr/>
            <a:lstStyle/>
            <a:p>
              <a:endParaRPr lang="en-GB"/>
            </a:p>
          </p:txBody>
        </p:sp>
        <p:sp>
          <p:nvSpPr>
            <p:cNvPr id="50" name="TextBox 50"/>
            <p:cNvSpPr txBox="1"/>
            <p:nvPr/>
          </p:nvSpPr>
          <p:spPr>
            <a:xfrm>
              <a:off x="0" y="-28575"/>
              <a:ext cx="1551398" cy="70675"/>
            </a:xfrm>
            <a:prstGeom prst="rect">
              <a:avLst/>
            </a:prstGeom>
          </p:spPr>
          <p:txBody>
            <a:bodyPr lIns="92521" tIns="92521" rIns="92521" bIns="92521" rtlCol="0" anchor="ctr"/>
            <a:lstStyle/>
            <a:p>
              <a:pPr algn="ctr">
                <a:lnSpc>
                  <a:spcPts val="1648"/>
                </a:lnSpc>
              </a:pPr>
              <a:endParaRPr/>
            </a:p>
          </p:txBody>
        </p:sp>
      </p:grpSp>
      <p:grpSp>
        <p:nvGrpSpPr>
          <p:cNvPr id="51" name="Group 51"/>
          <p:cNvGrpSpPr/>
          <p:nvPr/>
        </p:nvGrpSpPr>
        <p:grpSpPr>
          <a:xfrm>
            <a:off x="2090480" y="3618180"/>
            <a:ext cx="6573449" cy="552777"/>
            <a:chOff x="0" y="0"/>
            <a:chExt cx="1293475" cy="108771"/>
          </a:xfrm>
        </p:grpSpPr>
        <p:sp>
          <p:nvSpPr>
            <p:cNvPr id="52" name="Freeform 52"/>
            <p:cNvSpPr/>
            <p:nvPr/>
          </p:nvSpPr>
          <p:spPr>
            <a:xfrm>
              <a:off x="0" y="0"/>
              <a:ext cx="1293475" cy="108771"/>
            </a:xfrm>
            <a:custGeom>
              <a:avLst/>
              <a:gdLst/>
              <a:ahLst/>
              <a:cxnLst/>
              <a:rect l="l" t="t" r="r" b="b"/>
              <a:pathLst>
                <a:path w="1293475" h="108771">
                  <a:moveTo>
                    <a:pt x="0" y="0"/>
                  </a:moveTo>
                  <a:lnTo>
                    <a:pt x="1293475" y="0"/>
                  </a:lnTo>
                  <a:lnTo>
                    <a:pt x="1293475" y="108771"/>
                  </a:lnTo>
                  <a:lnTo>
                    <a:pt x="0" y="108771"/>
                  </a:lnTo>
                  <a:close/>
                </a:path>
              </a:pathLst>
            </a:custGeom>
            <a:solidFill>
              <a:srgbClr val="FFA500"/>
            </a:solidFill>
          </p:spPr>
          <p:txBody>
            <a:bodyPr/>
            <a:lstStyle/>
            <a:p>
              <a:endParaRPr lang="en-GB"/>
            </a:p>
          </p:txBody>
        </p:sp>
        <p:sp>
          <p:nvSpPr>
            <p:cNvPr id="53" name="TextBox 53"/>
            <p:cNvSpPr txBox="1"/>
            <p:nvPr/>
          </p:nvSpPr>
          <p:spPr>
            <a:xfrm>
              <a:off x="0" y="-28575"/>
              <a:ext cx="1293475" cy="137346"/>
            </a:xfrm>
            <a:prstGeom prst="rect">
              <a:avLst/>
            </a:prstGeom>
          </p:spPr>
          <p:txBody>
            <a:bodyPr lIns="92521" tIns="92521" rIns="92521" bIns="92521" rtlCol="0" anchor="ctr"/>
            <a:lstStyle/>
            <a:p>
              <a:pPr algn="ctr">
                <a:lnSpc>
                  <a:spcPts val="1648"/>
                </a:lnSpc>
              </a:pPr>
              <a:endParaRPr/>
            </a:p>
          </p:txBody>
        </p:sp>
      </p:grpSp>
      <p:grpSp>
        <p:nvGrpSpPr>
          <p:cNvPr id="54" name="Group 54"/>
          <p:cNvGrpSpPr/>
          <p:nvPr/>
        </p:nvGrpSpPr>
        <p:grpSpPr>
          <a:xfrm>
            <a:off x="1748100" y="3862169"/>
            <a:ext cx="643292" cy="400731"/>
            <a:chOff x="0" y="0"/>
            <a:chExt cx="470946" cy="293370"/>
          </a:xfrm>
        </p:grpSpPr>
        <p:sp>
          <p:nvSpPr>
            <p:cNvPr id="55" name="Freeform 55"/>
            <p:cNvSpPr/>
            <p:nvPr/>
          </p:nvSpPr>
          <p:spPr>
            <a:xfrm>
              <a:off x="54095" y="50800"/>
              <a:ext cx="356392" cy="194310"/>
            </a:xfrm>
            <a:custGeom>
              <a:avLst/>
              <a:gdLst/>
              <a:ahLst/>
              <a:cxnLst/>
              <a:rect l="l" t="t" r="r" b="b"/>
              <a:pathLst>
                <a:path w="356392" h="194310">
                  <a:moveTo>
                    <a:pt x="71597" y="0"/>
                  </a:moveTo>
                  <a:cubicBezTo>
                    <a:pt x="354801" y="146050"/>
                    <a:pt x="354801" y="162560"/>
                    <a:pt x="350028" y="173990"/>
                  </a:cubicBezTo>
                  <a:cubicBezTo>
                    <a:pt x="343664" y="182880"/>
                    <a:pt x="324571" y="190500"/>
                    <a:pt x="313434" y="191770"/>
                  </a:cubicBezTo>
                  <a:cubicBezTo>
                    <a:pt x="303888" y="193040"/>
                    <a:pt x="292750" y="190500"/>
                    <a:pt x="284795" y="185420"/>
                  </a:cubicBezTo>
                  <a:cubicBezTo>
                    <a:pt x="275249" y="180340"/>
                    <a:pt x="265703" y="165100"/>
                    <a:pt x="264112" y="156210"/>
                  </a:cubicBezTo>
                  <a:cubicBezTo>
                    <a:pt x="264112" y="148590"/>
                    <a:pt x="267294" y="139700"/>
                    <a:pt x="273658" y="134620"/>
                  </a:cubicBezTo>
                  <a:cubicBezTo>
                    <a:pt x="280022" y="127000"/>
                    <a:pt x="299115" y="119380"/>
                    <a:pt x="311843" y="119380"/>
                  </a:cubicBezTo>
                  <a:cubicBezTo>
                    <a:pt x="324571" y="119380"/>
                    <a:pt x="342072" y="128270"/>
                    <a:pt x="348437" y="135890"/>
                  </a:cubicBezTo>
                  <a:cubicBezTo>
                    <a:pt x="354801" y="144780"/>
                    <a:pt x="356392" y="161290"/>
                    <a:pt x="351619" y="170180"/>
                  </a:cubicBezTo>
                  <a:cubicBezTo>
                    <a:pt x="346846" y="179070"/>
                    <a:pt x="334117" y="189230"/>
                    <a:pt x="318207" y="190500"/>
                  </a:cubicBezTo>
                  <a:cubicBezTo>
                    <a:pt x="292750" y="194310"/>
                    <a:pt x="248201" y="170180"/>
                    <a:pt x="205244" y="153670"/>
                  </a:cubicBezTo>
                  <a:cubicBezTo>
                    <a:pt x="147966" y="129540"/>
                    <a:pt x="30230" y="83820"/>
                    <a:pt x="9546" y="53340"/>
                  </a:cubicBezTo>
                  <a:cubicBezTo>
                    <a:pt x="0" y="38100"/>
                    <a:pt x="1591" y="19050"/>
                    <a:pt x="11137" y="10160"/>
                  </a:cubicBezTo>
                  <a:cubicBezTo>
                    <a:pt x="20684" y="0"/>
                    <a:pt x="71597" y="0"/>
                    <a:pt x="71597" y="0"/>
                  </a:cubicBezTo>
                </a:path>
              </a:pathLst>
            </a:custGeom>
            <a:solidFill>
              <a:srgbClr val="FFA500"/>
            </a:solidFill>
            <a:ln cap="sq">
              <a:noFill/>
              <a:prstDash val="solid"/>
              <a:miter/>
            </a:ln>
          </p:spPr>
          <p:txBody>
            <a:bodyPr/>
            <a:lstStyle/>
            <a:p>
              <a:endParaRPr lang="en-GB"/>
            </a:p>
          </p:txBody>
        </p:sp>
      </p:grpSp>
      <p:grpSp>
        <p:nvGrpSpPr>
          <p:cNvPr id="56" name="Group 56"/>
          <p:cNvGrpSpPr/>
          <p:nvPr/>
        </p:nvGrpSpPr>
        <p:grpSpPr>
          <a:xfrm>
            <a:off x="1976295" y="3869108"/>
            <a:ext cx="339032" cy="386853"/>
            <a:chOff x="0" y="0"/>
            <a:chExt cx="248201" cy="283210"/>
          </a:xfrm>
        </p:grpSpPr>
        <p:sp>
          <p:nvSpPr>
            <p:cNvPr id="57" name="Freeform 57"/>
            <p:cNvSpPr/>
            <p:nvPr/>
          </p:nvSpPr>
          <p:spPr>
            <a:xfrm>
              <a:off x="52504" y="50800"/>
              <a:ext cx="132056" cy="184150"/>
            </a:xfrm>
            <a:custGeom>
              <a:avLst/>
              <a:gdLst/>
              <a:ahLst/>
              <a:cxnLst/>
              <a:rect l="l" t="t" r="r" b="b"/>
              <a:pathLst>
                <a:path w="132056" h="184150">
                  <a:moveTo>
                    <a:pt x="130465" y="45720"/>
                  </a:moveTo>
                  <a:cubicBezTo>
                    <a:pt x="84325" y="176530"/>
                    <a:pt x="60459" y="184150"/>
                    <a:pt x="46140" y="181610"/>
                  </a:cubicBezTo>
                  <a:cubicBezTo>
                    <a:pt x="31821" y="177800"/>
                    <a:pt x="12728" y="157480"/>
                    <a:pt x="11137" y="146050"/>
                  </a:cubicBezTo>
                  <a:cubicBezTo>
                    <a:pt x="9546" y="135890"/>
                    <a:pt x="19093" y="120650"/>
                    <a:pt x="30230" y="115570"/>
                  </a:cubicBezTo>
                  <a:cubicBezTo>
                    <a:pt x="42958" y="109220"/>
                    <a:pt x="74779" y="109220"/>
                    <a:pt x="85916" y="115570"/>
                  </a:cubicBezTo>
                  <a:cubicBezTo>
                    <a:pt x="97053" y="121920"/>
                    <a:pt x="106599" y="137160"/>
                    <a:pt x="103417" y="147320"/>
                  </a:cubicBezTo>
                  <a:cubicBezTo>
                    <a:pt x="101826" y="160020"/>
                    <a:pt x="81143" y="179070"/>
                    <a:pt x="66824" y="181610"/>
                  </a:cubicBezTo>
                  <a:cubicBezTo>
                    <a:pt x="50913" y="184150"/>
                    <a:pt x="25457" y="175260"/>
                    <a:pt x="15910" y="161290"/>
                  </a:cubicBezTo>
                  <a:cubicBezTo>
                    <a:pt x="0" y="138430"/>
                    <a:pt x="17501" y="57150"/>
                    <a:pt x="38185" y="30480"/>
                  </a:cubicBezTo>
                  <a:cubicBezTo>
                    <a:pt x="49322" y="13970"/>
                    <a:pt x="73188" y="1270"/>
                    <a:pt x="87507" y="0"/>
                  </a:cubicBezTo>
                  <a:cubicBezTo>
                    <a:pt x="101826" y="0"/>
                    <a:pt x="117737" y="11430"/>
                    <a:pt x="125692" y="19050"/>
                  </a:cubicBezTo>
                  <a:cubicBezTo>
                    <a:pt x="132056" y="26670"/>
                    <a:pt x="130465" y="45720"/>
                    <a:pt x="130465" y="45720"/>
                  </a:cubicBezTo>
                </a:path>
              </a:pathLst>
            </a:custGeom>
            <a:solidFill>
              <a:srgbClr val="FFA500"/>
            </a:solidFill>
            <a:ln cap="sq">
              <a:noFill/>
              <a:prstDash val="solid"/>
              <a:miter/>
            </a:ln>
          </p:spPr>
          <p:txBody>
            <a:bodyPr/>
            <a:lstStyle/>
            <a:p>
              <a:endParaRPr lang="en-GB"/>
            </a:p>
          </p:txBody>
        </p:sp>
      </p:grpSp>
      <p:grpSp>
        <p:nvGrpSpPr>
          <p:cNvPr id="58" name="Group 58"/>
          <p:cNvGrpSpPr/>
          <p:nvPr/>
        </p:nvGrpSpPr>
        <p:grpSpPr>
          <a:xfrm>
            <a:off x="1415435" y="3706040"/>
            <a:ext cx="1082296" cy="582881"/>
            <a:chOff x="0" y="0"/>
            <a:chExt cx="792335" cy="426720"/>
          </a:xfrm>
        </p:grpSpPr>
        <p:sp>
          <p:nvSpPr>
            <p:cNvPr id="59" name="Freeform 59"/>
            <p:cNvSpPr/>
            <p:nvPr/>
          </p:nvSpPr>
          <p:spPr>
            <a:xfrm>
              <a:off x="58868" y="50800"/>
              <a:ext cx="673007" cy="335280"/>
            </a:xfrm>
            <a:custGeom>
              <a:avLst/>
              <a:gdLst/>
              <a:ahLst/>
              <a:cxnLst/>
              <a:rect l="l" t="t" r="r" b="b"/>
              <a:pathLst>
                <a:path w="673007" h="335280">
                  <a:moveTo>
                    <a:pt x="12729" y="212090"/>
                  </a:moveTo>
                  <a:cubicBezTo>
                    <a:pt x="264112" y="29210"/>
                    <a:pt x="359574" y="0"/>
                    <a:pt x="413669" y="0"/>
                  </a:cubicBezTo>
                  <a:cubicBezTo>
                    <a:pt x="447081" y="0"/>
                    <a:pt x="480493" y="10160"/>
                    <a:pt x="494812" y="22860"/>
                  </a:cubicBezTo>
                  <a:cubicBezTo>
                    <a:pt x="505949" y="33020"/>
                    <a:pt x="505949" y="44450"/>
                    <a:pt x="505949" y="63500"/>
                  </a:cubicBezTo>
                  <a:cubicBezTo>
                    <a:pt x="505949" y="101600"/>
                    <a:pt x="480493" y="207010"/>
                    <a:pt x="459809" y="242570"/>
                  </a:cubicBezTo>
                  <a:cubicBezTo>
                    <a:pt x="450263" y="259080"/>
                    <a:pt x="442308" y="266700"/>
                    <a:pt x="427988" y="274320"/>
                  </a:cubicBezTo>
                  <a:cubicBezTo>
                    <a:pt x="413669" y="283210"/>
                    <a:pt x="394577" y="285750"/>
                    <a:pt x="370711" y="288290"/>
                  </a:cubicBezTo>
                  <a:cubicBezTo>
                    <a:pt x="326162" y="293370"/>
                    <a:pt x="232291" y="300990"/>
                    <a:pt x="184560" y="287020"/>
                  </a:cubicBezTo>
                  <a:cubicBezTo>
                    <a:pt x="147966" y="276860"/>
                    <a:pt x="101826" y="251460"/>
                    <a:pt x="98644" y="233680"/>
                  </a:cubicBezTo>
                  <a:cubicBezTo>
                    <a:pt x="95462" y="219710"/>
                    <a:pt x="116146" y="207010"/>
                    <a:pt x="136829" y="191770"/>
                  </a:cubicBezTo>
                  <a:cubicBezTo>
                    <a:pt x="175014" y="162560"/>
                    <a:pt x="281613" y="109220"/>
                    <a:pt x="330935" y="90170"/>
                  </a:cubicBezTo>
                  <a:cubicBezTo>
                    <a:pt x="359574" y="78740"/>
                    <a:pt x="381848" y="68580"/>
                    <a:pt x="400941" y="69850"/>
                  </a:cubicBezTo>
                  <a:cubicBezTo>
                    <a:pt x="413669" y="69850"/>
                    <a:pt x="426397" y="77470"/>
                    <a:pt x="434353" y="83820"/>
                  </a:cubicBezTo>
                  <a:cubicBezTo>
                    <a:pt x="440717" y="91440"/>
                    <a:pt x="447081" y="101600"/>
                    <a:pt x="445490" y="113030"/>
                  </a:cubicBezTo>
                  <a:cubicBezTo>
                    <a:pt x="443899" y="133350"/>
                    <a:pt x="413669" y="167640"/>
                    <a:pt x="394577" y="193040"/>
                  </a:cubicBezTo>
                  <a:cubicBezTo>
                    <a:pt x="375484" y="217170"/>
                    <a:pt x="350028" y="251460"/>
                    <a:pt x="327753" y="261620"/>
                  </a:cubicBezTo>
                  <a:cubicBezTo>
                    <a:pt x="315025" y="267970"/>
                    <a:pt x="302297" y="269240"/>
                    <a:pt x="291159" y="266700"/>
                  </a:cubicBezTo>
                  <a:cubicBezTo>
                    <a:pt x="280022" y="264160"/>
                    <a:pt x="265703" y="257810"/>
                    <a:pt x="259339" y="250190"/>
                  </a:cubicBezTo>
                  <a:cubicBezTo>
                    <a:pt x="251384" y="242570"/>
                    <a:pt x="248202" y="229870"/>
                    <a:pt x="248202" y="220980"/>
                  </a:cubicBezTo>
                  <a:cubicBezTo>
                    <a:pt x="249793" y="212090"/>
                    <a:pt x="256157" y="200660"/>
                    <a:pt x="265703" y="194310"/>
                  </a:cubicBezTo>
                  <a:cubicBezTo>
                    <a:pt x="276840" y="186690"/>
                    <a:pt x="295933" y="185420"/>
                    <a:pt x="319798" y="182880"/>
                  </a:cubicBezTo>
                  <a:cubicBezTo>
                    <a:pt x="367529" y="180340"/>
                    <a:pt x="466173" y="181610"/>
                    <a:pt x="525042" y="193040"/>
                  </a:cubicBezTo>
                  <a:cubicBezTo>
                    <a:pt x="572773" y="201930"/>
                    <a:pt x="628459" y="220980"/>
                    <a:pt x="650733" y="236220"/>
                  </a:cubicBezTo>
                  <a:cubicBezTo>
                    <a:pt x="661870" y="245110"/>
                    <a:pt x="668235" y="252730"/>
                    <a:pt x="669826" y="261620"/>
                  </a:cubicBezTo>
                  <a:cubicBezTo>
                    <a:pt x="671417" y="270510"/>
                    <a:pt x="669826" y="283210"/>
                    <a:pt x="663462" y="290830"/>
                  </a:cubicBezTo>
                  <a:cubicBezTo>
                    <a:pt x="657097" y="298450"/>
                    <a:pt x="649142" y="304800"/>
                    <a:pt x="634823" y="309880"/>
                  </a:cubicBezTo>
                  <a:cubicBezTo>
                    <a:pt x="603002" y="320040"/>
                    <a:pt x="496403" y="335280"/>
                    <a:pt x="461400" y="322580"/>
                  </a:cubicBezTo>
                  <a:cubicBezTo>
                    <a:pt x="440717" y="314960"/>
                    <a:pt x="424806" y="294640"/>
                    <a:pt x="424806" y="280670"/>
                  </a:cubicBezTo>
                  <a:cubicBezTo>
                    <a:pt x="426397" y="267970"/>
                    <a:pt x="448672" y="245110"/>
                    <a:pt x="466173" y="242570"/>
                  </a:cubicBezTo>
                  <a:cubicBezTo>
                    <a:pt x="482084" y="238760"/>
                    <a:pt x="513904" y="251460"/>
                    <a:pt x="523450" y="262890"/>
                  </a:cubicBezTo>
                  <a:cubicBezTo>
                    <a:pt x="531406" y="273050"/>
                    <a:pt x="531406" y="292100"/>
                    <a:pt x="525042" y="302260"/>
                  </a:cubicBezTo>
                  <a:cubicBezTo>
                    <a:pt x="517086" y="312420"/>
                    <a:pt x="497994" y="322580"/>
                    <a:pt x="483675" y="323850"/>
                  </a:cubicBezTo>
                  <a:cubicBezTo>
                    <a:pt x="469355" y="326390"/>
                    <a:pt x="447081" y="318770"/>
                    <a:pt x="439126" y="309880"/>
                  </a:cubicBezTo>
                  <a:cubicBezTo>
                    <a:pt x="429579" y="302260"/>
                    <a:pt x="423215" y="283210"/>
                    <a:pt x="426397" y="271780"/>
                  </a:cubicBezTo>
                  <a:cubicBezTo>
                    <a:pt x="431170" y="261620"/>
                    <a:pt x="442308" y="250190"/>
                    <a:pt x="459809" y="243840"/>
                  </a:cubicBezTo>
                  <a:cubicBezTo>
                    <a:pt x="494812" y="229870"/>
                    <a:pt x="606184" y="219710"/>
                    <a:pt x="639596" y="231140"/>
                  </a:cubicBezTo>
                  <a:cubicBezTo>
                    <a:pt x="657097" y="237490"/>
                    <a:pt x="666644" y="250190"/>
                    <a:pt x="669826" y="261620"/>
                  </a:cubicBezTo>
                  <a:cubicBezTo>
                    <a:pt x="673008" y="273050"/>
                    <a:pt x="666644" y="290830"/>
                    <a:pt x="655506" y="298450"/>
                  </a:cubicBezTo>
                  <a:cubicBezTo>
                    <a:pt x="645960" y="307340"/>
                    <a:pt x="626868" y="312420"/>
                    <a:pt x="609366" y="311150"/>
                  </a:cubicBezTo>
                  <a:cubicBezTo>
                    <a:pt x="587092" y="309880"/>
                    <a:pt x="564817" y="288290"/>
                    <a:pt x="531406" y="280670"/>
                  </a:cubicBezTo>
                  <a:cubicBezTo>
                    <a:pt x="482084" y="267970"/>
                    <a:pt x="381848" y="254000"/>
                    <a:pt x="338891" y="256540"/>
                  </a:cubicBezTo>
                  <a:cubicBezTo>
                    <a:pt x="316616" y="256540"/>
                    <a:pt x="305479" y="267970"/>
                    <a:pt x="291159" y="266700"/>
                  </a:cubicBezTo>
                  <a:cubicBezTo>
                    <a:pt x="278431" y="265430"/>
                    <a:pt x="265703" y="259080"/>
                    <a:pt x="259339" y="250190"/>
                  </a:cubicBezTo>
                  <a:cubicBezTo>
                    <a:pt x="251384" y="238760"/>
                    <a:pt x="249793" y="220980"/>
                    <a:pt x="257748" y="201930"/>
                  </a:cubicBezTo>
                  <a:cubicBezTo>
                    <a:pt x="268885" y="168910"/>
                    <a:pt x="334117" y="91440"/>
                    <a:pt x="364347" y="74930"/>
                  </a:cubicBezTo>
                  <a:cubicBezTo>
                    <a:pt x="377075" y="68580"/>
                    <a:pt x="388213" y="67310"/>
                    <a:pt x="400941" y="69850"/>
                  </a:cubicBezTo>
                  <a:cubicBezTo>
                    <a:pt x="415260" y="71120"/>
                    <a:pt x="434353" y="82550"/>
                    <a:pt x="440717" y="92710"/>
                  </a:cubicBezTo>
                  <a:cubicBezTo>
                    <a:pt x="447081" y="105410"/>
                    <a:pt x="443899" y="124460"/>
                    <a:pt x="431170" y="140970"/>
                  </a:cubicBezTo>
                  <a:cubicBezTo>
                    <a:pt x="404123" y="172720"/>
                    <a:pt x="281613" y="227330"/>
                    <a:pt x="237064" y="242570"/>
                  </a:cubicBezTo>
                  <a:cubicBezTo>
                    <a:pt x="216381" y="250190"/>
                    <a:pt x="197288" y="257810"/>
                    <a:pt x="187742" y="252730"/>
                  </a:cubicBezTo>
                  <a:cubicBezTo>
                    <a:pt x="178196" y="246380"/>
                    <a:pt x="173423" y="213360"/>
                    <a:pt x="184560" y="203200"/>
                  </a:cubicBezTo>
                  <a:cubicBezTo>
                    <a:pt x="200471" y="189230"/>
                    <a:pt x="276840" y="208280"/>
                    <a:pt x="308661" y="201930"/>
                  </a:cubicBezTo>
                  <a:cubicBezTo>
                    <a:pt x="330935" y="198120"/>
                    <a:pt x="348437" y="195580"/>
                    <a:pt x="362756" y="181610"/>
                  </a:cubicBezTo>
                  <a:cubicBezTo>
                    <a:pt x="385031" y="158750"/>
                    <a:pt x="378666" y="66040"/>
                    <a:pt x="399350" y="59690"/>
                  </a:cubicBezTo>
                  <a:cubicBezTo>
                    <a:pt x="410487" y="57150"/>
                    <a:pt x="440717" y="74930"/>
                    <a:pt x="439126" y="82550"/>
                  </a:cubicBezTo>
                  <a:cubicBezTo>
                    <a:pt x="437535" y="100330"/>
                    <a:pt x="292751" y="115570"/>
                    <a:pt x="230700" y="147320"/>
                  </a:cubicBezTo>
                  <a:cubicBezTo>
                    <a:pt x="168650" y="179070"/>
                    <a:pt x="103417" y="262890"/>
                    <a:pt x="65233" y="274320"/>
                  </a:cubicBezTo>
                  <a:cubicBezTo>
                    <a:pt x="50913" y="279400"/>
                    <a:pt x="41367" y="276860"/>
                    <a:pt x="31821" y="274320"/>
                  </a:cubicBezTo>
                  <a:cubicBezTo>
                    <a:pt x="20684" y="270510"/>
                    <a:pt x="9546" y="264160"/>
                    <a:pt x="4773" y="255270"/>
                  </a:cubicBezTo>
                  <a:cubicBezTo>
                    <a:pt x="0" y="245110"/>
                    <a:pt x="12729" y="212090"/>
                    <a:pt x="12729" y="212090"/>
                  </a:cubicBezTo>
                </a:path>
              </a:pathLst>
            </a:custGeom>
            <a:solidFill>
              <a:srgbClr val="FFA500"/>
            </a:solidFill>
            <a:ln cap="sq">
              <a:noFill/>
              <a:prstDash val="solid"/>
              <a:miter/>
            </a:ln>
          </p:spPr>
          <p:txBody>
            <a:bodyPr/>
            <a:lstStyle/>
            <a:p>
              <a:endParaRPr lang="en-GB"/>
            </a:p>
          </p:txBody>
        </p:sp>
      </p:grpSp>
      <p:grpSp>
        <p:nvGrpSpPr>
          <p:cNvPr id="60" name="Group 60"/>
          <p:cNvGrpSpPr/>
          <p:nvPr/>
        </p:nvGrpSpPr>
        <p:grpSpPr>
          <a:xfrm>
            <a:off x="1513385" y="3624506"/>
            <a:ext cx="786729" cy="546452"/>
            <a:chOff x="0" y="0"/>
            <a:chExt cx="575954" cy="400050"/>
          </a:xfrm>
        </p:grpSpPr>
        <p:sp>
          <p:nvSpPr>
            <p:cNvPr id="61" name="Freeform 61"/>
            <p:cNvSpPr/>
            <p:nvPr/>
          </p:nvSpPr>
          <p:spPr>
            <a:xfrm>
              <a:off x="63641" y="50800"/>
              <a:ext cx="448672" cy="302260"/>
            </a:xfrm>
            <a:custGeom>
              <a:avLst/>
              <a:gdLst/>
              <a:ahLst/>
              <a:cxnLst/>
              <a:rect l="l" t="t" r="r" b="b"/>
              <a:pathLst>
                <a:path w="448672" h="302260">
                  <a:moveTo>
                    <a:pt x="0" y="261620"/>
                  </a:moveTo>
                  <a:cubicBezTo>
                    <a:pt x="54096" y="146050"/>
                    <a:pt x="130465" y="88900"/>
                    <a:pt x="194107" y="57150"/>
                  </a:cubicBezTo>
                  <a:cubicBezTo>
                    <a:pt x="252975" y="27940"/>
                    <a:pt x="351619" y="1270"/>
                    <a:pt x="389804" y="0"/>
                  </a:cubicBezTo>
                  <a:cubicBezTo>
                    <a:pt x="405714" y="0"/>
                    <a:pt x="413669" y="1270"/>
                    <a:pt x="423215" y="7620"/>
                  </a:cubicBezTo>
                  <a:cubicBezTo>
                    <a:pt x="434353" y="13970"/>
                    <a:pt x="447081" y="31750"/>
                    <a:pt x="447081" y="43180"/>
                  </a:cubicBezTo>
                  <a:cubicBezTo>
                    <a:pt x="448672" y="54610"/>
                    <a:pt x="437535" y="73660"/>
                    <a:pt x="424806" y="80010"/>
                  </a:cubicBezTo>
                  <a:cubicBezTo>
                    <a:pt x="408896" y="86360"/>
                    <a:pt x="372302" y="85090"/>
                    <a:pt x="357983" y="77470"/>
                  </a:cubicBezTo>
                  <a:cubicBezTo>
                    <a:pt x="345255" y="69850"/>
                    <a:pt x="337300" y="50800"/>
                    <a:pt x="338891" y="39370"/>
                  </a:cubicBezTo>
                  <a:cubicBezTo>
                    <a:pt x="340482" y="26670"/>
                    <a:pt x="353210" y="10160"/>
                    <a:pt x="367529" y="5080"/>
                  </a:cubicBezTo>
                  <a:cubicBezTo>
                    <a:pt x="383440" y="0"/>
                    <a:pt x="420033" y="5080"/>
                    <a:pt x="432762" y="12700"/>
                  </a:cubicBezTo>
                  <a:cubicBezTo>
                    <a:pt x="442308" y="19050"/>
                    <a:pt x="447081" y="29210"/>
                    <a:pt x="447081" y="38100"/>
                  </a:cubicBezTo>
                  <a:cubicBezTo>
                    <a:pt x="448672" y="49530"/>
                    <a:pt x="443899" y="64770"/>
                    <a:pt x="429580" y="76200"/>
                  </a:cubicBezTo>
                  <a:cubicBezTo>
                    <a:pt x="402532" y="96520"/>
                    <a:pt x="311843" y="105410"/>
                    <a:pt x="267294" y="123190"/>
                  </a:cubicBezTo>
                  <a:cubicBezTo>
                    <a:pt x="232291" y="135890"/>
                    <a:pt x="206835" y="149860"/>
                    <a:pt x="179787" y="167640"/>
                  </a:cubicBezTo>
                  <a:cubicBezTo>
                    <a:pt x="151149" y="187960"/>
                    <a:pt x="114555" y="214630"/>
                    <a:pt x="98644" y="238760"/>
                  </a:cubicBezTo>
                  <a:cubicBezTo>
                    <a:pt x="84325" y="257810"/>
                    <a:pt x="90689" y="284480"/>
                    <a:pt x="76370" y="293370"/>
                  </a:cubicBezTo>
                  <a:cubicBezTo>
                    <a:pt x="65233" y="300990"/>
                    <a:pt x="44549" y="302260"/>
                    <a:pt x="31821" y="298450"/>
                  </a:cubicBezTo>
                  <a:cubicBezTo>
                    <a:pt x="17502" y="293370"/>
                    <a:pt x="0" y="261620"/>
                    <a:pt x="0" y="261620"/>
                  </a:cubicBezTo>
                </a:path>
              </a:pathLst>
            </a:custGeom>
            <a:solidFill>
              <a:srgbClr val="FFA500"/>
            </a:solidFill>
            <a:ln cap="sq">
              <a:noFill/>
              <a:prstDash val="solid"/>
              <a:miter/>
            </a:ln>
          </p:spPr>
          <p:txBody>
            <a:bodyPr/>
            <a:lstStyle/>
            <a:p>
              <a:endParaRPr lang="en-GB"/>
            </a:p>
          </p:txBody>
        </p:sp>
      </p:grpSp>
      <p:grpSp>
        <p:nvGrpSpPr>
          <p:cNvPr id="62" name="Group 62"/>
          <p:cNvGrpSpPr/>
          <p:nvPr/>
        </p:nvGrpSpPr>
        <p:grpSpPr>
          <a:xfrm>
            <a:off x="1493826" y="3603689"/>
            <a:ext cx="841061" cy="562064"/>
            <a:chOff x="0" y="0"/>
            <a:chExt cx="615730" cy="411480"/>
          </a:xfrm>
        </p:grpSpPr>
        <p:sp>
          <p:nvSpPr>
            <p:cNvPr id="63" name="Freeform 63"/>
            <p:cNvSpPr/>
            <p:nvPr/>
          </p:nvSpPr>
          <p:spPr>
            <a:xfrm>
              <a:off x="63641" y="45720"/>
              <a:ext cx="493221" cy="320040"/>
            </a:xfrm>
            <a:custGeom>
              <a:avLst/>
              <a:gdLst/>
              <a:ahLst/>
              <a:cxnLst/>
              <a:rect l="l" t="t" r="r" b="b"/>
              <a:pathLst>
                <a:path w="493221" h="320040">
                  <a:moveTo>
                    <a:pt x="0" y="262890"/>
                  </a:moveTo>
                  <a:cubicBezTo>
                    <a:pt x="157513" y="76200"/>
                    <a:pt x="189333" y="59690"/>
                    <a:pt x="225927" y="44450"/>
                  </a:cubicBezTo>
                  <a:cubicBezTo>
                    <a:pt x="259339" y="30480"/>
                    <a:pt x="295933" y="20320"/>
                    <a:pt x="335709" y="16510"/>
                  </a:cubicBezTo>
                  <a:cubicBezTo>
                    <a:pt x="380257" y="11430"/>
                    <a:pt x="461400" y="5080"/>
                    <a:pt x="482084" y="20320"/>
                  </a:cubicBezTo>
                  <a:cubicBezTo>
                    <a:pt x="493221" y="29210"/>
                    <a:pt x="493221" y="49530"/>
                    <a:pt x="486857" y="60960"/>
                  </a:cubicBezTo>
                  <a:cubicBezTo>
                    <a:pt x="480493" y="72390"/>
                    <a:pt x="462991" y="85090"/>
                    <a:pt x="447081" y="87630"/>
                  </a:cubicBezTo>
                  <a:cubicBezTo>
                    <a:pt x="432762" y="90170"/>
                    <a:pt x="408896" y="85090"/>
                    <a:pt x="397759" y="76200"/>
                  </a:cubicBezTo>
                  <a:cubicBezTo>
                    <a:pt x="386622" y="68580"/>
                    <a:pt x="378666" y="49530"/>
                    <a:pt x="381849" y="38100"/>
                  </a:cubicBezTo>
                  <a:cubicBezTo>
                    <a:pt x="383440" y="25400"/>
                    <a:pt x="399350" y="10160"/>
                    <a:pt x="412078" y="5080"/>
                  </a:cubicBezTo>
                  <a:cubicBezTo>
                    <a:pt x="426397" y="0"/>
                    <a:pt x="451854" y="2540"/>
                    <a:pt x="464582" y="7620"/>
                  </a:cubicBezTo>
                  <a:cubicBezTo>
                    <a:pt x="474129" y="11430"/>
                    <a:pt x="483675" y="19050"/>
                    <a:pt x="486857" y="29210"/>
                  </a:cubicBezTo>
                  <a:cubicBezTo>
                    <a:pt x="490039" y="41910"/>
                    <a:pt x="480493" y="71120"/>
                    <a:pt x="469355" y="80010"/>
                  </a:cubicBezTo>
                  <a:cubicBezTo>
                    <a:pt x="461400" y="86360"/>
                    <a:pt x="447081" y="90170"/>
                    <a:pt x="435944" y="88900"/>
                  </a:cubicBezTo>
                  <a:cubicBezTo>
                    <a:pt x="421624" y="87630"/>
                    <a:pt x="396168" y="66040"/>
                    <a:pt x="389804" y="69850"/>
                  </a:cubicBezTo>
                  <a:cubicBezTo>
                    <a:pt x="385031" y="72390"/>
                    <a:pt x="399350" y="90170"/>
                    <a:pt x="391395" y="97790"/>
                  </a:cubicBezTo>
                  <a:cubicBezTo>
                    <a:pt x="375484" y="115570"/>
                    <a:pt x="283204" y="107950"/>
                    <a:pt x="235473" y="133350"/>
                  </a:cubicBezTo>
                  <a:cubicBezTo>
                    <a:pt x="171832" y="168910"/>
                    <a:pt x="111373" y="299720"/>
                    <a:pt x="65233" y="313690"/>
                  </a:cubicBezTo>
                  <a:cubicBezTo>
                    <a:pt x="44549" y="320040"/>
                    <a:pt x="20684" y="314960"/>
                    <a:pt x="9547" y="306070"/>
                  </a:cubicBezTo>
                  <a:cubicBezTo>
                    <a:pt x="0" y="297180"/>
                    <a:pt x="0" y="262890"/>
                    <a:pt x="0" y="262890"/>
                  </a:cubicBezTo>
                </a:path>
              </a:pathLst>
            </a:custGeom>
            <a:solidFill>
              <a:srgbClr val="FFA500"/>
            </a:solidFill>
            <a:ln cap="sq">
              <a:noFill/>
              <a:prstDash val="solid"/>
              <a:miter/>
            </a:ln>
          </p:spPr>
          <p:txBody>
            <a:bodyPr/>
            <a:lstStyle/>
            <a:p>
              <a:endParaRPr lang="en-GB"/>
            </a:p>
          </p:txBody>
        </p:sp>
      </p:grpSp>
      <p:grpSp>
        <p:nvGrpSpPr>
          <p:cNvPr id="64" name="Group 64"/>
          <p:cNvGrpSpPr/>
          <p:nvPr/>
        </p:nvGrpSpPr>
        <p:grpSpPr>
          <a:xfrm>
            <a:off x="8467897" y="3586341"/>
            <a:ext cx="912779" cy="650537"/>
            <a:chOff x="0" y="0"/>
            <a:chExt cx="668234" cy="476250"/>
          </a:xfrm>
        </p:grpSpPr>
        <p:sp>
          <p:nvSpPr>
            <p:cNvPr id="65" name="Freeform 65"/>
            <p:cNvSpPr/>
            <p:nvPr/>
          </p:nvSpPr>
          <p:spPr>
            <a:xfrm>
              <a:off x="57277" y="50800"/>
              <a:ext cx="548907" cy="383540"/>
            </a:xfrm>
            <a:custGeom>
              <a:avLst/>
              <a:gdLst/>
              <a:ahLst/>
              <a:cxnLst/>
              <a:rect l="l" t="t" r="r" b="b"/>
              <a:pathLst>
                <a:path w="548907" h="383540">
                  <a:moveTo>
                    <a:pt x="70006" y="0"/>
                  </a:moveTo>
                  <a:cubicBezTo>
                    <a:pt x="233882" y="57150"/>
                    <a:pt x="334117" y="110490"/>
                    <a:pt x="389804" y="149860"/>
                  </a:cubicBezTo>
                  <a:cubicBezTo>
                    <a:pt x="432761" y="181610"/>
                    <a:pt x="466173" y="212090"/>
                    <a:pt x="493221" y="245110"/>
                  </a:cubicBezTo>
                  <a:cubicBezTo>
                    <a:pt x="515495" y="273050"/>
                    <a:pt x="545725" y="309880"/>
                    <a:pt x="545725" y="331470"/>
                  </a:cubicBezTo>
                  <a:cubicBezTo>
                    <a:pt x="547316" y="342900"/>
                    <a:pt x="539361" y="353060"/>
                    <a:pt x="531406" y="359410"/>
                  </a:cubicBezTo>
                  <a:cubicBezTo>
                    <a:pt x="521859" y="367030"/>
                    <a:pt x="509131" y="373380"/>
                    <a:pt x="496403" y="373380"/>
                  </a:cubicBezTo>
                  <a:cubicBezTo>
                    <a:pt x="480493" y="373380"/>
                    <a:pt x="462991" y="358140"/>
                    <a:pt x="448672" y="358140"/>
                  </a:cubicBezTo>
                  <a:cubicBezTo>
                    <a:pt x="432761" y="358140"/>
                    <a:pt x="424806" y="370840"/>
                    <a:pt x="402532" y="374650"/>
                  </a:cubicBezTo>
                  <a:cubicBezTo>
                    <a:pt x="346846" y="383540"/>
                    <a:pt x="162286" y="383540"/>
                    <a:pt x="103417" y="373380"/>
                  </a:cubicBezTo>
                  <a:cubicBezTo>
                    <a:pt x="76370" y="368300"/>
                    <a:pt x="60460" y="364490"/>
                    <a:pt x="47731" y="354330"/>
                  </a:cubicBezTo>
                  <a:cubicBezTo>
                    <a:pt x="36594" y="344170"/>
                    <a:pt x="33412" y="332740"/>
                    <a:pt x="28639" y="314960"/>
                  </a:cubicBezTo>
                  <a:cubicBezTo>
                    <a:pt x="17502" y="273050"/>
                    <a:pt x="0" y="147320"/>
                    <a:pt x="19093" y="110490"/>
                  </a:cubicBezTo>
                  <a:cubicBezTo>
                    <a:pt x="30230" y="92710"/>
                    <a:pt x="49322" y="81280"/>
                    <a:pt x="65233" y="78740"/>
                  </a:cubicBezTo>
                  <a:cubicBezTo>
                    <a:pt x="77961" y="76200"/>
                    <a:pt x="92280" y="80010"/>
                    <a:pt x="101826" y="85090"/>
                  </a:cubicBezTo>
                  <a:cubicBezTo>
                    <a:pt x="112964" y="92710"/>
                    <a:pt x="125692" y="120650"/>
                    <a:pt x="125692" y="120650"/>
                  </a:cubicBezTo>
                  <a:cubicBezTo>
                    <a:pt x="125692" y="120650"/>
                    <a:pt x="92280" y="85090"/>
                    <a:pt x="95462" y="81280"/>
                  </a:cubicBezTo>
                  <a:cubicBezTo>
                    <a:pt x="98644" y="78740"/>
                    <a:pt x="125692" y="91440"/>
                    <a:pt x="149557" y="102870"/>
                  </a:cubicBezTo>
                  <a:cubicBezTo>
                    <a:pt x="195697" y="125730"/>
                    <a:pt x="308661" y="184150"/>
                    <a:pt x="350028" y="218440"/>
                  </a:cubicBezTo>
                  <a:cubicBezTo>
                    <a:pt x="375484" y="237490"/>
                    <a:pt x="399350" y="255270"/>
                    <a:pt x="400941" y="274320"/>
                  </a:cubicBezTo>
                  <a:cubicBezTo>
                    <a:pt x="404123" y="290830"/>
                    <a:pt x="394577" y="312420"/>
                    <a:pt x="373893" y="323850"/>
                  </a:cubicBezTo>
                  <a:cubicBezTo>
                    <a:pt x="337299" y="344170"/>
                    <a:pt x="202062" y="347980"/>
                    <a:pt x="155922" y="335280"/>
                  </a:cubicBezTo>
                  <a:cubicBezTo>
                    <a:pt x="127283" y="327660"/>
                    <a:pt x="109782" y="311150"/>
                    <a:pt x="98644" y="293370"/>
                  </a:cubicBezTo>
                  <a:cubicBezTo>
                    <a:pt x="85916" y="275590"/>
                    <a:pt x="82734" y="242570"/>
                    <a:pt x="87507" y="223520"/>
                  </a:cubicBezTo>
                  <a:cubicBezTo>
                    <a:pt x="89098" y="208280"/>
                    <a:pt x="97053" y="193040"/>
                    <a:pt x="109782" y="186690"/>
                  </a:cubicBezTo>
                  <a:cubicBezTo>
                    <a:pt x="124101" y="180340"/>
                    <a:pt x="152740" y="179070"/>
                    <a:pt x="171832" y="185420"/>
                  </a:cubicBezTo>
                  <a:cubicBezTo>
                    <a:pt x="198880" y="195580"/>
                    <a:pt x="243428" y="236220"/>
                    <a:pt x="249793" y="259080"/>
                  </a:cubicBezTo>
                  <a:cubicBezTo>
                    <a:pt x="252975" y="276860"/>
                    <a:pt x="240246" y="300990"/>
                    <a:pt x="227518" y="309880"/>
                  </a:cubicBezTo>
                  <a:cubicBezTo>
                    <a:pt x="214790" y="317500"/>
                    <a:pt x="189333" y="317500"/>
                    <a:pt x="176605" y="313690"/>
                  </a:cubicBezTo>
                  <a:cubicBezTo>
                    <a:pt x="162286" y="308610"/>
                    <a:pt x="146375" y="293370"/>
                    <a:pt x="143193" y="281940"/>
                  </a:cubicBezTo>
                  <a:cubicBezTo>
                    <a:pt x="140011" y="269240"/>
                    <a:pt x="146375" y="251460"/>
                    <a:pt x="157513" y="242570"/>
                  </a:cubicBezTo>
                  <a:cubicBezTo>
                    <a:pt x="168650" y="233680"/>
                    <a:pt x="190924" y="227330"/>
                    <a:pt x="206835" y="229870"/>
                  </a:cubicBezTo>
                  <a:cubicBezTo>
                    <a:pt x="221154" y="231140"/>
                    <a:pt x="240246" y="243840"/>
                    <a:pt x="246611" y="255270"/>
                  </a:cubicBezTo>
                  <a:cubicBezTo>
                    <a:pt x="252975" y="265430"/>
                    <a:pt x="252975" y="285750"/>
                    <a:pt x="243428" y="295910"/>
                  </a:cubicBezTo>
                  <a:cubicBezTo>
                    <a:pt x="233882" y="307340"/>
                    <a:pt x="202062" y="317500"/>
                    <a:pt x="181378" y="314960"/>
                  </a:cubicBezTo>
                  <a:cubicBezTo>
                    <a:pt x="155922" y="311150"/>
                    <a:pt x="120919" y="280670"/>
                    <a:pt x="105009" y="262890"/>
                  </a:cubicBezTo>
                  <a:cubicBezTo>
                    <a:pt x="93871" y="250190"/>
                    <a:pt x="85916" y="236220"/>
                    <a:pt x="87507" y="223520"/>
                  </a:cubicBezTo>
                  <a:cubicBezTo>
                    <a:pt x="87507" y="210820"/>
                    <a:pt x="97053" y="193040"/>
                    <a:pt x="109782" y="186690"/>
                  </a:cubicBezTo>
                  <a:cubicBezTo>
                    <a:pt x="124101" y="180340"/>
                    <a:pt x="154331" y="177800"/>
                    <a:pt x="171832" y="185420"/>
                  </a:cubicBezTo>
                  <a:cubicBezTo>
                    <a:pt x="194106" y="195580"/>
                    <a:pt x="197288" y="241300"/>
                    <a:pt x="222745" y="251460"/>
                  </a:cubicBezTo>
                  <a:cubicBezTo>
                    <a:pt x="248202" y="262890"/>
                    <a:pt x="315025" y="234950"/>
                    <a:pt x="324571" y="245110"/>
                  </a:cubicBezTo>
                  <a:cubicBezTo>
                    <a:pt x="330935" y="254000"/>
                    <a:pt x="316616" y="288290"/>
                    <a:pt x="297524" y="293370"/>
                  </a:cubicBezTo>
                  <a:cubicBezTo>
                    <a:pt x="259339" y="300990"/>
                    <a:pt x="111373" y="196850"/>
                    <a:pt x="65233" y="163830"/>
                  </a:cubicBezTo>
                  <a:cubicBezTo>
                    <a:pt x="41367" y="147320"/>
                    <a:pt x="20684" y="134620"/>
                    <a:pt x="17502" y="120650"/>
                  </a:cubicBezTo>
                  <a:cubicBezTo>
                    <a:pt x="15911" y="110490"/>
                    <a:pt x="23866" y="99060"/>
                    <a:pt x="31821" y="92710"/>
                  </a:cubicBezTo>
                  <a:cubicBezTo>
                    <a:pt x="39776" y="85090"/>
                    <a:pt x="54095" y="80010"/>
                    <a:pt x="65233" y="78740"/>
                  </a:cubicBezTo>
                  <a:cubicBezTo>
                    <a:pt x="77961" y="77470"/>
                    <a:pt x="92280" y="80010"/>
                    <a:pt x="101826" y="85090"/>
                  </a:cubicBezTo>
                  <a:cubicBezTo>
                    <a:pt x="112964" y="91440"/>
                    <a:pt x="119328" y="97790"/>
                    <a:pt x="124101" y="110490"/>
                  </a:cubicBezTo>
                  <a:cubicBezTo>
                    <a:pt x="135238" y="135890"/>
                    <a:pt x="135238" y="207010"/>
                    <a:pt x="128874" y="240030"/>
                  </a:cubicBezTo>
                  <a:cubicBezTo>
                    <a:pt x="124101" y="260350"/>
                    <a:pt x="97053" y="278130"/>
                    <a:pt x="108191" y="289560"/>
                  </a:cubicBezTo>
                  <a:cubicBezTo>
                    <a:pt x="132056" y="316230"/>
                    <a:pt x="396168" y="278130"/>
                    <a:pt x="467764" y="285750"/>
                  </a:cubicBezTo>
                  <a:cubicBezTo>
                    <a:pt x="499585" y="289560"/>
                    <a:pt x="520268" y="292100"/>
                    <a:pt x="532997" y="300990"/>
                  </a:cubicBezTo>
                  <a:cubicBezTo>
                    <a:pt x="542543" y="308610"/>
                    <a:pt x="548907" y="321310"/>
                    <a:pt x="545725" y="331470"/>
                  </a:cubicBezTo>
                  <a:cubicBezTo>
                    <a:pt x="544134" y="344170"/>
                    <a:pt x="525041" y="365760"/>
                    <a:pt x="509131" y="370840"/>
                  </a:cubicBezTo>
                  <a:cubicBezTo>
                    <a:pt x="494812" y="375920"/>
                    <a:pt x="474128" y="373380"/>
                    <a:pt x="458218" y="365760"/>
                  </a:cubicBezTo>
                  <a:cubicBezTo>
                    <a:pt x="429579" y="350520"/>
                    <a:pt x="405714" y="293370"/>
                    <a:pt x="377075" y="264160"/>
                  </a:cubicBezTo>
                  <a:cubicBezTo>
                    <a:pt x="353210" y="240030"/>
                    <a:pt x="335708" y="224790"/>
                    <a:pt x="303888" y="203200"/>
                  </a:cubicBezTo>
                  <a:cubicBezTo>
                    <a:pt x="259339" y="172720"/>
                    <a:pt x="179787" y="127000"/>
                    <a:pt x="125692" y="102870"/>
                  </a:cubicBezTo>
                  <a:cubicBezTo>
                    <a:pt x="87507" y="85090"/>
                    <a:pt x="38185" y="80010"/>
                    <a:pt x="20684" y="64770"/>
                  </a:cubicBezTo>
                  <a:cubicBezTo>
                    <a:pt x="11137" y="57150"/>
                    <a:pt x="6364" y="48260"/>
                    <a:pt x="6364" y="39370"/>
                  </a:cubicBezTo>
                  <a:cubicBezTo>
                    <a:pt x="6364" y="30480"/>
                    <a:pt x="9546" y="19050"/>
                    <a:pt x="17502" y="12700"/>
                  </a:cubicBezTo>
                  <a:cubicBezTo>
                    <a:pt x="27048" y="5080"/>
                    <a:pt x="70006" y="0"/>
                    <a:pt x="70006" y="0"/>
                  </a:cubicBezTo>
                </a:path>
              </a:pathLst>
            </a:custGeom>
            <a:solidFill>
              <a:srgbClr val="FFA500"/>
            </a:solidFill>
            <a:ln cap="sq">
              <a:noFill/>
              <a:prstDash val="solid"/>
              <a:miter/>
            </a:ln>
          </p:spPr>
          <p:txBody>
            <a:bodyPr/>
            <a:lstStyle/>
            <a:p>
              <a:endParaRPr lang="en-GB"/>
            </a:p>
          </p:txBody>
        </p:sp>
      </p:grpSp>
      <p:grpSp>
        <p:nvGrpSpPr>
          <p:cNvPr id="66" name="Group 66"/>
          <p:cNvGrpSpPr/>
          <p:nvPr/>
        </p:nvGrpSpPr>
        <p:grpSpPr>
          <a:xfrm>
            <a:off x="8528749" y="3598485"/>
            <a:ext cx="749783" cy="504817"/>
            <a:chOff x="0" y="0"/>
            <a:chExt cx="548907" cy="369570"/>
          </a:xfrm>
        </p:grpSpPr>
        <p:sp>
          <p:nvSpPr>
            <p:cNvPr id="67" name="Freeform 67"/>
            <p:cNvSpPr/>
            <p:nvPr/>
          </p:nvSpPr>
          <p:spPr>
            <a:xfrm>
              <a:off x="57277" y="45720"/>
              <a:ext cx="431170" cy="274320"/>
            </a:xfrm>
            <a:custGeom>
              <a:avLst/>
              <a:gdLst/>
              <a:ahLst/>
              <a:cxnLst/>
              <a:rect l="l" t="t" r="r" b="b"/>
              <a:pathLst>
                <a:path w="431170" h="274320">
                  <a:moveTo>
                    <a:pt x="338890" y="255270"/>
                  </a:moveTo>
                  <a:cubicBezTo>
                    <a:pt x="195697" y="114300"/>
                    <a:pt x="165468" y="104140"/>
                    <a:pt x="133647" y="96520"/>
                  </a:cubicBezTo>
                  <a:cubicBezTo>
                    <a:pt x="101826" y="90170"/>
                    <a:pt x="58868" y="96520"/>
                    <a:pt x="38185" y="88900"/>
                  </a:cubicBezTo>
                  <a:cubicBezTo>
                    <a:pt x="25457" y="85090"/>
                    <a:pt x="15911" y="78740"/>
                    <a:pt x="11137" y="71120"/>
                  </a:cubicBezTo>
                  <a:cubicBezTo>
                    <a:pt x="4773" y="60960"/>
                    <a:pt x="3182" y="40640"/>
                    <a:pt x="9546" y="30480"/>
                  </a:cubicBezTo>
                  <a:cubicBezTo>
                    <a:pt x="15911" y="19050"/>
                    <a:pt x="35003" y="6350"/>
                    <a:pt x="49322" y="6350"/>
                  </a:cubicBezTo>
                  <a:cubicBezTo>
                    <a:pt x="66824" y="5080"/>
                    <a:pt x="98644" y="19050"/>
                    <a:pt x="108191" y="30480"/>
                  </a:cubicBezTo>
                  <a:cubicBezTo>
                    <a:pt x="114555" y="41910"/>
                    <a:pt x="112964" y="60960"/>
                    <a:pt x="105008" y="71120"/>
                  </a:cubicBezTo>
                  <a:cubicBezTo>
                    <a:pt x="97053" y="81280"/>
                    <a:pt x="74779" y="91440"/>
                    <a:pt x="60460" y="92710"/>
                  </a:cubicBezTo>
                  <a:cubicBezTo>
                    <a:pt x="46140" y="92710"/>
                    <a:pt x="23866" y="83820"/>
                    <a:pt x="14320" y="74930"/>
                  </a:cubicBezTo>
                  <a:cubicBezTo>
                    <a:pt x="4773" y="64770"/>
                    <a:pt x="0" y="45720"/>
                    <a:pt x="6364" y="34290"/>
                  </a:cubicBezTo>
                  <a:cubicBezTo>
                    <a:pt x="14320" y="21590"/>
                    <a:pt x="38185" y="8890"/>
                    <a:pt x="62051" y="5080"/>
                  </a:cubicBezTo>
                  <a:cubicBezTo>
                    <a:pt x="92280" y="0"/>
                    <a:pt x="143193" y="10160"/>
                    <a:pt x="179787" y="20320"/>
                  </a:cubicBezTo>
                  <a:cubicBezTo>
                    <a:pt x="216381" y="30480"/>
                    <a:pt x="245019" y="40640"/>
                    <a:pt x="278431" y="64770"/>
                  </a:cubicBezTo>
                  <a:cubicBezTo>
                    <a:pt x="327753" y="99060"/>
                    <a:pt x="415260" y="190500"/>
                    <a:pt x="427988" y="223520"/>
                  </a:cubicBezTo>
                  <a:cubicBezTo>
                    <a:pt x="431170" y="234950"/>
                    <a:pt x="429579" y="242570"/>
                    <a:pt x="424806" y="250190"/>
                  </a:cubicBezTo>
                  <a:cubicBezTo>
                    <a:pt x="421624" y="259080"/>
                    <a:pt x="410487" y="266700"/>
                    <a:pt x="400941" y="270510"/>
                  </a:cubicBezTo>
                  <a:cubicBezTo>
                    <a:pt x="391395" y="274320"/>
                    <a:pt x="377075" y="274320"/>
                    <a:pt x="367529" y="271780"/>
                  </a:cubicBezTo>
                  <a:cubicBezTo>
                    <a:pt x="356392" y="269240"/>
                    <a:pt x="338890" y="255270"/>
                    <a:pt x="338890" y="255270"/>
                  </a:cubicBezTo>
                </a:path>
              </a:pathLst>
            </a:custGeom>
            <a:solidFill>
              <a:srgbClr val="FFA500"/>
            </a:solidFill>
            <a:ln cap="sq">
              <a:noFill/>
              <a:prstDash val="solid"/>
              <a:miter/>
            </a:ln>
          </p:spPr>
          <p:txBody>
            <a:bodyPr/>
            <a:lstStyle/>
            <a:p>
              <a:endParaRPr lang="en-GB"/>
            </a:p>
          </p:txBody>
        </p:sp>
      </p:grpSp>
      <p:grpSp>
        <p:nvGrpSpPr>
          <p:cNvPr id="68" name="Group 68"/>
          <p:cNvGrpSpPr/>
          <p:nvPr/>
        </p:nvGrpSpPr>
        <p:grpSpPr>
          <a:xfrm>
            <a:off x="1452526" y="3983959"/>
            <a:ext cx="215516" cy="172030"/>
            <a:chOff x="0" y="0"/>
            <a:chExt cx="521859" cy="416560"/>
          </a:xfrm>
        </p:grpSpPr>
        <p:sp>
          <p:nvSpPr>
            <p:cNvPr id="69" name="Freeform 69"/>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7972" y="321310"/>
                    <a:pt x="187742" y="320040"/>
                  </a:cubicBezTo>
                  <a:cubicBezTo>
                    <a:pt x="157513" y="317500"/>
                    <a:pt x="124101" y="309880"/>
                    <a:pt x="97053" y="297180"/>
                  </a:cubicBezTo>
                  <a:cubicBezTo>
                    <a:pt x="70006" y="284480"/>
                    <a:pt x="46140" y="264160"/>
                    <a:pt x="30230" y="242570"/>
                  </a:cubicBezTo>
                  <a:cubicBezTo>
                    <a:pt x="14320" y="222250"/>
                    <a:pt x="3182" y="195580"/>
                    <a:pt x="1591" y="170180"/>
                  </a:cubicBezTo>
                  <a:cubicBezTo>
                    <a:pt x="0" y="146050"/>
                    <a:pt x="6364" y="118110"/>
                    <a:pt x="19093" y="95250"/>
                  </a:cubicBezTo>
                  <a:cubicBezTo>
                    <a:pt x="31821" y="73660"/>
                    <a:pt x="52504" y="50800"/>
                    <a:pt x="77961" y="35560"/>
                  </a:cubicBezTo>
                  <a:cubicBezTo>
                    <a:pt x="101827" y="20320"/>
                    <a:pt x="133647" y="8890"/>
                    <a:pt x="163877" y="5080"/>
                  </a:cubicBezTo>
                  <a:cubicBezTo>
                    <a:pt x="194106" y="0"/>
                    <a:pt x="229109" y="2540"/>
                    <a:pt x="259339" y="8890"/>
                  </a:cubicBezTo>
                  <a:cubicBezTo>
                    <a:pt x="287977" y="16510"/>
                    <a:pt x="340482" y="48260"/>
                    <a:pt x="340482" y="48260"/>
                  </a:cubicBezTo>
                </a:path>
              </a:pathLst>
            </a:custGeom>
            <a:solidFill>
              <a:srgbClr val="FFA500"/>
            </a:solidFill>
            <a:ln cap="sq">
              <a:noFill/>
              <a:prstDash val="solid"/>
              <a:miter/>
            </a:ln>
          </p:spPr>
          <p:txBody>
            <a:bodyPr/>
            <a:lstStyle/>
            <a:p>
              <a:endParaRPr lang="en-GB"/>
            </a:p>
          </p:txBody>
        </p:sp>
      </p:grpSp>
      <p:grpSp>
        <p:nvGrpSpPr>
          <p:cNvPr id="70" name="Group 70"/>
          <p:cNvGrpSpPr/>
          <p:nvPr/>
        </p:nvGrpSpPr>
        <p:grpSpPr>
          <a:xfrm>
            <a:off x="1462382" y="3944098"/>
            <a:ext cx="215516" cy="172030"/>
            <a:chOff x="0" y="0"/>
            <a:chExt cx="521859" cy="416560"/>
          </a:xfrm>
        </p:grpSpPr>
        <p:sp>
          <p:nvSpPr>
            <p:cNvPr id="71" name="Freeform 71"/>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72" name="Group 72"/>
          <p:cNvGrpSpPr/>
          <p:nvPr/>
        </p:nvGrpSpPr>
        <p:grpSpPr>
          <a:xfrm>
            <a:off x="1451212" y="3794097"/>
            <a:ext cx="229315" cy="282696"/>
            <a:chOff x="0" y="0"/>
            <a:chExt cx="555271" cy="684530"/>
          </a:xfrm>
        </p:grpSpPr>
        <p:sp>
          <p:nvSpPr>
            <p:cNvPr id="73" name="Freeform 73"/>
            <p:cNvSpPr/>
            <p:nvPr/>
          </p:nvSpPr>
          <p:spPr>
            <a:xfrm>
              <a:off x="63641" y="48260"/>
              <a:ext cx="447081" cy="591820"/>
            </a:xfrm>
            <a:custGeom>
              <a:avLst/>
              <a:gdLst/>
              <a:ahLst/>
              <a:cxnLst/>
              <a:rect l="l" t="t" r="r" b="b"/>
              <a:pathLst>
                <a:path w="447081" h="591820">
                  <a:moveTo>
                    <a:pt x="25457" y="452120"/>
                  </a:moveTo>
                  <a:cubicBezTo>
                    <a:pt x="0" y="180340"/>
                    <a:pt x="4773" y="146050"/>
                    <a:pt x="14320" y="118110"/>
                  </a:cubicBezTo>
                  <a:cubicBezTo>
                    <a:pt x="22275" y="99060"/>
                    <a:pt x="31821" y="85090"/>
                    <a:pt x="46140" y="71120"/>
                  </a:cubicBezTo>
                  <a:cubicBezTo>
                    <a:pt x="58869" y="55880"/>
                    <a:pt x="71597" y="43180"/>
                    <a:pt x="93871" y="33020"/>
                  </a:cubicBezTo>
                  <a:cubicBezTo>
                    <a:pt x="124101" y="19050"/>
                    <a:pt x="179787" y="1270"/>
                    <a:pt x="221154" y="2540"/>
                  </a:cubicBezTo>
                  <a:cubicBezTo>
                    <a:pt x="264112" y="3810"/>
                    <a:pt x="313434" y="19050"/>
                    <a:pt x="345255" y="40640"/>
                  </a:cubicBezTo>
                  <a:cubicBezTo>
                    <a:pt x="378666" y="62230"/>
                    <a:pt x="405714" y="104140"/>
                    <a:pt x="416851" y="130810"/>
                  </a:cubicBezTo>
                  <a:cubicBezTo>
                    <a:pt x="424806" y="149860"/>
                    <a:pt x="424806" y="165100"/>
                    <a:pt x="421624" y="184150"/>
                  </a:cubicBezTo>
                  <a:cubicBezTo>
                    <a:pt x="415260" y="213360"/>
                    <a:pt x="396168" y="256540"/>
                    <a:pt x="367529" y="281940"/>
                  </a:cubicBezTo>
                  <a:cubicBezTo>
                    <a:pt x="338891" y="306070"/>
                    <a:pt x="291160" y="326390"/>
                    <a:pt x="249793" y="332740"/>
                  </a:cubicBezTo>
                  <a:cubicBezTo>
                    <a:pt x="208426" y="339090"/>
                    <a:pt x="151149" y="327660"/>
                    <a:pt x="119328" y="317500"/>
                  </a:cubicBezTo>
                  <a:cubicBezTo>
                    <a:pt x="95462" y="309880"/>
                    <a:pt x="81143" y="300990"/>
                    <a:pt x="65233" y="285750"/>
                  </a:cubicBezTo>
                  <a:cubicBezTo>
                    <a:pt x="41367" y="262890"/>
                    <a:pt x="14320" y="217170"/>
                    <a:pt x="6365" y="189230"/>
                  </a:cubicBezTo>
                  <a:cubicBezTo>
                    <a:pt x="1591" y="170180"/>
                    <a:pt x="1591" y="154940"/>
                    <a:pt x="9547" y="135890"/>
                  </a:cubicBezTo>
                  <a:cubicBezTo>
                    <a:pt x="19093" y="107950"/>
                    <a:pt x="50913" y="64770"/>
                    <a:pt x="76370" y="44450"/>
                  </a:cubicBezTo>
                  <a:cubicBezTo>
                    <a:pt x="93871" y="29210"/>
                    <a:pt x="109782" y="21590"/>
                    <a:pt x="133647" y="15240"/>
                  </a:cubicBezTo>
                  <a:cubicBezTo>
                    <a:pt x="167059" y="6350"/>
                    <a:pt x="225927" y="0"/>
                    <a:pt x="265703" y="7620"/>
                  </a:cubicBezTo>
                  <a:cubicBezTo>
                    <a:pt x="307070" y="16510"/>
                    <a:pt x="351619" y="40640"/>
                    <a:pt x="377075" y="66040"/>
                  </a:cubicBezTo>
                  <a:cubicBezTo>
                    <a:pt x="404123" y="92710"/>
                    <a:pt x="412078" y="124460"/>
                    <a:pt x="421624" y="166370"/>
                  </a:cubicBezTo>
                  <a:cubicBezTo>
                    <a:pt x="437535" y="236220"/>
                    <a:pt x="447081" y="378460"/>
                    <a:pt x="426397" y="447040"/>
                  </a:cubicBezTo>
                  <a:cubicBezTo>
                    <a:pt x="413669" y="491490"/>
                    <a:pt x="389804" y="525780"/>
                    <a:pt x="361165" y="548640"/>
                  </a:cubicBezTo>
                  <a:cubicBezTo>
                    <a:pt x="338891" y="567690"/>
                    <a:pt x="310252" y="580390"/>
                    <a:pt x="276840" y="585470"/>
                  </a:cubicBezTo>
                  <a:cubicBezTo>
                    <a:pt x="237064" y="591820"/>
                    <a:pt x="171832" y="586740"/>
                    <a:pt x="135238" y="574040"/>
                  </a:cubicBezTo>
                  <a:cubicBezTo>
                    <a:pt x="103418" y="562610"/>
                    <a:pt x="79552" y="543560"/>
                    <a:pt x="62051" y="523240"/>
                  </a:cubicBezTo>
                  <a:cubicBezTo>
                    <a:pt x="42958" y="502920"/>
                    <a:pt x="25457" y="452120"/>
                    <a:pt x="25457" y="452120"/>
                  </a:cubicBezTo>
                </a:path>
              </a:pathLst>
            </a:custGeom>
            <a:solidFill>
              <a:srgbClr val="FFA500"/>
            </a:solidFill>
            <a:ln cap="sq">
              <a:noFill/>
              <a:prstDash val="solid"/>
              <a:miter/>
            </a:ln>
          </p:spPr>
          <p:txBody>
            <a:bodyPr/>
            <a:lstStyle/>
            <a:p>
              <a:endParaRPr lang="en-GB"/>
            </a:p>
          </p:txBody>
        </p:sp>
      </p:grpSp>
      <p:grpSp>
        <p:nvGrpSpPr>
          <p:cNvPr id="74" name="Group 74"/>
          <p:cNvGrpSpPr/>
          <p:nvPr/>
        </p:nvGrpSpPr>
        <p:grpSpPr>
          <a:xfrm>
            <a:off x="1459096" y="3795670"/>
            <a:ext cx="217487" cy="175177"/>
            <a:chOff x="0" y="0"/>
            <a:chExt cx="526632" cy="424180"/>
          </a:xfrm>
        </p:grpSpPr>
        <p:sp>
          <p:nvSpPr>
            <p:cNvPr id="75" name="Freeform 75"/>
            <p:cNvSpPr/>
            <p:nvPr/>
          </p:nvSpPr>
          <p:spPr>
            <a:xfrm>
              <a:off x="54095" y="46990"/>
              <a:ext cx="412078" cy="328930"/>
            </a:xfrm>
            <a:custGeom>
              <a:avLst/>
              <a:gdLst/>
              <a:ahLst/>
              <a:cxnLst/>
              <a:rect l="l" t="t" r="r" b="b"/>
              <a:pathLst>
                <a:path w="412078" h="328930">
                  <a:moveTo>
                    <a:pt x="68415" y="49530"/>
                  </a:moveTo>
                  <a:cubicBezTo>
                    <a:pt x="206835" y="0"/>
                    <a:pt x="224336" y="0"/>
                    <a:pt x="248201" y="5080"/>
                  </a:cubicBezTo>
                  <a:cubicBezTo>
                    <a:pt x="280022" y="12700"/>
                    <a:pt x="334117" y="36830"/>
                    <a:pt x="357983" y="55880"/>
                  </a:cubicBezTo>
                  <a:cubicBezTo>
                    <a:pt x="375484" y="68580"/>
                    <a:pt x="385030" y="80010"/>
                    <a:pt x="392986" y="99060"/>
                  </a:cubicBezTo>
                  <a:cubicBezTo>
                    <a:pt x="404123" y="124460"/>
                    <a:pt x="408896" y="172720"/>
                    <a:pt x="404123" y="200660"/>
                  </a:cubicBezTo>
                  <a:cubicBezTo>
                    <a:pt x="399350" y="219710"/>
                    <a:pt x="389803" y="233680"/>
                    <a:pt x="378666" y="247650"/>
                  </a:cubicBezTo>
                  <a:cubicBezTo>
                    <a:pt x="365938" y="261620"/>
                    <a:pt x="354801" y="274320"/>
                    <a:pt x="334117" y="285750"/>
                  </a:cubicBezTo>
                  <a:cubicBezTo>
                    <a:pt x="307070" y="300990"/>
                    <a:pt x="249793" y="317500"/>
                    <a:pt x="214790" y="321310"/>
                  </a:cubicBezTo>
                  <a:cubicBezTo>
                    <a:pt x="190924" y="322580"/>
                    <a:pt x="173423" y="321310"/>
                    <a:pt x="151148" y="313690"/>
                  </a:cubicBezTo>
                  <a:cubicBezTo>
                    <a:pt x="119328" y="303530"/>
                    <a:pt x="70006" y="275590"/>
                    <a:pt x="47731" y="254000"/>
                  </a:cubicBezTo>
                  <a:cubicBezTo>
                    <a:pt x="31821" y="240030"/>
                    <a:pt x="25457" y="227330"/>
                    <a:pt x="19093" y="208280"/>
                  </a:cubicBezTo>
                  <a:cubicBezTo>
                    <a:pt x="12728" y="181610"/>
                    <a:pt x="9546" y="137160"/>
                    <a:pt x="22275" y="106680"/>
                  </a:cubicBezTo>
                  <a:cubicBezTo>
                    <a:pt x="36594" y="76200"/>
                    <a:pt x="74779" y="44450"/>
                    <a:pt x="103417" y="27940"/>
                  </a:cubicBezTo>
                  <a:cubicBezTo>
                    <a:pt x="122510" y="16510"/>
                    <a:pt x="141602" y="11430"/>
                    <a:pt x="162286" y="7620"/>
                  </a:cubicBezTo>
                  <a:cubicBezTo>
                    <a:pt x="182969" y="3810"/>
                    <a:pt x="202061" y="0"/>
                    <a:pt x="225927" y="3810"/>
                  </a:cubicBezTo>
                  <a:cubicBezTo>
                    <a:pt x="259339" y="7620"/>
                    <a:pt x="313434" y="21590"/>
                    <a:pt x="343664" y="43180"/>
                  </a:cubicBezTo>
                  <a:cubicBezTo>
                    <a:pt x="373893" y="64770"/>
                    <a:pt x="396168" y="105410"/>
                    <a:pt x="405714" y="132080"/>
                  </a:cubicBezTo>
                  <a:cubicBezTo>
                    <a:pt x="412078" y="151130"/>
                    <a:pt x="412078" y="163830"/>
                    <a:pt x="407305" y="182880"/>
                  </a:cubicBezTo>
                  <a:cubicBezTo>
                    <a:pt x="400941" y="209550"/>
                    <a:pt x="380257" y="251460"/>
                    <a:pt x="351619" y="274320"/>
                  </a:cubicBezTo>
                  <a:cubicBezTo>
                    <a:pt x="319798" y="298450"/>
                    <a:pt x="268885" y="321310"/>
                    <a:pt x="224336" y="325120"/>
                  </a:cubicBezTo>
                  <a:cubicBezTo>
                    <a:pt x="181378" y="328930"/>
                    <a:pt x="124101" y="316230"/>
                    <a:pt x="87507" y="295910"/>
                  </a:cubicBezTo>
                  <a:cubicBezTo>
                    <a:pt x="52504" y="275590"/>
                    <a:pt x="20684" y="233680"/>
                    <a:pt x="9546" y="201930"/>
                  </a:cubicBezTo>
                  <a:cubicBezTo>
                    <a:pt x="0" y="176530"/>
                    <a:pt x="3182" y="149860"/>
                    <a:pt x="11137" y="125730"/>
                  </a:cubicBezTo>
                  <a:cubicBezTo>
                    <a:pt x="19093" y="101600"/>
                    <a:pt x="57277" y="58420"/>
                    <a:pt x="57277" y="58420"/>
                  </a:cubicBezTo>
                </a:path>
              </a:pathLst>
            </a:custGeom>
            <a:solidFill>
              <a:srgbClr val="FFA500"/>
            </a:solidFill>
            <a:ln cap="sq">
              <a:noFill/>
              <a:prstDash val="solid"/>
              <a:miter/>
            </a:ln>
          </p:spPr>
          <p:txBody>
            <a:bodyPr/>
            <a:lstStyle/>
            <a:p>
              <a:endParaRPr lang="en-GB"/>
            </a:p>
          </p:txBody>
        </p:sp>
      </p:grpSp>
      <p:grpSp>
        <p:nvGrpSpPr>
          <p:cNvPr id="76" name="Group 76"/>
          <p:cNvGrpSpPr/>
          <p:nvPr/>
        </p:nvGrpSpPr>
        <p:grpSpPr>
          <a:xfrm>
            <a:off x="1460410" y="3580108"/>
            <a:ext cx="843668" cy="425355"/>
            <a:chOff x="0" y="0"/>
            <a:chExt cx="2042888" cy="1029970"/>
          </a:xfrm>
        </p:grpSpPr>
        <p:sp>
          <p:nvSpPr>
            <p:cNvPr id="77" name="Freeform 77"/>
            <p:cNvSpPr/>
            <p:nvPr/>
          </p:nvSpPr>
          <p:spPr>
            <a:xfrm>
              <a:off x="52504" y="38100"/>
              <a:ext cx="1926742" cy="941070"/>
            </a:xfrm>
            <a:custGeom>
              <a:avLst/>
              <a:gdLst/>
              <a:ahLst/>
              <a:cxnLst/>
              <a:rect l="l" t="t" r="r" b="b"/>
              <a:pathLst>
                <a:path w="1926742" h="941070">
                  <a:moveTo>
                    <a:pt x="90689" y="561340"/>
                  </a:moveTo>
                  <a:cubicBezTo>
                    <a:pt x="650733" y="288290"/>
                    <a:pt x="746195" y="275590"/>
                    <a:pt x="813019" y="273050"/>
                  </a:cubicBezTo>
                  <a:cubicBezTo>
                    <a:pt x="855976" y="271780"/>
                    <a:pt x="884615" y="274320"/>
                    <a:pt x="916436" y="283210"/>
                  </a:cubicBezTo>
                  <a:cubicBezTo>
                    <a:pt x="948256" y="293370"/>
                    <a:pt x="981668" y="314960"/>
                    <a:pt x="1002352" y="331470"/>
                  </a:cubicBezTo>
                  <a:cubicBezTo>
                    <a:pt x="1016671" y="342900"/>
                    <a:pt x="1023035" y="353060"/>
                    <a:pt x="1030990" y="365760"/>
                  </a:cubicBezTo>
                  <a:cubicBezTo>
                    <a:pt x="1038945" y="377190"/>
                    <a:pt x="1046901" y="388620"/>
                    <a:pt x="1050083" y="405130"/>
                  </a:cubicBezTo>
                  <a:cubicBezTo>
                    <a:pt x="1054856" y="426720"/>
                    <a:pt x="1058038" y="461010"/>
                    <a:pt x="1050083" y="487680"/>
                  </a:cubicBezTo>
                  <a:cubicBezTo>
                    <a:pt x="1040536" y="513080"/>
                    <a:pt x="1018262" y="543560"/>
                    <a:pt x="1000761" y="560070"/>
                  </a:cubicBezTo>
                  <a:cubicBezTo>
                    <a:pt x="988032" y="572770"/>
                    <a:pt x="978486" y="580390"/>
                    <a:pt x="960985" y="588010"/>
                  </a:cubicBezTo>
                  <a:cubicBezTo>
                    <a:pt x="937119" y="599440"/>
                    <a:pt x="895752" y="598170"/>
                    <a:pt x="863932" y="617220"/>
                  </a:cubicBezTo>
                  <a:cubicBezTo>
                    <a:pt x="819383" y="643890"/>
                    <a:pt x="766879" y="709930"/>
                    <a:pt x="731876" y="754380"/>
                  </a:cubicBezTo>
                  <a:cubicBezTo>
                    <a:pt x="704828" y="791210"/>
                    <a:pt x="695282" y="831850"/>
                    <a:pt x="668234" y="861060"/>
                  </a:cubicBezTo>
                  <a:cubicBezTo>
                    <a:pt x="645960" y="885190"/>
                    <a:pt x="620503" y="905510"/>
                    <a:pt x="590274" y="918210"/>
                  </a:cubicBezTo>
                  <a:cubicBezTo>
                    <a:pt x="560044" y="930910"/>
                    <a:pt x="515495" y="938530"/>
                    <a:pt x="486857" y="939800"/>
                  </a:cubicBezTo>
                  <a:cubicBezTo>
                    <a:pt x="466173" y="941070"/>
                    <a:pt x="453445" y="939800"/>
                    <a:pt x="432761" y="935990"/>
                  </a:cubicBezTo>
                  <a:cubicBezTo>
                    <a:pt x="405714" y="929640"/>
                    <a:pt x="364347" y="915670"/>
                    <a:pt x="337299" y="897890"/>
                  </a:cubicBezTo>
                  <a:cubicBezTo>
                    <a:pt x="311843" y="880110"/>
                    <a:pt x="287977" y="853440"/>
                    <a:pt x="275249" y="828040"/>
                  </a:cubicBezTo>
                  <a:cubicBezTo>
                    <a:pt x="262521" y="802640"/>
                    <a:pt x="259339" y="767080"/>
                    <a:pt x="260930" y="744220"/>
                  </a:cubicBezTo>
                  <a:cubicBezTo>
                    <a:pt x="262521" y="727710"/>
                    <a:pt x="275249" y="720090"/>
                    <a:pt x="272067" y="702310"/>
                  </a:cubicBezTo>
                  <a:cubicBezTo>
                    <a:pt x="268885" y="666750"/>
                    <a:pt x="225927" y="600710"/>
                    <a:pt x="195697" y="549910"/>
                  </a:cubicBezTo>
                  <a:cubicBezTo>
                    <a:pt x="163877" y="497840"/>
                    <a:pt x="100235" y="450850"/>
                    <a:pt x="82734" y="397510"/>
                  </a:cubicBezTo>
                  <a:cubicBezTo>
                    <a:pt x="68415" y="345440"/>
                    <a:pt x="68415" y="283210"/>
                    <a:pt x="92280" y="236220"/>
                  </a:cubicBezTo>
                  <a:cubicBezTo>
                    <a:pt x="117737" y="187960"/>
                    <a:pt x="170241" y="146050"/>
                    <a:pt x="238655" y="111760"/>
                  </a:cubicBezTo>
                  <a:cubicBezTo>
                    <a:pt x="335708" y="63500"/>
                    <a:pt x="517086" y="31750"/>
                    <a:pt x="655506" y="15240"/>
                  </a:cubicBezTo>
                  <a:cubicBezTo>
                    <a:pt x="787562" y="0"/>
                    <a:pt x="932346" y="8890"/>
                    <a:pt x="1054856" y="12700"/>
                  </a:cubicBezTo>
                  <a:cubicBezTo>
                    <a:pt x="1158273" y="16510"/>
                    <a:pt x="1236234" y="21590"/>
                    <a:pt x="1341242" y="31750"/>
                  </a:cubicBezTo>
                  <a:cubicBezTo>
                    <a:pt x="1471707" y="44450"/>
                    <a:pt x="1692860" y="68580"/>
                    <a:pt x="1772412" y="91440"/>
                  </a:cubicBezTo>
                  <a:cubicBezTo>
                    <a:pt x="1805824" y="101600"/>
                    <a:pt x="1820143" y="109220"/>
                    <a:pt x="1839236" y="121920"/>
                  </a:cubicBezTo>
                  <a:cubicBezTo>
                    <a:pt x="1858328" y="134620"/>
                    <a:pt x="1875829" y="151130"/>
                    <a:pt x="1890149" y="167640"/>
                  </a:cubicBezTo>
                  <a:cubicBezTo>
                    <a:pt x="1902877" y="184150"/>
                    <a:pt x="1912423" y="204470"/>
                    <a:pt x="1918787" y="223520"/>
                  </a:cubicBezTo>
                  <a:cubicBezTo>
                    <a:pt x="1925151" y="242570"/>
                    <a:pt x="1926742" y="264160"/>
                    <a:pt x="1925151" y="284480"/>
                  </a:cubicBezTo>
                  <a:cubicBezTo>
                    <a:pt x="1921969" y="303530"/>
                    <a:pt x="1915605" y="325120"/>
                    <a:pt x="1906059" y="342900"/>
                  </a:cubicBezTo>
                  <a:cubicBezTo>
                    <a:pt x="1896513" y="361950"/>
                    <a:pt x="1882194" y="379730"/>
                    <a:pt x="1864692" y="393700"/>
                  </a:cubicBezTo>
                  <a:cubicBezTo>
                    <a:pt x="1847191" y="408940"/>
                    <a:pt x="1826507" y="421640"/>
                    <a:pt x="1804233" y="431800"/>
                  </a:cubicBezTo>
                  <a:cubicBezTo>
                    <a:pt x="1783549" y="441960"/>
                    <a:pt x="1758093" y="448310"/>
                    <a:pt x="1732636" y="452120"/>
                  </a:cubicBezTo>
                  <a:cubicBezTo>
                    <a:pt x="1708771" y="455930"/>
                    <a:pt x="1681723" y="455930"/>
                    <a:pt x="1657858" y="453390"/>
                  </a:cubicBezTo>
                  <a:cubicBezTo>
                    <a:pt x="1632401" y="450850"/>
                    <a:pt x="1606945" y="444500"/>
                    <a:pt x="1584670" y="435610"/>
                  </a:cubicBezTo>
                  <a:cubicBezTo>
                    <a:pt x="1562396" y="426720"/>
                    <a:pt x="1540121" y="414020"/>
                    <a:pt x="1522620" y="400050"/>
                  </a:cubicBezTo>
                  <a:cubicBezTo>
                    <a:pt x="1505118" y="386080"/>
                    <a:pt x="1489208" y="368300"/>
                    <a:pt x="1479662" y="350520"/>
                  </a:cubicBezTo>
                  <a:cubicBezTo>
                    <a:pt x="1468525" y="332740"/>
                    <a:pt x="1460570" y="312420"/>
                    <a:pt x="1457387" y="292100"/>
                  </a:cubicBezTo>
                  <a:cubicBezTo>
                    <a:pt x="1454205" y="271780"/>
                    <a:pt x="1454205" y="251460"/>
                    <a:pt x="1458978" y="231140"/>
                  </a:cubicBezTo>
                  <a:cubicBezTo>
                    <a:pt x="1463752" y="212090"/>
                    <a:pt x="1473298" y="191770"/>
                    <a:pt x="1486026" y="173990"/>
                  </a:cubicBezTo>
                  <a:cubicBezTo>
                    <a:pt x="1498754" y="157480"/>
                    <a:pt x="1516256" y="140970"/>
                    <a:pt x="1533757" y="127000"/>
                  </a:cubicBezTo>
                  <a:cubicBezTo>
                    <a:pt x="1552849" y="114300"/>
                    <a:pt x="1575124" y="102870"/>
                    <a:pt x="1598989" y="95250"/>
                  </a:cubicBezTo>
                  <a:cubicBezTo>
                    <a:pt x="1621264" y="87630"/>
                    <a:pt x="1648311" y="82550"/>
                    <a:pt x="1672177" y="80010"/>
                  </a:cubicBezTo>
                  <a:cubicBezTo>
                    <a:pt x="1697634" y="78740"/>
                    <a:pt x="1724681" y="81280"/>
                    <a:pt x="1748547" y="86360"/>
                  </a:cubicBezTo>
                  <a:cubicBezTo>
                    <a:pt x="1772412" y="90170"/>
                    <a:pt x="1797869" y="99060"/>
                    <a:pt x="1818552" y="110490"/>
                  </a:cubicBezTo>
                  <a:cubicBezTo>
                    <a:pt x="1839236" y="120650"/>
                    <a:pt x="1859919" y="135890"/>
                    <a:pt x="1874238" y="151130"/>
                  </a:cubicBezTo>
                  <a:cubicBezTo>
                    <a:pt x="1890149" y="166370"/>
                    <a:pt x="1902877" y="185420"/>
                    <a:pt x="1912423" y="204470"/>
                  </a:cubicBezTo>
                  <a:cubicBezTo>
                    <a:pt x="1920378" y="223520"/>
                    <a:pt x="1925151" y="243840"/>
                    <a:pt x="1925151" y="264160"/>
                  </a:cubicBezTo>
                  <a:cubicBezTo>
                    <a:pt x="1926742" y="284480"/>
                    <a:pt x="1921969" y="304800"/>
                    <a:pt x="1915605" y="323850"/>
                  </a:cubicBezTo>
                  <a:cubicBezTo>
                    <a:pt x="1907650" y="342900"/>
                    <a:pt x="1894922" y="361950"/>
                    <a:pt x="1880602" y="378460"/>
                  </a:cubicBezTo>
                  <a:cubicBezTo>
                    <a:pt x="1866283" y="394970"/>
                    <a:pt x="1847191" y="408940"/>
                    <a:pt x="1826507" y="420370"/>
                  </a:cubicBezTo>
                  <a:cubicBezTo>
                    <a:pt x="1805824" y="433070"/>
                    <a:pt x="1781958" y="441960"/>
                    <a:pt x="1758093" y="447040"/>
                  </a:cubicBezTo>
                  <a:cubicBezTo>
                    <a:pt x="1734227" y="453390"/>
                    <a:pt x="1716726" y="454660"/>
                    <a:pt x="1683314" y="455930"/>
                  </a:cubicBezTo>
                  <a:cubicBezTo>
                    <a:pt x="1616491" y="457200"/>
                    <a:pt x="1473298" y="453390"/>
                    <a:pt x="1384200" y="440690"/>
                  </a:cubicBezTo>
                  <a:cubicBezTo>
                    <a:pt x="1307830" y="430530"/>
                    <a:pt x="1247371" y="400050"/>
                    <a:pt x="1175774" y="391160"/>
                  </a:cubicBezTo>
                  <a:cubicBezTo>
                    <a:pt x="1104178" y="382270"/>
                    <a:pt x="1024626" y="394970"/>
                    <a:pt x="953030" y="387350"/>
                  </a:cubicBezTo>
                  <a:cubicBezTo>
                    <a:pt x="886206" y="379730"/>
                    <a:pt x="832111" y="342900"/>
                    <a:pt x="760514" y="346710"/>
                  </a:cubicBezTo>
                  <a:cubicBezTo>
                    <a:pt x="668234" y="351790"/>
                    <a:pt x="472537" y="472440"/>
                    <a:pt x="450263" y="453390"/>
                  </a:cubicBezTo>
                  <a:cubicBezTo>
                    <a:pt x="431170" y="438150"/>
                    <a:pt x="504358" y="308610"/>
                    <a:pt x="539361" y="307340"/>
                  </a:cubicBezTo>
                  <a:cubicBezTo>
                    <a:pt x="577546" y="306070"/>
                    <a:pt x="645960" y="415290"/>
                    <a:pt x="673008" y="474980"/>
                  </a:cubicBezTo>
                  <a:cubicBezTo>
                    <a:pt x="700055" y="532130"/>
                    <a:pt x="701646" y="600710"/>
                    <a:pt x="704828" y="660400"/>
                  </a:cubicBezTo>
                  <a:cubicBezTo>
                    <a:pt x="708010" y="716280"/>
                    <a:pt x="709601" y="781050"/>
                    <a:pt x="692100" y="821690"/>
                  </a:cubicBezTo>
                  <a:cubicBezTo>
                    <a:pt x="679372" y="852170"/>
                    <a:pt x="658688" y="875030"/>
                    <a:pt x="633232" y="892810"/>
                  </a:cubicBezTo>
                  <a:cubicBezTo>
                    <a:pt x="607775" y="911860"/>
                    <a:pt x="567999" y="927100"/>
                    <a:pt x="539361" y="933450"/>
                  </a:cubicBezTo>
                  <a:cubicBezTo>
                    <a:pt x="520268" y="939800"/>
                    <a:pt x="507540" y="941070"/>
                    <a:pt x="486857" y="939800"/>
                  </a:cubicBezTo>
                  <a:cubicBezTo>
                    <a:pt x="458218" y="938530"/>
                    <a:pt x="408896" y="929640"/>
                    <a:pt x="383439" y="920750"/>
                  </a:cubicBezTo>
                  <a:cubicBezTo>
                    <a:pt x="364347" y="914400"/>
                    <a:pt x="353210" y="909320"/>
                    <a:pt x="337299" y="897890"/>
                  </a:cubicBezTo>
                  <a:cubicBezTo>
                    <a:pt x="316616" y="881380"/>
                    <a:pt x="287977" y="853440"/>
                    <a:pt x="275249" y="828040"/>
                  </a:cubicBezTo>
                  <a:cubicBezTo>
                    <a:pt x="262521" y="802640"/>
                    <a:pt x="256157" y="774700"/>
                    <a:pt x="260930" y="744220"/>
                  </a:cubicBezTo>
                  <a:cubicBezTo>
                    <a:pt x="267294" y="702310"/>
                    <a:pt x="297524" y="646430"/>
                    <a:pt x="329344" y="603250"/>
                  </a:cubicBezTo>
                  <a:cubicBezTo>
                    <a:pt x="362756" y="557530"/>
                    <a:pt x="408896" y="515620"/>
                    <a:pt x="456627" y="477520"/>
                  </a:cubicBezTo>
                  <a:cubicBezTo>
                    <a:pt x="505949" y="438150"/>
                    <a:pt x="560044" y="406400"/>
                    <a:pt x="617321" y="373380"/>
                  </a:cubicBezTo>
                  <a:cubicBezTo>
                    <a:pt x="677781" y="337820"/>
                    <a:pt x="757332" y="283210"/>
                    <a:pt x="813019" y="273050"/>
                  </a:cubicBezTo>
                  <a:cubicBezTo>
                    <a:pt x="851203" y="266700"/>
                    <a:pt x="884615" y="274320"/>
                    <a:pt x="916436" y="283210"/>
                  </a:cubicBezTo>
                  <a:cubicBezTo>
                    <a:pt x="948256" y="293370"/>
                    <a:pt x="981668" y="314960"/>
                    <a:pt x="1002352" y="331470"/>
                  </a:cubicBezTo>
                  <a:cubicBezTo>
                    <a:pt x="1016671" y="342900"/>
                    <a:pt x="1023035" y="350520"/>
                    <a:pt x="1030990" y="365760"/>
                  </a:cubicBezTo>
                  <a:cubicBezTo>
                    <a:pt x="1042127" y="386080"/>
                    <a:pt x="1056447" y="419100"/>
                    <a:pt x="1056447" y="445770"/>
                  </a:cubicBezTo>
                  <a:cubicBezTo>
                    <a:pt x="1056447" y="472440"/>
                    <a:pt x="1042127" y="505460"/>
                    <a:pt x="1030990" y="525780"/>
                  </a:cubicBezTo>
                  <a:cubicBezTo>
                    <a:pt x="1023035" y="541020"/>
                    <a:pt x="1015080" y="549910"/>
                    <a:pt x="1000761" y="560070"/>
                  </a:cubicBezTo>
                  <a:cubicBezTo>
                    <a:pt x="980077" y="576580"/>
                    <a:pt x="954621" y="593090"/>
                    <a:pt x="914845" y="607060"/>
                  </a:cubicBezTo>
                  <a:cubicBezTo>
                    <a:pt x="846430" y="632460"/>
                    <a:pt x="712783" y="638810"/>
                    <a:pt x="612548" y="674370"/>
                  </a:cubicBezTo>
                  <a:cubicBezTo>
                    <a:pt x="501176" y="713740"/>
                    <a:pt x="373893" y="820420"/>
                    <a:pt x="284795" y="843280"/>
                  </a:cubicBezTo>
                  <a:cubicBezTo>
                    <a:pt x="229109" y="855980"/>
                    <a:pt x="182969" y="857250"/>
                    <a:pt x="140011" y="844550"/>
                  </a:cubicBezTo>
                  <a:cubicBezTo>
                    <a:pt x="98644" y="833120"/>
                    <a:pt x="52504" y="802640"/>
                    <a:pt x="30230" y="770890"/>
                  </a:cubicBezTo>
                  <a:cubicBezTo>
                    <a:pt x="9546" y="739140"/>
                    <a:pt x="0" y="692150"/>
                    <a:pt x="11137" y="656590"/>
                  </a:cubicBezTo>
                  <a:cubicBezTo>
                    <a:pt x="20684" y="622300"/>
                    <a:pt x="90689" y="561340"/>
                    <a:pt x="90689" y="561340"/>
                  </a:cubicBezTo>
                </a:path>
              </a:pathLst>
            </a:custGeom>
            <a:solidFill>
              <a:srgbClr val="FFA500"/>
            </a:solidFill>
            <a:ln cap="sq">
              <a:noFill/>
              <a:prstDash val="solid"/>
              <a:miter/>
            </a:ln>
          </p:spPr>
          <p:txBody>
            <a:bodyPr/>
            <a:lstStyle/>
            <a:p>
              <a:endParaRPr lang="en-GB"/>
            </a:p>
          </p:txBody>
        </p:sp>
      </p:grpSp>
      <p:grpSp>
        <p:nvGrpSpPr>
          <p:cNvPr id="78" name="Group 78"/>
          <p:cNvGrpSpPr/>
          <p:nvPr/>
        </p:nvGrpSpPr>
        <p:grpSpPr>
          <a:xfrm>
            <a:off x="8554049" y="3600563"/>
            <a:ext cx="818699" cy="606301"/>
            <a:chOff x="0" y="0"/>
            <a:chExt cx="1982428" cy="1468120"/>
          </a:xfrm>
        </p:grpSpPr>
        <p:sp>
          <p:nvSpPr>
            <p:cNvPr id="79" name="Freeform 79"/>
            <p:cNvSpPr/>
            <p:nvPr/>
          </p:nvSpPr>
          <p:spPr>
            <a:xfrm>
              <a:off x="50913" y="40640"/>
              <a:ext cx="1871056" cy="1379220"/>
            </a:xfrm>
            <a:custGeom>
              <a:avLst/>
              <a:gdLst/>
              <a:ahLst/>
              <a:cxnLst/>
              <a:rect l="l" t="t" r="r" b="b"/>
              <a:pathLst>
                <a:path w="1871056" h="1379220">
                  <a:moveTo>
                    <a:pt x="270476" y="10160"/>
                  </a:moveTo>
                  <a:cubicBezTo>
                    <a:pt x="1382609" y="133350"/>
                    <a:pt x="1433522" y="144780"/>
                    <a:pt x="1497163" y="175260"/>
                  </a:cubicBezTo>
                  <a:cubicBezTo>
                    <a:pt x="1557622" y="204470"/>
                    <a:pt x="1610127" y="228600"/>
                    <a:pt x="1656267" y="292100"/>
                  </a:cubicBezTo>
                  <a:cubicBezTo>
                    <a:pt x="1750138" y="420370"/>
                    <a:pt x="1824916" y="833120"/>
                    <a:pt x="1851964" y="982980"/>
                  </a:cubicBezTo>
                  <a:cubicBezTo>
                    <a:pt x="1866283" y="1055370"/>
                    <a:pt x="1869465" y="1093470"/>
                    <a:pt x="1866283" y="1144270"/>
                  </a:cubicBezTo>
                  <a:cubicBezTo>
                    <a:pt x="1864692" y="1191260"/>
                    <a:pt x="1855146" y="1247140"/>
                    <a:pt x="1840827" y="1277620"/>
                  </a:cubicBezTo>
                  <a:cubicBezTo>
                    <a:pt x="1831280" y="1294130"/>
                    <a:pt x="1823325" y="1301750"/>
                    <a:pt x="1809006" y="1314450"/>
                  </a:cubicBezTo>
                  <a:cubicBezTo>
                    <a:pt x="1786731" y="1332230"/>
                    <a:pt x="1743773" y="1355090"/>
                    <a:pt x="1716726" y="1365250"/>
                  </a:cubicBezTo>
                  <a:cubicBezTo>
                    <a:pt x="1697633" y="1372870"/>
                    <a:pt x="1683314" y="1375410"/>
                    <a:pt x="1662631" y="1376680"/>
                  </a:cubicBezTo>
                  <a:cubicBezTo>
                    <a:pt x="1630810" y="1377950"/>
                    <a:pt x="1579897" y="1372870"/>
                    <a:pt x="1551258" y="1365250"/>
                  </a:cubicBezTo>
                  <a:cubicBezTo>
                    <a:pt x="1530575" y="1360170"/>
                    <a:pt x="1517847" y="1355090"/>
                    <a:pt x="1500345" y="1344930"/>
                  </a:cubicBezTo>
                  <a:cubicBezTo>
                    <a:pt x="1476480" y="1329690"/>
                    <a:pt x="1443068" y="1303020"/>
                    <a:pt x="1427158" y="1277620"/>
                  </a:cubicBezTo>
                  <a:cubicBezTo>
                    <a:pt x="1409656" y="1252220"/>
                    <a:pt x="1417611" y="1223010"/>
                    <a:pt x="1400110" y="1191260"/>
                  </a:cubicBezTo>
                  <a:cubicBezTo>
                    <a:pt x="1373062" y="1144270"/>
                    <a:pt x="1311012" y="1101090"/>
                    <a:pt x="1263281" y="1032510"/>
                  </a:cubicBezTo>
                  <a:cubicBezTo>
                    <a:pt x="1188503" y="924560"/>
                    <a:pt x="1067584" y="668020"/>
                    <a:pt x="1027808" y="589280"/>
                  </a:cubicBezTo>
                  <a:cubicBezTo>
                    <a:pt x="1013489" y="561340"/>
                    <a:pt x="1005534" y="552450"/>
                    <a:pt x="1000761" y="532130"/>
                  </a:cubicBezTo>
                  <a:cubicBezTo>
                    <a:pt x="995987" y="511810"/>
                    <a:pt x="995987" y="490220"/>
                    <a:pt x="999170" y="471170"/>
                  </a:cubicBezTo>
                  <a:cubicBezTo>
                    <a:pt x="1002351" y="450850"/>
                    <a:pt x="1010307" y="430530"/>
                    <a:pt x="1021444" y="411480"/>
                  </a:cubicBezTo>
                  <a:cubicBezTo>
                    <a:pt x="1032581" y="393700"/>
                    <a:pt x="1048492" y="375920"/>
                    <a:pt x="1065993" y="361950"/>
                  </a:cubicBezTo>
                  <a:cubicBezTo>
                    <a:pt x="1083494" y="347980"/>
                    <a:pt x="1105769" y="335280"/>
                    <a:pt x="1128043" y="326390"/>
                  </a:cubicBezTo>
                  <a:cubicBezTo>
                    <a:pt x="1150318" y="317500"/>
                    <a:pt x="1175774" y="311150"/>
                    <a:pt x="1201231" y="308610"/>
                  </a:cubicBezTo>
                  <a:cubicBezTo>
                    <a:pt x="1226687" y="304800"/>
                    <a:pt x="1253735" y="306070"/>
                    <a:pt x="1277600" y="309880"/>
                  </a:cubicBezTo>
                  <a:cubicBezTo>
                    <a:pt x="1303057" y="313690"/>
                    <a:pt x="1328513" y="320040"/>
                    <a:pt x="1350788" y="330200"/>
                  </a:cubicBezTo>
                  <a:cubicBezTo>
                    <a:pt x="1373062" y="340360"/>
                    <a:pt x="1393746" y="354330"/>
                    <a:pt x="1411247" y="368300"/>
                  </a:cubicBezTo>
                  <a:cubicBezTo>
                    <a:pt x="1427158" y="383540"/>
                    <a:pt x="1441477" y="401320"/>
                    <a:pt x="1452614" y="420370"/>
                  </a:cubicBezTo>
                  <a:cubicBezTo>
                    <a:pt x="1462160" y="439420"/>
                    <a:pt x="1468524" y="459740"/>
                    <a:pt x="1470116" y="480060"/>
                  </a:cubicBezTo>
                  <a:cubicBezTo>
                    <a:pt x="1473298" y="500380"/>
                    <a:pt x="1470116" y="520700"/>
                    <a:pt x="1465342" y="541020"/>
                  </a:cubicBezTo>
                  <a:cubicBezTo>
                    <a:pt x="1458978" y="560070"/>
                    <a:pt x="1447841" y="580390"/>
                    <a:pt x="1435113" y="596900"/>
                  </a:cubicBezTo>
                  <a:cubicBezTo>
                    <a:pt x="1420793" y="614680"/>
                    <a:pt x="1403292" y="629920"/>
                    <a:pt x="1384200" y="642620"/>
                  </a:cubicBezTo>
                  <a:cubicBezTo>
                    <a:pt x="1363516" y="655320"/>
                    <a:pt x="1339651" y="666750"/>
                    <a:pt x="1317376" y="673100"/>
                  </a:cubicBezTo>
                  <a:cubicBezTo>
                    <a:pt x="1293511" y="680720"/>
                    <a:pt x="1266463" y="684530"/>
                    <a:pt x="1241007" y="685800"/>
                  </a:cubicBezTo>
                  <a:cubicBezTo>
                    <a:pt x="1215550" y="685800"/>
                    <a:pt x="1190094" y="683260"/>
                    <a:pt x="1164637" y="676910"/>
                  </a:cubicBezTo>
                  <a:cubicBezTo>
                    <a:pt x="1140772" y="671830"/>
                    <a:pt x="1116906" y="661670"/>
                    <a:pt x="1096223" y="650240"/>
                  </a:cubicBezTo>
                  <a:cubicBezTo>
                    <a:pt x="1075539" y="638810"/>
                    <a:pt x="1056447" y="623570"/>
                    <a:pt x="1042127" y="607060"/>
                  </a:cubicBezTo>
                  <a:cubicBezTo>
                    <a:pt x="1026217" y="590550"/>
                    <a:pt x="1015080" y="571500"/>
                    <a:pt x="1007125" y="552450"/>
                  </a:cubicBezTo>
                  <a:cubicBezTo>
                    <a:pt x="999170" y="532130"/>
                    <a:pt x="995987" y="511810"/>
                    <a:pt x="997578" y="491490"/>
                  </a:cubicBezTo>
                  <a:cubicBezTo>
                    <a:pt x="997578" y="471170"/>
                    <a:pt x="1002351" y="449580"/>
                    <a:pt x="1011898" y="430530"/>
                  </a:cubicBezTo>
                  <a:cubicBezTo>
                    <a:pt x="1019853" y="411480"/>
                    <a:pt x="1032581" y="393700"/>
                    <a:pt x="1048492" y="377190"/>
                  </a:cubicBezTo>
                  <a:cubicBezTo>
                    <a:pt x="1064402" y="361950"/>
                    <a:pt x="1085085" y="346710"/>
                    <a:pt x="1105769" y="336550"/>
                  </a:cubicBezTo>
                  <a:cubicBezTo>
                    <a:pt x="1126452" y="325120"/>
                    <a:pt x="1151909" y="317500"/>
                    <a:pt x="1175774" y="312420"/>
                  </a:cubicBezTo>
                  <a:cubicBezTo>
                    <a:pt x="1201231" y="307340"/>
                    <a:pt x="1228278" y="304800"/>
                    <a:pt x="1252144" y="307340"/>
                  </a:cubicBezTo>
                  <a:cubicBezTo>
                    <a:pt x="1277600" y="308610"/>
                    <a:pt x="1304648" y="313690"/>
                    <a:pt x="1326922" y="321310"/>
                  </a:cubicBezTo>
                  <a:cubicBezTo>
                    <a:pt x="1350788" y="328930"/>
                    <a:pt x="1373062" y="340360"/>
                    <a:pt x="1392155" y="354330"/>
                  </a:cubicBezTo>
                  <a:cubicBezTo>
                    <a:pt x="1411247" y="368300"/>
                    <a:pt x="1422385" y="382270"/>
                    <a:pt x="1439886" y="401320"/>
                  </a:cubicBezTo>
                  <a:cubicBezTo>
                    <a:pt x="1466933" y="431800"/>
                    <a:pt x="1498754" y="469900"/>
                    <a:pt x="1528984" y="521970"/>
                  </a:cubicBezTo>
                  <a:cubicBezTo>
                    <a:pt x="1581488" y="608330"/>
                    <a:pt x="1640356" y="770890"/>
                    <a:pt x="1699225" y="886460"/>
                  </a:cubicBezTo>
                  <a:cubicBezTo>
                    <a:pt x="1753320" y="993140"/>
                    <a:pt x="1859919" y="1118870"/>
                    <a:pt x="1867874" y="1191260"/>
                  </a:cubicBezTo>
                  <a:cubicBezTo>
                    <a:pt x="1871056" y="1228090"/>
                    <a:pt x="1856737" y="1252220"/>
                    <a:pt x="1840827" y="1277620"/>
                  </a:cubicBezTo>
                  <a:cubicBezTo>
                    <a:pt x="1823325" y="1303020"/>
                    <a:pt x="1796278" y="1328420"/>
                    <a:pt x="1766048" y="1344930"/>
                  </a:cubicBezTo>
                  <a:cubicBezTo>
                    <a:pt x="1737409" y="1360170"/>
                    <a:pt x="1697633" y="1372870"/>
                    <a:pt x="1662631" y="1376680"/>
                  </a:cubicBezTo>
                  <a:cubicBezTo>
                    <a:pt x="1626037" y="1379220"/>
                    <a:pt x="1584670" y="1375410"/>
                    <a:pt x="1551258" y="1365250"/>
                  </a:cubicBezTo>
                  <a:cubicBezTo>
                    <a:pt x="1516256" y="1355090"/>
                    <a:pt x="1482844" y="1336040"/>
                    <a:pt x="1458978" y="1314450"/>
                  </a:cubicBezTo>
                  <a:cubicBezTo>
                    <a:pt x="1435113" y="1292860"/>
                    <a:pt x="1417611" y="1268730"/>
                    <a:pt x="1406474" y="1235710"/>
                  </a:cubicBezTo>
                  <a:cubicBezTo>
                    <a:pt x="1390564" y="1188720"/>
                    <a:pt x="1409656" y="1122680"/>
                    <a:pt x="1396928" y="1051560"/>
                  </a:cubicBezTo>
                  <a:cubicBezTo>
                    <a:pt x="1379427" y="946150"/>
                    <a:pt x="1299875" y="773430"/>
                    <a:pt x="1290329" y="670560"/>
                  </a:cubicBezTo>
                  <a:cubicBezTo>
                    <a:pt x="1283965" y="603250"/>
                    <a:pt x="1338060" y="539750"/>
                    <a:pt x="1306239" y="500380"/>
                  </a:cubicBezTo>
                  <a:cubicBezTo>
                    <a:pt x="1271236" y="458470"/>
                    <a:pt x="1174183" y="454660"/>
                    <a:pt x="1075539" y="435610"/>
                  </a:cubicBezTo>
                  <a:cubicBezTo>
                    <a:pt x="911663" y="406400"/>
                    <a:pt x="580727" y="406400"/>
                    <a:pt x="400941" y="375920"/>
                  </a:cubicBezTo>
                  <a:cubicBezTo>
                    <a:pt x="278431" y="354330"/>
                    <a:pt x="163877" y="336550"/>
                    <a:pt x="98644" y="298450"/>
                  </a:cubicBezTo>
                  <a:cubicBezTo>
                    <a:pt x="54095" y="273050"/>
                    <a:pt x="23866" y="241300"/>
                    <a:pt x="12728" y="207010"/>
                  </a:cubicBezTo>
                  <a:cubicBezTo>
                    <a:pt x="0" y="172720"/>
                    <a:pt x="4773" y="125730"/>
                    <a:pt x="23866" y="93980"/>
                  </a:cubicBezTo>
                  <a:cubicBezTo>
                    <a:pt x="42958" y="60960"/>
                    <a:pt x="85916" y="27940"/>
                    <a:pt x="127283" y="13970"/>
                  </a:cubicBezTo>
                  <a:cubicBezTo>
                    <a:pt x="167059" y="0"/>
                    <a:pt x="270476" y="10160"/>
                    <a:pt x="270476" y="10160"/>
                  </a:cubicBezTo>
                </a:path>
              </a:pathLst>
            </a:custGeom>
            <a:solidFill>
              <a:srgbClr val="FFA500"/>
            </a:solidFill>
            <a:ln cap="sq">
              <a:noFill/>
              <a:prstDash val="solid"/>
              <a:miter/>
            </a:ln>
          </p:spPr>
          <p:txBody>
            <a:bodyPr/>
            <a:lstStyle/>
            <a:p>
              <a:endParaRPr lang="en-GB"/>
            </a:p>
          </p:txBody>
        </p:sp>
      </p:grpSp>
      <p:grpSp>
        <p:nvGrpSpPr>
          <p:cNvPr id="80" name="Group 80"/>
          <p:cNvGrpSpPr/>
          <p:nvPr/>
        </p:nvGrpSpPr>
        <p:grpSpPr>
          <a:xfrm>
            <a:off x="9209140" y="3700739"/>
            <a:ext cx="163608" cy="377627"/>
            <a:chOff x="0" y="0"/>
            <a:chExt cx="396167" cy="914400"/>
          </a:xfrm>
        </p:grpSpPr>
        <p:sp>
          <p:nvSpPr>
            <p:cNvPr id="81" name="Freeform 81"/>
            <p:cNvSpPr/>
            <p:nvPr/>
          </p:nvSpPr>
          <p:spPr>
            <a:xfrm>
              <a:off x="62050" y="49530"/>
              <a:ext cx="284795" cy="819150"/>
            </a:xfrm>
            <a:custGeom>
              <a:avLst/>
              <a:gdLst/>
              <a:ahLst/>
              <a:cxnLst/>
              <a:rect l="l" t="t" r="r" b="b"/>
              <a:pathLst>
                <a:path w="284795" h="819150">
                  <a:moveTo>
                    <a:pt x="214790" y="85090"/>
                  </a:moveTo>
                  <a:cubicBezTo>
                    <a:pt x="276840" y="408940"/>
                    <a:pt x="284795" y="646430"/>
                    <a:pt x="268885" y="722630"/>
                  </a:cubicBezTo>
                  <a:cubicBezTo>
                    <a:pt x="264112" y="750570"/>
                    <a:pt x="259339" y="764540"/>
                    <a:pt x="245020" y="779780"/>
                  </a:cubicBezTo>
                  <a:cubicBezTo>
                    <a:pt x="230700" y="795020"/>
                    <a:pt x="205244" y="808990"/>
                    <a:pt x="182969" y="814070"/>
                  </a:cubicBezTo>
                  <a:cubicBezTo>
                    <a:pt x="159104" y="819150"/>
                    <a:pt x="127283" y="815340"/>
                    <a:pt x="106600" y="810260"/>
                  </a:cubicBezTo>
                  <a:cubicBezTo>
                    <a:pt x="93871" y="806450"/>
                    <a:pt x="84325" y="802640"/>
                    <a:pt x="74779" y="795020"/>
                  </a:cubicBezTo>
                  <a:cubicBezTo>
                    <a:pt x="60460" y="782320"/>
                    <a:pt x="39776" y="760730"/>
                    <a:pt x="35003" y="742950"/>
                  </a:cubicBezTo>
                  <a:cubicBezTo>
                    <a:pt x="30230" y="723900"/>
                    <a:pt x="36594" y="697230"/>
                    <a:pt x="42958" y="681990"/>
                  </a:cubicBezTo>
                  <a:cubicBezTo>
                    <a:pt x="47731" y="671830"/>
                    <a:pt x="54095" y="665480"/>
                    <a:pt x="65233" y="656590"/>
                  </a:cubicBezTo>
                  <a:cubicBezTo>
                    <a:pt x="79552" y="646430"/>
                    <a:pt x="111373" y="632460"/>
                    <a:pt x="132056" y="628650"/>
                  </a:cubicBezTo>
                  <a:cubicBezTo>
                    <a:pt x="146375" y="626110"/>
                    <a:pt x="155922" y="626110"/>
                    <a:pt x="170241" y="628650"/>
                  </a:cubicBezTo>
                  <a:cubicBezTo>
                    <a:pt x="189333" y="632460"/>
                    <a:pt x="221154" y="643890"/>
                    <a:pt x="237064" y="656590"/>
                  </a:cubicBezTo>
                  <a:cubicBezTo>
                    <a:pt x="252975" y="670560"/>
                    <a:pt x="265703" y="693420"/>
                    <a:pt x="268885" y="712470"/>
                  </a:cubicBezTo>
                  <a:cubicBezTo>
                    <a:pt x="272067" y="731520"/>
                    <a:pt x="265703" y="754380"/>
                    <a:pt x="252975" y="770890"/>
                  </a:cubicBezTo>
                  <a:cubicBezTo>
                    <a:pt x="240246" y="787400"/>
                    <a:pt x="216381" y="802640"/>
                    <a:pt x="194106" y="810260"/>
                  </a:cubicBezTo>
                  <a:cubicBezTo>
                    <a:pt x="171832" y="817880"/>
                    <a:pt x="138420" y="816610"/>
                    <a:pt x="119328" y="814070"/>
                  </a:cubicBezTo>
                  <a:cubicBezTo>
                    <a:pt x="105009" y="811530"/>
                    <a:pt x="95462" y="807720"/>
                    <a:pt x="84325" y="800100"/>
                  </a:cubicBezTo>
                  <a:cubicBezTo>
                    <a:pt x="68415" y="789940"/>
                    <a:pt x="49322" y="778510"/>
                    <a:pt x="38185" y="753110"/>
                  </a:cubicBezTo>
                  <a:cubicBezTo>
                    <a:pt x="7955" y="678180"/>
                    <a:pt x="62051" y="377190"/>
                    <a:pt x="42958" y="287020"/>
                  </a:cubicBezTo>
                  <a:cubicBezTo>
                    <a:pt x="33412" y="248920"/>
                    <a:pt x="12729" y="233680"/>
                    <a:pt x="6364" y="207010"/>
                  </a:cubicBezTo>
                  <a:cubicBezTo>
                    <a:pt x="0" y="180340"/>
                    <a:pt x="0" y="151130"/>
                    <a:pt x="1591" y="123190"/>
                  </a:cubicBezTo>
                  <a:cubicBezTo>
                    <a:pt x="3182" y="97790"/>
                    <a:pt x="4773" y="64770"/>
                    <a:pt x="14320" y="45720"/>
                  </a:cubicBezTo>
                  <a:cubicBezTo>
                    <a:pt x="22275" y="31750"/>
                    <a:pt x="35003" y="22860"/>
                    <a:pt x="49322" y="15240"/>
                  </a:cubicBezTo>
                  <a:cubicBezTo>
                    <a:pt x="62051" y="7620"/>
                    <a:pt x="79552" y="2540"/>
                    <a:pt x="95462" y="1270"/>
                  </a:cubicBezTo>
                  <a:cubicBezTo>
                    <a:pt x="111373" y="0"/>
                    <a:pt x="130465" y="1270"/>
                    <a:pt x="146375" y="6350"/>
                  </a:cubicBezTo>
                  <a:cubicBezTo>
                    <a:pt x="160695" y="10160"/>
                    <a:pt x="176605" y="17780"/>
                    <a:pt x="187742" y="29210"/>
                  </a:cubicBezTo>
                  <a:cubicBezTo>
                    <a:pt x="200471" y="43180"/>
                    <a:pt x="214790" y="85090"/>
                    <a:pt x="214790" y="85090"/>
                  </a:cubicBezTo>
                </a:path>
              </a:pathLst>
            </a:custGeom>
            <a:solidFill>
              <a:srgbClr val="FFA500"/>
            </a:solidFill>
            <a:ln cap="sq">
              <a:noFill/>
              <a:prstDash val="solid"/>
              <a:miter/>
            </a:ln>
          </p:spPr>
          <p:txBody>
            <a:bodyPr/>
            <a:lstStyle/>
            <a:p>
              <a:endParaRPr lang="en-GB"/>
            </a:p>
          </p:txBody>
        </p:sp>
      </p:grpSp>
      <p:grpSp>
        <p:nvGrpSpPr>
          <p:cNvPr id="82" name="Group 82"/>
          <p:cNvGrpSpPr/>
          <p:nvPr/>
        </p:nvGrpSpPr>
        <p:grpSpPr>
          <a:xfrm>
            <a:off x="1436757" y="3734306"/>
            <a:ext cx="159009" cy="229199"/>
            <a:chOff x="0" y="0"/>
            <a:chExt cx="385030" cy="554990"/>
          </a:xfrm>
        </p:grpSpPr>
        <p:sp>
          <p:nvSpPr>
            <p:cNvPr id="83" name="Freeform 83"/>
            <p:cNvSpPr/>
            <p:nvPr/>
          </p:nvSpPr>
          <p:spPr>
            <a:xfrm>
              <a:off x="55686" y="50800"/>
              <a:ext cx="267294" cy="457200"/>
            </a:xfrm>
            <a:custGeom>
              <a:avLst/>
              <a:gdLst/>
              <a:ahLst/>
              <a:cxnLst/>
              <a:rect l="l" t="t" r="r" b="b"/>
              <a:pathLst>
                <a:path w="267294" h="457200">
                  <a:moveTo>
                    <a:pt x="222745" y="85090"/>
                  </a:moveTo>
                  <a:cubicBezTo>
                    <a:pt x="246610" y="332740"/>
                    <a:pt x="265703" y="341630"/>
                    <a:pt x="265703" y="360680"/>
                  </a:cubicBezTo>
                  <a:cubicBezTo>
                    <a:pt x="264112" y="382270"/>
                    <a:pt x="241837" y="420370"/>
                    <a:pt x="221154" y="435610"/>
                  </a:cubicBezTo>
                  <a:cubicBezTo>
                    <a:pt x="203653" y="448310"/>
                    <a:pt x="175014" y="453390"/>
                    <a:pt x="152739" y="453390"/>
                  </a:cubicBezTo>
                  <a:cubicBezTo>
                    <a:pt x="130465" y="453390"/>
                    <a:pt x="103417" y="448310"/>
                    <a:pt x="85916" y="435610"/>
                  </a:cubicBezTo>
                  <a:cubicBezTo>
                    <a:pt x="63642" y="420370"/>
                    <a:pt x="39776" y="383540"/>
                    <a:pt x="41367" y="359410"/>
                  </a:cubicBezTo>
                  <a:cubicBezTo>
                    <a:pt x="44549" y="335280"/>
                    <a:pt x="73188" y="300990"/>
                    <a:pt x="97053" y="288290"/>
                  </a:cubicBezTo>
                  <a:cubicBezTo>
                    <a:pt x="116146" y="276860"/>
                    <a:pt x="143193" y="274320"/>
                    <a:pt x="167059" y="275590"/>
                  </a:cubicBezTo>
                  <a:cubicBezTo>
                    <a:pt x="189333" y="278130"/>
                    <a:pt x="214790" y="287020"/>
                    <a:pt x="230700" y="299720"/>
                  </a:cubicBezTo>
                  <a:cubicBezTo>
                    <a:pt x="246610" y="312420"/>
                    <a:pt x="260930" y="332740"/>
                    <a:pt x="264112" y="350520"/>
                  </a:cubicBezTo>
                  <a:cubicBezTo>
                    <a:pt x="267294" y="368300"/>
                    <a:pt x="265703" y="391160"/>
                    <a:pt x="251384" y="406400"/>
                  </a:cubicBezTo>
                  <a:cubicBezTo>
                    <a:pt x="237064" y="426720"/>
                    <a:pt x="194106" y="449580"/>
                    <a:pt x="165468" y="453390"/>
                  </a:cubicBezTo>
                  <a:cubicBezTo>
                    <a:pt x="141602" y="457200"/>
                    <a:pt x="112964" y="447040"/>
                    <a:pt x="95462" y="440690"/>
                  </a:cubicBezTo>
                  <a:cubicBezTo>
                    <a:pt x="82734" y="435610"/>
                    <a:pt x="76370" y="431800"/>
                    <a:pt x="68415" y="421640"/>
                  </a:cubicBezTo>
                  <a:cubicBezTo>
                    <a:pt x="50913" y="402590"/>
                    <a:pt x="30230" y="354330"/>
                    <a:pt x="20684" y="320040"/>
                  </a:cubicBezTo>
                  <a:cubicBezTo>
                    <a:pt x="11137" y="287020"/>
                    <a:pt x="9546" y="257810"/>
                    <a:pt x="7955" y="222250"/>
                  </a:cubicBezTo>
                  <a:cubicBezTo>
                    <a:pt x="6364" y="175260"/>
                    <a:pt x="0" y="100330"/>
                    <a:pt x="14320" y="64770"/>
                  </a:cubicBezTo>
                  <a:cubicBezTo>
                    <a:pt x="23866" y="41910"/>
                    <a:pt x="39776" y="25400"/>
                    <a:pt x="57277" y="15240"/>
                  </a:cubicBezTo>
                  <a:cubicBezTo>
                    <a:pt x="71597" y="6350"/>
                    <a:pt x="87507" y="1270"/>
                    <a:pt x="105008" y="0"/>
                  </a:cubicBezTo>
                  <a:cubicBezTo>
                    <a:pt x="125692" y="0"/>
                    <a:pt x="159104" y="6350"/>
                    <a:pt x="178196" y="15240"/>
                  </a:cubicBezTo>
                  <a:cubicBezTo>
                    <a:pt x="192515" y="21590"/>
                    <a:pt x="203653" y="33020"/>
                    <a:pt x="211608" y="45720"/>
                  </a:cubicBezTo>
                  <a:cubicBezTo>
                    <a:pt x="219563" y="57150"/>
                    <a:pt x="222745" y="85090"/>
                    <a:pt x="222745" y="85090"/>
                  </a:cubicBezTo>
                </a:path>
              </a:pathLst>
            </a:custGeom>
            <a:solidFill>
              <a:srgbClr val="FFA500"/>
            </a:solidFill>
            <a:ln cap="sq">
              <a:noFill/>
              <a:prstDash val="solid"/>
              <a:miter/>
            </a:ln>
          </p:spPr>
          <p:txBody>
            <a:bodyPr/>
            <a:lstStyle/>
            <a:p>
              <a:endParaRPr lang="en-GB"/>
            </a:p>
          </p:txBody>
        </p:sp>
      </p:grpSp>
      <p:grpSp>
        <p:nvGrpSpPr>
          <p:cNvPr id="84" name="Group 84"/>
          <p:cNvGrpSpPr/>
          <p:nvPr/>
        </p:nvGrpSpPr>
        <p:grpSpPr>
          <a:xfrm>
            <a:off x="8993351" y="3637043"/>
            <a:ext cx="236357" cy="163459"/>
            <a:chOff x="0" y="0"/>
            <a:chExt cx="392985" cy="271780"/>
          </a:xfrm>
        </p:grpSpPr>
        <p:sp>
          <p:nvSpPr>
            <p:cNvPr id="85" name="Freeform 85"/>
            <p:cNvSpPr/>
            <p:nvPr/>
          </p:nvSpPr>
          <p:spPr>
            <a:xfrm>
              <a:off x="63641" y="46990"/>
              <a:ext cx="265703" cy="175260"/>
            </a:xfrm>
            <a:custGeom>
              <a:avLst/>
              <a:gdLst/>
              <a:ahLst/>
              <a:cxnLst/>
              <a:rect l="l" t="t" r="r" b="b"/>
              <a:pathLst>
                <a:path w="265703" h="175260">
                  <a:moveTo>
                    <a:pt x="130465" y="3810"/>
                  </a:moveTo>
                  <a:cubicBezTo>
                    <a:pt x="251384" y="57150"/>
                    <a:pt x="265703" y="86360"/>
                    <a:pt x="264112" y="106680"/>
                  </a:cubicBezTo>
                  <a:cubicBezTo>
                    <a:pt x="264112" y="123190"/>
                    <a:pt x="251384" y="139700"/>
                    <a:pt x="238655" y="151130"/>
                  </a:cubicBezTo>
                  <a:cubicBezTo>
                    <a:pt x="224336" y="162560"/>
                    <a:pt x="205244" y="172720"/>
                    <a:pt x="184560" y="173990"/>
                  </a:cubicBezTo>
                  <a:cubicBezTo>
                    <a:pt x="159104" y="175260"/>
                    <a:pt x="117737" y="166370"/>
                    <a:pt x="98644" y="151130"/>
                  </a:cubicBezTo>
                  <a:cubicBezTo>
                    <a:pt x="81143" y="135890"/>
                    <a:pt x="68415" y="102870"/>
                    <a:pt x="74779" y="81280"/>
                  </a:cubicBezTo>
                  <a:cubicBezTo>
                    <a:pt x="81143" y="60960"/>
                    <a:pt x="108191" y="34290"/>
                    <a:pt x="133647" y="26670"/>
                  </a:cubicBezTo>
                  <a:cubicBezTo>
                    <a:pt x="157513" y="19050"/>
                    <a:pt x="200471" y="22860"/>
                    <a:pt x="222745" y="34290"/>
                  </a:cubicBezTo>
                  <a:cubicBezTo>
                    <a:pt x="245020" y="46990"/>
                    <a:pt x="265703" y="77470"/>
                    <a:pt x="264112" y="97790"/>
                  </a:cubicBezTo>
                  <a:cubicBezTo>
                    <a:pt x="264112" y="119380"/>
                    <a:pt x="245020" y="149860"/>
                    <a:pt x="222745" y="161290"/>
                  </a:cubicBezTo>
                  <a:cubicBezTo>
                    <a:pt x="200471" y="173990"/>
                    <a:pt x="162286" y="172720"/>
                    <a:pt x="133647" y="168910"/>
                  </a:cubicBezTo>
                  <a:cubicBezTo>
                    <a:pt x="101827" y="165100"/>
                    <a:pt x="62051" y="153670"/>
                    <a:pt x="39776" y="137160"/>
                  </a:cubicBezTo>
                  <a:cubicBezTo>
                    <a:pt x="19093" y="120650"/>
                    <a:pt x="0" y="93980"/>
                    <a:pt x="0" y="73660"/>
                  </a:cubicBezTo>
                  <a:cubicBezTo>
                    <a:pt x="0" y="52070"/>
                    <a:pt x="20684" y="22860"/>
                    <a:pt x="42958" y="11430"/>
                  </a:cubicBezTo>
                  <a:cubicBezTo>
                    <a:pt x="65233" y="0"/>
                    <a:pt x="130465" y="3810"/>
                    <a:pt x="130465" y="3810"/>
                  </a:cubicBezTo>
                </a:path>
              </a:pathLst>
            </a:custGeom>
            <a:solidFill>
              <a:srgbClr val="FFA500"/>
            </a:solidFill>
            <a:ln cap="sq">
              <a:noFill/>
              <a:prstDash val="solid"/>
              <a:miter/>
            </a:ln>
          </p:spPr>
          <p:txBody>
            <a:bodyPr/>
            <a:lstStyle/>
            <a:p>
              <a:endParaRPr lang="en-GB"/>
            </a:p>
          </p:txBody>
        </p:sp>
      </p:grpSp>
      <p:grpSp>
        <p:nvGrpSpPr>
          <p:cNvPr id="86" name="Group 86"/>
          <p:cNvGrpSpPr/>
          <p:nvPr/>
        </p:nvGrpSpPr>
        <p:grpSpPr>
          <a:xfrm>
            <a:off x="8680442" y="3573645"/>
            <a:ext cx="626776" cy="206997"/>
            <a:chOff x="0" y="0"/>
            <a:chExt cx="1042127" cy="344170"/>
          </a:xfrm>
        </p:grpSpPr>
        <p:sp>
          <p:nvSpPr>
            <p:cNvPr id="87" name="Freeform 87"/>
            <p:cNvSpPr/>
            <p:nvPr/>
          </p:nvSpPr>
          <p:spPr>
            <a:xfrm>
              <a:off x="58868" y="40640"/>
              <a:ext cx="925982" cy="255270"/>
            </a:xfrm>
            <a:custGeom>
              <a:avLst/>
              <a:gdLst/>
              <a:ahLst/>
              <a:cxnLst/>
              <a:rect l="l" t="t" r="r" b="b"/>
              <a:pathLst>
                <a:path w="925982" h="255270">
                  <a:moveTo>
                    <a:pt x="749377" y="224790"/>
                  </a:moveTo>
                  <a:cubicBezTo>
                    <a:pt x="676190" y="171450"/>
                    <a:pt x="617321" y="176530"/>
                    <a:pt x="563226" y="175260"/>
                  </a:cubicBezTo>
                  <a:cubicBezTo>
                    <a:pt x="491630" y="172720"/>
                    <a:pt x="391395" y="168910"/>
                    <a:pt x="315025" y="175260"/>
                  </a:cubicBezTo>
                  <a:cubicBezTo>
                    <a:pt x="246611" y="181610"/>
                    <a:pt x="175014" y="213360"/>
                    <a:pt x="122510" y="210820"/>
                  </a:cubicBezTo>
                  <a:cubicBezTo>
                    <a:pt x="85916" y="209550"/>
                    <a:pt x="49322" y="201930"/>
                    <a:pt x="30230" y="184150"/>
                  </a:cubicBezTo>
                  <a:cubicBezTo>
                    <a:pt x="11137" y="167640"/>
                    <a:pt x="0" y="130810"/>
                    <a:pt x="6364" y="107950"/>
                  </a:cubicBezTo>
                  <a:cubicBezTo>
                    <a:pt x="12729" y="86360"/>
                    <a:pt x="44549" y="58420"/>
                    <a:pt x="71597" y="49530"/>
                  </a:cubicBezTo>
                  <a:cubicBezTo>
                    <a:pt x="98644" y="41910"/>
                    <a:pt x="144784" y="49530"/>
                    <a:pt x="168650" y="59690"/>
                  </a:cubicBezTo>
                  <a:cubicBezTo>
                    <a:pt x="187742" y="69850"/>
                    <a:pt x="203653" y="86360"/>
                    <a:pt x="208426" y="102870"/>
                  </a:cubicBezTo>
                  <a:cubicBezTo>
                    <a:pt x="214790" y="124460"/>
                    <a:pt x="208426" y="162560"/>
                    <a:pt x="189333" y="180340"/>
                  </a:cubicBezTo>
                  <a:cubicBezTo>
                    <a:pt x="171832" y="198120"/>
                    <a:pt x="127283" y="212090"/>
                    <a:pt x="100235" y="212090"/>
                  </a:cubicBezTo>
                  <a:cubicBezTo>
                    <a:pt x="77961" y="212090"/>
                    <a:pt x="54095" y="201930"/>
                    <a:pt x="38185" y="190500"/>
                  </a:cubicBezTo>
                  <a:cubicBezTo>
                    <a:pt x="22275" y="179070"/>
                    <a:pt x="9546" y="161290"/>
                    <a:pt x="4773" y="144780"/>
                  </a:cubicBezTo>
                  <a:cubicBezTo>
                    <a:pt x="1591" y="128270"/>
                    <a:pt x="4773" y="106680"/>
                    <a:pt x="14320" y="91440"/>
                  </a:cubicBezTo>
                  <a:cubicBezTo>
                    <a:pt x="23866" y="76200"/>
                    <a:pt x="36594" y="64770"/>
                    <a:pt x="60460" y="53340"/>
                  </a:cubicBezTo>
                  <a:cubicBezTo>
                    <a:pt x="105008" y="34290"/>
                    <a:pt x="190924" y="17780"/>
                    <a:pt x="272067" y="10160"/>
                  </a:cubicBezTo>
                  <a:cubicBezTo>
                    <a:pt x="378666" y="0"/>
                    <a:pt x="564817" y="7620"/>
                    <a:pt x="652324" y="12700"/>
                  </a:cubicBezTo>
                  <a:cubicBezTo>
                    <a:pt x="700055" y="15240"/>
                    <a:pt x="727103" y="12700"/>
                    <a:pt x="760515" y="24130"/>
                  </a:cubicBezTo>
                  <a:cubicBezTo>
                    <a:pt x="795517" y="35560"/>
                    <a:pt x="832111" y="63500"/>
                    <a:pt x="859159" y="83820"/>
                  </a:cubicBezTo>
                  <a:cubicBezTo>
                    <a:pt x="881433" y="101600"/>
                    <a:pt x="903708" y="120650"/>
                    <a:pt x="913254" y="140970"/>
                  </a:cubicBezTo>
                  <a:cubicBezTo>
                    <a:pt x="922800" y="158750"/>
                    <a:pt x="925982" y="179070"/>
                    <a:pt x="919618" y="195580"/>
                  </a:cubicBezTo>
                  <a:cubicBezTo>
                    <a:pt x="914845" y="212090"/>
                    <a:pt x="897343" y="231140"/>
                    <a:pt x="878251" y="241300"/>
                  </a:cubicBezTo>
                  <a:cubicBezTo>
                    <a:pt x="860750" y="250190"/>
                    <a:pt x="832111" y="255270"/>
                    <a:pt x="811428" y="252730"/>
                  </a:cubicBezTo>
                  <a:cubicBezTo>
                    <a:pt x="789153" y="250190"/>
                    <a:pt x="749377" y="224790"/>
                    <a:pt x="749377" y="224790"/>
                  </a:cubicBezTo>
                </a:path>
              </a:pathLst>
            </a:custGeom>
            <a:solidFill>
              <a:srgbClr val="FFA500"/>
            </a:solidFill>
            <a:ln cap="sq">
              <a:noFill/>
              <a:prstDash val="solid"/>
              <a:miter/>
            </a:ln>
          </p:spPr>
          <p:txBody>
            <a:bodyPr/>
            <a:lstStyle/>
            <a:p>
              <a:endParaRPr lang="en-GB"/>
            </a:p>
          </p:txBody>
        </p:sp>
      </p:grpSp>
      <p:sp>
        <p:nvSpPr>
          <p:cNvPr id="89" name="TextBox 89"/>
          <p:cNvSpPr txBox="1"/>
          <p:nvPr/>
        </p:nvSpPr>
        <p:spPr>
          <a:xfrm>
            <a:off x="1578353" y="4562289"/>
            <a:ext cx="7673614" cy="3542124"/>
          </a:xfrm>
          <a:prstGeom prst="rect">
            <a:avLst/>
          </a:prstGeom>
        </p:spPr>
        <p:txBody>
          <a:bodyPr lIns="0" tIns="0" rIns="0" bIns="0" rtlCol="0" anchor="t">
            <a:spAutoFit/>
          </a:bodyPr>
          <a:lstStyle/>
          <a:p>
            <a:pPr algn="ctr">
              <a:lnSpc>
                <a:spcPts val="4041"/>
              </a:lnSpc>
            </a:pPr>
            <a:r>
              <a:rPr lang="en-US" sz="3200" spc="26" dirty="0">
                <a:solidFill>
                  <a:srgbClr val="000000"/>
                </a:solidFill>
                <a:latin typeface="Montserrat Classic"/>
                <a:ea typeface="Montserrat Classic"/>
                <a:cs typeface="Montserrat Classic"/>
                <a:sym typeface="Montserrat Classic"/>
              </a:rPr>
              <a:t>These regions receive less than 250 millimeters of rainfall annually, resulting in high daytime temperatures, cooler nights, and limited vegetation. Arid climates often featuring drought-resistant plants like cacti and shrubs. </a:t>
            </a:r>
          </a:p>
        </p:txBody>
      </p:sp>
      <p:sp>
        <p:nvSpPr>
          <p:cNvPr id="90" name="Freeform 90"/>
          <p:cNvSpPr/>
          <p:nvPr/>
        </p:nvSpPr>
        <p:spPr>
          <a:xfrm>
            <a:off x="1171575" y="8354222"/>
            <a:ext cx="3934407" cy="1932778"/>
          </a:xfrm>
          <a:custGeom>
            <a:avLst/>
            <a:gdLst/>
            <a:ahLst/>
            <a:cxnLst/>
            <a:rect l="l" t="t" r="r" b="b"/>
            <a:pathLst>
              <a:path w="3934407" h="1932778">
                <a:moveTo>
                  <a:pt x="0" y="0"/>
                </a:moveTo>
                <a:lnTo>
                  <a:pt x="3934407" y="0"/>
                </a:lnTo>
                <a:lnTo>
                  <a:pt x="3934407" y="1932778"/>
                </a:lnTo>
                <a:lnTo>
                  <a:pt x="0" y="193277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1" name="Freeform 91"/>
          <p:cNvSpPr/>
          <p:nvPr/>
        </p:nvSpPr>
        <p:spPr>
          <a:xfrm>
            <a:off x="0" y="6608442"/>
            <a:ext cx="1609369" cy="3678558"/>
          </a:xfrm>
          <a:custGeom>
            <a:avLst/>
            <a:gdLst/>
            <a:ahLst/>
            <a:cxnLst/>
            <a:rect l="l" t="t" r="r" b="b"/>
            <a:pathLst>
              <a:path w="1609369" h="3678558">
                <a:moveTo>
                  <a:pt x="0" y="0"/>
                </a:moveTo>
                <a:lnTo>
                  <a:pt x="1609369" y="0"/>
                </a:lnTo>
                <a:lnTo>
                  <a:pt x="1609369" y="3678558"/>
                </a:lnTo>
                <a:lnTo>
                  <a:pt x="0" y="367855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2" name="TextBox 92"/>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3" name="Freeform 93"/>
          <p:cNvSpPr/>
          <p:nvPr/>
        </p:nvSpPr>
        <p:spPr>
          <a:xfrm rot="-446192" flipH="1">
            <a:off x="12848109" y="1923566"/>
            <a:ext cx="5352585" cy="4114800"/>
          </a:xfrm>
          <a:custGeom>
            <a:avLst/>
            <a:gdLst/>
            <a:ahLst/>
            <a:cxnLst/>
            <a:rect l="l" t="t" r="r" b="b"/>
            <a:pathLst>
              <a:path w="5352585" h="4114800">
                <a:moveTo>
                  <a:pt x="5352585" y="0"/>
                </a:moveTo>
                <a:lnTo>
                  <a:pt x="0" y="0"/>
                </a:lnTo>
                <a:lnTo>
                  <a:pt x="0" y="4114800"/>
                </a:lnTo>
                <a:lnTo>
                  <a:pt x="5352585" y="4114800"/>
                </a:lnTo>
                <a:lnTo>
                  <a:pt x="5352585"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4" name="TextBox 94"/>
          <p:cNvSpPr txBox="1"/>
          <p:nvPr/>
        </p:nvSpPr>
        <p:spPr>
          <a:xfrm>
            <a:off x="12906889" y="2308955"/>
            <a:ext cx="5140509" cy="2632318"/>
          </a:xfrm>
          <a:prstGeom prst="rect">
            <a:avLst/>
          </a:prstGeom>
        </p:spPr>
        <p:txBody>
          <a:bodyPr lIns="0" tIns="0" rIns="0" bIns="0" rtlCol="0" anchor="t">
            <a:spAutoFit/>
          </a:bodyPr>
          <a:lstStyle/>
          <a:p>
            <a:pPr algn="ctr">
              <a:lnSpc>
                <a:spcPts val="3548"/>
              </a:lnSpc>
            </a:pPr>
            <a:r>
              <a:rPr lang="en-US" sz="2608" spc="23">
                <a:solidFill>
                  <a:srgbClr val="000000"/>
                </a:solidFill>
                <a:latin typeface="Montserrat Classic"/>
                <a:ea typeface="Montserrat Classic"/>
                <a:cs typeface="Montserrat Classic"/>
                <a:sym typeface="Montserrat Classic"/>
              </a:rPr>
              <a:t>       e.g. Sahara Desert, Atacama Desert, Great Victoria Desert, Kalahari Desert, Gobi Desert, Namib Desert, Chihuahuan Desert, </a:t>
            </a:r>
          </a:p>
          <a:p>
            <a:pPr algn="ctr">
              <a:lnSpc>
                <a:spcPts val="3548"/>
              </a:lnSpc>
            </a:pPr>
            <a:r>
              <a:rPr lang="en-US" sz="2608" spc="23">
                <a:solidFill>
                  <a:srgbClr val="000000"/>
                </a:solidFill>
                <a:latin typeface="Montserrat Classic"/>
                <a:ea typeface="Montserrat Classic"/>
                <a:cs typeface="Montserrat Classic"/>
                <a:sym typeface="Montserrat Classic"/>
              </a:rPr>
              <a:t>Thar Desert... </a:t>
            </a:r>
          </a:p>
        </p:txBody>
      </p:sp>
      <p:sp>
        <p:nvSpPr>
          <p:cNvPr id="95" name="Rectangle: Rounded Corners 94">
            <a:extLst>
              <a:ext uri="{FF2B5EF4-FFF2-40B4-BE49-F238E27FC236}">
                <a16:creationId xmlns:a16="http://schemas.microsoft.com/office/drawing/2014/main" id="{DD82DF0A-1DB0-16F8-D6B0-293E8D789F14}"/>
              </a:ext>
            </a:extLst>
          </p:cNvPr>
          <p:cNvSpPr/>
          <p:nvPr/>
        </p:nvSpPr>
        <p:spPr>
          <a:xfrm>
            <a:off x="1442702" y="3647019"/>
            <a:ext cx="7907706" cy="530250"/>
          </a:xfrm>
          <a:prstGeom prst="roundRect">
            <a:avLst/>
          </a:prstGeom>
          <a:solidFill>
            <a:srgbClr val="FFA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Box 88"/>
          <p:cNvSpPr txBox="1"/>
          <p:nvPr/>
        </p:nvSpPr>
        <p:spPr>
          <a:xfrm>
            <a:off x="1860143" y="3559582"/>
            <a:ext cx="7103645" cy="757833"/>
          </a:xfrm>
          <a:prstGeom prst="rect">
            <a:avLst/>
          </a:prstGeom>
        </p:spPr>
        <p:txBody>
          <a:bodyPr lIns="0" tIns="0" rIns="0" bIns="0" rtlCol="0" anchor="t">
            <a:spAutoFit/>
          </a:bodyPr>
          <a:lstStyle/>
          <a:p>
            <a:pPr algn="ctr">
              <a:lnSpc>
                <a:spcPts val="6354"/>
              </a:lnSpc>
              <a:spcBef>
                <a:spcPct val="0"/>
              </a:spcBef>
            </a:pPr>
            <a:r>
              <a:rPr lang="en-US" sz="4459" b="1" dirty="0">
                <a:solidFill>
                  <a:srgbClr val="000000"/>
                </a:solidFill>
                <a:latin typeface="Montserrat Classic Bold"/>
                <a:ea typeface="Montserrat Classic Bold"/>
                <a:cs typeface="Montserrat Classic Bold"/>
                <a:sym typeface="Montserrat Classic Bold"/>
              </a:rPr>
              <a:t>Desert / Arid Climates </a:t>
            </a:r>
          </a:p>
        </p:txBody>
      </p:sp>
      <p:sp>
        <p:nvSpPr>
          <p:cNvPr id="12" name="TextBox 15">
            <a:extLst>
              <a:ext uri="{FF2B5EF4-FFF2-40B4-BE49-F238E27FC236}">
                <a16:creationId xmlns:a16="http://schemas.microsoft.com/office/drawing/2014/main" id="{D8C66F54-5D26-DFD4-9146-5DE824AFED9A}"/>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
        <p:nvSpPr>
          <p:cNvPr id="96" name="TextBox 11">
            <a:extLst>
              <a:ext uri="{FF2B5EF4-FFF2-40B4-BE49-F238E27FC236}">
                <a16:creationId xmlns:a16="http://schemas.microsoft.com/office/drawing/2014/main" id="{2B755B60-CB4F-10A8-64D1-823865DBA84A}"/>
              </a:ext>
            </a:extLst>
          </p:cNvPr>
          <p:cNvSpPr txBox="1"/>
          <p:nvPr/>
        </p:nvSpPr>
        <p:spPr>
          <a:xfrm>
            <a:off x="5449273" y="9651910"/>
            <a:ext cx="3573966" cy="159531"/>
          </a:xfrm>
          <a:prstGeom prst="rect">
            <a:avLst/>
          </a:prstGeom>
        </p:spPr>
        <p:txBody>
          <a:bodyPr wrap="square" lIns="0" tIns="0" rIns="0" bIns="0" rtlCol="0" anchor="t">
            <a:spAutoFit/>
          </a:bodyPr>
          <a:lstStyle/>
          <a:p>
            <a:pPr algn="ctr">
              <a:lnSpc>
                <a:spcPts val="1399"/>
              </a:lnSpc>
              <a:spcBef>
                <a:spcPct val="0"/>
              </a:spcBef>
            </a:pPr>
            <a:r>
              <a:rPr lang="en-US" sz="999" dirty="0">
                <a:solidFill>
                  <a:srgbClr val="90532E"/>
                </a:solidFill>
                <a:latin typeface="Montserrat Classic"/>
                <a:ea typeface="Montserrat Classic"/>
                <a:cs typeface="Montserrat Classic"/>
                <a:sym typeface="Montserrat Classic"/>
              </a:rPr>
              <a:t>4790487.jpg by </a:t>
            </a:r>
            <a:r>
              <a:rPr lang="en-US" sz="999" dirty="0" err="1">
                <a:solidFill>
                  <a:srgbClr val="90532E"/>
                </a:solidFill>
                <a:latin typeface="Montserrat Classic"/>
                <a:ea typeface="Montserrat Classic"/>
                <a:cs typeface="Montserrat Classic"/>
                <a:sym typeface="Montserrat Classic"/>
              </a:rPr>
              <a:t>TonW</a:t>
            </a:r>
            <a:r>
              <a:rPr lang="en-US" sz="999" dirty="0">
                <a:solidFill>
                  <a:srgbClr val="90532E"/>
                </a:solidFill>
                <a:latin typeface="Montserrat Classic"/>
                <a:ea typeface="Montserrat Classic"/>
                <a:cs typeface="Montserrat Classic"/>
                <a:sym typeface="Montserrat Classic"/>
              </a:rPr>
              <a:t> from </a:t>
            </a:r>
            <a:r>
              <a:rPr lang="en-US" sz="999" dirty="0" err="1">
                <a:solidFill>
                  <a:srgbClr val="90532E"/>
                </a:solidFill>
                <a:latin typeface="Montserrat Classic"/>
                <a:ea typeface="Montserrat Classic"/>
                <a:cs typeface="Montserrat Classic"/>
                <a:sym typeface="Montserrat Classic"/>
              </a:rPr>
              <a:t>pixabay</a:t>
            </a:r>
            <a:endParaRPr lang="en-US" sz="999" dirty="0">
              <a:solidFill>
                <a:srgbClr val="90532E"/>
              </a:solidFill>
              <a:latin typeface="Montserrat Classic"/>
              <a:ea typeface="Montserrat Classic"/>
              <a:cs typeface="Montserrat Classic"/>
              <a:sym typeface="Montserrat Class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1" name="Freeform 11"/>
          <p:cNvSpPr/>
          <p:nvPr/>
        </p:nvSpPr>
        <p:spPr>
          <a:xfrm flipH="1">
            <a:off x="216939" y="2877524"/>
            <a:ext cx="12066205" cy="7171855"/>
          </a:xfrm>
          <a:custGeom>
            <a:avLst/>
            <a:gdLst/>
            <a:ahLst/>
            <a:cxnLst/>
            <a:rect l="l" t="t" r="r" b="b"/>
            <a:pathLst>
              <a:path w="12066205" h="7171855">
                <a:moveTo>
                  <a:pt x="12066205" y="0"/>
                </a:moveTo>
                <a:lnTo>
                  <a:pt x="0" y="0"/>
                </a:lnTo>
                <a:lnTo>
                  <a:pt x="0" y="7171855"/>
                </a:lnTo>
                <a:lnTo>
                  <a:pt x="12066205" y="7171855"/>
                </a:lnTo>
                <a:lnTo>
                  <a:pt x="12066205" y="0"/>
                </a:lnTo>
                <a:close/>
              </a:path>
            </a:pathLst>
          </a:custGeom>
          <a:blipFill>
            <a:blip r:embed="rId6"/>
            <a:stretch>
              <a:fillRect t="-19927" b="-6254"/>
            </a:stretch>
          </a:blipFill>
        </p:spPr>
        <p:txBody>
          <a:bodyPr/>
          <a:lstStyle/>
          <a:p>
            <a:endParaRPr lang="en-GB"/>
          </a:p>
        </p:txBody>
      </p:sp>
      <p:grpSp>
        <p:nvGrpSpPr>
          <p:cNvPr id="12" name="Group 12"/>
          <p:cNvGrpSpPr/>
          <p:nvPr/>
        </p:nvGrpSpPr>
        <p:grpSpPr>
          <a:xfrm>
            <a:off x="9807678" y="3972618"/>
            <a:ext cx="130098" cy="104372"/>
            <a:chOff x="0" y="0"/>
            <a:chExt cx="315025" cy="252730"/>
          </a:xfrm>
        </p:grpSpPr>
        <p:sp>
          <p:nvSpPr>
            <p:cNvPr id="13" name="Freeform 13"/>
            <p:cNvSpPr/>
            <p:nvPr/>
          </p:nvSpPr>
          <p:spPr>
            <a:xfrm>
              <a:off x="62050" y="50800"/>
              <a:ext cx="187742" cy="153670"/>
            </a:xfrm>
            <a:custGeom>
              <a:avLst/>
              <a:gdLst/>
              <a:ahLst/>
              <a:cxnLst/>
              <a:rect l="l" t="t" r="r" b="b"/>
              <a:pathLst>
                <a:path w="187742" h="153670">
                  <a:moveTo>
                    <a:pt x="187742" y="53340"/>
                  </a:moveTo>
                  <a:cubicBezTo>
                    <a:pt x="163877" y="133350"/>
                    <a:pt x="149558" y="139700"/>
                    <a:pt x="135238" y="144780"/>
                  </a:cubicBezTo>
                  <a:cubicBezTo>
                    <a:pt x="122510" y="149860"/>
                    <a:pt x="106600" y="153670"/>
                    <a:pt x="90689" y="151130"/>
                  </a:cubicBezTo>
                  <a:cubicBezTo>
                    <a:pt x="68415" y="148590"/>
                    <a:pt x="28639" y="129540"/>
                    <a:pt x="15911" y="115570"/>
                  </a:cubicBezTo>
                  <a:cubicBezTo>
                    <a:pt x="4773" y="104140"/>
                    <a:pt x="0" y="93980"/>
                    <a:pt x="1591" y="80010"/>
                  </a:cubicBezTo>
                  <a:cubicBezTo>
                    <a:pt x="3182" y="62230"/>
                    <a:pt x="22275" y="29210"/>
                    <a:pt x="38185" y="15240"/>
                  </a:cubicBezTo>
                  <a:cubicBezTo>
                    <a:pt x="49322" y="6350"/>
                    <a:pt x="63642" y="1270"/>
                    <a:pt x="79552" y="0"/>
                  </a:cubicBezTo>
                  <a:cubicBezTo>
                    <a:pt x="103418" y="0"/>
                    <a:pt x="163877" y="21590"/>
                    <a:pt x="163877" y="21590"/>
                  </a:cubicBezTo>
                </a:path>
              </a:pathLst>
            </a:custGeom>
            <a:solidFill>
              <a:srgbClr val="409091"/>
            </a:solidFill>
            <a:ln cap="sq">
              <a:noFill/>
              <a:prstDash val="solid"/>
              <a:miter/>
            </a:ln>
          </p:spPr>
          <p:txBody>
            <a:bodyPr/>
            <a:lstStyle/>
            <a:p>
              <a:endParaRPr lang="en-GB"/>
            </a:p>
          </p:txBody>
        </p:sp>
      </p:grpSp>
      <p:grpSp>
        <p:nvGrpSpPr>
          <p:cNvPr id="14" name="Group 14"/>
          <p:cNvGrpSpPr/>
          <p:nvPr/>
        </p:nvGrpSpPr>
        <p:grpSpPr>
          <a:xfrm>
            <a:off x="9655240" y="3919121"/>
            <a:ext cx="215516" cy="172030"/>
            <a:chOff x="0" y="0"/>
            <a:chExt cx="521859" cy="416560"/>
          </a:xfrm>
        </p:grpSpPr>
        <p:sp>
          <p:nvSpPr>
            <p:cNvPr id="15" name="Freeform 15"/>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4566"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5468" y="5080"/>
                  </a:cubicBezTo>
                  <a:cubicBezTo>
                    <a:pt x="195698" y="0"/>
                    <a:pt x="230700" y="127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16" name="Group 16"/>
          <p:cNvGrpSpPr/>
          <p:nvPr/>
        </p:nvGrpSpPr>
        <p:grpSpPr>
          <a:xfrm>
            <a:off x="9645384" y="3939051"/>
            <a:ext cx="215516" cy="172030"/>
            <a:chOff x="0" y="0"/>
            <a:chExt cx="521859" cy="416560"/>
          </a:xfrm>
        </p:grpSpPr>
        <p:sp>
          <p:nvSpPr>
            <p:cNvPr id="17" name="Freeform 17"/>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2975"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18" name="Group 18"/>
          <p:cNvGrpSpPr/>
          <p:nvPr/>
        </p:nvGrpSpPr>
        <p:grpSpPr>
          <a:xfrm>
            <a:off x="9645384" y="3958981"/>
            <a:ext cx="215516" cy="172030"/>
            <a:chOff x="0" y="0"/>
            <a:chExt cx="521859" cy="416560"/>
          </a:xfrm>
        </p:grpSpPr>
        <p:sp>
          <p:nvSpPr>
            <p:cNvPr id="19" name="Freeform 19"/>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20" name="Group 20"/>
          <p:cNvGrpSpPr/>
          <p:nvPr/>
        </p:nvGrpSpPr>
        <p:grpSpPr>
          <a:xfrm>
            <a:off x="9645384" y="3966849"/>
            <a:ext cx="215516" cy="172030"/>
            <a:chOff x="0" y="0"/>
            <a:chExt cx="521859" cy="416560"/>
          </a:xfrm>
        </p:grpSpPr>
        <p:sp>
          <p:nvSpPr>
            <p:cNvPr id="21" name="Freeform 21"/>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22" name="Group 22"/>
          <p:cNvGrpSpPr/>
          <p:nvPr/>
        </p:nvGrpSpPr>
        <p:grpSpPr>
          <a:xfrm>
            <a:off x="9645384" y="3968947"/>
            <a:ext cx="215516" cy="172030"/>
            <a:chOff x="0" y="0"/>
            <a:chExt cx="521859" cy="416560"/>
          </a:xfrm>
        </p:grpSpPr>
        <p:sp>
          <p:nvSpPr>
            <p:cNvPr id="23" name="Freeform 23"/>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718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24" name="Group 24"/>
          <p:cNvGrpSpPr/>
          <p:nvPr/>
        </p:nvGrpSpPr>
        <p:grpSpPr>
          <a:xfrm>
            <a:off x="9645384" y="3972618"/>
            <a:ext cx="215516" cy="172030"/>
            <a:chOff x="0" y="0"/>
            <a:chExt cx="521859" cy="416560"/>
          </a:xfrm>
        </p:grpSpPr>
        <p:sp>
          <p:nvSpPr>
            <p:cNvPr id="25" name="Freeform 25"/>
            <p:cNvSpPr/>
            <p:nvPr/>
          </p:nvSpPr>
          <p:spPr>
            <a:xfrm>
              <a:off x="62050" y="46990"/>
              <a:ext cx="389803" cy="320040"/>
            </a:xfrm>
            <a:custGeom>
              <a:avLst/>
              <a:gdLst/>
              <a:ahLst/>
              <a:cxnLst/>
              <a:rect l="l" t="t" r="r" b="b"/>
              <a:pathLst>
                <a:path w="389803" h="320040">
                  <a:moveTo>
                    <a:pt x="389804" y="113030"/>
                  </a:moveTo>
                  <a:cubicBezTo>
                    <a:pt x="389804" y="213360"/>
                    <a:pt x="375484" y="238760"/>
                    <a:pt x="356392" y="257810"/>
                  </a:cubicBezTo>
                  <a:cubicBezTo>
                    <a:pt x="337300" y="276860"/>
                    <a:pt x="310252" y="294640"/>
                    <a:pt x="281613" y="304800"/>
                  </a:cubicBezTo>
                  <a:cubicBezTo>
                    <a:pt x="252975" y="314960"/>
                    <a:pt x="219563" y="320040"/>
                    <a:pt x="187742" y="318770"/>
                  </a:cubicBezTo>
                  <a:cubicBezTo>
                    <a:pt x="157513" y="317500"/>
                    <a:pt x="124101" y="308610"/>
                    <a:pt x="97053" y="295910"/>
                  </a:cubicBezTo>
                  <a:cubicBezTo>
                    <a:pt x="71597" y="283210"/>
                    <a:pt x="46140" y="262890"/>
                    <a:pt x="30230" y="242570"/>
                  </a:cubicBezTo>
                  <a:cubicBezTo>
                    <a:pt x="14320" y="220980"/>
                    <a:pt x="3182" y="194310"/>
                    <a:pt x="1591" y="170180"/>
                  </a:cubicBezTo>
                  <a:cubicBezTo>
                    <a:pt x="0" y="144780"/>
                    <a:pt x="6364" y="116840"/>
                    <a:pt x="19093" y="95250"/>
                  </a:cubicBezTo>
                  <a:cubicBezTo>
                    <a:pt x="31821" y="72390"/>
                    <a:pt x="54095" y="50800"/>
                    <a:pt x="77961" y="35560"/>
                  </a:cubicBezTo>
                  <a:cubicBezTo>
                    <a:pt x="101827" y="20320"/>
                    <a:pt x="133647" y="8890"/>
                    <a:pt x="163877" y="3810"/>
                  </a:cubicBezTo>
                  <a:cubicBezTo>
                    <a:pt x="194106" y="0"/>
                    <a:pt x="230700" y="127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26" name="Group 26"/>
          <p:cNvGrpSpPr/>
          <p:nvPr/>
        </p:nvGrpSpPr>
        <p:grpSpPr>
          <a:xfrm>
            <a:off x="16811299" y="3827861"/>
            <a:ext cx="347586" cy="129547"/>
            <a:chOff x="0" y="0"/>
            <a:chExt cx="841657" cy="313690"/>
          </a:xfrm>
        </p:grpSpPr>
        <p:sp>
          <p:nvSpPr>
            <p:cNvPr id="27" name="Freeform 27"/>
            <p:cNvSpPr/>
            <p:nvPr/>
          </p:nvSpPr>
          <p:spPr>
            <a:xfrm>
              <a:off x="54095" y="53340"/>
              <a:ext cx="725512" cy="214630"/>
            </a:xfrm>
            <a:custGeom>
              <a:avLst/>
              <a:gdLst/>
              <a:ahLst/>
              <a:cxnLst/>
              <a:rect l="l" t="t" r="r" b="b"/>
              <a:pathLst>
                <a:path w="725512" h="214630">
                  <a:moveTo>
                    <a:pt x="108190" y="0"/>
                  </a:moveTo>
                  <a:cubicBezTo>
                    <a:pt x="385030" y="2540"/>
                    <a:pt x="601411" y="11430"/>
                    <a:pt x="666643" y="39370"/>
                  </a:cubicBezTo>
                  <a:cubicBezTo>
                    <a:pt x="695282" y="50800"/>
                    <a:pt x="706419" y="66040"/>
                    <a:pt x="714374" y="82550"/>
                  </a:cubicBezTo>
                  <a:cubicBezTo>
                    <a:pt x="723921" y="99060"/>
                    <a:pt x="725512" y="123190"/>
                    <a:pt x="720739" y="140970"/>
                  </a:cubicBezTo>
                  <a:cubicBezTo>
                    <a:pt x="714374" y="158750"/>
                    <a:pt x="698464" y="177800"/>
                    <a:pt x="680963" y="189230"/>
                  </a:cubicBezTo>
                  <a:cubicBezTo>
                    <a:pt x="661870" y="200660"/>
                    <a:pt x="636414" y="210820"/>
                    <a:pt x="612548" y="209550"/>
                  </a:cubicBezTo>
                  <a:cubicBezTo>
                    <a:pt x="582319" y="208280"/>
                    <a:pt x="534588" y="191770"/>
                    <a:pt x="517086" y="170180"/>
                  </a:cubicBezTo>
                  <a:cubicBezTo>
                    <a:pt x="497994" y="149860"/>
                    <a:pt x="494812" y="109220"/>
                    <a:pt x="502767" y="86360"/>
                  </a:cubicBezTo>
                  <a:cubicBezTo>
                    <a:pt x="509131" y="67310"/>
                    <a:pt x="526632" y="49530"/>
                    <a:pt x="548907" y="40640"/>
                  </a:cubicBezTo>
                  <a:cubicBezTo>
                    <a:pt x="575954" y="30480"/>
                    <a:pt x="626868" y="26670"/>
                    <a:pt x="655506" y="34290"/>
                  </a:cubicBezTo>
                  <a:cubicBezTo>
                    <a:pt x="679372" y="40640"/>
                    <a:pt x="698464" y="57150"/>
                    <a:pt x="709601" y="73660"/>
                  </a:cubicBezTo>
                  <a:cubicBezTo>
                    <a:pt x="720739" y="90170"/>
                    <a:pt x="725512" y="113030"/>
                    <a:pt x="722330" y="130810"/>
                  </a:cubicBezTo>
                  <a:cubicBezTo>
                    <a:pt x="719148" y="149860"/>
                    <a:pt x="708010" y="170180"/>
                    <a:pt x="690509" y="182880"/>
                  </a:cubicBezTo>
                  <a:cubicBezTo>
                    <a:pt x="666643" y="198120"/>
                    <a:pt x="634823" y="204470"/>
                    <a:pt x="587092" y="207010"/>
                  </a:cubicBezTo>
                  <a:cubicBezTo>
                    <a:pt x="480492" y="214630"/>
                    <a:pt x="138420" y="191770"/>
                    <a:pt x="58868" y="158750"/>
                  </a:cubicBezTo>
                  <a:cubicBezTo>
                    <a:pt x="28639" y="146050"/>
                    <a:pt x="17501" y="132080"/>
                    <a:pt x="9546" y="114300"/>
                  </a:cubicBezTo>
                  <a:cubicBezTo>
                    <a:pt x="0" y="96520"/>
                    <a:pt x="1591" y="71120"/>
                    <a:pt x="9546" y="54610"/>
                  </a:cubicBezTo>
                  <a:cubicBezTo>
                    <a:pt x="14319" y="40640"/>
                    <a:pt x="23866" y="29210"/>
                    <a:pt x="38185" y="21590"/>
                  </a:cubicBezTo>
                  <a:cubicBezTo>
                    <a:pt x="54095" y="10160"/>
                    <a:pt x="108190" y="0"/>
                    <a:pt x="108190" y="0"/>
                  </a:cubicBezTo>
                </a:path>
              </a:pathLst>
            </a:custGeom>
            <a:solidFill>
              <a:srgbClr val="409091"/>
            </a:solidFill>
            <a:ln cap="sq">
              <a:noFill/>
              <a:prstDash val="solid"/>
              <a:miter/>
            </a:ln>
          </p:spPr>
          <p:txBody>
            <a:bodyPr/>
            <a:lstStyle/>
            <a:p>
              <a:endParaRPr lang="en-GB"/>
            </a:p>
          </p:txBody>
        </p:sp>
      </p:grpSp>
      <p:grpSp>
        <p:nvGrpSpPr>
          <p:cNvPr id="28" name="Group 28"/>
          <p:cNvGrpSpPr/>
          <p:nvPr/>
        </p:nvGrpSpPr>
        <p:grpSpPr>
          <a:xfrm>
            <a:off x="17045870" y="3835204"/>
            <a:ext cx="482283" cy="207695"/>
            <a:chOff x="0" y="0"/>
            <a:chExt cx="1167819" cy="502920"/>
          </a:xfrm>
        </p:grpSpPr>
        <p:sp>
          <p:nvSpPr>
            <p:cNvPr id="29" name="Freeform 29"/>
            <p:cNvSpPr/>
            <p:nvPr/>
          </p:nvSpPr>
          <p:spPr>
            <a:xfrm>
              <a:off x="60459" y="50800"/>
              <a:ext cx="1045309" cy="402590"/>
            </a:xfrm>
            <a:custGeom>
              <a:avLst/>
              <a:gdLst/>
              <a:ahLst/>
              <a:cxnLst/>
              <a:rect l="l" t="t" r="r" b="b"/>
              <a:pathLst>
                <a:path w="1045309" h="402590">
                  <a:moveTo>
                    <a:pt x="108191" y="0"/>
                  </a:moveTo>
                  <a:cubicBezTo>
                    <a:pt x="459809" y="3810"/>
                    <a:pt x="544134" y="7620"/>
                    <a:pt x="604593" y="20320"/>
                  </a:cubicBezTo>
                  <a:cubicBezTo>
                    <a:pt x="649142" y="29210"/>
                    <a:pt x="674599" y="39370"/>
                    <a:pt x="714375" y="57150"/>
                  </a:cubicBezTo>
                  <a:cubicBezTo>
                    <a:pt x="768470" y="80010"/>
                    <a:pt x="838475" y="118110"/>
                    <a:pt x="892570" y="153670"/>
                  </a:cubicBezTo>
                  <a:cubicBezTo>
                    <a:pt x="943483" y="186690"/>
                    <a:pt x="1005534" y="226060"/>
                    <a:pt x="1027808" y="259080"/>
                  </a:cubicBezTo>
                  <a:cubicBezTo>
                    <a:pt x="1042128" y="280670"/>
                    <a:pt x="1045310" y="299720"/>
                    <a:pt x="1042128" y="318770"/>
                  </a:cubicBezTo>
                  <a:cubicBezTo>
                    <a:pt x="1038946" y="337820"/>
                    <a:pt x="1024626" y="359410"/>
                    <a:pt x="1008716" y="373380"/>
                  </a:cubicBezTo>
                  <a:cubicBezTo>
                    <a:pt x="991215" y="386080"/>
                    <a:pt x="959394" y="396240"/>
                    <a:pt x="940301" y="400050"/>
                  </a:cubicBezTo>
                  <a:cubicBezTo>
                    <a:pt x="925982" y="402590"/>
                    <a:pt x="913254" y="400050"/>
                    <a:pt x="902117" y="398780"/>
                  </a:cubicBezTo>
                  <a:cubicBezTo>
                    <a:pt x="889388" y="396240"/>
                    <a:pt x="876660" y="394970"/>
                    <a:pt x="865523" y="387350"/>
                  </a:cubicBezTo>
                  <a:cubicBezTo>
                    <a:pt x="848021" y="378460"/>
                    <a:pt x="824156" y="356870"/>
                    <a:pt x="814610" y="342900"/>
                  </a:cubicBezTo>
                  <a:cubicBezTo>
                    <a:pt x="808246" y="332740"/>
                    <a:pt x="806655" y="323850"/>
                    <a:pt x="806655" y="312420"/>
                  </a:cubicBezTo>
                  <a:cubicBezTo>
                    <a:pt x="806655" y="295910"/>
                    <a:pt x="811428" y="270510"/>
                    <a:pt x="824156" y="254000"/>
                  </a:cubicBezTo>
                  <a:cubicBezTo>
                    <a:pt x="838475" y="237490"/>
                    <a:pt x="862341" y="223520"/>
                    <a:pt x="884615" y="215900"/>
                  </a:cubicBezTo>
                  <a:cubicBezTo>
                    <a:pt x="906890" y="209550"/>
                    <a:pt x="937119" y="209550"/>
                    <a:pt x="959394" y="214630"/>
                  </a:cubicBezTo>
                  <a:cubicBezTo>
                    <a:pt x="983259" y="220980"/>
                    <a:pt x="1008716" y="238760"/>
                    <a:pt x="1021444" y="250190"/>
                  </a:cubicBezTo>
                  <a:cubicBezTo>
                    <a:pt x="1030990" y="259080"/>
                    <a:pt x="1034172" y="269240"/>
                    <a:pt x="1038946" y="278130"/>
                  </a:cubicBezTo>
                  <a:cubicBezTo>
                    <a:pt x="1042128" y="288290"/>
                    <a:pt x="1045310" y="297180"/>
                    <a:pt x="1043719" y="308610"/>
                  </a:cubicBezTo>
                  <a:cubicBezTo>
                    <a:pt x="1040537" y="325120"/>
                    <a:pt x="1030990" y="350520"/>
                    <a:pt x="1016671" y="365760"/>
                  </a:cubicBezTo>
                  <a:cubicBezTo>
                    <a:pt x="1000761" y="379730"/>
                    <a:pt x="972122" y="392430"/>
                    <a:pt x="953030" y="397510"/>
                  </a:cubicBezTo>
                  <a:cubicBezTo>
                    <a:pt x="938710" y="401320"/>
                    <a:pt x="929164" y="402590"/>
                    <a:pt x="914845" y="400050"/>
                  </a:cubicBezTo>
                  <a:cubicBezTo>
                    <a:pt x="894161" y="397510"/>
                    <a:pt x="868705" y="388620"/>
                    <a:pt x="844839" y="375920"/>
                  </a:cubicBezTo>
                  <a:cubicBezTo>
                    <a:pt x="809837" y="356870"/>
                    <a:pt x="773243" y="313690"/>
                    <a:pt x="735058" y="289560"/>
                  </a:cubicBezTo>
                  <a:cubicBezTo>
                    <a:pt x="698464" y="266700"/>
                    <a:pt x="665053" y="247650"/>
                    <a:pt x="617322" y="231140"/>
                  </a:cubicBezTo>
                  <a:cubicBezTo>
                    <a:pt x="556862" y="208280"/>
                    <a:pt x="474128" y="189230"/>
                    <a:pt x="389804" y="176530"/>
                  </a:cubicBezTo>
                  <a:cubicBezTo>
                    <a:pt x="291160" y="162560"/>
                    <a:pt x="112964" y="176530"/>
                    <a:pt x="58869" y="157480"/>
                  </a:cubicBezTo>
                  <a:cubicBezTo>
                    <a:pt x="38185" y="151130"/>
                    <a:pt x="30230" y="143510"/>
                    <a:pt x="20684" y="130810"/>
                  </a:cubicBezTo>
                  <a:cubicBezTo>
                    <a:pt x="9547" y="116840"/>
                    <a:pt x="0" y="91440"/>
                    <a:pt x="3182" y="73660"/>
                  </a:cubicBezTo>
                  <a:cubicBezTo>
                    <a:pt x="6364" y="54610"/>
                    <a:pt x="20684" y="33020"/>
                    <a:pt x="38185" y="20320"/>
                  </a:cubicBezTo>
                  <a:cubicBezTo>
                    <a:pt x="55687" y="8890"/>
                    <a:pt x="108191" y="0"/>
                    <a:pt x="108191" y="0"/>
                  </a:cubicBezTo>
                </a:path>
              </a:pathLst>
            </a:custGeom>
            <a:solidFill>
              <a:srgbClr val="409091"/>
            </a:solidFill>
            <a:ln cap="sq">
              <a:noFill/>
              <a:prstDash val="solid"/>
              <a:miter/>
            </a:ln>
          </p:spPr>
          <p:txBody>
            <a:bodyPr/>
            <a:lstStyle/>
            <a:p>
              <a:endParaRPr lang="en-GB"/>
            </a:p>
          </p:txBody>
        </p:sp>
      </p:grpSp>
      <p:grpSp>
        <p:nvGrpSpPr>
          <p:cNvPr id="30" name="Group 30"/>
          <p:cNvGrpSpPr/>
          <p:nvPr/>
        </p:nvGrpSpPr>
        <p:grpSpPr>
          <a:xfrm>
            <a:off x="17287669" y="3846218"/>
            <a:ext cx="132726" cy="109617"/>
            <a:chOff x="0" y="0"/>
            <a:chExt cx="321389" cy="265430"/>
          </a:xfrm>
        </p:grpSpPr>
        <p:sp>
          <p:nvSpPr>
            <p:cNvPr id="31" name="Freeform 31"/>
            <p:cNvSpPr/>
            <p:nvPr/>
          </p:nvSpPr>
          <p:spPr>
            <a:xfrm>
              <a:off x="54095" y="49530"/>
              <a:ext cx="202061" cy="167640"/>
            </a:xfrm>
            <a:custGeom>
              <a:avLst/>
              <a:gdLst/>
              <a:ahLst/>
              <a:cxnLst/>
              <a:rect l="l" t="t" r="r" b="b"/>
              <a:pathLst>
                <a:path w="202061" h="167640">
                  <a:moveTo>
                    <a:pt x="202061" y="57150"/>
                  </a:moveTo>
                  <a:cubicBezTo>
                    <a:pt x="175014" y="146050"/>
                    <a:pt x="160695" y="152400"/>
                    <a:pt x="146375" y="157480"/>
                  </a:cubicBezTo>
                  <a:cubicBezTo>
                    <a:pt x="130465" y="162560"/>
                    <a:pt x="114555" y="167640"/>
                    <a:pt x="97053" y="165100"/>
                  </a:cubicBezTo>
                  <a:cubicBezTo>
                    <a:pt x="73188" y="161290"/>
                    <a:pt x="30230" y="144780"/>
                    <a:pt x="14319" y="124460"/>
                  </a:cubicBezTo>
                  <a:cubicBezTo>
                    <a:pt x="0" y="105410"/>
                    <a:pt x="1591" y="67310"/>
                    <a:pt x="9546" y="48260"/>
                  </a:cubicBezTo>
                  <a:cubicBezTo>
                    <a:pt x="14319" y="34290"/>
                    <a:pt x="27048" y="25400"/>
                    <a:pt x="39776" y="17780"/>
                  </a:cubicBezTo>
                  <a:cubicBezTo>
                    <a:pt x="52504" y="8890"/>
                    <a:pt x="66824" y="2540"/>
                    <a:pt x="84325" y="1270"/>
                  </a:cubicBezTo>
                  <a:cubicBezTo>
                    <a:pt x="109782" y="0"/>
                    <a:pt x="176605" y="24130"/>
                    <a:pt x="176605" y="24130"/>
                  </a:cubicBezTo>
                </a:path>
              </a:pathLst>
            </a:custGeom>
            <a:solidFill>
              <a:srgbClr val="409091"/>
            </a:solidFill>
            <a:ln cap="sq">
              <a:noFill/>
              <a:prstDash val="solid"/>
              <a:miter/>
            </a:ln>
          </p:spPr>
          <p:txBody>
            <a:bodyPr/>
            <a:lstStyle/>
            <a:p>
              <a:endParaRPr lang="en-GB"/>
            </a:p>
          </p:txBody>
        </p:sp>
      </p:grpSp>
      <p:grpSp>
        <p:nvGrpSpPr>
          <p:cNvPr id="32" name="Group 32"/>
          <p:cNvGrpSpPr/>
          <p:nvPr/>
        </p:nvGrpSpPr>
        <p:grpSpPr>
          <a:xfrm>
            <a:off x="17317237" y="3861952"/>
            <a:ext cx="132726" cy="109617"/>
            <a:chOff x="0" y="0"/>
            <a:chExt cx="321389" cy="265430"/>
          </a:xfrm>
        </p:grpSpPr>
        <p:sp>
          <p:nvSpPr>
            <p:cNvPr id="33" name="Freeform 33"/>
            <p:cNvSpPr/>
            <p:nvPr/>
          </p:nvSpPr>
          <p:spPr>
            <a:xfrm>
              <a:off x="55686" y="49530"/>
              <a:ext cx="202061" cy="167640"/>
            </a:xfrm>
            <a:custGeom>
              <a:avLst/>
              <a:gdLst/>
              <a:ahLst/>
              <a:cxnLst/>
              <a:rect l="l" t="t" r="r" b="b"/>
              <a:pathLst>
                <a:path w="202061" h="167640">
                  <a:moveTo>
                    <a:pt x="202062" y="58420"/>
                  </a:moveTo>
                  <a:cubicBezTo>
                    <a:pt x="175014" y="146050"/>
                    <a:pt x="159104" y="152400"/>
                    <a:pt x="144784" y="157480"/>
                  </a:cubicBezTo>
                  <a:cubicBezTo>
                    <a:pt x="130465" y="163830"/>
                    <a:pt x="114555" y="167640"/>
                    <a:pt x="97053" y="165100"/>
                  </a:cubicBezTo>
                  <a:cubicBezTo>
                    <a:pt x="71597" y="161290"/>
                    <a:pt x="28639" y="144780"/>
                    <a:pt x="14320" y="125730"/>
                  </a:cubicBezTo>
                  <a:cubicBezTo>
                    <a:pt x="0" y="106680"/>
                    <a:pt x="1591" y="68580"/>
                    <a:pt x="7955" y="49530"/>
                  </a:cubicBezTo>
                  <a:cubicBezTo>
                    <a:pt x="14320" y="35560"/>
                    <a:pt x="27048" y="25400"/>
                    <a:pt x="39776" y="17780"/>
                  </a:cubicBezTo>
                  <a:cubicBezTo>
                    <a:pt x="50913" y="10160"/>
                    <a:pt x="66824" y="2540"/>
                    <a:pt x="84325" y="1270"/>
                  </a:cubicBezTo>
                  <a:cubicBezTo>
                    <a:pt x="109782" y="0"/>
                    <a:pt x="176605" y="24130"/>
                    <a:pt x="176605" y="24130"/>
                  </a:cubicBezTo>
                </a:path>
              </a:pathLst>
            </a:custGeom>
            <a:solidFill>
              <a:srgbClr val="409091"/>
            </a:solidFill>
            <a:ln cap="sq">
              <a:noFill/>
              <a:prstDash val="solid"/>
              <a:miter/>
            </a:ln>
          </p:spPr>
          <p:txBody>
            <a:bodyPr/>
            <a:lstStyle/>
            <a:p>
              <a:endParaRPr lang="en-GB"/>
            </a:p>
          </p:txBody>
        </p:sp>
      </p:grpSp>
      <p:grpSp>
        <p:nvGrpSpPr>
          <p:cNvPr id="34" name="Group 34"/>
          <p:cNvGrpSpPr/>
          <p:nvPr/>
        </p:nvGrpSpPr>
        <p:grpSpPr>
          <a:xfrm>
            <a:off x="17404626" y="3893946"/>
            <a:ext cx="132726" cy="109617"/>
            <a:chOff x="0" y="0"/>
            <a:chExt cx="321389" cy="265430"/>
          </a:xfrm>
        </p:grpSpPr>
        <p:sp>
          <p:nvSpPr>
            <p:cNvPr id="35" name="Freeform 35"/>
            <p:cNvSpPr/>
            <p:nvPr/>
          </p:nvSpPr>
          <p:spPr>
            <a:xfrm>
              <a:off x="55686" y="49530"/>
              <a:ext cx="202061" cy="167640"/>
            </a:xfrm>
            <a:custGeom>
              <a:avLst/>
              <a:gdLst/>
              <a:ahLst/>
              <a:cxnLst/>
              <a:rect l="l" t="t" r="r" b="b"/>
              <a:pathLst>
                <a:path w="202061" h="167640">
                  <a:moveTo>
                    <a:pt x="202062" y="58420"/>
                  </a:moveTo>
                  <a:cubicBezTo>
                    <a:pt x="175014" y="146050"/>
                    <a:pt x="160695" y="152400"/>
                    <a:pt x="144784" y="157480"/>
                  </a:cubicBezTo>
                  <a:cubicBezTo>
                    <a:pt x="130465" y="162560"/>
                    <a:pt x="114555" y="167640"/>
                    <a:pt x="97053" y="165100"/>
                  </a:cubicBezTo>
                  <a:cubicBezTo>
                    <a:pt x="71597" y="161290"/>
                    <a:pt x="28639" y="144780"/>
                    <a:pt x="14320" y="125730"/>
                  </a:cubicBezTo>
                  <a:cubicBezTo>
                    <a:pt x="0" y="105410"/>
                    <a:pt x="1591" y="67310"/>
                    <a:pt x="7955" y="48260"/>
                  </a:cubicBezTo>
                  <a:cubicBezTo>
                    <a:pt x="14320" y="35560"/>
                    <a:pt x="27048" y="25400"/>
                    <a:pt x="39776" y="17780"/>
                  </a:cubicBezTo>
                  <a:cubicBezTo>
                    <a:pt x="52504" y="10160"/>
                    <a:pt x="66824" y="2540"/>
                    <a:pt x="84325" y="1270"/>
                  </a:cubicBezTo>
                  <a:cubicBezTo>
                    <a:pt x="109782" y="0"/>
                    <a:pt x="176605" y="24130"/>
                    <a:pt x="176605" y="24130"/>
                  </a:cubicBezTo>
                </a:path>
              </a:pathLst>
            </a:custGeom>
            <a:solidFill>
              <a:srgbClr val="409091"/>
            </a:solidFill>
            <a:ln cap="sq">
              <a:noFill/>
              <a:prstDash val="solid"/>
              <a:miter/>
            </a:ln>
          </p:spPr>
          <p:txBody>
            <a:bodyPr/>
            <a:lstStyle/>
            <a:p>
              <a:endParaRPr lang="en-GB"/>
            </a:p>
          </p:txBody>
        </p:sp>
      </p:grpSp>
      <p:grpSp>
        <p:nvGrpSpPr>
          <p:cNvPr id="36" name="Group 36"/>
          <p:cNvGrpSpPr/>
          <p:nvPr/>
        </p:nvGrpSpPr>
        <p:grpSpPr>
          <a:xfrm>
            <a:off x="17407254" y="3957932"/>
            <a:ext cx="132726" cy="109617"/>
            <a:chOff x="0" y="0"/>
            <a:chExt cx="321389" cy="265430"/>
          </a:xfrm>
        </p:grpSpPr>
        <p:sp>
          <p:nvSpPr>
            <p:cNvPr id="37" name="Freeform 37"/>
            <p:cNvSpPr/>
            <p:nvPr/>
          </p:nvSpPr>
          <p:spPr>
            <a:xfrm>
              <a:off x="55686" y="49530"/>
              <a:ext cx="202061" cy="167640"/>
            </a:xfrm>
            <a:custGeom>
              <a:avLst/>
              <a:gdLst/>
              <a:ahLst/>
              <a:cxnLst/>
              <a:rect l="l" t="t" r="r" b="b"/>
              <a:pathLst>
                <a:path w="202061" h="167640">
                  <a:moveTo>
                    <a:pt x="202062" y="57150"/>
                  </a:moveTo>
                  <a:cubicBezTo>
                    <a:pt x="175014" y="144780"/>
                    <a:pt x="159104" y="152400"/>
                    <a:pt x="144784" y="157480"/>
                  </a:cubicBezTo>
                  <a:cubicBezTo>
                    <a:pt x="130465" y="162560"/>
                    <a:pt x="114555" y="167640"/>
                    <a:pt x="97053" y="165100"/>
                  </a:cubicBezTo>
                  <a:cubicBezTo>
                    <a:pt x="71597" y="161290"/>
                    <a:pt x="28639" y="144780"/>
                    <a:pt x="14320" y="124460"/>
                  </a:cubicBezTo>
                  <a:cubicBezTo>
                    <a:pt x="0" y="105410"/>
                    <a:pt x="1591" y="67310"/>
                    <a:pt x="7955" y="48260"/>
                  </a:cubicBezTo>
                  <a:cubicBezTo>
                    <a:pt x="14320" y="34290"/>
                    <a:pt x="25457" y="25400"/>
                    <a:pt x="38185" y="17780"/>
                  </a:cubicBezTo>
                  <a:cubicBezTo>
                    <a:pt x="50913" y="8890"/>
                    <a:pt x="66824" y="1270"/>
                    <a:pt x="84325" y="1270"/>
                  </a:cubicBezTo>
                  <a:cubicBezTo>
                    <a:pt x="108191" y="0"/>
                    <a:pt x="175014" y="24130"/>
                    <a:pt x="175014" y="24130"/>
                  </a:cubicBezTo>
                </a:path>
              </a:pathLst>
            </a:custGeom>
            <a:solidFill>
              <a:srgbClr val="409091"/>
            </a:solidFill>
            <a:ln cap="sq">
              <a:noFill/>
              <a:prstDash val="solid"/>
              <a:miter/>
            </a:ln>
          </p:spPr>
          <p:txBody>
            <a:bodyPr/>
            <a:lstStyle/>
            <a:p>
              <a:endParaRPr lang="en-GB"/>
            </a:p>
          </p:txBody>
        </p:sp>
      </p:grpSp>
      <p:grpSp>
        <p:nvGrpSpPr>
          <p:cNvPr id="38" name="Group 38"/>
          <p:cNvGrpSpPr/>
          <p:nvPr/>
        </p:nvGrpSpPr>
        <p:grpSpPr>
          <a:xfrm>
            <a:off x="17427623" y="3995695"/>
            <a:ext cx="132726" cy="109617"/>
            <a:chOff x="0" y="0"/>
            <a:chExt cx="321389" cy="265430"/>
          </a:xfrm>
        </p:grpSpPr>
        <p:sp>
          <p:nvSpPr>
            <p:cNvPr id="39" name="Freeform 39"/>
            <p:cNvSpPr/>
            <p:nvPr/>
          </p:nvSpPr>
          <p:spPr>
            <a:xfrm>
              <a:off x="54095" y="49530"/>
              <a:ext cx="202061" cy="167640"/>
            </a:xfrm>
            <a:custGeom>
              <a:avLst/>
              <a:gdLst/>
              <a:ahLst/>
              <a:cxnLst/>
              <a:rect l="l" t="t" r="r" b="b"/>
              <a:pathLst>
                <a:path w="202061" h="167640">
                  <a:moveTo>
                    <a:pt x="202061" y="58420"/>
                  </a:moveTo>
                  <a:cubicBezTo>
                    <a:pt x="175014" y="146050"/>
                    <a:pt x="160695" y="152400"/>
                    <a:pt x="146375" y="157480"/>
                  </a:cubicBezTo>
                  <a:cubicBezTo>
                    <a:pt x="130465" y="162560"/>
                    <a:pt x="114555" y="167640"/>
                    <a:pt x="97053" y="165100"/>
                  </a:cubicBezTo>
                  <a:cubicBezTo>
                    <a:pt x="71597" y="161290"/>
                    <a:pt x="28639" y="144780"/>
                    <a:pt x="14319" y="125730"/>
                  </a:cubicBezTo>
                  <a:cubicBezTo>
                    <a:pt x="0" y="105410"/>
                    <a:pt x="1591" y="67310"/>
                    <a:pt x="9546" y="48260"/>
                  </a:cubicBezTo>
                  <a:cubicBezTo>
                    <a:pt x="14319" y="34290"/>
                    <a:pt x="27048" y="25400"/>
                    <a:pt x="39776" y="17780"/>
                  </a:cubicBezTo>
                  <a:cubicBezTo>
                    <a:pt x="52504" y="10160"/>
                    <a:pt x="66824" y="2540"/>
                    <a:pt x="84325" y="1270"/>
                  </a:cubicBezTo>
                  <a:cubicBezTo>
                    <a:pt x="109782" y="0"/>
                    <a:pt x="176605" y="24130"/>
                    <a:pt x="176605" y="24130"/>
                  </a:cubicBezTo>
                </a:path>
              </a:pathLst>
            </a:custGeom>
            <a:solidFill>
              <a:srgbClr val="409091"/>
            </a:solidFill>
            <a:ln cap="sq">
              <a:noFill/>
              <a:prstDash val="solid"/>
              <a:miter/>
            </a:ln>
          </p:spPr>
          <p:txBody>
            <a:bodyPr/>
            <a:lstStyle/>
            <a:p>
              <a:endParaRPr lang="en-GB"/>
            </a:p>
          </p:txBody>
        </p:sp>
      </p:grpSp>
      <p:grpSp>
        <p:nvGrpSpPr>
          <p:cNvPr id="40" name="Group 40"/>
          <p:cNvGrpSpPr/>
          <p:nvPr/>
        </p:nvGrpSpPr>
        <p:grpSpPr>
          <a:xfrm>
            <a:off x="17232476" y="3836777"/>
            <a:ext cx="338387" cy="290038"/>
            <a:chOff x="0" y="0"/>
            <a:chExt cx="819383" cy="702310"/>
          </a:xfrm>
        </p:grpSpPr>
        <p:sp>
          <p:nvSpPr>
            <p:cNvPr id="41" name="Freeform 41"/>
            <p:cNvSpPr/>
            <p:nvPr/>
          </p:nvSpPr>
          <p:spPr>
            <a:xfrm>
              <a:off x="63641" y="46990"/>
              <a:ext cx="688918" cy="605790"/>
            </a:xfrm>
            <a:custGeom>
              <a:avLst/>
              <a:gdLst/>
              <a:ahLst/>
              <a:cxnLst/>
              <a:rect l="l" t="t" r="r" b="b"/>
              <a:pathLst>
                <a:path w="688918" h="605790">
                  <a:moveTo>
                    <a:pt x="671417" y="430530"/>
                  </a:moveTo>
                  <a:cubicBezTo>
                    <a:pt x="687327" y="542290"/>
                    <a:pt x="677781" y="563880"/>
                    <a:pt x="660279" y="576580"/>
                  </a:cubicBezTo>
                  <a:cubicBezTo>
                    <a:pt x="644369" y="590550"/>
                    <a:pt x="615731" y="601980"/>
                    <a:pt x="591865" y="603250"/>
                  </a:cubicBezTo>
                  <a:cubicBezTo>
                    <a:pt x="568000" y="604520"/>
                    <a:pt x="537770" y="595630"/>
                    <a:pt x="518677" y="586740"/>
                  </a:cubicBezTo>
                  <a:cubicBezTo>
                    <a:pt x="504358" y="579120"/>
                    <a:pt x="497994" y="571500"/>
                    <a:pt x="486857" y="554990"/>
                  </a:cubicBezTo>
                  <a:cubicBezTo>
                    <a:pt x="456627" y="509270"/>
                    <a:pt x="434353" y="340360"/>
                    <a:pt x="386622" y="284480"/>
                  </a:cubicBezTo>
                  <a:cubicBezTo>
                    <a:pt x="359574" y="251460"/>
                    <a:pt x="324571" y="238760"/>
                    <a:pt x="291160" y="222250"/>
                  </a:cubicBezTo>
                  <a:cubicBezTo>
                    <a:pt x="259339" y="207010"/>
                    <a:pt x="227518" y="195580"/>
                    <a:pt x="192515" y="190500"/>
                  </a:cubicBezTo>
                  <a:cubicBezTo>
                    <a:pt x="157513" y="184150"/>
                    <a:pt x="109782" y="196850"/>
                    <a:pt x="79552" y="187960"/>
                  </a:cubicBezTo>
                  <a:cubicBezTo>
                    <a:pt x="54096" y="180340"/>
                    <a:pt x="31821" y="163830"/>
                    <a:pt x="19093" y="151130"/>
                  </a:cubicBezTo>
                  <a:cubicBezTo>
                    <a:pt x="11138" y="140970"/>
                    <a:pt x="6365" y="133350"/>
                    <a:pt x="3182" y="123190"/>
                  </a:cubicBezTo>
                  <a:cubicBezTo>
                    <a:pt x="0" y="106680"/>
                    <a:pt x="0" y="80010"/>
                    <a:pt x="7956" y="62230"/>
                  </a:cubicBezTo>
                  <a:cubicBezTo>
                    <a:pt x="17502" y="44450"/>
                    <a:pt x="38185" y="26670"/>
                    <a:pt x="58869" y="16510"/>
                  </a:cubicBezTo>
                  <a:cubicBezTo>
                    <a:pt x="79552" y="6350"/>
                    <a:pt x="108191" y="1270"/>
                    <a:pt x="132056" y="3810"/>
                  </a:cubicBezTo>
                  <a:cubicBezTo>
                    <a:pt x="155922" y="6350"/>
                    <a:pt x="184560" y="16510"/>
                    <a:pt x="200471" y="29210"/>
                  </a:cubicBezTo>
                  <a:cubicBezTo>
                    <a:pt x="217972" y="43180"/>
                    <a:pt x="230700" y="67310"/>
                    <a:pt x="235473" y="83820"/>
                  </a:cubicBezTo>
                  <a:cubicBezTo>
                    <a:pt x="238655" y="95250"/>
                    <a:pt x="237064" y="104140"/>
                    <a:pt x="235473" y="114300"/>
                  </a:cubicBezTo>
                  <a:cubicBezTo>
                    <a:pt x="233882" y="124460"/>
                    <a:pt x="230700" y="133350"/>
                    <a:pt x="222745" y="143510"/>
                  </a:cubicBezTo>
                  <a:cubicBezTo>
                    <a:pt x="211608" y="156210"/>
                    <a:pt x="184560" y="176530"/>
                    <a:pt x="167059" y="184150"/>
                  </a:cubicBezTo>
                  <a:cubicBezTo>
                    <a:pt x="154331" y="190500"/>
                    <a:pt x="144784" y="191770"/>
                    <a:pt x="130465" y="191770"/>
                  </a:cubicBezTo>
                  <a:cubicBezTo>
                    <a:pt x="109782" y="193040"/>
                    <a:pt x="76370" y="189230"/>
                    <a:pt x="57278" y="179070"/>
                  </a:cubicBezTo>
                  <a:cubicBezTo>
                    <a:pt x="36594" y="168910"/>
                    <a:pt x="17502" y="147320"/>
                    <a:pt x="7956" y="132080"/>
                  </a:cubicBezTo>
                  <a:cubicBezTo>
                    <a:pt x="1591" y="121920"/>
                    <a:pt x="0" y="114300"/>
                    <a:pt x="0" y="102870"/>
                  </a:cubicBezTo>
                  <a:cubicBezTo>
                    <a:pt x="0" y="86360"/>
                    <a:pt x="11138" y="58420"/>
                    <a:pt x="20684" y="44450"/>
                  </a:cubicBezTo>
                  <a:cubicBezTo>
                    <a:pt x="28639" y="34290"/>
                    <a:pt x="35003" y="27940"/>
                    <a:pt x="47731" y="21590"/>
                  </a:cubicBezTo>
                  <a:cubicBezTo>
                    <a:pt x="65233" y="13970"/>
                    <a:pt x="93871" y="6350"/>
                    <a:pt x="119328" y="3810"/>
                  </a:cubicBezTo>
                  <a:cubicBezTo>
                    <a:pt x="146376" y="0"/>
                    <a:pt x="170241" y="1270"/>
                    <a:pt x="203653" y="6350"/>
                  </a:cubicBezTo>
                  <a:cubicBezTo>
                    <a:pt x="260930" y="15240"/>
                    <a:pt x="364347" y="43180"/>
                    <a:pt x="420033" y="68580"/>
                  </a:cubicBezTo>
                  <a:cubicBezTo>
                    <a:pt x="459809" y="87630"/>
                    <a:pt x="483675" y="107950"/>
                    <a:pt x="512313" y="132080"/>
                  </a:cubicBezTo>
                  <a:cubicBezTo>
                    <a:pt x="540952" y="154940"/>
                    <a:pt x="569591" y="180340"/>
                    <a:pt x="590274" y="210820"/>
                  </a:cubicBezTo>
                  <a:cubicBezTo>
                    <a:pt x="614140" y="245110"/>
                    <a:pt x="630050" y="287020"/>
                    <a:pt x="644369" y="331470"/>
                  </a:cubicBezTo>
                  <a:cubicBezTo>
                    <a:pt x="663462" y="382270"/>
                    <a:pt x="687327" y="458470"/>
                    <a:pt x="688918" y="500380"/>
                  </a:cubicBezTo>
                  <a:cubicBezTo>
                    <a:pt x="688918" y="525780"/>
                    <a:pt x="688918" y="543560"/>
                    <a:pt x="676190" y="560070"/>
                  </a:cubicBezTo>
                  <a:cubicBezTo>
                    <a:pt x="665053" y="576580"/>
                    <a:pt x="639596" y="593090"/>
                    <a:pt x="617322" y="599440"/>
                  </a:cubicBezTo>
                  <a:cubicBezTo>
                    <a:pt x="595047" y="605790"/>
                    <a:pt x="563226" y="604520"/>
                    <a:pt x="540952" y="596900"/>
                  </a:cubicBezTo>
                  <a:cubicBezTo>
                    <a:pt x="520269" y="589280"/>
                    <a:pt x="496403" y="567690"/>
                    <a:pt x="486857" y="554990"/>
                  </a:cubicBezTo>
                  <a:cubicBezTo>
                    <a:pt x="480493" y="547370"/>
                    <a:pt x="475720" y="535940"/>
                    <a:pt x="477311" y="534670"/>
                  </a:cubicBezTo>
                  <a:cubicBezTo>
                    <a:pt x="480493" y="533400"/>
                    <a:pt x="515495" y="572770"/>
                    <a:pt x="518677" y="570230"/>
                  </a:cubicBezTo>
                  <a:cubicBezTo>
                    <a:pt x="523451" y="568960"/>
                    <a:pt x="472538" y="510540"/>
                    <a:pt x="462991" y="483870"/>
                  </a:cubicBezTo>
                  <a:cubicBezTo>
                    <a:pt x="456627" y="462280"/>
                    <a:pt x="456627" y="440690"/>
                    <a:pt x="462991" y="421640"/>
                  </a:cubicBezTo>
                  <a:cubicBezTo>
                    <a:pt x="467764" y="402590"/>
                    <a:pt x="485266" y="381000"/>
                    <a:pt x="501176" y="369570"/>
                  </a:cubicBezTo>
                  <a:cubicBezTo>
                    <a:pt x="513904" y="360680"/>
                    <a:pt x="529815" y="355600"/>
                    <a:pt x="547316" y="353060"/>
                  </a:cubicBezTo>
                  <a:cubicBezTo>
                    <a:pt x="563226" y="350520"/>
                    <a:pt x="580728" y="350520"/>
                    <a:pt x="596638" y="355600"/>
                  </a:cubicBezTo>
                  <a:cubicBezTo>
                    <a:pt x="617322" y="361950"/>
                    <a:pt x="644369" y="378460"/>
                    <a:pt x="657097" y="392430"/>
                  </a:cubicBezTo>
                  <a:cubicBezTo>
                    <a:pt x="666644" y="403860"/>
                    <a:pt x="671417" y="430530"/>
                    <a:pt x="671417" y="430530"/>
                  </a:cubicBezTo>
                </a:path>
              </a:pathLst>
            </a:custGeom>
            <a:solidFill>
              <a:srgbClr val="409091"/>
            </a:solidFill>
            <a:ln cap="sq">
              <a:noFill/>
              <a:prstDash val="solid"/>
              <a:miter/>
            </a:ln>
          </p:spPr>
          <p:txBody>
            <a:bodyPr/>
            <a:lstStyle/>
            <a:p>
              <a:endParaRPr lang="en-GB"/>
            </a:p>
          </p:txBody>
        </p:sp>
      </p:grpSp>
      <p:grpSp>
        <p:nvGrpSpPr>
          <p:cNvPr id="42" name="Group 42"/>
          <p:cNvGrpSpPr/>
          <p:nvPr/>
        </p:nvGrpSpPr>
        <p:grpSpPr>
          <a:xfrm>
            <a:off x="9628958" y="3928561"/>
            <a:ext cx="162294" cy="223429"/>
            <a:chOff x="0" y="0"/>
            <a:chExt cx="392985" cy="541020"/>
          </a:xfrm>
        </p:grpSpPr>
        <p:sp>
          <p:nvSpPr>
            <p:cNvPr id="43" name="Freeform 43"/>
            <p:cNvSpPr/>
            <p:nvPr/>
          </p:nvSpPr>
          <p:spPr>
            <a:xfrm>
              <a:off x="62050" y="49530"/>
              <a:ext cx="268885" cy="443230"/>
            </a:xfrm>
            <a:custGeom>
              <a:avLst/>
              <a:gdLst/>
              <a:ahLst/>
              <a:cxnLst/>
              <a:rect l="l" t="t" r="r" b="b"/>
              <a:pathLst>
                <a:path w="268885" h="443230">
                  <a:moveTo>
                    <a:pt x="260930" y="115570"/>
                  </a:moveTo>
                  <a:cubicBezTo>
                    <a:pt x="216381" y="294640"/>
                    <a:pt x="237064" y="351790"/>
                    <a:pt x="222745" y="383540"/>
                  </a:cubicBezTo>
                  <a:cubicBezTo>
                    <a:pt x="213199" y="403860"/>
                    <a:pt x="197289" y="417830"/>
                    <a:pt x="178196" y="426720"/>
                  </a:cubicBezTo>
                  <a:cubicBezTo>
                    <a:pt x="157513" y="436880"/>
                    <a:pt x="132056" y="443230"/>
                    <a:pt x="108191" y="439420"/>
                  </a:cubicBezTo>
                  <a:cubicBezTo>
                    <a:pt x="79552" y="435610"/>
                    <a:pt x="36594" y="412750"/>
                    <a:pt x="20684" y="393700"/>
                  </a:cubicBezTo>
                  <a:cubicBezTo>
                    <a:pt x="7955" y="377190"/>
                    <a:pt x="4773" y="355600"/>
                    <a:pt x="9547" y="337820"/>
                  </a:cubicBezTo>
                  <a:cubicBezTo>
                    <a:pt x="12729" y="320040"/>
                    <a:pt x="23866" y="299720"/>
                    <a:pt x="41367" y="287020"/>
                  </a:cubicBezTo>
                  <a:cubicBezTo>
                    <a:pt x="63642" y="273050"/>
                    <a:pt x="112964" y="261620"/>
                    <a:pt x="141602" y="264160"/>
                  </a:cubicBezTo>
                  <a:cubicBezTo>
                    <a:pt x="165468" y="266700"/>
                    <a:pt x="187742" y="279400"/>
                    <a:pt x="203653" y="293370"/>
                  </a:cubicBezTo>
                  <a:cubicBezTo>
                    <a:pt x="217972" y="306070"/>
                    <a:pt x="229109" y="327660"/>
                    <a:pt x="230700" y="345440"/>
                  </a:cubicBezTo>
                  <a:cubicBezTo>
                    <a:pt x="232291" y="363220"/>
                    <a:pt x="224336" y="386080"/>
                    <a:pt x="211608" y="400050"/>
                  </a:cubicBezTo>
                  <a:cubicBezTo>
                    <a:pt x="198880" y="415290"/>
                    <a:pt x="176605" y="429260"/>
                    <a:pt x="155922" y="435610"/>
                  </a:cubicBezTo>
                  <a:cubicBezTo>
                    <a:pt x="133647" y="440690"/>
                    <a:pt x="106600" y="441960"/>
                    <a:pt x="84325" y="435610"/>
                  </a:cubicBezTo>
                  <a:cubicBezTo>
                    <a:pt x="63642" y="430530"/>
                    <a:pt x="41367" y="419100"/>
                    <a:pt x="27048" y="401320"/>
                  </a:cubicBezTo>
                  <a:cubicBezTo>
                    <a:pt x="7955" y="375920"/>
                    <a:pt x="4773" y="321310"/>
                    <a:pt x="1591" y="284480"/>
                  </a:cubicBezTo>
                  <a:cubicBezTo>
                    <a:pt x="0" y="252730"/>
                    <a:pt x="0" y="224790"/>
                    <a:pt x="6364" y="195580"/>
                  </a:cubicBezTo>
                  <a:cubicBezTo>
                    <a:pt x="12729" y="163830"/>
                    <a:pt x="25457" y="129540"/>
                    <a:pt x="41367" y="100330"/>
                  </a:cubicBezTo>
                  <a:cubicBezTo>
                    <a:pt x="54095" y="72390"/>
                    <a:pt x="68415" y="39370"/>
                    <a:pt x="90689" y="22860"/>
                  </a:cubicBezTo>
                  <a:cubicBezTo>
                    <a:pt x="109782" y="8890"/>
                    <a:pt x="140011" y="2540"/>
                    <a:pt x="160695" y="1270"/>
                  </a:cubicBezTo>
                  <a:cubicBezTo>
                    <a:pt x="178196" y="0"/>
                    <a:pt x="195697" y="5080"/>
                    <a:pt x="210017" y="10160"/>
                  </a:cubicBezTo>
                  <a:cubicBezTo>
                    <a:pt x="224336" y="16510"/>
                    <a:pt x="238655" y="26670"/>
                    <a:pt x="248202" y="36830"/>
                  </a:cubicBezTo>
                  <a:cubicBezTo>
                    <a:pt x="257748" y="48260"/>
                    <a:pt x="264112" y="62230"/>
                    <a:pt x="267294" y="74930"/>
                  </a:cubicBezTo>
                  <a:cubicBezTo>
                    <a:pt x="268885" y="87630"/>
                    <a:pt x="260930" y="115570"/>
                    <a:pt x="260930" y="115570"/>
                  </a:cubicBezTo>
                </a:path>
              </a:pathLst>
            </a:custGeom>
            <a:solidFill>
              <a:srgbClr val="409091"/>
            </a:solidFill>
            <a:ln cap="sq">
              <a:noFill/>
              <a:prstDash val="solid"/>
              <a:miter/>
            </a:ln>
          </p:spPr>
          <p:txBody>
            <a:bodyPr/>
            <a:lstStyle/>
            <a:p>
              <a:endParaRPr lang="en-GB"/>
            </a:p>
          </p:txBody>
        </p:sp>
      </p:grpSp>
      <p:grpSp>
        <p:nvGrpSpPr>
          <p:cNvPr id="44" name="Group 44"/>
          <p:cNvGrpSpPr/>
          <p:nvPr/>
        </p:nvGrpSpPr>
        <p:grpSpPr>
          <a:xfrm>
            <a:off x="9648215" y="3843763"/>
            <a:ext cx="7899685" cy="4754542"/>
            <a:chOff x="0" y="0"/>
            <a:chExt cx="1554442" cy="935564"/>
          </a:xfrm>
        </p:grpSpPr>
        <p:sp>
          <p:nvSpPr>
            <p:cNvPr id="45" name="Freeform 45"/>
            <p:cNvSpPr/>
            <p:nvPr/>
          </p:nvSpPr>
          <p:spPr>
            <a:xfrm>
              <a:off x="0" y="0"/>
              <a:ext cx="1554442" cy="935564"/>
            </a:xfrm>
            <a:custGeom>
              <a:avLst/>
              <a:gdLst/>
              <a:ahLst/>
              <a:cxnLst/>
              <a:rect l="l" t="t" r="r" b="b"/>
              <a:pathLst>
                <a:path w="1554442" h="935564">
                  <a:moveTo>
                    <a:pt x="36261" y="0"/>
                  </a:moveTo>
                  <a:lnTo>
                    <a:pt x="1518181" y="0"/>
                  </a:lnTo>
                  <a:cubicBezTo>
                    <a:pt x="1538207" y="0"/>
                    <a:pt x="1554442" y="16235"/>
                    <a:pt x="1554442" y="36261"/>
                  </a:cubicBezTo>
                  <a:lnTo>
                    <a:pt x="1554442" y="899303"/>
                  </a:lnTo>
                  <a:cubicBezTo>
                    <a:pt x="1554442" y="908920"/>
                    <a:pt x="1550622" y="918143"/>
                    <a:pt x="1543821" y="924943"/>
                  </a:cubicBezTo>
                  <a:cubicBezTo>
                    <a:pt x="1537021" y="931744"/>
                    <a:pt x="1527798" y="935564"/>
                    <a:pt x="1518181" y="935564"/>
                  </a:cubicBezTo>
                  <a:lnTo>
                    <a:pt x="36261" y="935564"/>
                  </a:lnTo>
                  <a:cubicBezTo>
                    <a:pt x="26644" y="935564"/>
                    <a:pt x="17421" y="931744"/>
                    <a:pt x="10621" y="924943"/>
                  </a:cubicBezTo>
                  <a:cubicBezTo>
                    <a:pt x="3820" y="918143"/>
                    <a:pt x="0" y="908920"/>
                    <a:pt x="0" y="899303"/>
                  </a:cubicBezTo>
                  <a:lnTo>
                    <a:pt x="0" y="36261"/>
                  </a:lnTo>
                  <a:cubicBezTo>
                    <a:pt x="0" y="16235"/>
                    <a:pt x="16235" y="0"/>
                    <a:pt x="36261" y="0"/>
                  </a:cubicBezTo>
                  <a:close/>
                </a:path>
              </a:pathLst>
            </a:custGeom>
            <a:solidFill>
              <a:srgbClr val="FFFFFF"/>
            </a:solidFill>
            <a:ln w="38100" cap="rnd">
              <a:solidFill>
                <a:srgbClr val="409091"/>
              </a:solidFill>
              <a:prstDash val="solid"/>
              <a:round/>
            </a:ln>
          </p:spPr>
          <p:txBody>
            <a:bodyPr/>
            <a:lstStyle/>
            <a:p>
              <a:endParaRPr lang="en-GB"/>
            </a:p>
          </p:txBody>
        </p:sp>
        <p:sp>
          <p:nvSpPr>
            <p:cNvPr id="46" name="TextBox 46"/>
            <p:cNvSpPr txBox="1"/>
            <p:nvPr/>
          </p:nvSpPr>
          <p:spPr>
            <a:xfrm>
              <a:off x="0" y="-28575"/>
              <a:ext cx="1554442" cy="964139"/>
            </a:xfrm>
            <a:prstGeom prst="rect">
              <a:avLst/>
            </a:prstGeom>
          </p:spPr>
          <p:txBody>
            <a:bodyPr lIns="92521" tIns="92521" rIns="92521" bIns="92521" rtlCol="0" anchor="ctr"/>
            <a:lstStyle/>
            <a:p>
              <a:pPr algn="ctr">
                <a:lnSpc>
                  <a:spcPts val="1648"/>
                </a:lnSpc>
              </a:pPr>
              <a:endParaRPr/>
            </a:p>
          </p:txBody>
        </p:sp>
      </p:grpSp>
      <p:grpSp>
        <p:nvGrpSpPr>
          <p:cNvPr id="47" name="Group 47"/>
          <p:cNvGrpSpPr/>
          <p:nvPr/>
        </p:nvGrpSpPr>
        <p:grpSpPr>
          <a:xfrm>
            <a:off x="9663687" y="4321328"/>
            <a:ext cx="7884213" cy="213952"/>
            <a:chOff x="0" y="0"/>
            <a:chExt cx="1551398" cy="42100"/>
          </a:xfrm>
        </p:grpSpPr>
        <p:sp>
          <p:nvSpPr>
            <p:cNvPr id="48" name="Freeform 48"/>
            <p:cNvSpPr/>
            <p:nvPr/>
          </p:nvSpPr>
          <p:spPr>
            <a:xfrm>
              <a:off x="0" y="0"/>
              <a:ext cx="1551398" cy="42100"/>
            </a:xfrm>
            <a:custGeom>
              <a:avLst/>
              <a:gdLst/>
              <a:ahLst/>
              <a:cxnLst/>
              <a:rect l="l" t="t" r="r" b="b"/>
              <a:pathLst>
                <a:path w="1551398" h="42100">
                  <a:moveTo>
                    <a:pt x="0" y="0"/>
                  </a:moveTo>
                  <a:lnTo>
                    <a:pt x="1551398" y="0"/>
                  </a:lnTo>
                  <a:lnTo>
                    <a:pt x="1551398" y="42100"/>
                  </a:lnTo>
                  <a:lnTo>
                    <a:pt x="0" y="42100"/>
                  </a:lnTo>
                  <a:close/>
                </a:path>
              </a:pathLst>
            </a:custGeom>
            <a:solidFill>
              <a:srgbClr val="409091"/>
            </a:solidFill>
          </p:spPr>
          <p:txBody>
            <a:bodyPr/>
            <a:lstStyle/>
            <a:p>
              <a:endParaRPr lang="en-GB"/>
            </a:p>
          </p:txBody>
        </p:sp>
        <p:sp>
          <p:nvSpPr>
            <p:cNvPr id="49" name="TextBox 49"/>
            <p:cNvSpPr txBox="1"/>
            <p:nvPr/>
          </p:nvSpPr>
          <p:spPr>
            <a:xfrm>
              <a:off x="0" y="-28575"/>
              <a:ext cx="1551398" cy="70675"/>
            </a:xfrm>
            <a:prstGeom prst="rect">
              <a:avLst/>
            </a:prstGeom>
          </p:spPr>
          <p:txBody>
            <a:bodyPr lIns="92521" tIns="92521" rIns="92521" bIns="92521" rtlCol="0" anchor="ctr"/>
            <a:lstStyle/>
            <a:p>
              <a:pPr algn="ctr">
                <a:lnSpc>
                  <a:spcPts val="1648"/>
                </a:lnSpc>
              </a:pPr>
              <a:endParaRPr/>
            </a:p>
          </p:txBody>
        </p:sp>
      </p:grpSp>
      <p:grpSp>
        <p:nvGrpSpPr>
          <p:cNvPr id="50" name="Group 50"/>
          <p:cNvGrpSpPr/>
          <p:nvPr/>
        </p:nvGrpSpPr>
        <p:grpSpPr>
          <a:xfrm>
            <a:off x="10273482" y="3862261"/>
            <a:ext cx="6573449" cy="552777"/>
            <a:chOff x="0" y="0"/>
            <a:chExt cx="1293475" cy="108771"/>
          </a:xfrm>
        </p:grpSpPr>
        <p:sp>
          <p:nvSpPr>
            <p:cNvPr id="51" name="Freeform 51"/>
            <p:cNvSpPr/>
            <p:nvPr/>
          </p:nvSpPr>
          <p:spPr>
            <a:xfrm>
              <a:off x="0" y="0"/>
              <a:ext cx="1293475" cy="108771"/>
            </a:xfrm>
            <a:custGeom>
              <a:avLst/>
              <a:gdLst/>
              <a:ahLst/>
              <a:cxnLst/>
              <a:rect l="l" t="t" r="r" b="b"/>
              <a:pathLst>
                <a:path w="1293475" h="108771">
                  <a:moveTo>
                    <a:pt x="0" y="0"/>
                  </a:moveTo>
                  <a:lnTo>
                    <a:pt x="1293475" y="0"/>
                  </a:lnTo>
                  <a:lnTo>
                    <a:pt x="1293475" y="108771"/>
                  </a:lnTo>
                  <a:lnTo>
                    <a:pt x="0" y="108771"/>
                  </a:lnTo>
                  <a:close/>
                </a:path>
              </a:pathLst>
            </a:custGeom>
            <a:solidFill>
              <a:srgbClr val="409091"/>
            </a:solidFill>
          </p:spPr>
          <p:txBody>
            <a:bodyPr/>
            <a:lstStyle/>
            <a:p>
              <a:endParaRPr lang="en-GB"/>
            </a:p>
          </p:txBody>
        </p:sp>
        <p:sp>
          <p:nvSpPr>
            <p:cNvPr id="52" name="TextBox 52"/>
            <p:cNvSpPr txBox="1"/>
            <p:nvPr/>
          </p:nvSpPr>
          <p:spPr>
            <a:xfrm>
              <a:off x="0" y="-28575"/>
              <a:ext cx="1293475" cy="137346"/>
            </a:xfrm>
            <a:prstGeom prst="rect">
              <a:avLst/>
            </a:prstGeom>
          </p:spPr>
          <p:txBody>
            <a:bodyPr lIns="92521" tIns="92521" rIns="92521" bIns="92521" rtlCol="0" anchor="ctr"/>
            <a:lstStyle/>
            <a:p>
              <a:pPr algn="ctr">
                <a:lnSpc>
                  <a:spcPts val="1648"/>
                </a:lnSpc>
              </a:pPr>
              <a:endParaRPr/>
            </a:p>
          </p:txBody>
        </p:sp>
      </p:grpSp>
      <p:grpSp>
        <p:nvGrpSpPr>
          <p:cNvPr id="53" name="Group 53"/>
          <p:cNvGrpSpPr/>
          <p:nvPr/>
        </p:nvGrpSpPr>
        <p:grpSpPr>
          <a:xfrm>
            <a:off x="9931102" y="4106250"/>
            <a:ext cx="643292" cy="400731"/>
            <a:chOff x="0" y="0"/>
            <a:chExt cx="470946" cy="293370"/>
          </a:xfrm>
        </p:grpSpPr>
        <p:sp>
          <p:nvSpPr>
            <p:cNvPr id="54" name="Freeform 54"/>
            <p:cNvSpPr/>
            <p:nvPr/>
          </p:nvSpPr>
          <p:spPr>
            <a:xfrm>
              <a:off x="54095" y="50800"/>
              <a:ext cx="356392" cy="194310"/>
            </a:xfrm>
            <a:custGeom>
              <a:avLst/>
              <a:gdLst/>
              <a:ahLst/>
              <a:cxnLst/>
              <a:rect l="l" t="t" r="r" b="b"/>
              <a:pathLst>
                <a:path w="356392" h="194310">
                  <a:moveTo>
                    <a:pt x="71597" y="0"/>
                  </a:moveTo>
                  <a:cubicBezTo>
                    <a:pt x="354801" y="146050"/>
                    <a:pt x="354801" y="162560"/>
                    <a:pt x="350028" y="173990"/>
                  </a:cubicBezTo>
                  <a:cubicBezTo>
                    <a:pt x="343664" y="182880"/>
                    <a:pt x="324571" y="190500"/>
                    <a:pt x="313434" y="191770"/>
                  </a:cubicBezTo>
                  <a:cubicBezTo>
                    <a:pt x="303888" y="193040"/>
                    <a:pt x="292750" y="190500"/>
                    <a:pt x="284795" y="185420"/>
                  </a:cubicBezTo>
                  <a:cubicBezTo>
                    <a:pt x="275249" y="180340"/>
                    <a:pt x="265703" y="165100"/>
                    <a:pt x="264112" y="156210"/>
                  </a:cubicBezTo>
                  <a:cubicBezTo>
                    <a:pt x="264112" y="148590"/>
                    <a:pt x="267294" y="139700"/>
                    <a:pt x="273658" y="134620"/>
                  </a:cubicBezTo>
                  <a:cubicBezTo>
                    <a:pt x="280022" y="127000"/>
                    <a:pt x="299115" y="119380"/>
                    <a:pt x="311843" y="119380"/>
                  </a:cubicBezTo>
                  <a:cubicBezTo>
                    <a:pt x="324571" y="119380"/>
                    <a:pt x="342072" y="128270"/>
                    <a:pt x="348437" y="135890"/>
                  </a:cubicBezTo>
                  <a:cubicBezTo>
                    <a:pt x="354801" y="144780"/>
                    <a:pt x="356392" y="161290"/>
                    <a:pt x="351619" y="170180"/>
                  </a:cubicBezTo>
                  <a:cubicBezTo>
                    <a:pt x="346846" y="179070"/>
                    <a:pt x="334117" y="189230"/>
                    <a:pt x="318207" y="190500"/>
                  </a:cubicBezTo>
                  <a:cubicBezTo>
                    <a:pt x="292750" y="194310"/>
                    <a:pt x="248201" y="170180"/>
                    <a:pt x="205244" y="153670"/>
                  </a:cubicBezTo>
                  <a:cubicBezTo>
                    <a:pt x="147966" y="129540"/>
                    <a:pt x="30230" y="83820"/>
                    <a:pt x="9546" y="53340"/>
                  </a:cubicBezTo>
                  <a:cubicBezTo>
                    <a:pt x="0" y="38100"/>
                    <a:pt x="1591" y="19050"/>
                    <a:pt x="11137" y="10160"/>
                  </a:cubicBezTo>
                  <a:cubicBezTo>
                    <a:pt x="20684" y="0"/>
                    <a:pt x="71597" y="0"/>
                    <a:pt x="71597" y="0"/>
                  </a:cubicBezTo>
                </a:path>
              </a:pathLst>
            </a:custGeom>
            <a:solidFill>
              <a:srgbClr val="409091"/>
            </a:solidFill>
            <a:ln cap="sq">
              <a:noFill/>
              <a:prstDash val="solid"/>
              <a:miter/>
            </a:ln>
          </p:spPr>
          <p:txBody>
            <a:bodyPr/>
            <a:lstStyle/>
            <a:p>
              <a:endParaRPr lang="en-GB"/>
            </a:p>
          </p:txBody>
        </p:sp>
      </p:grpSp>
      <p:grpSp>
        <p:nvGrpSpPr>
          <p:cNvPr id="55" name="Group 55"/>
          <p:cNvGrpSpPr/>
          <p:nvPr/>
        </p:nvGrpSpPr>
        <p:grpSpPr>
          <a:xfrm>
            <a:off x="10159297" y="4113189"/>
            <a:ext cx="339032" cy="386853"/>
            <a:chOff x="0" y="0"/>
            <a:chExt cx="248201" cy="283210"/>
          </a:xfrm>
        </p:grpSpPr>
        <p:sp>
          <p:nvSpPr>
            <p:cNvPr id="56" name="Freeform 56"/>
            <p:cNvSpPr/>
            <p:nvPr/>
          </p:nvSpPr>
          <p:spPr>
            <a:xfrm>
              <a:off x="52504" y="50800"/>
              <a:ext cx="132056" cy="184150"/>
            </a:xfrm>
            <a:custGeom>
              <a:avLst/>
              <a:gdLst/>
              <a:ahLst/>
              <a:cxnLst/>
              <a:rect l="l" t="t" r="r" b="b"/>
              <a:pathLst>
                <a:path w="132056" h="184150">
                  <a:moveTo>
                    <a:pt x="130465" y="45720"/>
                  </a:moveTo>
                  <a:cubicBezTo>
                    <a:pt x="84325" y="176530"/>
                    <a:pt x="60459" y="184150"/>
                    <a:pt x="46140" y="181610"/>
                  </a:cubicBezTo>
                  <a:cubicBezTo>
                    <a:pt x="31821" y="177800"/>
                    <a:pt x="12728" y="157480"/>
                    <a:pt x="11137" y="146050"/>
                  </a:cubicBezTo>
                  <a:cubicBezTo>
                    <a:pt x="9546" y="135890"/>
                    <a:pt x="19093" y="120650"/>
                    <a:pt x="30230" y="115570"/>
                  </a:cubicBezTo>
                  <a:cubicBezTo>
                    <a:pt x="42958" y="109220"/>
                    <a:pt x="74779" y="109220"/>
                    <a:pt x="85916" y="115570"/>
                  </a:cubicBezTo>
                  <a:cubicBezTo>
                    <a:pt x="97053" y="121920"/>
                    <a:pt x="106599" y="137160"/>
                    <a:pt x="103417" y="147320"/>
                  </a:cubicBezTo>
                  <a:cubicBezTo>
                    <a:pt x="101826" y="160020"/>
                    <a:pt x="81143" y="179070"/>
                    <a:pt x="66824" y="181610"/>
                  </a:cubicBezTo>
                  <a:cubicBezTo>
                    <a:pt x="50913" y="184150"/>
                    <a:pt x="25457" y="175260"/>
                    <a:pt x="15910" y="161290"/>
                  </a:cubicBezTo>
                  <a:cubicBezTo>
                    <a:pt x="0" y="138430"/>
                    <a:pt x="17501" y="57150"/>
                    <a:pt x="38185" y="30480"/>
                  </a:cubicBezTo>
                  <a:cubicBezTo>
                    <a:pt x="49322" y="13970"/>
                    <a:pt x="73188" y="1270"/>
                    <a:pt x="87507" y="0"/>
                  </a:cubicBezTo>
                  <a:cubicBezTo>
                    <a:pt x="101826" y="0"/>
                    <a:pt x="117737" y="11430"/>
                    <a:pt x="125692" y="19050"/>
                  </a:cubicBezTo>
                  <a:cubicBezTo>
                    <a:pt x="132056" y="26670"/>
                    <a:pt x="130465" y="45720"/>
                    <a:pt x="130465" y="45720"/>
                  </a:cubicBezTo>
                </a:path>
              </a:pathLst>
            </a:custGeom>
            <a:solidFill>
              <a:srgbClr val="409091"/>
            </a:solidFill>
            <a:ln cap="sq">
              <a:noFill/>
              <a:prstDash val="solid"/>
              <a:miter/>
            </a:ln>
          </p:spPr>
          <p:txBody>
            <a:bodyPr/>
            <a:lstStyle/>
            <a:p>
              <a:endParaRPr lang="en-GB"/>
            </a:p>
          </p:txBody>
        </p:sp>
      </p:grpSp>
      <p:grpSp>
        <p:nvGrpSpPr>
          <p:cNvPr id="57" name="Group 57"/>
          <p:cNvGrpSpPr/>
          <p:nvPr/>
        </p:nvGrpSpPr>
        <p:grpSpPr>
          <a:xfrm>
            <a:off x="9598437" y="3950121"/>
            <a:ext cx="1082296" cy="582881"/>
            <a:chOff x="0" y="0"/>
            <a:chExt cx="792335" cy="426720"/>
          </a:xfrm>
        </p:grpSpPr>
        <p:sp>
          <p:nvSpPr>
            <p:cNvPr id="58" name="Freeform 58"/>
            <p:cNvSpPr/>
            <p:nvPr/>
          </p:nvSpPr>
          <p:spPr>
            <a:xfrm>
              <a:off x="58868" y="50800"/>
              <a:ext cx="673007" cy="335280"/>
            </a:xfrm>
            <a:custGeom>
              <a:avLst/>
              <a:gdLst/>
              <a:ahLst/>
              <a:cxnLst/>
              <a:rect l="l" t="t" r="r" b="b"/>
              <a:pathLst>
                <a:path w="673007" h="335280">
                  <a:moveTo>
                    <a:pt x="12729" y="212090"/>
                  </a:moveTo>
                  <a:cubicBezTo>
                    <a:pt x="264112" y="29210"/>
                    <a:pt x="359574" y="0"/>
                    <a:pt x="413669" y="0"/>
                  </a:cubicBezTo>
                  <a:cubicBezTo>
                    <a:pt x="447081" y="0"/>
                    <a:pt x="480493" y="10160"/>
                    <a:pt x="494812" y="22860"/>
                  </a:cubicBezTo>
                  <a:cubicBezTo>
                    <a:pt x="505949" y="33020"/>
                    <a:pt x="505949" y="44450"/>
                    <a:pt x="505949" y="63500"/>
                  </a:cubicBezTo>
                  <a:cubicBezTo>
                    <a:pt x="505949" y="101600"/>
                    <a:pt x="480493" y="207010"/>
                    <a:pt x="459809" y="242570"/>
                  </a:cubicBezTo>
                  <a:cubicBezTo>
                    <a:pt x="450263" y="259080"/>
                    <a:pt x="442308" y="266700"/>
                    <a:pt x="427988" y="274320"/>
                  </a:cubicBezTo>
                  <a:cubicBezTo>
                    <a:pt x="413669" y="283210"/>
                    <a:pt x="394577" y="285750"/>
                    <a:pt x="370711" y="288290"/>
                  </a:cubicBezTo>
                  <a:cubicBezTo>
                    <a:pt x="326162" y="293370"/>
                    <a:pt x="232291" y="300990"/>
                    <a:pt x="184560" y="287020"/>
                  </a:cubicBezTo>
                  <a:cubicBezTo>
                    <a:pt x="147966" y="276860"/>
                    <a:pt x="101826" y="251460"/>
                    <a:pt x="98644" y="233680"/>
                  </a:cubicBezTo>
                  <a:cubicBezTo>
                    <a:pt x="95462" y="219710"/>
                    <a:pt x="116146" y="207010"/>
                    <a:pt x="136829" y="191770"/>
                  </a:cubicBezTo>
                  <a:cubicBezTo>
                    <a:pt x="175014" y="162560"/>
                    <a:pt x="281613" y="109220"/>
                    <a:pt x="330935" y="90170"/>
                  </a:cubicBezTo>
                  <a:cubicBezTo>
                    <a:pt x="359574" y="78740"/>
                    <a:pt x="381848" y="68580"/>
                    <a:pt x="400941" y="69850"/>
                  </a:cubicBezTo>
                  <a:cubicBezTo>
                    <a:pt x="413669" y="69850"/>
                    <a:pt x="426397" y="77470"/>
                    <a:pt x="434353" y="83820"/>
                  </a:cubicBezTo>
                  <a:cubicBezTo>
                    <a:pt x="440717" y="91440"/>
                    <a:pt x="447081" y="101600"/>
                    <a:pt x="445490" y="113030"/>
                  </a:cubicBezTo>
                  <a:cubicBezTo>
                    <a:pt x="443899" y="133350"/>
                    <a:pt x="413669" y="167640"/>
                    <a:pt x="394577" y="193040"/>
                  </a:cubicBezTo>
                  <a:cubicBezTo>
                    <a:pt x="375484" y="217170"/>
                    <a:pt x="350028" y="251460"/>
                    <a:pt x="327753" y="261620"/>
                  </a:cubicBezTo>
                  <a:cubicBezTo>
                    <a:pt x="315025" y="267970"/>
                    <a:pt x="302297" y="269240"/>
                    <a:pt x="291159" y="266700"/>
                  </a:cubicBezTo>
                  <a:cubicBezTo>
                    <a:pt x="280022" y="264160"/>
                    <a:pt x="265703" y="257810"/>
                    <a:pt x="259339" y="250190"/>
                  </a:cubicBezTo>
                  <a:cubicBezTo>
                    <a:pt x="251384" y="242570"/>
                    <a:pt x="248202" y="229870"/>
                    <a:pt x="248202" y="220980"/>
                  </a:cubicBezTo>
                  <a:cubicBezTo>
                    <a:pt x="249793" y="212090"/>
                    <a:pt x="256157" y="200660"/>
                    <a:pt x="265703" y="194310"/>
                  </a:cubicBezTo>
                  <a:cubicBezTo>
                    <a:pt x="276840" y="186690"/>
                    <a:pt x="295933" y="185420"/>
                    <a:pt x="319798" y="182880"/>
                  </a:cubicBezTo>
                  <a:cubicBezTo>
                    <a:pt x="367529" y="180340"/>
                    <a:pt x="466173" y="181610"/>
                    <a:pt x="525042" y="193040"/>
                  </a:cubicBezTo>
                  <a:cubicBezTo>
                    <a:pt x="572773" y="201930"/>
                    <a:pt x="628459" y="220980"/>
                    <a:pt x="650733" y="236220"/>
                  </a:cubicBezTo>
                  <a:cubicBezTo>
                    <a:pt x="661870" y="245110"/>
                    <a:pt x="668235" y="252730"/>
                    <a:pt x="669826" y="261620"/>
                  </a:cubicBezTo>
                  <a:cubicBezTo>
                    <a:pt x="671417" y="270510"/>
                    <a:pt x="669826" y="283210"/>
                    <a:pt x="663462" y="290830"/>
                  </a:cubicBezTo>
                  <a:cubicBezTo>
                    <a:pt x="657097" y="298450"/>
                    <a:pt x="649142" y="304800"/>
                    <a:pt x="634823" y="309880"/>
                  </a:cubicBezTo>
                  <a:cubicBezTo>
                    <a:pt x="603002" y="320040"/>
                    <a:pt x="496403" y="335280"/>
                    <a:pt x="461400" y="322580"/>
                  </a:cubicBezTo>
                  <a:cubicBezTo>
                    <a:pt x="440717" y="314960"/>
                    <a:pt x="424806" y="294640"/>
                    <a:pt x="424806" y="280670"/>
                  </a:cubicBezTo>
                  <a:cubicBezTo>
                    <a:pt x="426397" y="267970"/>
                    <a:pt x="448672" y="245110"/>
                    <a:pt x="466173" y="242570"/>
                  </a:cubicBezTo>
                  <a:cubicBezTo>
                    <a:pt x="482084" y="238760"/>
                    <a:pt x="513904" y="251460"/>
                    <a:pt x="523450" y="262890"/>
                  </a:cubicBezTo>
                  <a:cubicBezTo>
                    <a:pt x="531406" y="273050"/>
                    <a:pt x="531406" y="292100"/>
                    <a:pt x="525042" y="302260"/>
                  </a:cubicBezTo>
                  <a:cubicBezTo>
                    <a:pt x="517086" y="312420"/>
                    <a:pt x="497994" y="322580"/>
                    <a:pt x="483675" y="323850"/>
                  </a:cubicBezTo>
                  <a:cubicBezTo>
                    <a:pt x="469355" y="326390"/>
                    <a:pt x="447081" y="318770"/>
                    <a:pt x="439126" y="309880"/>
                  </a:cubicBezTo>
                  <a:cubicBezTo>
                    <a:pt x="429579" y="302260"/>
                    <a:pt x="423215" y="283210"/>
                    <a:pt x="426397" y="271780"/>
                  </a:cubicBezTo>
                  <a:cubicBezTo>
                    <a:pt x="431170" y="261620"/>
                    <a:pt x="442308" y="250190"/>
                    <a:pt x="459809" y="243840"/>
                  </a:cubicBezTo>
                  <a:cubicBezTo>
                    <a:pt x="494812" y="229870"/>
                    <a:pt x="606184" y="219710"/>
                    <a:pt x="639596" y="231140"/>
                  </a:cubicBezTo>
                  <a:cubicBezTo>
                    <a:pt x="657097" y="237490"/>
                    <a:pt x="666644" y="250190"/>
                    <a:pt x="669826" y="261620"/>
                  </a:cubicBezTo>
                  <a:cubicBezTo>
                    <a:pt x="673008" y="273050"/>
                    <a:pt x="666644" y="290830"/>
                    <a:pt x="655506" y="298450"/>
                  </a:cubicBezTo>
                  <a:cubicBezTo>
                    <a:pt x="645960" y="307340"/>
                    <a:pt x="626868" y="312420"/>
                    <a:pt x="609366" y="311150"/>
                  </a:cubicBezTo>
                  <a:cubicBezTo>
                    <a:pt x="587092" y="309880"/>
                    <a:pt x="564817" y="288290"/>
                    <a:pt x="531406" y="280670"/>
                  </a:cubicBezTo>
                  <a:cubicBezTo>
                    <a:pt x="482084" y="267970"/>
                    <a:pt x="381848" y="254000"/>
                    <a:pt x="338891" y="256540"/>
                  </a:cubicBezTo>
                  <a:cubicBezTo>
                    <a:pt x="316616" y="256540"/>
                    <a:pt x="305479" y="267970"/>
                    <a:pt x="291159" y="266700"/>
                  </a:cubicBezTo>
                  <a:cubicBezTo>
                    <a:pt x="278431" y="265430"/>
                    <a:pt x="265703" y="259080"/>
                    <a:pt x="259339" y="250190"/>
                  </a:cubicBezTo>
                  <a:cubicBezTo>
                    <a:pt x="251384" y="238760"/>
                    <a:pt x="249793" y="220980"/>
                    <a:pt x="257748" y="201930"/>
                  </a:cubicBezTo>
                  <a:cubicBezTo>
                    <a:pt x="268885" y="168910"/>
                    <a:pt x="334117" y="91440"/>
                    <a:pt x="364347" y="74930"/>
                  </a:cubicBezTo>
                  <a:cubicBezTo>
                    <a:pt x="377075" y="68580"/>
                    <a:pt x="388213" y="67310"/>
                    <a:pt x="400941" y="69850"/>
                  </a:cubicBezTo>
                  <a:cubicBezTo>
                    <a:pt x="415260" y="71120"/>
                    <a:pt x="434353" y="82550"/>
                    <a:pt x="440717" y="92710"/>
                  </a:cubicBezTo>
                  <a:cubicBezTo>
                    <a:pt x="447081" y="105410"/>
                    <a:pt x="443899" y="124460"/>
                    <a:pt x="431170" y="140970"/>
                  </a:cubicBezTo>
                  <a:cubicBezTo>
                    <a:pt x="404123" y="172720"/>
                    <a:pt x="281613" y="227330"/>
                    <a:pt x="237064" y="242570"/>
                  </a:cubicBezTo>
                  <a:cubicBezTo>
                    <a:pt x="216381" y="250190"/>
                    <a:pt x="197288" y="257810"/>
                    <a:pt x="187742" y="252730"/>
                  </a:cubicBezTo>
                  <a:cubicBezTo>
                    <a:pt x="178196" y="246380"/>
                    <a:pt x="173423" y="213360"/>
                    <a:pt x="184560" y="203200"/>
                  </a:cubicBezTo>
                  <a:cubicBezTo>
                    <a:pt x="200471" y="189230"/>
                    <a:pt x="276840" y="208280"/>
                    <a:pt x="308661" y="201930"/>
                  </a:cubicBezTo>
                  <a:cubicBezTo>
                    <a:pt x="330935" y="198120"/>
                    <a:pt x="348437" y="195580"/>
                    <a:pt x="362756" y="181610"/>
                  </a:cubicBezTo>
                  <a:cubicBezTo>
                    <a:pt x="385031" y="158750"/>
                    <a:pt x="378666" y="66040"/>
                    <a:pt x="399350" y="59690"/>
                  </a:cubicBezTo>
                  <a:cubicBezTo>
                    <a:pt x="410487" y="57150"/>
                    <a:pt x="440717" y="74930"/>
                    <a:pt x="439126" y="82550"/>
                  </a:cubicBezTo>
                  <a:cubicBezTo>
                    <a:pt x="437535" y="100330"/>
                    <a:pt x="292751" y="115570"/>
                    <a:pt x="230700" y="147320"/>
                  </a:cubicBezTo>
                  <a:cubicBezTo>
                    <a:pt x="168650" y="179070"/>
                    <a:pt x="103417" y="262890"/>
                    <a:pt x="65233" y="274320"/>
                  </a:cubicBezTo>
                  <a:cubicBezTo>
                    <a:pt x="50913" y="279400"/>
                    <a:pt x="41367" y="276860"/>
                    <a:pt x="31821" y="274320"/>
                  </a:cubicBezTo>
                  <a:cubicBezTo>
                    <a:pt x="20684" y="270510"/>
                    <a:pt x="9546" y="264160"/>
                    <a:pt x="4773" y="255270"/>
                  </a:cubicBezTo>
                  <a:cubicBezTo>
                    <a:pt x="0" y="245110"/>
                    <a:pt x="12729" y="212090"/>
                    <a:pt x="12729" y="212090"/>
                  </a:cubicBezTo>
                </a:path>
              </a:pathLst>
            </a:custGeom>
            <a:solidFill>
              <a:srgbClr val="409091"/>
            </a:solidFill>
            <a:ln cap="sq">
              <a:noFill/>
              <a:prstDash val="solid"/>
              <a:miter/>
            </a:ln>
          </p:spPr>
          <p:txBody>
            <a:bodyPr/>
            <a:lstStyle/>
            <a:p>
              <a:endParaRPr lang="en-GB"/>
            </a:p>
          </p:txBody>
        </p:sp>
      </p:grpSp>
      <p:grpSp>
        <p:nvGrpSpPr>
          <p:cNvPr id="59" name="Group 59"/>
          <p:cNvGrpSpPr/>
          <p:nvPr/>
        </p:nvGrpSpPr>
        <p:grpSpPr>
          <a:xfrm>
            <a:off x="9696387" y="3868587"/>
            <a:ext cx="786729" cy="546451"/>
            <a:chOff x="0" y="0"/>
            <a:chExt cx="575954" cy="400050"/>
          </a:xfrm>
        </p:grpSpPr>
        <p:sp>
          <p:nvSpPr>
            <p:cNvPr id="60" name="Freeform 60"/>
            <p:cNvSpPr/>
            <p:nvPr/>
          </p:nvSpPr>
          <p:spPr>
            <a:xfrm>
              <a:off x="63641" y="50800"/>
              <a:ext cx="448672" cy="302260"/>
            </a:xfrm>
            <a:custGeom>
              <a:avLst/>
              <a:gdLst/>
              <a:ahLst/>
              <a:cxnLst/>
              <a:rect l="l" t="t" r="r" b="b"/>
              <a:pathLst>
                <a:path w="448672" h="302260">
                  <a:moveTo>
                    <a:pt x="0" y="261620"/>
                  </a:moveTo>
                  <a:cubicBezTo>
                    <a:pt x="54096" y="146050"/>
                    <a:pt x="130465" y="88900"/>
                    <a:pt x="194107" y="57150"/>
                  </a:cubicBezTo>
                  <a:cubicBezTo>
                    <a:pt x="252975" y="27940"/>
                    <a:pt x="351619" y="1270"/>
                    <a:pt x="389804" y="0"/>
                  </a:cubicBezTo>
                  <a:cubicBezTo>
                    <a:pt x="405714" y="0"/>
                    <a:pt x="413669" y="1270"/>
                    <a:pt x="423215" y="7620"/>
                  </a:cubicBezTo>
                  <a:cubicBezTo>
                    <a:pt x="434353" y="13970"/>
                    <a:pt x="447081" y="31750"/>
                    <a:pt x="447081" y="43180"/>
                  </a:cubicBezTo>
                  <a:cubicBezTo>
                    <a:pt x="448672" y="54610"/>
                    <a:pt x="437535" y="73660"/>
                    <a:pt x="424806" y="80010"/>
                  </a:cubicBezTo>
                  <a:cubicBezTo>
                    <a:pt x="408896" y="86360"/>
                    <a:pt x="372302" y="85090"/>
                    <a:pt x="357983" y="77470"/>
                  </a:cubicBezTo>
                  <a:cubicBezTo>
                    <a:pt x="345255" y="69850"/>
                    <a:pt x="337300" y="50800"/>
                    <a:pt x="338891" y="39370"/>
                  </a:cubicBezTo>
                  <a:cubicBezTo>
                    <a:pt x="340482" y="26670"/>
                    <a:pt x="353210" y="10160"/>
                    <a:pt x="367529" y="5080"/>
                  </a:cubicBezTo>
                  <a:cubicBezTo>
                    <a:pt x="383440" y="0"/>
                    <a:pt x="420033" y="5080"/>
                    <a:pt x="432762" y="12700"/>
                  </a:cubicBezTo>
                  <a:cubicBezTo>
                    <a:pt x="442308" y="19050"/>
                    <a:pt x="447081" y="29210"/>
                    <a:pt x="447081" y="38100"/>
                  </a:cubicBezTo>
                  <a:cubicBezTo>
                    <a:pt x="448672" y="49530"/>
                    <a:pt x="443899" y="64770"/>
                    <a:pt x="429580" y="76200"/>
                  </a:cubicBezTo>
                  <a:cubicBezTo>
                    <a:pt x="402532" y="96520"/>
                    <a:pt x="311843" y="105410"/>
                    <a:pt x="267294" y="123190"/>
                  </a:cubicBezTo>
                  <a:cubicBezTo>
                    <a:pt x="232291" y="135890"/>
                    <a:pt x="206835" y="149860"/>
                    <a:pt x="179787" y="167640"/>
                  </a:cubicBezTo>
                  <a:cubicBezTo>
                    <a:pt x="151149" y="187960"/>
                    <a:pt x="114555" y="214630"/>
                    <a:pt x="98644" y="238760"/>
                  </a:cubicBezTo>
                  <a:cubicBezTo>
                    <a:pt x="84325" y="257810"/>
                    <a:pt x="90689" y="284480"/>
                    <a:pt x="76370" y="293370"/>
                  </a:cubicBezTo>
                  <a:cubicBezTo>
                    <a:pt x="65233" y="300990"/>
                    <a:pt x="44549" y="302260"/>
                    <a:pt x="31821" y="298450"/>
                  </a:cubicBezTo>
                  <a:cubicBezTo>
                    <a:pt x="17502" y="293370"/>
                    <a:pt x="0" y="261620"/>
                    <a:pt x="0" y="261620"/>
                  </a:cubicBezTo>
                </a:path>
              </a:pathLst>
            </a:custGeom>
            <a:solidFill>
              <a:srgbClr val="409091"/>
            </a:solidFill>
            <a:ln cap="sq">
              <a:noFill/>
              <a:prstDash val="solid"/>
              <a:miter/>
            </a:ln>
          </p:spPr>
          <p:txBody>
            <a:bodyPr/>
            <a:lstStyle/>
            <a:p>
              <a:endParaRPr lang="en-GB"/>
            </a:p>
          </p:txBody>
        </p:sp>
      </p:grpSp>
      <p:grpSp>
        <p:nvGrpSpPr>
          <p:cNvPr id="61" name="Group 61"/>
          <p:cNvGrpSpPr/>
          <p:nvPr/>
        </p:nvGrpSpPr>
        <p:grpSpPr>
          <a:xfrm>
            <a:off x="9676828" y="3847770"/>
            <a:ext cx="841061" cy="562064"/>
            <a:chOff x="0" y="0"/>
            <a:chExt cx="615730" cy="411480"/>
          </a:xfrm>
        </p:grpSpPr>
        <p:sp>
          <p:nvSpPr>
            <p:cNvPr id="62" name="Freeform 62"/>
            <p:cNvSpPr/>
            <p:nvPr/>
          </p:nvSpPr>
          <p:spPr>
            <a:xfrm>
              <a:off x="63641" y="45720"/>
              <a:ext cx="493221" cy="320040"/>
            </a:xfrm>
            <a:custGeom>
              <a:avLst/>
              <a:gdLst/>
              <a:ahLst/>
              <a:cxnLst/>
              <a:rect l="l" t="t" r="r" b="b"/>
              <a:pathLst>
                <a:path w="493221" h="320040">
                  <a:moveTo>
                    <a:pt x="0" y="262890"/>
                  </a:moveTo>
                  <a:cubicBezTo>
                    <a:pt x="157513" y="76200"/>
                    <a:pt x="189333" y="59690"/>
                    <a:pt x="225927" y="44450"/>
                  </a:cubicBezTo>
                  <a:cubicBezTo>
                    <a:pt x="259339" y="30480"/>
                    <a:pt x="295933" y="20320"/>
                    <a:pt x="335709" y="16510"/>
                  </a:cubicBezTo>
                  <a:cubicBezTo>
                    <a:pt x="380257" y="11430"/>
                    <a:pt x="461400" y="5080"/>
                    <a:pt x="482084" y="20320"/>
                  </a:cubicBezTo>
                  <a:cubicBezTo>
                    <a:pt x="493221" y="29210"/>
                    <a:pt x="493221" y="49530"/>
                    <a:pt x="486857" y="60960"/>
                  </a:cubicBezTo>
                  <a:cubicBezTo>
                    <a:pt x="480493" y="72390"/>
                    <a:pt x="462991" y="85090"/>
                    <a:pt x="447081" y="87630"/>
                  </a:cubicBezTo>
                  <a:cubicBezTo>
                    <a:pt x="432762" y="90170"/>
                    <a:pt x="408896" y="85090"/>
                    <a:pt x="397759" y="76200"/>
                  </a:cubicBezTo>
                  <a:cubicBezTo>
                    <a:pt x="386622" y="68580"/>
                    <a:pt x="378666" y="49530"/>
                    <a:pt x="381849" y="38100"/>
                  </a:cubicBezTo>
                  <a:cubicBezTo>
                    <a:pt x="383440" y="25400"/>
                    <a:pt x="399350" y="10160"/>
                    <a:pt x="412078" y="5080"/>
                  </a:cubicBezTo>
                  <a:cubicBezTo>
                    <a:pt x="426397" y="0"/>
                    <a:pt x="451854" y="2540"/>
                    <a:pt x="464582" y="7620"/>
                  </a:cubicBezTo>
                  <a:cubicBezTo>
                    <a:pt x="474129" y="11430"/>
                    <a:pt x="483675" y="19050"/>
                    <a:pt x="486857" y="29210"/>
                  </a:cubicBezTo>
                  <a:cubicBezTo>
                    <a:pt x="490039" y="41910"/>
                    <a:pt x="480493" y="71120"/>
                    <a:pt x="469355" y="80010"/>
                  </a:cubicBezTo>
                  <a:cubicBezTo>
                    <a:pt x="461400" y="86360"/>
                    <a:pt x="447081" y="90170"/>
                    <a:pt x="435944" y="88900"/>
                  </a:cubicBezTo>
                  <a:cubicBezTo>
                    <a:pt x="421624" y="87630"/>
                    <a:pt x="396168" y="66040"/>
                    <a:pt x="389804" y="69850"/>
                  </a:cubicBezTo>
                  <a:cubicBezTo>
                    <a:pt x="385031" y="72390"/>
                    <a:pt x="399350" y="90170"/>
                    <a:pt x="391395" y="97790"/>
                  </a:cubicBezTo>
                  <a:cubicBezTo>
                    <a:pt x="375484" y="115570"/>
                    <a:pt x="283204" y="107950"/>
                    <a:pt x="235473" y="133350"/>
                  </a:cubicBezTo>
                  <a:cubicBezTo>
                    <a:pt x="171832" y="168910"/>
                    <a:pt x="111373" y="299720"/>
                    <a:pt x="65233" y="313690"/>
                  </a:cubicBezTo>
                  <a:cubicBezTo>
                    <a:pt x="44549" y="320040"/>
                    <a:pt x="20684" y="314960"/>
                    <a:pt x="9547" y="306070"/>
                  </a:cubicBezTo>
                  <a:cubicBezTo>
                    <a:pt x="0" y="297180"/>
                    <a:pt x="0" y="262890"/>
                    <a:pt x="0" y="262890"/>
                  </a:cubicBezTo>
                </a:path>
              </a:pathLst>
            </a:custGeom>
            <a:solidFill>
              <a:srgbClr val="409091"/>
            </a:solidFill>
            <a:ln cap="sq">
              <a:noFill/>
              <a:prstDash val="solid"/>
              <a:miter/>
            </a:ln>
          </p:spPr>
          <p:txBody>
            <a:bodyPr/>
            <a:lstStyle/>
            <a:p>
              <a:endParaRPr lang="en-GB"/>
            </a:p>
          </p:txBody>
        </p:sp>
      </p:grpSp>
      <p:grpSp>
        <p:nvGrpSpPr>
          <p:cNvPr id="63" name="Group 63"/>
          <p:cNvGrpSpPr/>
          <p:nvPr/>
        </p:nvGrpSpPr>
        <p:grpSpPr>
          <a:xfrm>
            <a:off x="16650899" y="3830422"/>
            <a:ext cx="912780" cy="650537"/>
            <a:chOff x="0" y="0"/>
            <a:chExt cx="668234" cy="476250"/>
          </a:xfrm>
        </p:grpSpPr>
        <p:sp>
          <p:nvSpPr>
            <p:cNvPr id="64" name="Freeform 64"/>
            <p:cNvSpPr/>
            <p:nvPr/>
          </p:nvSpPr>
          <p:spPr>
            <a:xfrm>
              <a:off x="57277" y="50800"/>
              <a:ext cx="548907" cy="383540"/>
            </a:xfrm>
            <a:custGeom>
              <a:avLst/>
              <a:gdLst/>
              <a:ahLst/>
              <a:cxnLst/>
              <a:rect l="l" t="t" r="r" b="b"/>
              <a:pathLst>
                <a:path w="548907" h="383540">
                  <a:moveTo>
                    <a:pt x="70006" y="0"/>
                  </a:moveTo>
                  <a:cubicBezTo>
                    <a:pt x="233882" y="57150"/>
                    <a:pt x="334117" y="110490"/>
                    <a:pt x="389804" y="149860"/>
                  </a:cubicBezTo>
                  <a:cubicBezTo>
                    <a:pt x="432761" y="181610"/>
                    <a:pt x="466173" y="212090"/>
                    <a:pt x="493221" y="245110"/>
                  </a:cubicBezTo>
                  <a:cubicBezTo>
                    <a:pt x="515495" y="273050"/>
                    <a:pt x="545725" y="309880"/>
                    <a:pt x="545725" y="331470"/>
                  </a:cubicBezTo>
                  <a:cubicBezTo>
                    <a:pt x="547316" y="342900"/>
                    <a:pt x="539361" y="353060"/>
                    <a:pt x="531406" y="359410"/>
                  </a:cubicBezTo>
                  <a:cubicBezTo>
                    <a:pt x="521859" y="367030"/>
                    <a:pt x="509131" y="373380"/>
                    <a:pt x="496403" y="373380"/>
                  </a:cubicBezTo>
                  <a:cubicBezTo>
                    <a:pt x="480493" y="373380"/>
                    <a:pt x="462991" y="358140"/>
                    <a:pt x="448672" y="358140"/>
                  </a:cubicBezTo>
                  <a:cubicBezTo>
                    <a:pt x="432761" y="358140"/>
                    <a:pt x="424806" y="370840"/>
                    <a:pt x="402532" y="374650"/>
                  </a:cubicBezTo>
                  <a:cubicBezTo>
                    <a:pt x="346846" y="383540"/>
                    <a:pt x="162286" y="383540"/>
                    <a:pt x="103417" y="373380"/>
                  </a:cubicBezTo>
                  <a:cubicBezTo>
                    <a:pt x="76370" y="368300"/>
                    <a:pt x="60460" y="364490"/>
                    <a:pt x="47731" y="354330"/>
                  </a:cubicBezTo>
                  <a:cubicBezTo>
                    <a:pt x="36594" y="344170"/>
                    <a:pt x="33412" y="332740"/>
                    <a:pt x="28639" y="314960"/>
                  </a:cubicBezTo>
                  <a:cubicBezTo>
                    <a:pt x="17502" y="273050"/>
                    <a:pt x="0" y="147320"/>
                    <a:pt x="19093" y="110490"/>
                  </a:cubicBezTo>
                  <a:cubicBezTo>
                    <a:pt x="30230" y="92710"/>
                    <a:pt x="49322" y="81280"/>
                    <a:pt x="65233" y="78740"/>
                  </a:cubicBezTo>
                  <a:cubicBezTo>
                    <a:pt x="77961" y="76200"/>
                    <a:pt x="92280" y="80010"/>
                    <a:pt x="101826" y="85090"/>
                  </a:cubicBezTo>
                  <a:cubicBezTo>
                    <a:pt x="112964" y="92710"/>
                    <a:pt x="125692" y="120650"/>
                    <a:pt x="125692" y="120650"/>
                  </a:cubicBezTo>
                  <a:cubicBezTo>
                    <a:pt x="125692" y="120650"/>
                    <a:pt x="92280" y="85090"/>
                    <a:pt x="95462" y="81280"/>
                  </a:cubicBezTo>
                  <a:cubicBezTo>
                    <a:pt x="98644" y="78740"/>
                    <a:pt x="125692" y="91440"/>
                    <a:pt x="149557" y="102870"/>
                  </a:cubicBezTo>
                  <a:cubicBezTo>
                    <a:pt x="195697" y="125730"/>
                    <a:pt x="308661" y="184150"/>
                    <a:pt x="350028" y="218440"/>
                  </a:cubicBezTo>
                  <a:cubicBezTo>
                    <a:pt x="375484" y="237490"/>
                    <a:pt x="399350" y="255270"/>
                    <a:pt x="400941" y="274320"/>
                  </a:cubicBezTo>
                  <a:cubicBezTo>
                    <a:pt x="404123" y="290830"/>
                    <a:pt x="394577" y="312420"/>
                    <a:pt x="373893" y="323850"/>
                  </a:cubicBezTo>
                  <a:cubicBezTo>
                    <a:pt x="337299" y="344170"/>
                    <a:pt x="202062" y="347980"/>
                    <a:pt x="155922" y="335280"/>
                  </a:cubicBezTo>
                  <a:cubicBezTo>
                    <a:pt x="127283" y="327660"/>
                    <a:pt x="109782" y="311150"/>
                    <a:pt x="98644" y="293370"/>
                  </a:cubicBezTo>
                  <a:cubicBezTo>
                    <a:pt x="85916" y="275590"/>
                    <a:pt x="82734" y="242570"/>
                    <a:pt x="87507" y="223520"/>
                  </a:cubicBezTo>
                  <a:cubicBezTo>
                    <a:pt x="89098" y="208280"/>
                    <a:pt x="97053" y="193040"/>
                    <a:pt x="109782" y="186690"/>
                  </a:cubicBezTo>
                  <a:cubicBezTo>
                    <a:pt x="124101" y="180340"/>
                    <a:pt x="152740" y="179070"/>
                    <a:pt x="171832" y="185420"/>
                  </a:cubicBezTo>
                  <a:cubicBezTo>
                    <a:pt x="198880" y="195580"/>
                    <a:pt x="243428" y="236220"/>
                    <a:pt x="249793" y="259080"/>
                  </a:cubicBezTo>
                  <a:cubicBezTo>
                    <a:pt x="252975" y="276860"/>
                    <a:pt x="240246" y="300990"/>
                    <a:pt x="227518" y="309880"/>
                  </a:cubicBezTo>
                  <a:cubicBezTo>
                    <a:pt x="214790" y="317500"/>
                    <a:pt x="189333" y="317500"/>
                    <a:pt x="176605" y="313690"/>
                  </a:cubicBezTo>
                  <a:cubicBezTo>
                    <a:pt x="162286" y="308610"/>
                    <a:pt x="146375" y="293370"/>
                    <a:pt x="143193" y="281940"/>
                  </a:cubicBezTo>
                  <a:cubicBezTo>
                    <a:pt x="140011" y="269240"/>
                    <a:pt x="146375" y="251460"/>
                    <a:pt x="157513" y="242570"/>
                  </a:cubicBezTo>
                  <a:cubicBezTo>
                    <a:pt x="168650" y="233680"/>
                    <a:pt x="190924" y="227330"/>
                    <a:pt x="206835" y="229870"/>
                  </a:cubicBezTo>
                  <a:cubicBezTo>
                    <a:pt x="221154" y="231140"/>
                    <a:pt x="240246" y="243840"/>
                    <a:pt x="246611" y="255270"/>
                  </a:cubicBezTo>
                  <a:cubicBezTo>
                    <a:pt x="252975" y="265430"/>
                    <a:pt x="252975" y="285750"/>
                    <a:pt x="243428" y="295910"/>
                  </a:cubicBezTo>
                  <a:cubicBezTo>
                    <a:pt x="233882" y="307340"/>
                    <a:pt x="202062" y="317500"/>
                    <a:pt x="181378" y="314960"/>
                  </a:cubicBezTo>
                  <a:cubicBezTo>
                    <a:pt x="155922" y="311150"/>
                    <a:pt x="120919" y="280670"/>
                    <a:pt x="105009" y="262890"/>
                  </a:cubicBezTo>
                  <a:cubicBezTo>
                    <a:pt x="93871" y="250190"/>
                    <a:pt x="85916" y="236220"/>
                    <a:pt x="87507" y="223520"/>
                  </a:cubicBezTo>
                  <a:cubicBezTo>
                    <a:pt x="87507" y="210820"/>
                    <a:pt x="97053" y="193040"/>
                    <a:pt x="109782" y="186690"/>
                  </a:cubicBezTo>
                  <a:cubicBezTo>
                    <a:pt x="124101" y="180340"/>
                    <a:pt x="154331" y="177800"/>
                    <a:pt x="171832" y="185420"/>
                  </a:cubicBezTo>
                  <a:cubicBezTo>
                    <a:pt x="194106" y="195580"/>
                    <a:pt x="197288" y="241300"/>
                    <a:pt x="222745" y="251460"/>
                  </a:cubicBezTo>
                  <a:cubicBezTo>
                    <a:pt x="248202" y="262890"/>
                    <a:pt x="315025" y="234950"/>
                    <a:pt x="324571" y="245110"/>
                  </a:cubicBezTo>
                  <a:cubicBezTo>
                    <a:pt x="330935" y="254000"/>
                    <a:pt x="316616" y="288290"/>
                    <a:pt x="297524" y="293370"/>
                  </a:cubicBezTo>
                  <a:cubicBezTo>
                    <a:pt x="259339" y="300990"/>
                    <a:pt x="111373" y="196850"/>
                    <a:pt x="65233" y="163830"/>
                  </a:cubicBezTo>
                  <a:cubicBezTo>
                    <a:pt x="41367" y="147320"/>
                    <a:pt x="20684" y="134620"/>
                    <a:pt x="17502" y="120650"/>
                  </a:cubicBezTo>
                  <a:cubicBezTo>
                    <a:pt x="15911" y="110490"/>
                    <a:pt x="23866" y="99060"/>
                    <a:pt x="31821" y="92710"/>
                  </a:cubicBezTo>
                  <a:cubicBezTo>
                    <a:pt x="39776" y="85090"/>
                    <a:pt x="54095" y="80010"/>
                    <a:pt x="65233" y="78740"/>
                  </a:cubicBezTo>
                  <a:cubicBezTo>
                    <a:pt x="77961" y="77470"/>
                    <a:pt x="92280" y="80010"/>
                    <a:pt x="101826" y="85090"/>
                  </a:cubicBezTo>
                  <a:cubicBezTo>
                    <a:pt x="112964" y="91440"/>
                    <a:pt x="119328" y="97790"/>
                    <a:pt x="124101" y="110490"/>
                  </a:cubicBezTo>
                  <a:cubicBezTo>
                    <a:pt x="135238" y="135890"/>
                    <a:pt x="135238" y="207010"/>
                    <a:pt x="128874" y="240030"/>
                  </a:cubicBezTo>
                  <a:cubicBezTo>
                    <a:pt x="124101" y="260350"/>
                    <a:pt x="97053" y="278130"/>
                    <a:pt x="108191" y="289560"/>
                  </a:cubicBezTo>
                  <a:cubicBezTo>
                    <a:pt x="132056" y="316230"/>
                    <a:pt x="396168" y="278130"/>
                    <a:pt x="467764" y="285750"/>
                  </a:cubicBezTo>
                  <a:cubicBezTo>
                    <a:pt x="499585" y="289560"/>
                    <a:pt x="520268" y="292100"/>
                    <a:pt x="532997" y="300990"/>
                  </a:cubicBezTo>
                  <a:cubicBezTo>
                    <a:pt x="542543" y="308610"/>
                    <a:pt x="548907" y="321310"/>
                    <a:pt x="545725" y="331470"/>
                  </a:cubicBezTo>
                  <a:cubicBezTo>
                    <a:pt x="544134" y="344170"/>
                    <a:pt x="525041" y="365760"/>
                    <a:pt x="509131" y="370840"/>
                  </a:cubicBezTo>
                  <a:cubicBezTo>
                    <a:pt x="494812" y="375920"/>
                    <a:pt x="474128" y="373380"/>
                    <a:pt x="458218" y="365760"/>
                  </a:cubicBezTo>
                  <a:cubicBezTo>
                    <a:pt x="429579" y="350520"/>
                    <a:pt x="405714" y="293370"/>
                    <a:pt x="377075" y="264160"/>
                  </a:cubicBezTo>
                  <a:cubicBezTo>
                    <a:pt x="353210" y="240030"/>
                    <a:pt x="335708" y="224790"/>
                    <a:pt x="303888" y="203200"/>
                  </a:cubicBezTo>
                  <a:cubicBezTo>
                    <a:pt x="259339" y="172720"/>
                    <a:pt x="179787" y="127000"/>
                    <a:pt x="125692" y="102870"/>
                  </a:cubicBezTo>
                  <a:cubicBezTo>
                    <a:pt x="87507" y="85090"/>
                    <a:pt x="38185" y="80010"/>
                    <a:pt x="20684" y="64770"/>
                  </a:cubicBezTo>
                  <a:cubicBezTo>
                    <a:pt x="11137" y="57150"/>
                    <a:pt x="6364" y="48260"/>
                    <a:pt x="6364" y="39370"/>
                  </a:cubicBezTo>
                  <a:cubicBezTo>
                    <a:pt x="6364" y="30480"/>
                    <a:pt x="9546" y="19050"/>
                    <a:pt x="17502" y="12700"/>
                  </a:cubicBezTo>
                  <a:cubicBezTo>
                    <a:pt x="27048" y="5080"/>
                    <a:pt x="70006" y="0"/>
                    <a:pt x="70006" y="0"/>
                  </a:cubicBezTo>
                </a:path>
              </a:pathLst>
            </a:custGeom>
            <a:solidFill>
              <a:srgbClr val="409091"/>
            </a:solidFill>
            <a:ln cap="sq">
              <a:noFill/>
              <a:prstDash val="solid"/>
              <a:miter/>
            </a:ln>
          </p:spPr>
          <p:txBody>
            <a:bodyPr/>
            <a:lstStyle/>
            <a:p>
              <a:endParaRPr lang="en-GB"/>
            </a:p>
          </p:txBody>
        </p:sp>
      </p:grpSp>
      <p:grpSp>
        <p:nvGrpSpPr>
          <p:cNvPr id="65" name="Group 65"/>
          <p:cNvGrpSpPr/>
          <p:nvPr/>
        </p:nvGrpSpPr>
        <p:grpSpPr>
          <a:xfrm>
            <a:off x="16711751" y="3842566"/>
            <a:ext cx="749783" cy="504817"/>
            <a:chOff x="0" y="0"/>
            <a:chExt cx="548907" cy="369570"/>
          </a:xfrm>
        </p:grpSpPr>
        <p:sp>
          <p:nvSpPr>
            <p:cNvPr id="66" name="Freeform 66"/>
            <p:cNvSpPr/>
            <p:nvPr/>
          </p:nvSpPr>
          <p:spPr>
            <a:xfrm>
              <a:off x="57277" y="45720"/>
              <a:ext cx="431170" cy="274320"/>
            </a:xfrm>
            <a:custGeom>
              <a:avLst/>
              <a:gdLst/>
              <a:ahLst/>
              <a:cxnLst/>
              <a:rect l="l" t="t" r="r" b="b"/>
              <a:pathLst>
                <a:path w="431170" h="274320">
                  <a:moveTo>
                    <a:pt x="338890" y="255270"/>
                  </a:moveTo>
                  <a:cubicBezTo>
                    <a:pt x="195697" y="114300"/>
                    <a:pt x="165468" y="104140"/>
                    <a:pt x="133647" y="96520"/>
                  </a:cubicBezTo>
                  <a:cubicBezTo>
                    <a:pt x="101826" y="90170"/>
                    <a:pt x="58868" y="96520"/>
                    <a:pt x="38185" y="88900"/>
                  </a:cubicBezTo>
                  <a:cubicBezTo>
                    <a:pt x="25457" y="85090"/>
                    <a:pt x="15911" y="78740"/>
                    <a:pt x="11137" y="71120"/>
                  </a:cubicBezTo>
                  <a:cubicBezTo>
                    <a:pt x="4773" y="60960"/>
                    <a:pt x="3182" y="40640"/>
                    <a:pt x="9546" y="30480"/>
                  </a:cubicBezTo>
                  <a:cubicBezTo>
                    <a:pt x="15911" y="19050"/>
                    <a:pt x="35003" y="6350"/>
                    <a:pt x="49322" y="6350"/>
                  </a:cubicBezTo>
                  <a:cubicBezTo>
                    <a:pt x="66824" y="5080"/>
                    <a:pt x="98644" y="19050"/>
                    <a:pt x="108191" y="30480"/>
                  </a:cubicBezTo>
                  <a:cubicBezTo>
                    <a:pt x="114555" y="41910"/>
                    <a:pt x="112964" y="60960"/>
                    <a:pt x="105008" y="71120"/>
                  </a:cubicBezTo>
                  <a:cubicBezTo>
                    <a:pt x="97053" y="81280"/>
                    <a:pt x="74779" y="91440"/>
                    <a:pt x="60460" y="92710"/>
                  </a:cubicBezTo>
                  <a:cubicBezTo>
                    <a:pt x="46140" y="92710"/>
                    <a:pt x="23866" y="83820"/>
                    <a:pt x="14320" y="74930"/>
                  </a:cubicBezTo>
                  <a:cubicBezTo>
                    <a:pt x="4773" y="64770"/>
                    <a:pt x="0" y="45720"/>
                    <a:pt x="6364" y="34290"/>
                  </a:cubicBezTo>
                  <a:cubicBezTo>
                    <a:pt x="14320" y="21590"/>
                    <a:pt x="38185" y="8890"/>
                    <a:pt x="62051" y="5080"/>
                  </a:cubicBezTo>
                  <a:cubicBezTo>
                    <a:pt x="92280" y="0"/>
                    <a:pt x="143193" y="10160"/>
                    <a:pt x="179787" y="20320"/>
                  </a:cubicBezTo>
                  <a:cubicBezTo>
                    <a:pt x="216381" y="30480"/>
                    <a:pt x="245019" y="40640"/>
                    <a:pt x="278431" y="64770"/>
                  </a:cubicBezTo>
                  <a:cubicBezTo>
                    <a:pt x="327753" y="99060"/>
                    <a:pt x="415260" y="190500"/>
                    <a:pt x="427988" y="223520"/>
                  </a:cubicBezTo>
                  <a:cubicBezTo>
                    <a:pt x="431170" y="234950"/>
                    <a:pt x="429579" y="242570"/>
                    <a:pt x="424806" y="250190"/>
                  </a:cubicBezTo>
                  <a:cubicBezTo>
                    <a:pt x="421624" y="259080"/>
                    <a:pt x="410487" y="266700"/>
                    <a:pt x="400941" y="270510"/>
                  </a:cubicBezTo>
                  <a:cubicBezTo>
                    <a:pt x="391395" y="274320"/>
                    <a:pt x="377075" y="274320"/>
                    <a:pt x="367529" y="271780"/>
                  </a:cubicBezTo>
                  <a:cubicBezTo>
                    <a:pt x="356392" y="269240"/>
                    <a:pt x="338890" y="255270"/>
                    <a:pt x="338890" y="255270"/>
                  </a:cubicBezTo>
                </a:path>
              </a:pathLst>
            </a:custGeom>
            <a:solidFill>
              <a:srgbClr val="409091"/>
            </a:solidFill>
            <a:ln cap="sq">
              <a:noFill/>
              <a:prstDash val="solid"/>
              <a:miter/>
            </a:ln>
          </p:spPr>
          <p:txBody>
            <a:bodyPr/>
            <a:lstStyle/>
            <a:p>
              <a:endParaRPr lang="en-GB"/>
            </a:p>
          </p:txBody>
        </p:sp>
      </p:grpSp>
      <p:grpSp>
        <p:nvGrpSpPr>
          <p:cNvPr id="67" name="Group 67"/>
          <p:cNvGrpSpPr/>
          <p:nvPr/>
        </p:nvGrpSpPr>
        <p:grpSpPr>
          <a:xfrm>
            <a:off x="9635528" y="4228041"/>
            <a:ext cx="215516" cy="172030"/>
            <a:chOff x="0" y="0"/>
            <a:chExt cx="521859" cy="416560"/>
          </a:xfrm>
        </p:grpSpPr>
        <p:sp>
          <p:nvSpPr>
            <p:cNvPr id="68" name="Freeform 68"/>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7972" y="321310"/>
                    <a:pt x="187742" y="320040"/>
                  </a:cubicBezTo>
                  <a:cubicBezTo>
                    <a:pt x="157513" y="317500"/>
                    <a:pt x="124101" y="309880"/>
                    <a:pt x="97053" y="297180"/>
                  </a:cubicBezTo>
                  <a:cubicBezTo>
                    <a:pt x="70006" y="284480"/>
                    <a:pt x="46140" y="264160"/>
                    <a:pt x="30230" y="242570"/>
                  </a:cubicBezTo>
                  <a:cubicBezTo>
                    <a:pt x="14320" y="222250"/>
                    <a:pt x="3182" y="195580"/>
                    <a:pt x="1591" y="170180"/>
                  </a:cubicBezTo>
                  <a:cubicBezTo>
                    <a:pt x="0" y="146050"/>
                    <a:pt x="6364" y="118110"/>
                    <a:pt x="19093" y="95250"/>
                  </a:cubicBezTo>
                  <a:cubicBezTo>
                    <a:pt x="31821" y="73660"/>
                    <a:pt x="52504" y="50800"/>
                    <a:pt x="77961" y="35560"/>
                  </a:cubicBezTo>
                  <a:cubicBezTo>
                    <a:pt x="101827" y="20320"/>
                    <a:pt x="133647" y="8890"/>
                    <a:pt x="163877" y="5080"/>
                  </a:cubicBezTo>
                  <a:cubicBezTo>
                    <a:pt x="194106" y="0"/>
                    <a:pt x="229109" y="2540"/>
                    <a:pt x="259339" y="8890"/>
                  </a:cubicBezTo>
                  <a:cubicBezTo>
                    <a:pt x="287977" y="16510"/>
                    <a:pt x="340482" y="48260"/>
                    <a:pt x="340482" y="48260"/>
                  </a:cubicBezTo>
                </a:path>
              </a:pathLst>
            </a:custGeom>
            <a:solidFill>
              <a:srgbClr val="409091"/>
            </a:solidFill>
            <a:ln cap="sq">
              <a:noFill/>
              <a:prstDash val="solid"/>
              <a:miter/>
            </a:ln>
          </p:spPr>
          <p:txBody>
            <a:bodyPr/>
            <a:lstStyle/>
            <a:p>
              <a:endParaRPr lang="en-GB"/>
            </a:p>
          </p:txBody>
        </p:sp>
      </p:grpSp>
      <p:grpSp>
        <p:nvGrpSpPr>
          <p:cNvPr id="69" name="Group 69"/>
          <p:cNvGrpSpPr/>
          <p:nvPr/>
        </p:nvGrpSpPr>
        <p:grpSpPr>
          <a:xfrm>
            <a:off x="9645384" y="4188180"/>
            <a:ext cx="215516" cy="172030"/>
            <a:chOff x="0" y="0"/>
            <a:chExt cx="521859" cy="416560"/>
          </a:xfrm>
        </p:grpSpPr>
        <p:sp>
          <p:nvSpPr>
            <p:cNvPr id="70" name="Freeform 70"/>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71" name="Group 71"/>
          <p:cNvGrpSpPr/>
          <p:nvPr/>
        </p:nvGrpSpPr>
        <p:grpSpPr>
          <a:xfrm>
            <a:off x="9634214" y="4038178"/>
            <a:ext cx="229315" cy="282696"/>
            <a:chOff x="0" y="0"/>
            <a:chExt cx="555271" cy="684530"/>
          </a:xfrm>
        </p:grpSpPr>
        <p:sp>
          <p:nvSpPr>
            <p:cNvPr id="72" name="Freeform 72"/>
            <p:cNvSpPr/>
            <p:nvPr/>
          </p:nvSpPr>
          <p:spPr>
            <a:xfrm>
              <a:off x="63641" y="48260"/>
              <a:ext cx="447081" cy="591820"/>
            </a:xfrm>
            <a:custGeom>
              <a:avLst/>
              <a:gdLst/>
              <a:ahLst/>
              <a:cxnLst/>
              <a:rect l="l" t="t" r="r" b="b"/>
              <a:pathLst>
                <a:path w="447081" h="591820">
                  <a:moveTo>
                    <a:pt x="25457" y="452120"/>
                  </a:moveTo>
                  <a:cubicBezTo>
                    <a:pt x="0" y="180340"/>
                    <a:pt x="4773" y="146050"/>
                    <a:pt x="14320" y="118110"/>
                  </a:cubicBezTo>
                  <a:cubicBezTo>
                    <a:pt x="22275" y="99060"/>
                    <a:pt x="31821" y="85090"/>
                    <a:pt x="46140" y="71120"/>
                  </a:cubicBezTo>
                  <a:cubicBezTo>
                    <a:pt x="58869" y="55880"/>
                    <a:pt x="71597" y="43180"/>
                    <a:pt x="93871" y="33020"/>
                  </a:cubicBezTo>
                  <a:cubicBezTo>
                    <a:pt x="124101" y="19050"/>
                    <a:pt x="179787" y="1270"/>
                    <a:pt x="221154" y="2540"/>
                  </a:cubicBezTo>
                  <a:cubicBezTo>
                    <a:pt x="264112" y="3810"/>
                    <a:pt x="313434" y="19050"/>
                    <a:pt x="345255" y="40640"/>
                  </a:cubicBezTo>
                  <a:cubicBezTo>
                    <a:pt x="378666" y="62230"/>
                    <a:pt x="405714" y="104140"/>
                    <a:pt x="416851" y="130810"/>
                  </a:cubicBezTo>
                  <a:cubicBezTo>
                    <a:pt x="424806" y="149860"/>
                    <a:pt x="424806" y="165100"/>
                    <a:pt x="421624" y="184150"/>
                  </a:cubicBezTo>
                  <a:cubicBezTo>
                    <a:pt x="415260" y="213360"/>
                    <a:pt x="396168" y="256540"/>
                    <a:pt x="367529" y="281940"/>
                  </a:cubicBezTo>
                  <a:cubicBezTo>
                    <a:pt x="338891" y="306070"/>
                    <a:pt x="291160" y="326390"/>
                    <a:pt x="249793" y="332740"/>
                  </a:cubicBezTo>
                  <a:cubicBezTo>
                    <a:pt x="208426" y="339090"/>
                    <a:pt x="151149" y="327660"/>
                    <a:pt x="119328" y="317500"/>
                  </a:cubicBezTo>
                  <a:cubicBezTo>
                    <a:pt x="95462" y="309880"/>
                    <a:pt x="81143" y="300990"/>
                    <a:pt x="65233" y="285750"/>
                  </a:cubicBezTo>
                  <a:cubicBezTo>
                    <a:pt x="41367" y="262890"/>
                    <a:pt x="14320" y="217170"/>
                    <a:pt x="6365" y="189230"/>
                  </a:cubicBezTo>
                  <a:cubicBezTo>
                    <a:pt x="1591" y="170180"/>
                    <a:pt x="1591" y="154940"/>
                    <a:pt x="9547" y="135890"/>
                  </a:cubicBezTo>
                  <a:cubicBezTo>
                    <a:pt x="19093" y="107950"/>
                    <a:pt x="50913" y="64770"/>
                    <a:pt x="76370" y="44450"/>
                  </a:cubicBezTo>
                  <a:cubicBezTo>
                    <a:pt x="93871" y="29210"/>
                    <a:pt x="109782" y="21590"/>
                    <a:pt x="133647" y="15240"/>
                  </a:cubicBezTo>
                  <a:cubicBezTo>
                    <a:pt x="167059" y="6350"/>
                    <a:pt x="225927" y="0"/>
                    <a:pt x="265703" y="7620"/>
                  </a:cubicBezTo>
                  <a:cubicBezTo>
                    <a:pt x="307070" y="16510"/>
                    <a:pt x="351619" y="40640"/>
                    <a:pt x="377075" y="66040"/>
                  </a:cubicBezTo>
                  <a:cubicBezTo>
                    <a:pt x="404123" y="92710"/>
                    <a:pt x="412078" y="124460"/>
                    <a:pt x="421624" y="166370"/>
                  </a:cubicBezTo>
                  <a:cubicBezTo>
                    <a:pt x="437535" y="236220"/>
                    <a:pt x="447081" y="378460"/>
                    <a:pt x="426397" y="447040"/>
                  </a:cubicBezTo>
                  <a:cubicBezTo>
                    <a:pt x="413669" y="491490"/>
                    <a:pt x="389804" y="525780"/>
                    <a:pt x="361165" y="548640"/>
                  </a:cubicBezTo>
                  <a:cubicBezTo>
                    <a:pt x="338891" y="567690"/>
                    <a:pt x="310252" y="580390"/>
                    <a:pt x="276840" y="585470"/>
                  </a:cubicBezTo>
                  <a:cubicBezTo>
                    <a:pt x="237064" y="591820"/>
                    <a:pt x="171832" y="586740"/>
                    <a:pt x="135238" y="574040"/>
                  </a:cubicBezTo>
                  <a:cubicBezTo>
                    <a:pt x="103418" y="562610"/>
                    <a:pt x="79552" y="543560"/>
                    <a:pt x="62051" y="523240"/>
                  </a:cubicBezTo>
                  <a:cubicBezTo>
                    <a:pt x="42958" y="502920"/>
                    <a:pt x="25457" y="452120"/>
                    <a:pt x="25457" y="452120"/>
                  </a:cubicBezTo>
                </a:path>
              </a:pathLst>
            </a:custGeom>
            <a:solidFill>
              <a:srgbClr val="409091"/>
            </a:solidFill>
            <a:ln cap="sq">
              <a:noFill/>
              <a:prstDash val="solid"/>
              <a:miter/>
            </a:ln>
          </p:spPr>
          <p:txBody>
            <a:bodyPr/>
            <a:lstStyle/>
            <a:p>
              <a:endParaRPr lang="en-GB"/>
            </a:p>
          </p:txBody>
        </p:sp>
      </p:grpSp>
      <p:grpSp>
        <p:nvGrpSpPr>
          <p:cNvPr id="73" name="Group 73"/>
          <p:cNvGrpSpPr/>
          <p:nvPr/>
        </p:nvGrpSpPr>
        <p:grpSpPr>
          <a:xfrm>
            <a:off x="9642099" y="4039752"/>
            <a:ext cx="217487" cy="175177"/>
            <a:chOff x="0" y="0"/>
            <a:chExt cx="526632" cy="424180"/>
          </a:xfrm>
        </p:grpSpPr>
        <p:sp>
          <p:nvSpPr>
            <p:cNvPr id="74" name="Freeform 74"/>
            <p:cNvSpPr/>
            <p:nvPr/>
          </p:nvSpPr>
          <p:spPr>
            <a:xfrm>
              <a:off x="54095" y="46990"/>
              <a:ext cx="412078" cy="328930"/>
            </a:xfrm>
            <a:custGeom>
              <a:avLst/>
              <a:gdLst/>
              <a:ahLst/>
              <a:cxnLst/>
              <a:rect l="l" t="t" r="r" b="b"/>
              <a:pathLst>
                <a:path w="412078" h="328930">
                  <a:moveTo>
                    <a:pt x="68415" y="49530"/>
                  </a:moveTo>
                  <a:cubicBezTo>
                    <a:pt x="206835" y="0"/>
                    <a:pt x="224336" y="0"/>
                    <a:pt x="248201" y="5080"/>
                  </a:cubicBezTo>
                  <a:cubicBezTo>
                    <a:pt x="280022" y="12700"/>
                    <a:pt x="334117" y="36830"/>
                    <a:pt x="357983" y="55880"/>
                  </a:cubicBezTo>
                  <a:cubicBezTo>
                    <a:pt x="375484" y="68580"/>
                    <a:pt x="385030" y="80010"/>
                    <a:pt x="392986" y="99060"/>
                  </a:cubicBezTo>
                  <a:cubicBezTo>
                    <a:pt x="404123" y="124460"/>
                    <a:pt x="408896" y="172720"/>
                    <a:pt x="404123" y="200660"/>
                  </a:cubicBezTo>
                  <a:cubicBezTo>
                    <a:pt x="399350" y="219710"/>
                    <a:pt x="389803" y="233680"/>
                    <a:pt x="378666" y="247650"/>
                  </a:cubicBezTo>
                  <a:cubicBezTo>
                    <a:pt x="365938" y="261620"/>
                    <a:pt x="354801" y="274320"/>
                    <a:pt x="334117" y="285750"/>
                  </a:cubicBezTo>
                  <a:cubicBezTo>
                    <a:pt x="307070" y="300990"/>
                    <a:pt x="249793" y="317500"/>
                    <a:pt x="214790" y="321310"/>
                  </a:cubicBezTo>
                  <a:cubicBezTo>
                    <a:pt x="190924" y="322580"/>
                    <a:pt x="173423" y="321310"/>
                    <a:pt x="151148" y="313690"/>
                  </a:cubicBezTo>
                  <a:cubicBezTo>
                    <a:pt x="119328" y="303530"/>
                    <a:pt x="70006" y="275590"/>
                    <a:pt x="47731" y="254000"/>
                  </a:cubicBezTo>
                  <a:cubicBezTo>
                    <a:pt x="31821" y="240030"/>
                    <a:pt x="25457" y="227330"/>
                    <a:pt x="19093" y="208280"/>
                  </a:cubicBezTo>
                  <a:cubicBezTo>
                    <a:pt x="12728" y="181610"/>
                    <a:pt x="9546" y="137160"/>
                    <a:pt x="22275" y="106680"/>
                  </a:cubicBezTo>
                  <a:cubicBezTo>
                    <a:pt x="36594" y="76200"/>
                    <a:pt x="74779" y="44450"/>
                    <a:pt x="103417" y="27940"/>
                  </a:cubicBezTo>
                  <a:cubicBezTo>
                    <a:pt x="122510" y="16510"/>
                    <a:pt x="141602" y="11430"/>
                    <a:pt x="162286" y="7620"/>
                  </a:cubicBezTo>
                  <a:cubicBezTo>
                    <a:pt x="182969" y="3810"/>
                    <a:pt x="202061" y="0"/>
                    <a:pt x="225927" y="3810"/>
                  </a:cubicBezTo>
                  <a:cubicBezTo>
                    <a:pt x="259339" y="7620"/>
                    <a:pt x="313434" y="21590"/>
                    <a:pt x="343664" y="43180"/>
                  </a:cubicBezTo>
                  <a:cubicBezTo>
                    <a:pt x="373893" y="64770"/>
                    <a:pt x="396168" y="105410"/>
                    <a:pt x="405714" y="132080"/>
                  </a:cubicBezTo>
                  <a:cubicBezTo>
                    <a:pt x="412078" y="151130"/>
                    <a:pt x="412078" y="163830"/>
                    <a:pt x="407305" y="182880"/>
                  </a:cubicBezTo>
                  <a:cubicBezTo>
                    <a:pt x="400941" y="209550"/>
                    <a:pt x="380257" y="251460"/>
                    <a:pt x="351619" y="274320"/>
                  </a:cubicBezTo>
                  <a:cubicBezTo>
                    <a:pt x="319798" y="298450"/>
                    <a:pt x="268885" y="321310"/>
                    <a:pt x="224336" y="325120"/>
                  </a:cubicBezTo>
                  <a:cubicBezTo>
                    <a:pt x="181378" y="328930"/>
                    <a:pt x="124101" y="316230"/>
                    <a:pt x="87507" y="295910"/>
                  </a:cubicBezTo>
                  <a:cubicBezTo>
                    <a:pt x="52504" y="275590"/>
                    <a:pt x="20684" y="233680"/>
                    <a:pt x="9546" y="201930"/>
                  </a:cubicBezTo>
                  <a:cubicBezTo>
                    <a:pt x="0" y="176530"/>
                    <a:pt x="3182" y="149860"/>
                    <a:pt x="11137" y="125730"/>
                  </a:cubicBezTo>
                  <a:cubicBezTo>
                    <a:pt x="19093" y="101600"/>
                    <a:pt x="57277" y="58420"/>
                    <a:pt x="57277" y="58420"/>
                  </a:cubicBezTo>
                </a:path>
              </a:pathLst>
            </a:custGeom>
            <a:solidFill>
              <a:srgbClr val="409091"/>
            </a:solidFill>
            <a:ln cap="sq">
              <a:noFill/>
              <a:prstDash val="solid"/>
              <a:miter/>
            </a:ln>
          </p:spPr>
          <p:txBody>
            <a:bodyPr/>
            <a:lstStyle/>
            <a:p>
              <a:endParaRPr lang="en-GB"/>
            </a:p>
          </p:txBody>
        </p:sp>
      </p:grpSp>
      <p:grpSp>
        <p:nvGrpSpPr>
          <p:cNvPr id="75" name="Group 75"/>
          <p:cNvGrpSpPr/>
          <p:nvPr/>
        </p:nvGrpSpPr>
        <p:grpSpPr>
          <a:xfrm>
            <a:off x="9643413" y="3824190"/>
            <a:ext cx="843667" cy="425355"/>
            <a:chOff x="0" y="0"/>
            <a:chExt cx="2042888" cy="1029970"/>
          </a:xfrm>
        </p:grpSpPr>
        <p:sp>
          <p:nvSpPr>
            <p:cNvPr id="76" name="Freeform 76"/>
            <p:cNvSpPr/>
            <p:nvPr/>
          </p:nvSpPr>
          <p:spPr>
            <a:xfrm>
              <a:off x="52504" y="38100"/>
              <a:ext cx="1926742" cy="941070"/>
            </a:xfrm>
            <a:custGeom>
              <a:avLst/>
              <a:gdLst/>
              <a:ahLst/>
              <a:cxnLst/>
              <a:rect l="l" t="t" r="r" b="b"/>
              <a:pathLst>
                <a:path w="1926742" h="941070">
                  <a:moveTo>
                    <a:pt x="90689" y="561340"/>
                  </a:moveTo>
                  <a:cubicBezTo>
                    <a:pt x="650733" y="288290"/>
                    <a:pt x="746195" y="275590"/>
                    <a:pt x="813019" y="273050"/>
                  </a:cubicBezTo>
                  <a:cubicBezTo>
                    <a:pt x="855976" y="271780"/>
                    <a:pt x="884615" y="274320"/>
                    <a:pt x="916436" y="283210"/>
                  </a:cubicBezTo>
                  <a:cubicBezTo>
                    <a:pt x="948256" y="293370"/>
                    <a:pt x="981668" y="314960"/>
                    <a:pt x="1002352" y="331470"/>
                  </a:cubicBezTo>
                  <a:cubicBezTo>
                    <a:pt x="1016671" y="342900"/>
                    <a:pt x="1023035" y="353060"/>
                    <a:pt x="1030990" y="365760"/>
                  </a:cubicBezTo>
                  <a:cubicBezTo>
                    <a:pt x="1038945" y="377190"/>
                    <a:pt x="1046901" y="388620"/>
                    <a:pt x="1050083" y="405130"/>
                  </a:cubicBezTo>
                  <a:cubicBezTo>
                    <a:pt x="1054856" y="426720"/>
                    <a:pt x="1058038" y="461010"/>
                    <a:pt x="1050083" y="487680"/>
                  </a:cubicBezTo>
                  <a:cubicBezTo>
                    <a:pt x="1040536" y="513080"/>
                    <a:pt x="1018262" y="543560"/>
                    <a:pt x="1000761" y="560070"/>
                  </a:cubicBezTo>
                  <a:cubicBezTo>
                    <a:pt x="988032" y="572770"/>
                    <a:pt x="978486" y="580390"/>
                    <a:pt x="960985" y="588010"/>
                  </a:cubicBezTo>
                  <a:cubicBezTo>
                    <a:pt x="937119" y="599440"/>
                    <a:pt x="895752" y="598170"/>
                    <a:pt x="863932" y="617220"/>
                  </a:cubicBezTo>
                  <a:cubicBezTo>
                    <a:pt x="819383" y="643890"/>
                    <a:pt x="766879" y="709930"/>
                    <a:pt x="731876" y="754380"/>
                  </a:cubicBezTo>
                  <a:cubicBezTo>
                    <a:pt x="704828" y="791210"/>
                    <a:pt x="695282" y="831850"/>
                    <a:pt x="668234" y="861060"/>
                  </a:cubicBezTo>
                  <a:cubicBezTo>
                    <a:pt x="645960" y="885190"/>
                    <a:pt x="620503" y="905510"/>
                    <a:pt x="590274" y="918210"/>
                  </a:cubicBezTo>
                  <a:cubicBezTo>
                    <a:pt x="560044" y="930910"/>
                    <a:pt x="515495" y="938530"/>
                    <a:pt x="486857" y="939800"/>
                  </a:cubicBezTo>
                  <a:cubicBezTo>
                    <a:pt x="466173" y="941070"/>
                    <a:pt x="453445" y="939800"/>
                    <a:pt x="432761" y="935990"/>
                  </a:cubicBezTo>
                  <a:cubicBezTo>
                    <a:pt x="405714" y="929640"/>
                    <a:pt x="364347" y="915670"/>
                    <a:pt x="337299" y="897890"/>
                  </a:cubicBezTo>
                  <a:cubicBezTo>
                    <a:pt x="311843" y="880110"/>
                    <a:pt x="287977" y="853440"/>
                    <a:pt x="275249" y="828040"/>
                  </a:cubicBezTo>
                  <a:cubicBezTo>
                    <a:pt x="262521" y="802640"/>
                    <a:pt x="259339" y="767080"/>
                    <a:pt x="260930" y="744220"/>
                  </a:cubicBezTo>
                  <a:cubicBezTo>
                    <a:pt x="262521" y="727710"/>
                    <a:pt x="275249" y="720090"/>
                    <a:pt x="272067" y="702310"/>
                  </a:cubicBezTo>
                  <a:cubicBezTo>
                    <a:pt x="268885" y="666750"/>
                    <a:pt x="225927" y="600710"/>
                    <a:pt x="195697" y="549910"/>
                  </a:cubicBezTo>
                  <a:cubicBezTo>
                    <a:pt x="163877" y="497840"/>
                    <a:pt x="100235" y="450850"/>
                    <a:pt x="82734" y="397510"/>
                  </a:cubicBezTo>
                  <a:cubicBezTo>
                    <a:pt x="68415" y="345440"/>
                    <a:pt x="68415" y="283210"/>
                    <a:pt x="92280" y="236220"/>
                  </a:cubicBezTo>
                  <a:cubicBezTo>
                    <a:pt x="117737" y="187960"/>
                    <a:pt x="170241" y="146050"/>
                    <a:pt x="238655" y="111760"/>
                  </a:cubicBezTo>
                  <a:cubicBezTo>
                    <a:pt x="335708" y="63500"/>
                    <a:pt x="517086" y="31750"/>
                    <a:pt x="655506" y="15240"/>
                  </a:cubicBezTo>
                  <a:cubicBezTo>
                    <a:pt x="787562" y="0"/>
                    <a:pt x="932346" y="8890"/>
                    <a:pt x="1054856" y="12700"/>
                  </a:cubicBezTo>
                  <a:cubicBezTo>
                    <a:pt x="1158273" y="16510"/>
                    <a:pt x="1236234" y="21590"/>
                    <a:pt x="1341242" y="31750"/>
                  </a:cubicBezTo>
                  <a:cubicBezTo>
                    <a:pt x="1471707" y="44450"/>
                    <a:pt x="1692860" y="68580"/>
                    <a:pt x="1772412" y="91440"/>
                  </a:cubicBezTo>
                  <a:cubicBezTo>
                    <a:pt x="1805824" y="101600"/>
                    <a:pt x="1820143" y="109220"/>
                    <a:pt x="1839236" y="121920"/>
                  </a:cubicBezTo>
                  <a:cubicBezTo>
                    <a:pt x="1858328" y="134620"/>
                    <a:pt x="1875829" y="151130"/>
                    <a:pt x="1890149" y="167640"/>
                  </a:cubicBezTo>
                  <a:cubicBezTo>
                    <a:pt x="1902877" y="184150"/>
                    <a:pt x="1912423" y="204470"/>
                    <a:pt x="1918787" y="223520"/>
                  </a:cubicBezTo>
                  <a:cubicBezTo>
                    <a:pt x="1925151" y="242570"/>
                    <a:pt x="1926742" y="264160"/>
                    <a:pt x="1925151" y="284480"/>
                  </a:cubicBezTo>
                  <a:cubicBezTo>
                    <a:pt x="1921969" y="303530"/>
                    <a:pt x="1915605" y="325120"/>
                    <a:pt x="1906059" y="342900"/>
                  </a:cubicBezTo>
                  <a:cubicBezTo>
                    <a:pt x="1896513" y="361950"/>
                    <a:pt x="1882194" y="379730"/>
                    <a:pt x="1864692" y="393700"/>
                  </a:cubicBezTo>
                  <a:cubicBezTo>
                    <a:pt x="1847191" y="408940"/>
                    <a:pt x="1826507" y="421640"/>
                    <a:pt x="1804233" y="431800"/>
                  </a:cubicBezTo>
                  <a:cubicBezTo>
                    <a:pt x="1783549" y="441960"/>
                    <a:pt x="1758093" y="448310"/>
                    <a:pt x="1732636" y="452120"/>
                  </a:cubicBezTo>
                  <a:cubicBezTo>
                    <a:pt x="1708771" y="455930"/>
                    <a:pt x="1681723" y="455930"/>
                    <a:pt x="1657858" y="453390"/>
                  </a:cubicBezTo>
                  <a:cubicBezTo>
                    <a:pt x="1632401" y="450850"/>
                    <a:pt x="1606945" y="444500"/>
                    <a:pt x="1584670" y="435610"/>
                  </a:cubicBezTo>
                  <a:cubicBezTo>
                    <a:pt x="1562396" y="426720"/>
                    <a:pt x="1540121" y="414020"/>
                    <a:pt x="1522620" y="400050"/>
                  </a:cubicBezTo>
                  <a:cubicBezTo>
                    <a:pt x="1505118" y="386080"/>
                    <a:pt x="1489208" y="368300"/>
                    <a:pt x="1479662" y="350520"/>
                  </a:cubicBezTo>
                  <a:cubicBezTo>
                    <a:pt x="1468525" y="332740"/>
                    <a:pt x="1460570" y="312420"/>
                    <a:pt x="1457387" y="292100"/>
                  </a:cubicBezTo>
                  <a:cubicBezTo>
                    <a:pt x="1454205" y="271780"/>
                    <a:pt x="1454205" y="251460"/>
                    <a:pt x="1458978" y="231140"/>
                  </a:cubicBezTo>
                  <a:cubicBezTo>
                    <a:pt x="1463752" y="212090"/>
                    <a:pt x="1473298" y="191770"/>
                    <a:pt x="1486026" y="173990"/>
                  </a:cubicBezTo>
                  <a:cubicBezTo>
                    <a:pt x="1498754" y="157480"/>
                    <a:pt x="1516256" y="140970"/>
                    <a:pt x="1533757" y="127000"/>
                  </a:cubicBezTo>
                  <a:cubicBezTo>
                    <a:pt x="1552849" y="114300"/>
                    <a:pt x="1575124" y="102870"/>
                    <a:pt x="1598989" y="95250"/>
                  </a:cubicBezTo>
                  <a:cubicBezTo>
                    <a:pt x="1621264" y="87630"/>
                    <a:pt x="1648311" y="82550"/>
                    <a:pt x="1672177" y="80010"/>
                  </a:cubicBezTo>
                  <a:cubicBezTo>
                    <a:pt x="1697634" y="78740"/>
                    <a:pt x="1724681" y="81280"/>
                    <a:pt x="1748547" y="86360"/>
                  </a:cubicBezTo>
                  <a:cubicBezTo>
                    <a:pt x="1772412" y="90170"/>
                    <a:pt x="1797869" y="99060"/>
                    <a:pt x="1818552" y="110490"/>
                  </a:cubicBezTo>
                  <a:cubicBezTo>
                    <a:pt x="1839236" y="120650"/>
                    <a:pt x="1859919" y="135890"/>
                    <a:pt x="1874238" y="151130"/>
                  </a:cubicBezTo>
                  <a:cubicBezTo>
                    <a:pt x="1890149" y="166370"/>
                    <a:pt x="1902877" y="185420"/>
                    <a:pt x="1912423" y="204470"/>
                  </a:cubicBezTo>
                  <a:cubicBezTo>
                    <a:pt x="1920378" y="223520"/>
                    <a:pt x="1925151" y="243840"/>
                    <a:pt x="1925151" y="264160"/>
                  </a:cubicBezTo>
                  <a:cubicBezTo>
                    <a:pt x="1926742" y="284480"/>
                    <a:pt x="1921969" y="304800"/>
                    <a:pt x="1915605" y="323850"/>
                  </a:cubicBezTo>
                  <a:cubicBezTo>
                    <a:pt x="1907650" y="342900"/>
                    <a:pt x="1894922" y="361950"/>
                    <a:pt x="1880602" y="378460"/>
                  </a:cubicBezTo>
                  <a:cubicBezTo>
                    <a:pt x="1866283" y="394970"/>
                    <a:pt x="1847191" y="408940"/>
                    <a:pt x="1826507" y="420370"/>
                  </a:cubicBezTo>
                  <a:cubicBezTo>
                    <a:pt x="1805824" y="433070"/>
                    <a:pt x="1781958" y="441960"/>
                    <a:pt x="1758093" y="447040"/>
                  </a:cubicBezTo>
                  <a:cubicBezTo>
                    <a:pt x="1734227" y="453390"/>
                    <a:pt x="1716726" y="454660"/>
                    <a:pt x="1683314" y="455930"/>
                  </a:cubicBezTo>
                  <a:cubicBezTo>
                    <a:pt x="1616491" y="457200"/>
                    <a:pt x="1473298" y="453390"/>
                    <a:pt x="1384200" y="440690"/>
                  </a:cubicBezTo>
                  <a:cubicBezTo>
                    <a:pt x="1307830" y="430530"/>
                    <a:pt x="1247371" y="400050"/>
                    <a:pt x="1175774" y="391160"/>
                  </a:cubicBezTo>
                  <a:cubicBezTo>
                    <a:pt x="1104178" y="382270"/>
                    <a:pt x="1024626" y="394970"/>
                    <a:pt x="953030" y="387350"/>
                  </a:cubicBezTo>
                  <a:cubicBezTo>
                    <a:pt x="886206" y="379730"/>
                    <a:pt x="832111" y="342900"/>
                    <a:pt x="760514" y="346710"/>
                  </a:cubicBezTo>
                  <a:cubicBezTo>
                    <a:pt x="668234" y="351790"/>
                    <a:pt x="472537" y="472440"/>
                    <a:pt x="450263" y="453390"/>
                  </a:cubicBezTo>
                  <a:cubicBezTo>
                    <a:pt x="431170" y="438150"/>
                    <a:pt x="504358" y="308610"/>
                    <a:pt x="539361" y="307340"/>
                  </a:cubicBezTo>
                  <a:cubicBezTo>
                    <a:pt x="577546" y="306070"/>
                    <a:pt x="645960" y="415290"/>
                    <a:pt x="673008" y="474980"/>
                  </a:cubicBezTo>
                  <a:cubicBezTo>
                    <a:pt x="700055" y="532130"/>
                    <a:pt x="701646" y="600710"/>
                    <a:pt x="704828" y="660400"/>
                  </a:cubicBezTo>
                  <a:cubicBezTo>
                    <a:pt x="708010" y="716280"/>
                    <a:pt x="709601" y="781050"/>
                    <a:pt x="692100" y="821690"/>
                  </a:cubicBezTo>
                  <a:cubicBezTo>
                    <a:pt x="679372" y="852170"/>
                    <a:pt x="658688" y="875030"/>
                    <a:pt x="633232" y="892810"/>
                  </a:cubicBezTo>
                  <a:cubicBezTo>
                    <a:pt x="607775" y="911860"/>
                    <a:pt x="567999" y="927100"/>
                    <a:pt x="539361" y="933450"/>
                  </a:cubicBezTo>
                  <a:cubicBezTo>
                    <a:pt x="520268" y="939800"/>
                    <a:pt x="507540" y="941070"/>
                    <a:pt x="486857" y="939800"/>
                  </a:cubicBezTo>
                  <a:cubicBezTo>
                    <a:pt x="458218" y="938530"/>
                    <a:pt x="408896" y="929640"/>
                    <a:pt x="383439" y="920750"/>
                  </a:cubicBezTo>
                  <a:cubicBezTo>
                    <a:pt x="364347" y="914400"/>
                    <a:pt x="353210" y="909320"/>
                    <a:pt x="337299" y="897890"/>
                  </a:cubicBezTo>
                  <a:cubicBezTo>
                    <a:pt x="316616" y="881380"/>
                    <a:pt x="287977" y="853440"/>
                    <a:pt x="275249" y="828040"/>
                  </a:cubicBezTo>
                  <a:cubicBezTo>
                    <a:pt x="262521" y="802640"/>
                    <a:pt x="256157" y="774700"/>
                    <a:pt x="260930" y="744220"/>
                  </a:cubicBezTo>
                  <a:cubicBezTo>
                    <a:pt x="267294" y="702310"/>
                    <a:pt x="297524" y="646430"/>
                    <a:pt x="329344" y="603250"/>
                  </a:cubicBezTo>
                  <a:cubicBezTo>
                    <a:pt x="362756" y="557530"/>
                    <a:pt x="408896" y="515620"/>
                    <a:pt x="456627" y="477520"/>
                  </a:cubicBezTo>
                  <a:cubicBezTo>
                    <a:pt x="505949" y="438150"/>
                    <a:pt x="560044" y="406400"/>
                    <a:pt x="617321" y="373380"/>
                  </a:cubicBezTo>
                  <a:cubicBezTo>
                    <a:pt x="677781" y="337820"/>
                    <a:pt x="757332" y="283210"/>
                    <a:pt x="813019" y="273050"/>
                  </a:cubicBezTo>
                  <a:cubicBezTo>
                    <a:pt x="851203" y="266700"/>
                    <a:pt x="884615" y="274320"/>
                    <a:pt x="916436" y="283210"/>
                  </a:cubicBezTo>
                  <a:cubicBezTo>
                    <a:pt x="948256" y="293370"/>
                    <a:pt x="981668" y="314960"/>
                    <a:pt x="1002352" y="331470"/>
                  </a:cubicBezTo>
                  <a:cubicBezTo>
                    <a:pt x="1016671" y="342900"/>
                    <a:pt x="1023035" y="350520"/>
                    <a:pt x="1030990" y="365760"/>
                  </a:cubicBezTo>
                  <a:cubicBezTo>
                    <a:pt x="1042127" y="386080"/>
                    <a:pt x="1056447" y="419100"/>
                    <a:pt x="1056447" y="445770"/>
                  </a:cubicBezTo>
                  <a:cubicBezTo>
                    <a:pt x="1056447" y="472440"/>
                    <a:pt x="1042127" y="505460"/>
                    <a:pt x="1030990" y="525780"/>
                  </a:cubicBezTo>
                  <a:cubicBezTo>
                    <a:pt x="1023035" y="541020"/>
                    <a:pt x="1015080" y="549910"/>
                    <a:pt x="1000761" y="560070"/>
                  </a:cubicBezTo>
                  <a:cubicBezTo>
                    <a:pt x="980077" y="576580"/>
                    <a:pt x="954621" y="593090"/>
                    <a:pt x="914845" y="607060"/>
                  </a:cubicBezTo>
                  <a:cubicBezTo>
                    <a:pt x="846430" y="632460"/>
                    <a:pt x="712783" y="638810"/>
                    <a:pt x="612548" y="674370"/>
                  </a:cubicBezTo>
                  <a:cubicBezTo>
                    <a:pt x="501176" y="713740"/>
                    <a:pt x="373893" y="820420"/>
                    <a:pt x="284795" y="843280"/>
                  </a:cubicBezTo>
                  <a:cubicBezTo>
                    <a:pt x="229109" y="855980"/>
                    <a:pt x="182969" y="857250"/>
                    <a:pt x="140011" y="844550"/>
                  </a:cubicBezTo>
                  <a:cubicBezTo>
                    <a:pt x="98644" y="833120"/>
                    <a:pt x="52504" y="802640"/>
                    <a:pt x="30230" y="770890"/>
                  </a:cubicBezTo>
                  <a:cubicBezTo>
                    <a:pt x="9546" y="739140"/>
                    <a:pt x="0" y="692150"/>
                    <a:pt x="11137" y="656590"/>
                  </a:cubicBezTo>
                  <a:cubicBezTo>
                    <a:pt x="20684" y="622300"/>
                    <a:pt x="90689" y="561340"/>
                    <a:pt x="90689" y="561340"/>
                  </a:cubicBezTo>
                </a:path>
              </a:pathLst>
            </a:custGeom>
            <a:solidFill>
              <a:srgbClr val="409091"/>
            </a:solidFill>
            <a:ln cap="sq">
              <a:noFill/>
              <a:prstDash val="solid"/>
              <a:miter/>
            </a:ln>
          </p:spPr>
          <p:txBody>
            <a:bodyPr/>
            <a:lstStyle/>
            <a:p>
              <a:endParaRPr lang="en-GB"/>
            </a:p>
          </p:txBody>
        </p:sp>
      </p:grpSp>
      <p:grpSp>
        <p:nvGrpSpPr>
          <p:cNvPr id="77" name="Group 77"/>
          <p:cNvGrpSpPr/>
          <p:nvPr/>
        </p:nvGrpSpPr>
        <p:grpSpPr>
          <a:xfrm>
            <a:off x="16737051" y="3844644"/>
            <a:ext cx="818699" cy="606301"/>
            <a:chOff x="0" y="0"/>
            <a:chExt cx="1982428" cy="1468120"/>
          </a:xfrm>
        </p:grpSpPr>
        <p:sp>
          <p:nvSpPr>
            <p:cNvPr id="78" name="Freeform 78"/>
            <p:cNvSpPr/>
            <p:nvPr/>
          </p:nvSpPr>
          <p:spPr>
            <a:xfrm>
              <a:off x="50913" y="40640"/>
              <a:ext cx="1871056" cy="1379220"/>
            </a:xfrm>
            <a:custGeom>
              <a:avLst/>
              <a:gdLst/>
              <a:ahLst/>
              <a:cxnLst/>
              <a:rect l="l" t="t" r="r" b="b"/>
              <a:pathLst>
                <a:path w="1871056" h="1379220">
                  <a:moveTo>
                    <a:pt x="270476" y="10160"/>
                  </a:moveTo>
                  <a:cubicBezTo>
                    <a:pt x="1382609" y="133350"/>
                    <a:pt x="1433522" y="144780"/>
                    <a:pt x="1497163" y="175260"/>
                  </a:cubicBezTo>
                  <a:cubicBezTo>
                    <a:pt x="1557622" y="204470"/>
                    <a:pt x="1610127" y="228600"/>
                    <a:pt x="1656267" y="292100"/>
                  </a:cubicBezTo>
                  <a:cubicBezTo>
                    <a:pt x="1750138" y="420370"/>
                    <a:pt x="1824916" y="833120"/>
                    <a:pt x="1851964" y="982980"/>
                  </a:cubicBezTo>
                  <a:cubicBezTo>
                    <a:pt x="1866283" y="1055370"/>
                    <a:pt x="1869465" y="1093470"/>
                    <a:pt x="1866283" y="1144270"/>
                  </a:cubicBezTo>
                  <a:cubicBezTo>
                    <a:pt x="1864692" y="1191260"/>
                    <a:pt x="1855146" y="1247140"/>
                    <a:pt x="1840827" y="1277620"/>
                  </a:cubicBezTo>
                  <a:cubicBezTo>
                    <a:pt x="1831280" y="1294130"/>
                    <a:pt x="1823325" y="1301750"/>
                    <a:pt x="1809006" y="1314450"/>
                  </a:cubicBezTo>
                  <a:cubicBezTo>
                    <a:pt x="1786731" y="1332230"/>
                    <a:pt x="1743773" y="1355090"/>
                    <a:pt x="1716726" y="1365250"/>
                  </a:cubicBezTo>
                  <a:cubicBezTo>
                    <a:pt x="1697633" y="1372870"/>
                    <a:pt x="1683314" y="1375410"/>
                    <a:pt x="1662631" y="1376680"/>
                  </a:cubicBezTo>
                  <a:cubicBezTo>
                    <a:pt x="1630810" y="1377950"/>
                    <a:pt x="1579897" y="1372870"/>
                    <a:pt x="1551258" y="1365250"/>
                  </a:cubicBezTo>
                  <a:cubicBezTo>
                    <a:pt x="1530575" y="1360170"/>
                    <a:pt x="1517847" y="1355090"/>
                    <a:pt x="1500345" y="1344930"/>
                  </a:cubicBezTo>
                  <a:cubicBezTo>
                    <a:pt x="1476480" y="1329690"/>
                    <a:pt x="1443068" y="1303020"/>
                    <a:pt x="1427158" y="1277620"/>
                  </a:cubicBezTo>
                  <a:cubicBezTo>
                    <a:pt x="1409656" y="1252220"/>
                    <a:pt x="1417611" y="1223010"/>
                    <a:pt x="1400110" y="1191260"/>
                  </a:cubicBezTo>
                  <a:cubicBezTo>
                    <a:pt x="1373062" y="1144270"/>
                    <a:pt x="1311012" y="1101090"/>
                    <a:pt x="1263281" y="1032510"/>
                  </a:cubicBezTo>
                  <a:cubicBezTo>
                    <a:pt x="1188503" y="924560"/>
                    <a:pt x="1067584" y="668020"/>
                    <a:pt x="1027808" y="589280"/>
                  </a:cubicBezTo>
                  <a:cubicBezTo>
                    <a:pt x="1013489" y="561340"/>
                    <a:pt x="1005534" y="552450"/>
                    <a:pt x="1000761" y="532130"/>
                  </a:cubicBezTo>
                  <a:cubicBezTo>
                    <a:pt x="995987" y="511810"/>
                    <a:pt x="995987" y="490220"/>
                    <a:pt x="999170" y="471170"/>
                  </a:cubicBezTo>
                  <a:cubicBezTo>
                    <a:pt x="1002351" y="450850"/>
                    <a:pt x="1010307" y="430530"/>
                    <a:pt x="1021444" y="411480"/>
                  </a:cubicBezTo>
                  <a:cubicBezTo>
                    <a:pt x="1032581" y="393700"/>
                    <a:pt x="1048492" y="375920"/>
                    <a:pt x="1065993" y="361950"/>
                  </a:cubicBezTo>
                  <a:cubicBezTo>
                    <a:pt x="1083494" y="347980"/>
                    <a:pt x="1105769" y="335280"/>
                    <a:pt x="1128043" y="326390"/>
                  </a:cubicBezTo>
                  <a:cubicBezTo>
                    <a:pt x="1150318" y="317500"/>
                    <a:pt x="1175774" y="311150"/>
                    <a:pt x="1201231" y="308610"/>
                  </a:cubicBezTo>
                  <a:cubicBezTo>
                    <a:pt x="1226687" y="304800"/>
                    <a:pt x="1253735" y="306070"/>
                    <a:pt x="1277600" y="309880"/>
                  </a:cubicBezTo>
                  <a:cubicBezTo>
                    <a:pt x="1303057" y="313690"/>
                    <a:pt x="1328513" y="320040"/>
                    <a:pt x="1350788" y="330200"/>
                  </a:cubicBezTo>
                  <a:cubicBezTo>
                    <a:pt x="1373062" y="340360"/>
                    <a:pt x="1393746" y="354330"/>
                    <a:pt x="1411247" y="368300"/>
                  </a:cubicBezTo>
                  <a:cubicBezTo>
                    <a:pt x="1427158" y="383540"/>
                    <a:pt x="1441477" y="401320"/>
                    <a:pt x="1452614" y="420370"/>
                  </a:cubicBezTo>
                  <a:cubicBezTo>
                    <a:pt x="1462160" y="439420"/>
                    <a:pt x="1468524" y="459740"/>
                    <a:pt x="1470116" y="480060"/>
                  </a:cubicBezTo>
                  <a:cubicBezTo>
                    <a:pt x="1473298" y="500380"/>
                    <a:pt x="1470116" y="520700"/>
                    <a:pt x="1465342" y="541020"/>
                  </a:cubicBezTo>
                  <a:cubicBezTo>
                    <a:pt x="1458978" y="560070"/>
                    <a:pt x="1447841" y="580390"/>
                    <a:pt x="1435113" y="596900"/>
                  </a:cubicBezTo>
                  <a:cubicBezTo>
                    <a:pt x="1420793" y="614680"/>
                    <a:pt x="1403292" y="629920"/>
                    <a:pt x="1384200" y="642620"/>
                  </a:cubicBezTo>
                  <a:cubicBezTo>
                    <a:pt x="1363516" y="655320"/>
                    <a:pt x="1339651" y="666750"/>
                    <a:pt x="1317376" y="673100"/>
                  </a:cubicBezTo>
                  <a:cubicBezTo>
                    <a:pt x="1293511" y="680720"/>
                    <a:pt x="1266463" y="684530"/>
                    <a:pt x="1241007" y="685800"/>
                  </a:cubicBezTo>
                  <a:cubicBezTo>
                    <a:pt x="1215550" y="685800"/>
                    <a:pt x="1190094" y="683260"/>
                    <a:pt x="1164637" y="676910"/>
                  </a:cubicBezTo>
                  <a:cubicBezTo>
                    <a:pt x="1140772" y="671830"/>
                    <a:pt x="1116906" y="661670"/>
                    <a:pt x="1096223" y="650240"/>
                  </a:cubicBezTo>
                  <a:cubicBezTo>
                    <a:pt x="1075539" y="638810"/>
                    <a:pt x="1056447" y="623570"/>
                    <a:pt x="1042127" y="607060"/>
                  </a:cubicBezTo>
                  <a:cubicBezTo>
                    <a:pt x="1026217" y="590550"/>
                    <a:pt x="1015080" y="571500"/>
                    <a:pt x="1007125" y="552450"/>
                  </a:cubicBezTo>
                  <a:cubicBezTo>
                    <a:pt x="999170" y="532130"/>
                    <a:pt x="995987" y="511810"/>
                    <a:pt x="997578" y="491490"/>
                  </a:cubicBezTo>
                  <a:cubicBezTo>
                    <a:pt x="997578" y="471170"/>
                    <a:pt x="1002351" y="449580"/>
                    <a:pt x="1011898" y="430530"/>
                  </a:cubicBezTo>
                  <a:cubicBezTo>
                    <a:pt x="1019853" y="411480"/>
                    <a:pt x="1032581" y="393700"/>
                    <a:pt x="1048492" y="377190"/>
                  </a:cubicBezTo>
                  <a:cubicBezTo>
                    <a:pt x="1064402" y="361950"/>
                    <a:pt x="1085085" y="346710"/>
                    <a:pt x="1105769" y="336550"/>
                  </a:cubicBezTo>
                  <a:cubicBezTo>
                    <a:pt x="1126452" y="325120"/>
                    <a:pt x="1151909" y="317500"/>
                    <a:pt x="1175774" y="312420"/>
                  </a:cubicBezTo>
                  <a:cubicBezTo>
                    <a:pt x="1201231" y="307340"/>
                    <a:pt x="1228278" y="304800"/>
                    <a:pt x="1252144" y="307340"/>
                  </a:cubicBezTo>
                  <a:cubicBezTo>
                    <a:pt x="1277600" y="308610"/>
                    <a:pt x="1304648" y="313690"/>
                    <a:pt x="1326922" y="321310"/>
                  </a:cubicBezTo>
                  <a:cubicBezTo>
                    <a:pt x="1350788" y="328930"/>
                    <a:pt x="1373062" y="340360"/>
                    <a:pt x="1392155" y="354330"/>
                  </a:cubicBezTo>
                  <a:cubicBezTo>
                    <a:pt x="1411247" y="368300"/>
                    <a:pt x="1422385" y="382270"/>
                    <a:pt x="1439886" y="401320"/>
                  </a:cubicBezTo>
                  <a:cubicBezTo>
                    <a:pt x="1466933" y="431800"/>
                    <a:pt x="1498754" y="469900"/>
                    <a:pt x="1528984" y="521970"/>
                  </a:cubicBezTo>
                  <a:cubicBezTo>
                    <a:pt x="1581488" y="608330"/>
                    <a:pt x="1640356" y="770890"/>
                    <a:pt x="1699225" y="886460"/>
                  </a:cubicBezTo>
                  <a:cubicBezTo>
                    <a:pt x="1753320" y="993140"/>
                    <a:pt x="1859919" y="1118870"/>
                    <a:pt x="1867874" y="1191260"/>
                  </a:cubicBezTo>
                  <a:cubicBezTo>
                    <a:pt x="1871056" y="1228090"/>
                    <a:pt x="1856737" y="1252220"/>
                    <a:pt x="1840827" y="1277620"/>
                  </a:cubicBezTo>
                  <a:cubicBezTo>
                    <a:pt x="1823325" y="1303020"/>
                    <a:pt x="1796278" y="1328420"/>
                    <a:pt x="1766048" y="1344930"/>
                  </a:cubicBezTo>
                  <a:cubicBezTo>
                    <a:pt x="1737409" y="1360170"/>
                    <a:pt x="1697633" y="1372870"/>
                    <a:pt x="1662631" y="1376680"/>
                  </a:cubicBezTo>
                  <a:cubicBezTo>
                    <a:pt x="1626037" y="1379220"/>
                    <a:pt x="1584670" y="1375410"/>
                    <a:pt x="1551258" y="1365250"/>
                  </a:cubicBezTo>
                  <a:cubicBezTo>
                    <a:pt x="1516256" y="1355090"/>
                    <a:pt x="1482844" y="1336040"/>
                    <a:pt x="1458978" y="1314450"/>
                  </a:cubicBezTo>
                  <a:cubicBezTo>
                    <a:pt x="1435113" y="1292860"/>
                    <a:pt x="1417611" y="1268730"/>
                    <a:pt x="1406474" y="1235710"/>
                  </a:cubicBezTo>
                  <a:cubicBezTo>
                    <a:pt x="1390564" y="1188720"/>
                    <a:pt x="1409656" y="1122680"/>
                    <a:pt x="1396928" y="1051560"/>
                  </a:cubicBezTo>
                  <a:cubicBezTo>
                    <a:pt x="1379427" y="946150"/>
                    <a:pt x="1299875" y="773430"/>
                    <a:pt x="1290329" y="670560"/>
                  </a:cubicBezTo>
                  <a:cubicBezTo>
                    <a:pt x="1283965" y="603250"/>
                    <a:pt x="1338060" y="539750"/>
                    <a:pt x="1306239" y="500380"/>
                  </a:cubicBezTo>
                  <a:cubicBezTo>
                    <a:pt x="1271236" y="458470"/>
                    <a:pt x="1174183" y="454660"/>
                    <a:pt x="1075539" y="435610"/>
                  </a:cubicBezTo>
                  <a:cubicBezTo>
                    <a:pt x="911663" y="406400"/>
                    <a:pt x="580727" y="406400"/>
                    <a:pt x="400941" y="375920"/>
                  </a:cubicBezTo>
                  <a:cubicBezTo>
                    <a:pt x="278431" y="354330"/>
                    <a:pt x="163877" y="336550"/>
                    <a:pt x="98644" y="298450"/>
                  </a:cubicBezTo>
                  <a:cubicBezTo>
                    <a:pt x="54095" y="273050"/>
                    <a:pt x="23866" y="241300"/>
                    <a:pt x="12728" y="207010"/>
                  </a:cubicBezTo>
                  <a:cubicBezTo>
                    <a:pt x="0" y="172720"/>
                    <a:pt x="4773" y="125730"/>
                    <a:pt x="23866" y="93980"/>
                  </a:cubicBezTo>
                  <a:cubicBezTo>
                    <a:pt x="42958" y="60960"/>
                    <a:pt x="85916" y="27940"/>
                    <a:pt x="127283" y="13970"/>
                  </a:cubicBezTo>
                  <a:cubicBezTo>
                    <a:pt x="167059" y="0"/>
                    <a:pt x="270476" y="10160"/>
                    <a:pt x="270476" y="10160"/>
                  </a:cubicBezTo>
                </a:path>
              </a:pathLst>
            </a:custGeom>
            <a:solidFill>
              <a:srgbClr val="409091"/>
            </a:solidFill>
            <a:ln cap="sq">
              <a:noFill/>
              <a:prstDash val="solid"/>
              <a:miter/>
            </a:ln>
          </p:spPr>
          <p:txBody>
            <a:bodyPr/>
            <a:lstStyle/>
            <a:p>
              <a:endParaRPr lang="en-GB"/>
            </a:p>
          </p:txBody>
        </p:sp>
      </p:grpSp>
      <p:grpSp>
        <p:nvGrpSpPr>
          <p:cNvPr id="79" name="Group 79"/>
          <p:cNvGrpSpPr/>
          <p:nvPr/>
        </p:nvGrpSpPr>
        <p:grpSpPr>
          <a:xfrm>
            <a:off x="17392142" y="3944820"/>
            <a:ext cx="163608" cy="377627"/>
            <a:chOff x="0" y="0"/>
            <a:chExt cx="396167" cy="914400"/>
          </a:xfrm>
        </p:grpSpPr>
        <p:sp>
          <p:nvSpPr>
            <p:cNvPr id="80" name="Freeform 80"/>
            <p:cNvSpPr/>
            <p:nvPr/>
          </p:nvSpPr>
          <p:spPr>
            <a:xfrm>
              <a:off x="62050" y="49530"/>
              <a:ext cx="284795" cy="819150"/>
            </a:xfrm>
            <a:custGeom>
              <a:avLst/>
              <a:gdLst/>
              <a:ahLst/>
              <a:cxnLst/>
              <a:rect l="l" t="t" r="r" b="b"/>
              <a:pathLst>
                <a:path w="284795" h="819150">
                  <a:moveTo>
                    <a:pt x="214790" y="85090"/>
                  </a:moveTo>
                  <a:cubicBezTo>
                    <a:pt x="276840" y="408940"/>
                    <a:pt x="284795" y="646430"/>
                    <a:pt x="268885" y="722630"/>
                  </a:cubicBezTo>
                  <a:cubicBezTo>
                    <a:pt x="264112" y="750570"/>
                    <a:pt x="259339" y="764540"/>
                    <a:pt x="245020" y="779780"/>
                  </a:cubicBezTo>
                  <a:cubicBezTo>
                    <a:pt x="230700" y="795020"/>
                    <a:pt x="205244" y="808990"/>
                    <a:pt x="182969" y="814070"/>
                  </a:cubicBezTo>
                  <a:cubicBezTo>
                    <a:pt x="159104" y="819150"/>
                    <a:pt x="127283" y="815340"/>
                    <a:pt x="106600" y="810260"/>
                  </a:cubicBezTo>
                  <a:cubicBezTo>
                    <a:pt x="93871" y="806450"/>
                    <a:pt x="84325" y="802640"/>
                    <a:pt x="74779" y="795020"/>
                  </a:cubicBezTo>
                  <a:cubicBezTo>
                    <a:pt x="60460" y="782320"/>
                    <a:pt x="39776" y="760730"/>
                    <a:pt x="35003" y="742950"/>
                  </a:cubicBezTo>
                  <a:cubicBezTo>
                    <a:pt x="30230" y="723900"/>
                    <a:pt x="36594" y="697230"/>
                    <a:pt x="42958" y="681990"/>
                  </a:cubicBezTo>
                  <a:cubicBezTo>
                    <a:pt x="47731" y="671830"/>
                    <a:pt x="54095" y="665480"/>
                    <a:pt x="65233" y="656590"/>
                  </a:cubicBezTo>
                  <a:cubicBezTo>
                    <a:pt x="79552" y="646430"/>
                    <a:pt x="111373" y="632460"/>
                    <a:pt x="132056" y="628650"/>
                  </a:cubicBezTo>
                  <a:cubicBezTo>
                    <a:pt x="146375" y="626110"/>
                    <a:pt x="155922" y="626110"/>
                    <a:pt x="170241" y="628650"/>
                  </a:cubicBezTo>
                  <a:cubicBezTo>
                    <a:pt x="189333" y="632460"/>
                    <a:pt x="221154" y="643890"/>
                    <a:pt x="237064" y="656590"/>
                  </a:cubicBezTo>
                  <a:cubicBezTo>
                    <a:pt x="252975" y="670560"/>
                    <a:pt x="265703" y="693420"/>
                    <a:pt x="268885" y="712470"/>
                  </a:cubicBezTo>
                  <a:cubicBezTo>
                    <a:pt x="272067" y="731520"/>
                    <a:pt x="265703" y="754380"/>
                    <a:pt x="252975" y="770890"/>
                  </a:cubicBezTo>
                  <a:cubicBezTo>
                    <a:pt x="240246" y="787400"/>
                    <a:pt x="216381" y="802640"/>
                    <a:pt x="194106" y="810260"/>
                  </a:cubicBezTo>
                  <a:cubicBezTo>
                    <a:pt x="171832" y="817880"/>
                    <a:pt x="138420" y="816610"/>
                    <a:pt x="119328" y="814070"/>
                  </a:cubicBezTo>
                  <a:cubicBezTo>
                    <a:pt x="105009" y="811530"/>
                    <a:pt x="95462" y="807720"/>
                    <a:pt x="84325" y="800100"/>
                  </a:cubicBezTo>
                  <a:cubicBezTo>
                    <a:pt x="68415" y="789940"/>
                    <a:pt x="49322" y="778510"/>
                    <a:pt x="38185" y="753110"/>
                  </a:cubicBezTo>
                  <a:cubicBezTo>
                    <a:pt x="7955" y="678180"/>
                    <a:pt x="62051" y="377190"/>
                    <a:pt x="42958" y="287020"/>
                  </a:cubicBezTo>
                  <a:cubicBezTo>
                    <a:pt x="33412" y="248920"/>
                    <a:pt x="12729" y="233680"/>
                    <a:pt x="6364" y="207010"/>
                  </a:cubicBezTo>
                  <a:cubicBezTo>
                    <a:pt x="0" y="180340"/>
                    <a:pt x="0" y="151130"/>
                    <a:pt x="1591" y="123190"/>
                  </a:cubicBezTo>
                  <a:cubicBezTo>
                    <a:pt x="3182" y="97790"/>
                    <a:pt x="4773" y="64770"/>
                    <a:pt x="14320" y="45720"/>
                  </a:cubicBezTo>
                  <a:cubicBezTo>
                    <a:pt x="22275" y="31750"/>
                    <a:pt x="35003" y="22860"/>
                    <a:pt x="49322" y="15240"/>
                  </a:cubicBezTo>
                  <a:cubicBezTo>
                    <a:pt x="62051" y="7620"/>
                    <a:pt x="79552" y="2540"/>
                    <a:pt x="95462" y="1270"/>
                  </a:cubicBezTo>
                  <a:cubicBezTo>
                    <a:pt x="111373" y="0"/>
                    <a:pt x="130465" y="1270"/>
                    <a:pt x="146375" y="6350"/>
                  </a:cubicBezTo>
                  <a:cubicBezTo>
                    <a:pt x="160695" y="10160"/>
                    <a:pt x="176605" y="17780"/>
                    <a:pt x="187742" y="29210"/>
                  </a:cubicBezTo>
                  <a:cubicBezTo>
                    <a:pt x="200471" y="43180"/>
                    <a:pt x="214790" y="85090"/>
                    <a:pt x="214790" y="85090"/>
                  </a:cubicBezTo>
                </a:path>
              </a:pathLst>
            </a:custGeom>
            <a:solidFill>
              <a:srgbClr val="409091"/>
            </a:solidFill>
            <a:ln cap="sq">
              <a:noFill/>
              <a:prstDash val="solid"/>
              <a:miter/>
            </a:ln>
          </p:spPr>
          <p:txBody>
            <a:bodyPr/>
            <a:lstStyle/>
            <a:p>
              <a:endParaRPr lang="en-GB"/>
            </a:p>
          </p:txBody>
        </p:sp>
      </p:grpSp>
      <p:grpSp>
        <p:nvGrpSpPr>
          <p:cNvPr id="81" name="Group 81"/>
          <p:cNvGrpSpPr/>
          <p:nvPr/>
        </p:nvGrpSpPr>
        <p:grpSpPr>
          <a:xfrm>
            <a:off x="9619759" y="3978387"/>
            <a:ext cx="159009" cy="229199"/>
            <a:chOff x="0" y="0"/>
            <a:chExt cx="385030" cy="554990"/>
          </a:xfrm>
        </p:grpSpPr>
        <p:sp>
          <p:nvSpPr>
            <p:cNvPr id="82" name="Freeform 82"/>
            <p:cNvSpPr/>
            <p:nvPr/>
          </p:nvSpPr>
          <p:spPr>
            <a:xfrm>
              <a:off x="55686" y="50800"/>
              <a:ext cx="267294" cy="457200"/>
            </a:xfrm>
            <a:custGeom>
              <a:avLst/>
              <a:gdLst/>
              <a:ahLst/>
              <a:cxnLst/>
              <a:rect l="l" t="t" r="r" b="b"/>
              <a:pathLst>
                <a:path w="267294" h="457200">
                  <a:moveTo>
                    <a:pt x="222745" y="85090"/>
                  </a:moveTo>
                  <a:cubicBezTo>
                    <a:pt x="246610" y="332740"/>
                    <a:pt x="265703" y="341630"/>
                    <a:pt x="265703" y="360680"/>
                  </a:cubicBezTo>
                  <a:cubicBezTo>
                    <a:pt x="264112" y="382270"/>
                    <a:pt x="241837" y="420370"/>
                    <a:pt x="221154" y="435610"/>
                  </a:cubicBezTo>
                  <a:cubicBezTo>
                    <a:pt x="203653" y="448310"/>
                    <a:pt x="175014" y="453390"/>
                    <a:pt x="152739" y="453390"/>
                  </a:cubicBezTo>
                  <a:cubicBezTo>
                    <a:pt x="130465" y="453390"/>
                    <a:pt x="103417" y="448310"/>
                    <a:pt x="85916" y="435610"/>
                  </a:cubicBezTo>
                  <a:cubicBezTo>
                    <a:pt x="63642" y="420370"/>
                    <a:pt x="39776" y="383540"/>
                    <a:pt x="41367" y="359410"/>
                  </a:cubicBezTo>
                  <a:cubicBezTo>
                    <a:pt x="44549" y="335280"/>
                    <a:pt x="73188" y="300990"/>
                    <a:pt x="97053" y="288290"/>
                  </a:cubicBezTo>
                  <a:cubicBezTo>
                    <a:pt x="116146" y="276860"/>
                    <a:pt x="143193" y="274320"/>
                    <a:pt x="167059" y="275590"/>
                  </a:cubicBezTo>
                  <a:cubicBezTo>
                    <a:pt x="189333" y="278130"/>
                    <a:pt x="214790" y="287020"/>
                    <a:pt x="230700" y="299720"/>
                  </a:cubicBezTo>
                  <a:cubicBezTo>
                    <a:pt x="246610" y="312420"/>
                    <a:pt x="260930" y="332740"/>
                    <a:pt x="264112" y="350520"/>
                  </a:cubicBezTo>
                  <a:cubicBezTo>
                    <a:pt x="267294" y="368300"/>
                    <a:pt x="265703" y="391160"/>
                    <a:pt x="251384" y="406400"/>
                  </a:cubicBezTo>
                  <a:cubicBezTo>
                    <a:pt x="237064" y="426720"/>
                    <a:pt x="194106" y="449580"/>
                    <a:pt x="165468" y="453390"/>
                  </a:cubicBezTo>
                  <a:cubicBezTo>
                    <a:pt x="141602" y="457200"/>
                    <a:pt x="112964" y="447040"/>
                    <a:pt x="95462" y="440690"/>
                  </a:cubicBezTo>
                  <a:cubicBezTo>
                    <a:pt x="82734" y="435610"/>
                    <a:pt x="76370" y="431800"/>
                    <a:pt x="68415" y="421640"/>
                  </a:cubicBezTo>
                  <a:cubicBezTo>
                    <a:pt x="50913" y="402590"/>
                    <a:pt x="30230" y="354330"/>
                    <a:pt x="20684" y="320040"/>
                  </a:cubicBezTo>
                  <a:cubicBezTo>
                    <a:pt x="11137" y="287020"/>
                    <a:pt x="9546" y="257810"/>
                    <a:pt x="7955" y="222250"/>
                  </a:cubicBezTo>
                  <a:cubicBezTo>
                    <a:pt x="6364" y="175260"/>
                    <a:pt x="0" y="100330"/>
                    <a:pt x="14320" y="64770"/>
                  </a:cubicBezTo>
                  <a:cubicBezTo>
                    <a:pt x="23866" y="41910"/>
                    <a:pt x="39776" y="25400"/>
                    <a:pt x="57277" y="15240"/>
                  </a:cubicBezTo>
                  <a:cubicBezTo>
                    <a:pt x="71597" y="6350"/>
                    <a:pt x="87507" y="1270"/>
                    <a:pt x="105008" y="0"/>
                  </a:cubicBezTo>
                  <a:cubicBezTo>
                    <a:pt x="125692" y="0"/>
                    <a:pt x="159104" y="6350"/>
                    <a:pt x="178196" y="15240"/>
                  </a:cubicBezTo>
                  <a:cubicBezTo>
                    <a:pt x="192515" y="21590"/>
                    <a:pt x="203653" y="33020"/>
                    <a:pt x="211608" y="45720"/>
                  </a:cubicBezTo>
                  <a:cubicBezTo>
                    <a:pt x="219563" y="57150"/>
                    <a:pt x="222745" y="85090"/>
                    <a:pt x="222745" y="85090"/>
                  </a:cubicBezTo>
                </a:path>
              </a:pathLst>
            </a:custGeom>
            <a:solidFill>
              <a:srgbClr val="409091"/>
            </a:solidFill>
            <a:ln cap="sq">
              <a:noFill/>
              <a:prstDash val="solid"/>
              <a:miter/>
            </a:ln>
          </p:spPr>
          <p:txBody>
            <a:bodyPr/>
            <a:lstStyle/>
            <a:p>
              <a:endParaRPr lang="en-GB"/>
            </a:p>
          </p:txBody>
        </p:sp>
      </p:grpSp>
      <p:grpSp>
        <p:nvGrpSpPr>
          <p:cNvPr id="83" name="Group 83"/>
          <p:cNvGrpSpPr/>
          <p:nvPr/>
        </p:nvGrpSpPr>
        <p:grpSpPr>
          <a:xfrm>
            <a:off x="17176354" y="3881124"/>
            <a:ext cx="236357" cy="163459"/>
            <a:chOff x="0" y="0"/>
            <a:chExt cx="392985" cy="271780"/>
          </a:xfrm>
        </p:grpSpPr>
        <p:sp>
          <p:nvSpPr>
            <p:cNvPr id="84" name="Freeform 84"/>
            <p:cNvSpPr/>
            <p:nvPr/>
          </p:nvSpPr>
          <p:spPr>
            <a:xfrm>
              <a:off x="63641" y="46990"/>
              <a:ext cx="265703" cy="175260"/>
            </a:xfrm>
            <a:custGeom>
              <a:avLst/>
              <a:gdLst/>
              <a:ahLst/>
              <a:cxnLst/>
              <a:rect l="l" t="t" r="r" b="b"/>
              <a:pathLst>
                <a:path w="265703" h="175260">
                  <a:moveTo>
                    <a:pt x="130465" y="3810"/>
                  </a:moveTo>
                  <a:cubicBezTo>
                    <a:pt x="251384" y="57150"/>
                    <a:pt x="265703" y="86360"/>
                    <a:pt x="264112" y="106680"/>
                  </a:cubicBezTo>
                  <a:cubicBezTo>
                    <a:pt x="264112" y="123190"/>
                    <a:pt x="251384" y="139700"/>
                    <a:pt x="238655" y="151130"/>
                  </a:cubicBezTo>
                  <a:cubicBezTo>
                    <a:pt x="224336" y="162560"/>
                    <a:pt x="205244" y="172720"/>
                    <a:pt x="184560" y="173990"/>
                  </a:cubicBezTo>
                  <a:cubicBezTo>
                    <a:pt x="159104" y="175260"/>
                    <a:pt x="117737" y="166370"/>
                    <a:pt x="98644" y="151130"/>
                  </a:cubicBezTo>
                  <a:cubicBezTo>
                    <a:pt x="81143" y="135890"/>
                    <a:pt x="68415" y="102870"/>
                    <a:pt x="74779" y="81280"/>
                  </a:cubicBezTo>
                  <a:cubicBezTo>
                    <a:pt x="81143" y="60960"/>
                    <a:pt x="108191" y="34290"/>
                    <a:pt x="133647" y="26670"/>
                  </a:cubicBezTo>
                  <a:cubicBezTo>
                    <a:pt x="157513" y="19050"/>
                    <a:pt x="200471" y="22860"/>
                    <a:pt x="222745" y="34290"/>
                  </a:cubicBezTo>
                  <a:cubicBezTo>
                    <a:pt x="245020" y="46990"/>
                    <a:pt x="265703" y="77470"/>
                    <a:pt x="264112" y="97790"/>
                  </a:cubicBezTo>
                  <a:cubicBezTo>
                    <a:pt x="264112" y="119380"/>
                    <a:pt x="245020" y="149860"/>
                    <a:pt x="222745" y="161290"/>
                  </a:cubicBezTo>
                  <a:cubicBezTo>
                    <a:pt x="200471" y="173990"/>
                    <a:pt x="162286" y="172720"/>
                    <a:pt x="133647" y="168910"/>
                  </a:cubicBezTo>
                  <a:cubicBezTo>
                    <a:pt x="101827" y="165100"/>
                    <a:pt x="62051" y="153670"/>
                    <a:pt x="39776" y="137160"/>
                  </a:cubicBezTo>
                  <a:cubicBezTo>
                    <a:pt x="19093" y="120650"/>
                    <a:pt x="0" y="93980"/>
                    <a:pt x="0" y="73660"/>
                  </a:cubicBezTo>
                  <a:cubicBezTo>
                    <a:pt x="0" y="52070"/>
                    <a:pt x="20684" y="22860"/>
                    <a:pt x="42958" y="11430"/>
                  </a:cubicBezTo>
                  <a:cubicBezTo>
                    <a:pt x="65233" y="0"/>
                    <a:pt x="130465" y="3810"/>
                    <a:pt x="130465" y="3810"/>
                  </a:cubicBezTo>
                </a:path>
              </a:pathLst>
            </a:custGeom>
            <a:solidFill>
              <a:srgbClr val="409091"/>
            </a:solidFill>
            <a:ln cap="sq">
              <a:noFill/>
              <a:prstDash val="solid"/>
              <a:miter/>
            </a:ln>
          </p:spPr>
          <p:txBody>
            <a:bodyPr/>
            <a:lstStyle/>
            <a:p>
              <a:endParaRPr lang="en-GB"/>
            </a:p>
          </p:txBody>
        </p:sp>
      </p:grpSp>
      <p:sp>
        <p:nvSpPr>
          <p:cNvPr id="93" name="Rectangle: Rounded Corners 92">
            <a:extLst>
              <a:ext uri="{FF2B5EF4-FFF2-40B4-BE49-F238E27FC236}">
                <a16:creationId xmlns:a16="http://schemas.microsoft.com/office/drawing/2014/main" id="{88D302EB-D602-1B0C-A045-D0A74B8D770D}"/>
              </a:ext>
            </a:extLst>
          </p:cNvPr>
          <p:cNvSpPr/>
          <p:nvPr/>
        </p:nvSpPr>
        <p:spPr>
          <a:xfrm>
            <a:off x="9628248" y="3889974"/>
            <a:ext cx="7959145" cy="569587"/>
          </a:xfrm>
          <a:prstGeom prst="roundRect">
            <a:avLst/>
          </a:prstGeom>
          <a:solidFill>
            <a:srgbClr val="409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5" name="Group 85"/>
          <p:cNvGrpSpPr/>
          <p:nvPr/>
        </p:nvGrpSpPr>
        <p:grpSpPr>
          <a:xfrm>
            <a:off x="16863444" y="3817727"/>
            <a:ext cx="626776" cy="206997"/>
            <a:chOff x="0" y="0"/>
            <a:chExt cx="1042127" cy="344170"/>
          </a:xfrm>
        </p:grpSpPr>
        <p:sp>
          <p:nvSpPr>
            <p:cNvPr id="86" name="Freeform 86"/>
            <p:cNvSpPr/>
            <p:nvPr/>
          </p:nvSpPr>
          <p:spPr>
            <a:xfrm>
              <a:off x="58868" y="40640"/>
              <a:ext cx="925982" cy="255270"/>
            </a:xfrm>
            <a:custGeom>
              <a:avLst/>
              <a:gdLst/>
              <a:ahLst/>
              <a:cxnLst/>
              <a:rect l="l" t="t" r="r" b="b"/>
              <a:pathLst>
                <a:path w="925982" h="255270">
                  <a:moveTo>
                    <a:pt x="749377" y="224790"/>
                  </a:moveTo>
                  <a:cubicBezTo>
                    <a:pt x="676190" y="171450"/>
                    <a:pt x="617321" y="176530"/>
                    <a:pt x="563226" y="175260"/>
                  </a:cubicBezTo>
                  <a:cubicBezTo>
                    <a:pt x="491630" y="172720"/>
                    <a:pt x="391395" y="168910"/>
                    <a:pt x="315025" y="175260"/>
                  </a:cubicBezTo>
                  <a:cubicBezTo>
                    <a:pt x="246611" y="181610"/>
                    <a:pt x="175014" y="213360"/>
                    <a:pt x="122510" y="210820"/>
                  </a:cubicBezTo>
                  <a:cubicBezTo>
                    <a:pt x="85916" y="209550"/>
                    <a:pt x="49322" y="201930"/>
                    <a:pt x="30230" y="184150"/>
                  </a:cubicBezTo>
                  <a:cubicBezTo>
                    <a:pt x="11137" y="167640"/>
                    <a:pt x="0" y="130810"/>
                    <a:pt x="6364" y="107950"/>
                  </a:cubicBezTo>
                  <a:cubicBezTo>
                    <a:pt x="12729" y="86360"/>
                    <a:pt x="44549" y="58420"/>
                    <a:pt x="71597" y="49530"/>
                  </a:cubicBezTo>
                  <a:cubicBezTo>
                    <a:pt x="98644" y="41910"/>
                    <a:pt x="144784" y="49530"/>
                    <a:pt x="168650" y="59690"/>
                  </a:cubicBezTo>
                  <a:cubicBezTo>
                    <a:pt x="187742" y="69850"/>
                    <a:pt x="203653" y="86360"/>
                    <a:pt x="208426" y="102870"/>
                  </a:cubicBezTo>
                  <a:cubicBezTo>
                    <a:pt x="214790" y="124460"/>
                    <a:pt x="208426" y="162560"/>
                    <a:pt x="189333" y="180340"/>
                  </a:cubicBezTo>
                  <a:cubicBezTo>
                    <a:pt x="171832" y="198120"/>
                    <a:pt x="127283" y="212090"/>
                    <a:pt x="100235" y="212090"/>
                  </a:cubicBezTo>
                  <a:cubicBezTo>
                    <a:pt x="77961" y="212090"/>
                    <a:pt x="54095" y="201930"/>
                    <a:pt x="38185" y="190500"/>
                  </a:cubicBezTo>
                  <a:cubicBezTo>
                    <a:pt x="22275" y="179070"/>
                    <a:pt x="9546" y="161290"/>
                    <a:pt x="4773" y="144780"/>
                  </a:cubicBezTo>
                  <a:cubicBezTo>
                    <a:pt x="1591" y="128270"/>
                    <a:pt x="4773" y="106680"/>
                    <a:pt x="14320" y="91440"/>
                  </a:cubicBezTo>
                  <a:cubicBezTo>
                    <a:pt x="23866" y="76200"/>
                    <a:pt x="36594" y="64770"/>
                    <a:pt x="60460" y="53340"/>
                  </a:cubicBezTo>
                  <a:cubicBezTo>
                    <a:pt x="105008" y="34290"/>
                    <a:pt x="190924" y="17780"/>
                    <a:pt x="272067" y="10160"/>
                  </a:cubicBezTo>
                  <a:cubicBezTo>
                    <a:pt x="378666" y="0"/>
                    <a:pt x="564817" y="7620"/>
                    <a:pt x="652324" y="12700"/>
                  </a:cubicBezTo>
                  <a:cubicBezTo>
                    <a:pt x="700055" y="15240"/>
                    <a:pt x="727103" y="12700"/>
                    <a:pt x="760515" y="24130"/>
                  </a:cubicBezTo>
                  <a:cubicBezTo>
                    <a:pt x="795517" y="35560"/>
                    <a:pt x="832111" y="63500"/>
                    <a:pt x="859159" y="83820"/>
                  </a:cubicBezTo>
                  <a:cubicBezTo>
                    <a:pt x="881433" y="101600"/>
                    <a:pt x="903708" y="120650"/>
                    <a:pt x="913254" y="140970"/>
                  </a:cubicBezTo>
                  <a:cubicBezTo>
                    <a:pt x="922800" y="158750"/>
                    <a:pt x="925982" y="179070"/>
                    <a:pt x="919618" y="195580"/>
                  </a:cubicBezTo>
                  <a:cubicBezTo>
                    <a:pt x="914845" y="212090"/>
                    <a:pt x="897343" y="231140"/>
                    <a:pt x="878251" y="241300"/>
                  </a:cubicBezTo>
                  <a:cubicBezTo>
                    <a:pt x="860750" y="250190"/>
                    <a:pt x="832111" y="255270"/>
                    <a:pt x="811428" y="252730"/>
                  </a:cubicBezTo>
                  <a:cubicBezTo>
                    <a:pt x="789153" y="250190"/>
                    <a:pt x="749377" y="224790"/>
                    <a:pt x="749377" y="224790"/>
                  </a:cubicBezTo>
                </a:path>
              </a:pathLst>
            </a:custGeom>
            <a:solidFill>
              <a:srgbClr val="409091"/>
            </a:solidFill>
            <a:ln cap="sq">
              <a:noFill/>
              <a:prstDash val="solid"/>
              <a:miter/>
            </a:ln>
          </p:spPr>
          <p:txBody>
            <a:bodyPr/>
            <a:lstStyle/>
            <a:p>
              <a:endParaRPr lang="en-GB"/>
            </a:p>
          </p:txBody>
        </p:sp>
      </p:grpSp>
      <p:sp>
        <p:nvSpPr>
          <p:cNvPr id="87" name="TextBox 87"/>
          <p:cNvSpPr txBox="1"/>
          <p:nvPr/>
        </p:nvSpPr>
        <p:spPr>
          <a:xfrm>
            <a:off x="10102596" y="3756454"/>
            <a:ext cx="7103645" cy="777446"/>
          </a:xfrm>
          <a:prstGeom prst="rect">
            <a:avLst/>
          </a:prstGeom>
        </p:spPr>
        <p:txBody>
          <a:bodyPr lIns="0" tIns="0" rIns="0" bIns="0" rtlCol="0" anchor="t">
            <a:spAutoFit/>
          </a:bodyPr>
          <a:lstStyle/>
          <a:p>
            <a:pPr algn="ctr">
              <a:lnSpc>
                <a:spcPts val="6354"/>
              </a:lnSpc>
              <a:spcBef>
                <a:spcPct val="0"/>
              </a:spcBef>
            </a:pPr>
            <a:r>
              <a:rPr lang="en-US" sz="4459" b="1" dirty="0">
                <a:solidFill>
                  <a:srgbClr val="FFFFFF"/>
                </a:solidFill>
                <a:latin typeface="Montserrat Classic Bold"/>
                <a:ea typeface="Montserrat Classic Bold"/>
                <a:cs typeface="Montserrat Classic Bold"/>
                <a:sym typeface="Montserrat Classic Bold"/>
              </a:rPr>
              <a:t>Tropical Climates </a:t>
            </a:r>
          </a:p>
        </p:txBody>
      </p:sp>
      <p:sp>
        <p:nvSpPr>
          <p:cNvPr id="88" name="TextBox 88"/>
          <p:cNvSpPr txBox="1"/>
          <p:nvPr/>
        </p:nvSpPr>
        <p:spPr>
          <a:xfrm>
            <a:off x="9776349" y="4772947"/>
            <a:ext cx="7673614" cy="3530540"/>
          </a:xfrm>
          <a:prstGeom prst="rect">
            <a:avLst/>
          </a:prstGeom>
        </p:spPr>
        <p:txBody>
          <a:bodyPr lIns="0" tIns="0" rIns="0" bIns="0" rtlCol="0" anchor="t">
            <a:spAutoFit/>
          </a:bodyPr>
          <a:lstStyle/>
          <a:p>
            <a:pPr algn="ctr">
              <a:lnSpc>
                <a:spcPts val="4041"/>
              </a:lnSpc>
            </a:pPr>
            <a:r>
              <a:rPr lang="en-US" sz="2971" spc="26" dirty="0">
                <a:solidFill>
                  <a:srgbClr val="000000"/>
                </a:solidFill>
                <a:latin typeface="Montserrat Classic"/>
                <a:ea typeface="Montserrat Classic"/>
                <a:cs typeface="Montserrat Classic"/>
                <a:sym typeface="Montserrat Classic"/>
              </a:rPr>
              <a:t>Typically, hot and often experience high levels of rainfall, particularly in regions near the Equator, like the Amazon Rainforest. In these areas, warm air rises, resulting in significant precipitation. Tropical rainforests thrive in these humid conditions.</a:t>
            </a:r>
          </a:p>
        </p:txBody>
      </p:sp>
      <p:sp>
        <p:nvSpPr>
          <p:cNvPr id="89" name="Freeform 89"/>
          <p:cNvSpPr/>
          <p:nvPr/>
        </p:nvSpPr>
        <p:spPr>
          <a:xfrm>
            <a:off x="14339870" y="1028700"/>
            <a:ext cx="3478115" cy="3356381"/>
          </a:xfrm>
          <a:custGeom>
            <a:avLst/>
            <a:gdLst/>
            <a:ahLst/>
            <a:cxnLst/>
            <a:rect l="l" t="t" r="r" b="b"/>
            <a:pathLst>
              <a:path w="3478115" h="3356381">
                <a:moveTo>
                  <a:pt x="0" y="0"/>
                </a:moveTo>
                <a:lnTo>
                  <a:pt x="3478116" y="0"/>
                </a:lnTo>
                <a:lnTo>
                  <a:pt x="3478116" y="3356381"/>
                </a:lnTo>
                <a:lnTo>
                  <a:pt x="0" y="3356381"/>
                </a:lnTo>
                <a:lnTo>
                  <a:pt x="0" y="0"/>
                </a:lnTo>
                <a:close/>
              </a:path>
            </a:pathLst>
          </a:custGeom>
          <a:blipFill>
            <a:blip r:embed="rId7"/>
            <a:stretch>
              <a:fillRect/>
            </a:stretch>
          </a:blipFill>
        </p:spPr>
        <p:txBody>
          <a:bodyPr/>
          <a:lstStyle/>
          <a:p>
            <a:endParaRPr lang="en-GB"/>
          </a:p>
        </p:txBody>
      </p:sp>
      <p:sp>
        <p:nvSpPr>
          <p:cNvPr id="90" name="TextBox 90"/>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1" name="Freeform 91"/>
          <p:cNvSpPr/>
          <p:nvPr/>
        </p:nvSpPr>
        <p:spPr>
          <a:xfrm rot="307256">
            <a:off x="-2677" y="2477880"/>
            <a:ext cx="5352585" cy="4114800"/>
          </a:xfrm>
          <a:custGeom>
            <a:avLst/>
            <a:gdLst/>
            <a:ahLst/>
            <a:cxnLst/>
            <a:rect l="l" t="t" r="r" b="b"/>
            <a:pathLst>
              <a:path w="5352585" h="4114800">
                <a:moveTo>
                  <a:pt x="0" y="0"/>
                </a:moveTo>
                <a:lnTo>
                  <a:pt x="5352585" y="0"/>
                </a:lnTo>
                <a:lnTo>
                  <a:pt x="5352585"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2" name="TextBox 92"/>
          <p:cNvSpPr txBox="1"/>
          <p:nvPr/>
        </p:nvSpPr>
        <p:spPr>
          <a:xfrm>
            <a:off x="104775" y="2892065"/>
            <a:ext cx="4764340" cy="2745210"/>
          </a:xfrm>
          <a:prstGeom prst="rect">
            <a:avLst/>
          </a:prstGeom>
        </p:spPr>
        <p:txBody>
          <a:bodyPr lIns="0" tIns="0" rIns="0" bIns="0" rtlCol="0" anchor="t">
            <a:spAutoFit/>
          </a:bodyPr>
          <a:lstStyle/>
          <a:p>
            <a:pPr algn="ctr">
              <a:lnSpc>
                <a:spcPts val="3164"/>
              </a:lnSpc>
            </a:pPr>
            <a:r>
              <a:rPr lang="en-US" sz="2326" spc="20">
                <a:solidFill>
                  <a:srgbClr val="000000"/>
                </a:solidFill>
                <a:latin typeface="Montserrat Classic"/>
                <a:ea typeface="Montserrat Classic"/>
                <a:cs typeface="Montserrat Classic"/>
                <a:sym typeface="Montserrat Classic"/>
              </a:rPr>
              <a:t> e.g. Amazon Rainforest,     Congo Basin, Indonesia, Malaysia, Costa Rica, Panama, Cuba, Jamaica, Northern Australia, Southern Florida, Madagascar, Sri Lanka, Philippines...</a:t>
            </a:r>
          </a:p>
        </p:txBody>
      </p:sp>
      <p:sp>
        <p:nvSpPr>
          <p:cNvPr id="94" name="TextBox 15">
            <a:extLst>
              <a:ext uri="{FF2B5EF4-FFF2-40B4-BE49-F238E27FC236}">
                <a16:creationId xmlns:a16="http://schemas.microsoft.com/office/drawing/2014/main" id="{1159868D-7586-9BB4-AD3C-06540576632A}"/>
              </a:ext>
            </a:extLst>
          </p:cNvPr>
          <p:cNvSpPr txBox="1"/>
          <p:nvPr/>
        </p:nvSpPr>
        <p:spPr>
          <a:xfrm>
            <a:off x="17070838" y="103604"/>
            <a:ext cx="1140962"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
        <p:nvSpPr>
          <p:cNvPr id="95" name="TextBox 11">
            <a:extLst>
              <a:ext uri="{FF2B5EF4-FFF2-40B4-BE49-F238E27FC236}">
                <a16:creationId xmlns:a16="http://schemas.microsoft.com/office/drawing/2014/main" id="{5CF63304-9077-DE2F-45AC-559854F7B322}"/>
              </a:ext>
            </a:extLst>
          </p:cNvPr>
          <p:cNvSpPr txBox="1"/>
          <p:nvPr/>
        </p:nvSpPr>
        <p:spPr>
          <a:xfrm>
            <a:off x="-609600" y="9791700"/>
            <a:ext cx="4595026" cy="147413"/>
          </a:xfrm>
          <a:prstGeom prst="rect">
            <a:avLst/>
          </a:prstGeom>
        </p:spPr>
        <p:txBody>
          <a:bodyPr wrap="square" lIns="0" tIns="0" rIns="0" bIns="0" rtlCol="0" anchor="t">
            <a:spAutoFit/>
          </a:bodyPr>
          <a:lstStyle/>
          <a:p>
            <a:pPr algn="ctr">
              <a:lnSpc>
                <a:spcPts val="1259"/>
              </a:lnSpc>
              <a:spcBef>
                <a:spcPct val="0"/>
              </a:spcBef>
            </a:pPr>
            <a:r>
              <a:rPr lang="en-US" sz="899" dirty="0">
                <a:solidFill>
                  <a:srgbClr val="FFFFFF"/>
                </a:solidFill>
                <a:latin typeface="Montserrat Classic"/>
                <a:ea typeface="Montserrat Classic"/>
                <a:cs typeface="Montserrat Classic"/>
                <a:sym typeface="Montserrat Classic"/>
              </a:rPr>
              <a:t>5293774.jpg by fleglsebastian7 from </a:t>
            </a:r>
            <a:r>
              <a:rPr lang="en-US" sz="899" dirty="0" err="1">
                <a:solidFill>
                  <a:srgbClr val="FFFFFF"/>
                </a:solidFill>
                <a:latin typeface="Montserrat Classic"/>
                <a:ea typeface="Montserrat Classic"/>
                <a:cs typeface="Montserrat Classic"/>
                <a:sym typeface="Montserrat Classic"/>
              </a:rPr>
              <a:t>pixabay</a:t>
            </a:r>
            <a:endParaRPr lang="en-US" sz="899" dirty="0">
              <a:solidFill>
                <a:srgbClr val="FFFFFF"/>
              </a:solidFill>
              <a:latin typeface="Montserrat Classic"/>
              <a:ea typeface="Montserrat Classic"/>
              <a:cs typeface="Montserrat Classic"/>
              <a:sym typeface="Montserrat Class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5631461" y="2925554"/>
            <a:ext cx="12359901" cy="7071484"/>
          </a:xfrm>
          <a:custGeom>
            <a:avLst/>
            <a:gdLst/>
            <a:ahLst/>
            <a:cxnLst/>
            <a:rect l="l" t="t" r="r" b="b"/>
            <a:pathLst>
              <a:path w="12359901" h="7071484">
                <a:moveTo>
                  <a:pt x="0" y="0"/>
                </a:moveTo>
                <a:lnTo>
                  <a:pt x="12359900" y="0"/>
                </a:lnTo>
                <a:lnTo>
                  <a:pt x="12359900" y="7071484"/>
                </a:lnTo>
                <a:lnTo>
                  <a:pt x="0" y="7071484"/>
                </a:lnTo>
                <a:lnTo>
                  <a:pt x="0" y="0"/>
                </a:lnTo>
                <a:close/>
              </a:path>
            </a:pathLst>
          </a:custGeom>
          <a:blipFill>
            <a:blip r:embed="rId4"/>
            <a:stretch>
              <a:fillRect t="-8553" b="-8553"/>
            </a:stretch>
          </a:blipFill>
        </p:spPr>
        <p:txBody>
          <a:bodyPr/>
          <a:lstStyle/>
          <a:p>
            <a:endParaRPr lang="en-GB"/>
          </a:p>
        </p:txBody>
      </p:sp>
      <p:sp>
        <p:nvSpPr>
          <p:cNvPr id="10" name="Freeform 10"/>
          <p:cNvSpPr/>
          <p:nvPr/>
        </p:nvSpPr>
        <p:spPr>
          <a:xfrm>
            <a:off x="14139684" y="7286906"/>
            <a:ext cx="4636036" cy="3293810"/>
          </a:xfrm>
          <a:custGeom>
            <a:avLst/>
            <a:gdLst/>
            <a:ahLst/>
            <a:cxnLst/>
            <a:rect l="l" t="t" r="r" b="b"/>
            <a:pathLst>
              <a:path w="4636036" h="3293810">
                <a:moveTo>
                  <a:pt x="0" y="0"/>
                </a:moveTo>
                <a:lnTo>
                  <a:pt x="4636036" y="0"/>
                </a:lnTo>
                <a:lnTo>
                  <a:pt x="4636036" y="3293811"/>
                </a:lnTo>
                <a:lnTo>
                  <a:pt x="0" y="3293811"/>
                </a:lnTo>
                <a:lnTo>
                  <a:pt x="0" y="0"/>
                </a:lnTo>
                <a:close/>
              </a:path>
            </a:pathLst>
          </a:custGeom>
          <a:blipFill>
            <a:blip r:embed="rId5"/>
            <a:stretch>
              <a:fillRect l="-25363" t="-9804" r="-49588" b="-136439"/>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2" name="Group 12"/>
          <p:cNvGrpSpPr/>
          <p:nvPr/>
        </p:nvGrpSpPr>
        <p:grpSpPr>
          <a:xfrm>
            <a:off x="1237941" y="4829077"/>
            <a:ext cx="130098" cy="104372"/>
            <a:chOff x="0" y="0"/>
            <a:chExt cx="315025" cy="252730"/>
          </a:xfrm>
        </p:grpSpPr>
        <p:sp>
          <p:nvSpPr>
            <p:cNvPr id="13" name="Freeform 13"/>
            <p:cNvSpPr/>
            <p:nvPr/>
          </p:nvSpPr>
          <p:spPr>
            <a:xfrm>
              <a:off x="62050" y="50800"/>
              <a:ext cx="187742" cy="153670"/>
            </a:xfrm>
            <a:custGeom>
              <a:avLst/>
              <a:gdLst/>
              <a:ahLst/>
              <a:cxnLst/>
              <a:rect l="l" t="t" r="r" b="b"/>
              <a:pathLst>
                <a:path w="187742" h="153670">
                  <a:moveTo>
                    <a:pt x="187742" y="53340"/>
                  </a:moveTo>
                  <a:cubicBezTo>
                    <a:pt x="163877" y="133350"/>
                    <a:pt x="149558" y="139700"/>
                    <a:pt x="135238" y="144780"/>
                  </a:cubicBezTo>
                  <a:cubicBezTo>
                    <a:pt x="122510" y="149860"/>
                    <a:pt x="106600" y="153670"/>
                    <a:pt x="90689" y="151130"/>
                  </a:cubicBezTo>
                  <a:cubicBezTo>
                    <a:pt x="68415" y="148590"/>
                    <a:pt x="28639" y="129540"/>
                    <a:pt x="15911" y="115570"/>
                  </a:cubicBezTo>
                  <a:cubicBezTo>
                    <a:pt x="4773" y="104140"/>
                    <a:pt x="0" y="93980"/>
                    <a:pt x="1591" y="80010"/>
                  </a:cubicBezTo>
                  <a:cubicBezTo>
                    <a:pt x="3182" y="62230"/>
                    <a:pt x="22275" y="29210"/>
                    <a:pt x="38185" y="15240"/>
                  </a:cubicBezTo>
                  <a:cubicBezTo>
                    <a:pt x="49322" y="6350"/>
                    <a:pt x="63642" y="1270"/>
                    <a:pt x="79552" y="0"/>
                  </a:cubicBezTo>
                  <a:cubicBezTo>
                    <a:pt x="103418" y="0"/>
                    <a:pt x="163877" y="21590"/>
                    <a:pt x="163877" y="21590"/>
                  </a:cubicBezTo>
                </a:path>
              </a:pathLst>
            </a:custGeom>
            <a:solidFill>
              <a:srgbClr val="5C4574"/>
            </a:solidFill>
            <a:ln cap="sq">
              <a:noFill/>
              <a:prstDash val="solid"/>
              <a:miter/>
            </a:ln>
          </p:spPr>
          <p:txBody>
            <a:bodyPr/>
            <a:lstStyle/>
            <a:p>
              <a:endParaRPr lang="en-GB"/>
            </a:p>
          </p:txBody>
        </p:sp>
      </p:grpSp>
      <p:grpSp>
        <p:nvGrpSpPr>
          <p:cNvPr id="14" name="Group 14"/>
          <p:cNvGrpSpPr/>
          <p:nvPr/>
        </p:nvGrpSpPr>
        <p:grpSpPr>
          <a:xfrm>
            <a:off x="1085503" y="4775580"/>
            <a:ext cx="215516" cy="172030"/>
            <a:chOff x="0" y="0"/>
            <a:chExt cx="521859" cy="416560"/>
          </a:xfrm>
        </p:grpSpPr>
        <p:sp>
          <p:nvSpPr>
            <p:cNvPr id="15" name="Freeform 15"/>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4566"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5468" y="5080"/>
                  </a:cubicBezTo>
                  <a:cubicBezTo>
                    <a:pt x="195698" y="0"/>
                    <a:pt x="230700" y="127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16" name="Group 16"/>
          <p:cNvGrpSpPr/>
          <p:nvPr/>
        </p:nvGrpSpPr>
        <p:grpSpPr>
          <a:xfrm>
            <a:off x="1075647" y="4795510"/>
            <a:ext cx="215516" cy="172030"/>
            <a:chOff x="0" y="0"/>
            <a:chExt cx="521859" cy="416560"/>
          </a:xfrm>
        </p:grpSpPr>
        <p:sp>
          <p:nvSpPr>
            <p:cNvPr id="17" name="Freeform 17"/>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2975"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18" name="Group 18"/>
          <p:cNvGrpSpPr/>
          <p:nvPr/>
        </p:nvGrpSpPr>
        <p:grpSpPr>
          <a:xfrm>
            <a:off x="1075647" y="4815441"/>
            <a:ext cx="215516" cy="172030"/>
            <a:chOff x="0" y="0"/>
            <a:chExt cx="521859" cy="416560"/>
          </a:xfrm>
        </p:grpSpPr>
        <p:sp>
          <p:nvSpPr>
            <p:cNvPr id="19" name="Freeform 19"/>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20" name="Group 20"/>
          <p:cNvGrpSpPr/>
          <p:nvPr/>
        </p:nvGrpSpPr>
        <p:grpSpPr>
          <a:xfrm>
            <a:off x="1075647" y="4823308"/>
            <a:ext cx="215516" cy="172030"/>
            <a:chOff x="0" y="0"/>
            <a:chExt cx="521859" cy="416560"/>
          </a:xfrm>
        </p:grpSpPr>
        <p:sp>
          <p:nvSpPr>
            <p:cNvPr id="21" name="Freeform 21"/>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22" name="Group 22"/>
          <p:cNvGrpSpPr/>
          <p:nvPr/>
        </p:nvGrpSpPr>
        <p:grpSpPr>
          <a:xfrm>
            <a:off x="1075647" y="4825406"/>
            <a:ext cx="215516" cy="172030"/>
            <a:chOff x="0" y="0"/>
            <a:chExt cx="521859" cy="416560"/>
          </a:xfrm>
        </p:grpSpPr>
        <p:sp>
          <p:nvSpPr>
            <p:cNvPr id="23" name="Freeform 23"/>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718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24" name="Group 24"/>
          <p:cNvGrpSpPr/>
          <p:nvPr/>
        </p:nvGrpSpPr>
        <p:grpSpPr>
          <a:xfrm>
            <a:off x="1075647" y="4829077"/>
            <a:ext cx="215516" cy="172030"/>
            <a:chOff x="0" y="0"/>
            <a:chExt cx="521859" cy="416560"/>
          </a:xfrm>
        </p:grpSpPr>
        <p:sp>
          <p:nvSpPr>
            <p:cNvPr id="25" name="Freeform 25"/>
            <p:cNvSpPr/>
            <p:nvPr/>
          </p:nvSpPr>
          <p:spPr>
            <a:xfrm>
              <a:off x="62050" y="46990"/>
              <a:ext cx="389803" cy="320040"/>
            </a:xfrm>
            <a:custGeom>
              <a:avLst/>
              <a:gdLst/>
              <a:ahLst/>
              <a:cxnLst/>
              <a:rect l="l" t="t" r="r" b="b"/>
              <a:pathLst>
                <a:path w="389803" h="320040">
                  <a:moveTo>
                    <a:pt x="389804" y="113030"/>
                  </a:moveTo>
                  <a:cubicBezTo>
                    <a:pt x="389804" y="213360"/>
                    <a:pt x="375484" y="238760"/>
                    <a:pt x="356392" y="257810"/>
                  </a:cubicBezTo>
                  <a:cubicBezTo>
                    <a:pt x="337300" y="276860"/>
                    <a:pt x="310252" y="294640"/>
                    <a:pt x="281613" y="304800"/>
                  </a:cubicBezTo>
                  <a:cubicBezTo>
                    <a:pt x="252975" y="314960"/>
                    <a:pt x="219563" y="320040"/>
                    <a:pt x="187742" y="318770"/>
                  </a:cubicBezTo>
                  <a:cubicBezTo>
                    <a:pt x="157513" y="317500"/>
                    <a:pt x="124101" y="308610"/>
                    <a:pt x="97053" y="295910"/>
                  </a:cubicBezTo>
                  <a:cubicBezTo>
                    <a:pt x="71597" y="283210"/>
                    <a:pt x="46140" y="262890"/>
                    <a:pt x="30230" y="242570"/>
                  </a:cubicBezTo>
                  <a:cubicBezTo>
                    <a:pt x="14320" y="220980"/>
                    <a:pt x="3182" y="194310"/>
                    <a:pt x="1591" y="170180"/>
                  </a:cubicBezTo>
                  <a:cubicBezTo>
                    <a:pt x="0" y="144780"/>
                    <a:pt x="6364" y="116840"/>
                    <a:pt x="19093" y="95250"/>
                  </a:cubicBezTo>
                  <a:cubicBezTo>
                    <a:pt x="31821" y="72390"/>
                    <a:pt x="54095" y="50800"/>
                    <a:pt x="77961" y="35560"/>
                  </a:cubicBezTo>
                  <a:cubicBezTo>
                    <a:pt x="101827" y="20320"/>
                    <a:pt x="133647" y="8890"/>
                    <a:pt x="163877" y="3810"/>
                  </a:cubicBezTo>
                  <a:cubicBezTo>
                    <a:pt x="194106" y="0"/>
                    <a:pt x="230700" y="127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26" name="Group 26"/>
          <p:cNvGrpSpPr/>
          <p:nvPr/>
        </p:nvGrpSpPr>
        <p:grpSpPr>
          <a:xfrm>
            <a:off x="8241562" y="4684320"/>
            <a:ext cx="347586" cy="129547"/>
            <a:chOff x="0" y="0"/>
            <a:chExt cx="841657" cy="313690"/>
          </a:xfrm>
        </p:grpSpPr>
        <p:sp>
          <p:nvSpPr>
            <p:cNvPr id="27" name="Freeform 27"/>
            <p:cNvSpPr/>
            <p:nvPr/>
          </p:nvSpPr>
          <p:spPr>
            <a:xfrm>
              <a:off x="54095" y="53340"/>
              <a:ext cx="725512" cy="214630"/>
            </a:xfrm>
            <a:custGeom>
              <a:avLst/>
              <a:gdLst/>
              <a:ahLst/>
              <a:cxnLst/>
              <a:rect l="l" t="t" r="r" b="b"/>
              <a:pathLst>
                <a:path w="725512" h="214630">
                  <a:moveTo>
                    <a:pt x="108190" y="0"/>
                  </a:moveTo>
                  <a:cubicBezTo>
                    <a:pt x="385030" y="2540"/>
                    <a:pt x="601411" y="11430"/>
                    <a:pt x="666643" y="39370"/>
                  </a:cubicBezTo>
                  <a:cubicBezTo>
                    <a:pt x="695282" y="50800"/>
                    <a:pt x="706419" y="66040"/>
                    <a:pt x="714374" y="82550"/>
                  </a:cubicBezTo>
                  <a:cubicBezTo>
                    <a:pt x="723921" y="99060"/>
                    <a:pt x="725512" y="123190"/>
                    <a:pt x="720739" y="140970"/>
                  </a:cubicBezTo>
                  <a:cubicBezTo>
                    <a:pt x="714374" y="158750"/>
                    <a:pt x="698464" y="177800"/>
                    <a:pt x="680963" y="189230"/>
                  </a:cubicBezTo>
                  <a:cubicBezTo>
                    <a:pt x="661870" y="200660"/>
                    <a:pt x="636414" y="210820"/>
                    <a:pt x="612548" y="209550"/>
                  </a:cubicBezTo>
                  <a:cubicBezTo>
                    <a:pt x="582319" y="208280"/>
                    <a:pt x="534588" y="191770"/>
                    <a:pt x="517086" y="170180"/>
                  </a:cubicBezTo>
                  <a:cubicBezTo>
                    <a:pt x="497994" y="149860"/>
                    <a:pt x="494812" y="109220"/>
                    <a:pt x="502767" y="86360"/>
                  </a:cubicBezTo>
                  <a:cubicBezTo>
                    <a:pt x="509131" y="67310"/>
                    <a:pt x="526632" y="49530"/>
                    <a:pt x="548907" y="40640"/>
                  </a:cubicBezTo>
                  <a:cubicBezTo>
                    <a:pt x="575954" y="30480"/>
                    <a:pt x="626868" y="26670"/>
                    <a:pt x="655506" y="34290"/>
                  </a:cubicBezTo>
                  <a:cubicBezTo>
                    <a:pt x="679372" y="40640"/>
                    <a:pt x="698464" y="57150"/>
                    <a:pt x="709601" y="73660"/>
                  </a:cubicBezTo>
                  <a:cubicBezTo>
                    <a:pt x="720739" y="90170"/>
                    <a:pt x="725512" y="113030"/>
                    <a:pt x="722330" y="130810"/>
                  </a:cubicBezTo>
                  <a:cubicBezTo>
                    <a:pt x="719148" y="149860"/>
                    <a:pt x="708010" y="170180"/>
                    <a:pt x="690509" y="182880"/>
                  </a:cubicBezTo>
                  <a:cubicBezTo>
                    <a:pt x="666643" y="198120"/>
                    <a:pt x="634823" y="204470"/>
                    <a:pt x="587092" y="207010"/>
                  </a:cubicBezTo>
                  <a:cubicBezTo>
                    <a:pt x="480492" y="214630"/>
                    <a:pt x="138420" y="191770"/>
                    <a:pt x="58868" y="158750"/>
                  </a:cubicBezTo>
                  <a:cubicBezTo>
                    <a:pt x="28639" y="146050"/>
                    <a:pt x="17501" y="132080"/>
                    <a:pt x="9546" y="114300"/>
                  </a:cubicBezTo>
                  <a:cubicBezTo>
                    <a:pt x="0" y="96520"/>
                    <a:pt x="1591" y="71120"/>
                    <a:pt x="9546" y="54610"/>
                  </a:cubicBezTo>
                  <a:cubicBezTo>
                    <a:pt x="14319" y="40640"/>
                    <a:pt x="23866" y="29210"/>
                    <a:pt x="38185" y="21590"/>
                  </a:cubicBezTo>
                  <a:cubicBezTo>
                    <a:pt x="54095" y="10160"/>
                    <a:pt x="108190" y="0"/>
                    <a:pt x="108190" y="0"/>
                  </a:cubicBezTo>
                </a:path>
              </a:pathLst>
            </a:custGeom>
            <a:solidFill>
              <a:srgbClr val="5C4574"/>
            </a:solidFill>
            <a:ln cap="sq">
              <a:noFill/>
              <a:prstDash val="solid"/>
              <a:miter/>
            </a:ln>
          </p:spPr>
          <p:txBody>
            <a:bodyPr/>
            <a:lstStyle/>
            <a:p>
              <a:endParaRPr lang="en-GB"/>
            </a:p>
          </p:txBody>
        </p:sp>
      </p:grpSp>
      <p:grpSp>
        <p:nvGrpSpPr>
          <p:cNvPr id="28" name="Group 28"/>
          <p:cNvGrpSpPr/>
          <p:nvPr/>
        </p:nvGrpSpPr>
        <p:grpSpPr>
          <a:xfrm>
            <a:off x="8476133" y="4691663"/>
            <a:ext cx="482283" cy="207695"/>
            <a:chOff x="0" y="0"/>
            <a:chExt cx="1167819" cy="502920"/>
          </a:xfrm>
        </p:grpSpPr>
        <p:sp>
          <p:nvSpPr>
            <p:cNvPr id="29" name="Freeform 29"/>
            <p:cNvSpPr/>
            <p:nvPr/>
          </p:nvSpPr>
          <p:spPr>
            <a:xfrm>
              <a:off x="60459" y="50800"/>
              <a:ext cx="1045309" cy="402590"/>
            </a:xfrm>
            <a:custGeom>
              <a:avLst/>
              <a:gdLst/>
              <a:ahLst/>
              <a:cxnLst/>
              <a:rect l="l" t="t" r="r" b="b"/>
              <a:pathLst>
                <a:path w="1045309" h="402590">
                  <a:moveTo>
                    <a:pt x="108191" y="0"/>
                  </a:moveTo>
                  <a:cubicBezTo>
                    <a:pt x="459809" y="3810"/>
                    <a:pt x="544134" y="7620"/>
                    <a:pt x="604593" y="20320"/>
                  </a:cubicBezTo>
                  <a:cubicBezTo>
                    <a:pt x="649142" y="29210"/>
                    <a:pt x="674599" y="39370"/>
                    <a:pt x="714375" y="57150"/>
                  </a:cubicBezTo>
                  <a:cubicBezTo>
                    <a:pt x="768470" y="80010"/>
                    <a:pt x="838475" y="118110"/>
                    <a:pt x="892570" y="153670"/>
                  </a:cubicBezTo>
                  <a:cubicBezTo>
                    <a:pt x="943483" y="186690"/>
                    <a:pt x="1005534" y="226060"/>
                    <a:pt x="1027808" y="259080"/>
                  </a:cubicBezTo>
                  <a:cubicBezTo>
                    <a:pt x="1042128" y="280670"/>
                    <a:pt x="1045310" y="299720"/>
                    <a:pt x="1042128" y="318770"/>
                  </a:cubicBezTo>
                  <a:cubicBezTo>
                    <a:pt x="1038946" y="337820"/>
                    <a:pt x="1024626" y="359410"/>
                    <a:pt x="1008716" y="373380"/>
                  </a:cubicBezTo>
                  <a:cubicBezTo>
                    <a:pt x="991215" y="386080"/>
                    <a:pt x="959394" y="396240"/>
                    <a:pt x="940301" y="400050"/>
                  </a:cubicBezTo>
                  <a:cubicBezTo>
                    <a:pt x="925982" y="402590"/>
                    <a:pt x="913254" y="400050"/>
                    <a:pt x="902117" y="398780"/>
                  </a:cubicBezTo>
                  <a:cubicBezTo>
                    <a:pt x="889388" y="396240"/>
                    <a:pt x="876660" y="394970"/>
                    <a:pt x="865523" y="387350"/>
                  </a:cubicBezTo>
                  <a:cubicBezTo>
                    <a:pt x="848021" y="378460"/>
                    <a:pt x="824156" y="356870"/>
                    <a:pt x="814610" y="342900"/>
                  </a:cubicBezTo>
                  <a:cubicBezTo>
                    <a:pt x="808246" y="332740"/>
                    <a:pt x="806655" y="323850"/>
                    <a:pt x="806655" y="312420"/>
                  </a:cubicBezTo>
                  <a:cubicBezTo>
                    <a:pt x="806655" y="295910"/>
                    <a:pt x="811428" y="270510"/>
                    <a:pt x="824156" y="254000"/>
                  </a:cubicBezTo>
                  <a:cubicBezTo>
                    <a:pt x="838475" y="237490"/>
                    <a:pt x="862341" y="223520"/>
                    <a:pt x="884615" y="215900"/>
                  </a:cubicBezTo>
                  <a:cubicBezTo>
                    <a:pt x="906890" y="209550"/>
                    <a:pt x="937119" y="209550"/>
                    <a:pt x="959394" y="214630"/>
                  </a:cubicBezTo>
                  <a:cubicBezTo>
                    <a:pt x="983259" y="220980"/>
                    <a:pt x="1008716" y="238760"/>
                    <a:pt x="1021444" y="250190"/>
                  </a:cubicBezTo>
                  <a:cubicBezTo>
                    <a:pt x="1030990" y="259080"/>
                    <a:pt x="1034172" y="269240"/>
                    <a:pt x="1038946" y="278130"/>
                  </a:cubicBezTo>
                  <a:cubicBezTo>
                    <a:pt x="1042128" y="288290"/>
                    <a:pt x="1045310" y="297180"/>
                    <a:pt x="1043719" y="308610"/>
                  </a:cubicBezTo>
                  <a:cubicBezTo>
                    <a:pt x="1040537" y="325120"/>
                    <a:pt x="1030990" y="350520"/>
                    <a:pt x="1016671" y="365760"/>
                  </a:cubicBezTo>
                  <a:cubicBezTo>
                    <a:pt x="1000761" y="379730"/>
                    <a:pt x="972122" y="392430"/>
                    <a:pt x="953030" y="397510"/>
                  </a:cubicBezTo>
                  <a:cubicBezTo>
                    <a:pt x="938710" y="401320"/>
                    <a:pt x="929164" y="402590"/>
                    <a:pt x="914845" y="400050"/>
                  </a:cubicBezTo>
                  <a:cubicBezTo>
                    <a:pt x="894161" y="397510"/>
                    <a:pt x="868705" y="388620"/>
                    <a:pt x="844839" y="375920"/>
                  </a:cubicBezTo>
                  <a:cubicBezTo>
                    <a:pt x="809837" y="356870"/>
                    <a:pt x="773243" y="313690"/>
                    <a:pt x="735058" y="289560"/>
                  </a:cubicBezTo>
                  <a:cubicBezTo>
                    <a:pt x="698464" y="266700"/>
                    <a:pt x="665053" y="247650"/>
                    <a:pt x="617322" y="231140"/>
                  </a:cubicBezTo>
                  <a:cubicBezTo>
                    <a:pt x="556862" y="208280"/>
                    <a:pt x="474128" y="189230"/>
                    <a:pt x="389804" y="176530"/>
                  </a:cubicBezTo>
                  <a:cubicBezTo>
                    <a:pt x="291160" y="162560"/>
                    <a:pt x="112964" y="176530"/>
                    <a:pt x="58869" y="157480"/>
                  </a:cubicBezTo>
                  <a:cubicBezTo>
                    <a:pt x="38185" y="151130"/>
                    <a:pt x="30230" y="143510"/>
                    <a:pt x="20684" y="130810"/>
                  </a:cubicBezTo>
                  <a:cubicBezTo>
                    <a:pt x="9547" y="116840"/>
                    <a:pt x="0" y="91440"/>
                    <a:pt x="3182" y="73660"/>
                  </a:cubicBezTo>
                  <a:cubicBezTo>
                    <a:pt x="6364" y="54610"/>
                    <a:pt x="20684" y="33020"/>
                    <a:pt x="38185" y="20320"/>
                  </a:cubicBezTo>
                  <a:cubicBezTo>
                    <a:pt x="55687" y="8890"/>
                    <a:pt x="108191" y="0"/>
                    <a:pt x="108191" y="0"/>
                  </a:cubicBezTo>
                </a:path>
              </a:pathLst>
            </a:custGeom>
            <a:solidFill>
              <a:srgbClr val="5C4574"/>
            </a:solidFill>
            <a:ln cap="sq">
              <a:noFill/>
              <a:prstDash val="solid"/>
              <a:miter/>
            </a:ln>
          </p:spPr>
          <p:txBody>
            <a:bodyPr/>
            <a:lstStyle/>
            <a:p>
              <a:endParaRPr lang="en-GB"/>
            </a:p>
          </p:txBody>
        </p:sp>
      </p:grpSp>
      <p:grpSp>
        <p:nvGrpSpPr>
          <p:cNvPr id="30" name="Group 30"/>
          <p:cNvGrpSpPr/>
          <p:nvPr/>
        </p:nvGrpSpPr>
        <p:grpSpPr>
          <a:xfrm>
            <a:off x="8717931" y="4702677"/>
            <a:ext cx="132726" cy="109617"/>
            <a:chOff x="0" y="0"/>
            <a:chExt cx="321389" cy="265430"/>
          </a:xfrm>
        </p:grpSpPr>
        <p:sp>
          <p:nvSpPr>
            <p:cNvPr id="31" name="Freeform 31"/>
            <p:cNvSpPr/>
            <p:nvPr/>
          </p:nvSpPr>
          <p:spPr>
            <a:xfrm>
              <a:off x="54095" y="49530"/>
              <a:ext cx="202061" cy="167640"/>
            </a:xfrm>
            <a:custGeom>
              <a:avLst/>
              <a:gdLst/>
              <a:ahLst/>
              <a:cxnLst/>
              <a:rect l="l" t="t" r="r" b="b"/>
              <a:pathLst>
                <a:path w="202061" h="167640">
                  <a:moveTo>
                    <a:pt x="202061" y="57150"/>
                  </a:moveTo>
                  <a:cubicBezTo>
                    <a:pt x="175014" y="146050"/>
                    <a:pt x="160695" y="152400"/>
                    <a:pt x="146375" y="157480"/>
                  </a:cubicBezTo>
                  <a:cubicBezTo>
                    <a:pt x="130465" y="162560"/>
                    <a:pt x="114555" y="167640"/>
                    <a:pt x="97053" y="165100"/>
                  </a:cubicBezTo>
                  <a:cubicBezTo>
                    <a:pt x="73188" y="161290"/>
                    <a:pt x="30230" y="144780"/>
                    <a:pt x="14319" y="124460"/>
                  </a:cubicBezTo>
                  <a:cubicBezTo>
                    <a:pt x="0" y="105410"/>
                    <a:pt x="1591" y="67310"/>
                    <a:pt x="9546" y="48260"/>
                  </a:cubicBezTo>
                  <a:cubicBezTo>
                    <a:pt x="14319" y="34290"/>
                    <a:pt x="27048" y="25400"/>
                    <a:pt x="39776" y="17780"/>
                  </a:cubicBezTo>
                  <a:cubicBezTo>
                    <a:pt x="52504" y="8890"/>
                    <a:pt x="66824" y="2540"/>
                    <a:pt x="84325" y="1270"/>
                  </a:cubicBezTo>
                  <a:cubicBezTo>
                    <a:pt x="109782" y="0"/>
                    <a:pt x="176605" y="24130"/>
                    <a:pt x="176605" y="24130"/>
                  </a:cubicBezTo>
                </a:path>
              </a:pathLst>
            </a:custGeom>
            <a:solidFill>
              <a:srgbClr val="5C4574"/>
            </a:solidFill>
            <a:ln cap="sq">
              <a:noFill/>
              <a:prstDash val="solid"/>
              <a:miter/>
            </a:ln>
          </p:spPr>
          <p:txBody>
            <a:bodyPr/>
            <a:lstStyle/>
            <a:p>
              <a:endParaRPr lang="en-GB"/>
            </a:p>
          </p:txBody>
        </p:sp>
      </p:grpSp>
      <p:grpSp>
        <p:nvGrpSpPr>
          <p:cNvPr id="32" name="Group 32"/>
          <p:cNvGrpSpPr/>
          <p:nvPr/>
        </p:nvGrpSpPr>
        <p:grpSpPr>
          <a:xfrm>
            <a:off x="8747499" y="4718412"/>
            <a:ext cx="132726" cy="109617"/>
            <a:chOff x="0" y="0"/>
            <a:chExt cx="321389" cy="265430"/>
          </a:xfrm>
        </p:grpSpPr>
        <p:sp>
          <p:nvSpPr>
            <p:cNvPr id="33" name="Freeform 33"/>
            <p:cNvSpPr/>
            <p:nvPr/>
          </p:nvSpPr>
          <p:spPr>
            <a:xfrm>
              <a:off x="55686" y="49530"/>
              <a:ext cx="202061" cy="167640"/>
            </a:xfrm>
            <a:custGeom>
              <a:avLst/>
              <a:gdLst/>
              <a:ahLst/>
              <a:cxnLst/>
              <a:rect l="l" t="t" r="r" b="b"/>
              <a:pathLst>
                <a:path w="202061" h="167640">
                  <a:moveTo>
                    <a:pt x="202062" y="58420"/>
                  </a:moveTo>
                  <a:cubicBezTo>
                    <a:pt x="175014" y="146050"/>
                    <a:pt x="159104" y="152400"/>
                    <a:pt x="144784" y="157480"/>
                  </a:cubicBezTo>
                  <a:cubicBezTo>
                    <a:pt x="130465" y="163830"/>
                    <a:pt x="114555" y="167640"/>
                    <a:pt x="97053" y="165100"/>
                  </a:cubicBezTo>
                  <a:cubicBezTo>
                    <a:pt x="71597" y="161290"/>
                    <a:pt x="28639" y="144780"/>
                    <a:pt x="14320" y="125730"/>
                  </a:cubicBezTo>
                  <a:cubicBezTo>
                    <a:pt x="0" y="106680"/>
                    <a:pt x="1591" y="68580"/>
                    <a:pt x="7955" y="49530"/>
                  </a:cubicBezTo>
                  <a:cubicBezTo>
                    <a:pt x="14320" y="35560"/>
                    <a:pt x="27048" y="25400"/>
                    <a:pt x="39776" y="17780"/>
                  </a:cubicBezTo>
                  <a:cubicBezTo>
                    <a:pt x="50913" y="10160"/>
                    <a:pt x="66824" y="2540"/>
                    <a:pt x="84325" y="1270"/>
                  </a:cubicBezTo>
                  <a:cubicBezTo>
                    <a:pt x="109782" y="0"/>
                    <a:pt x="176605" y="24130"/>
                    <a:pt x="176605" y="24130"/>
                  </a:cubicBezTo>
                </a:path>
              </a:pathLst>
            </a:custGeom>
            <a:solidFill>
              <a:srgbClr val="5C4574"/>
            </a:solidFill>
            <a:ln cap="sq">
              <a:noFill/>
              <a:prstDash val="solid"/>
              <a:miter/>
            </a:ln>
          </p:spPr>
          <p:txBody>
            <a:bodyPr/>
            <a:lstStyle/>
            <a:p>
              <a:endParaRPr lang="en-GB"/>
            </a:p>
          </p:txBody>
        </p:sp>
      </p:grpSp>
      <p:grpSp>
        <p:nvGrpSpPr>
          <p:cNvPr id="34" name="Group 34"/>
          <p:cNvGrpSpPr/>
          <p:nvPr/>
        </p:nvGrpSpPr>
        <p:grpSpPr>
          <a:xfrm>
            <a:off x="8834888" y="4750405"/>
            <a:ext cx="132726" cy="109617"/>
            <a:chOff x="0" y="0"/>
            <a:chExt cx="321389" cy="265430"/>
          </a:xfrm>
        </p:grpSpPr>
        <p:sp>
          <p:nvSpPr>
            <p:cNvPr id="35" name="Freeform 35"/>
            <p:cNvSpPr/>
            <p:nvPr/>
          </p:nvSpPr>
          <p:spPr>
            <a:xfrm>
              <a:off x="55686" y="49530"/>
              <a:ext cx="202061" cy="167640"/>
            </a:xfrm>
            <a:custGeom>
              <a:avLst/>
              <a:gdLst/>
              <a:ahLst/>
              <a:cxnLst/>
              <a:rect l="l" t="t" r="r" b="b"/>
              <a:pathLst>
                <a:path w="202061" h="167640">
                  <a:moveTo>
                    <a:pt x="202062" y="58420"/>
                  </a:moveTo>
                  <a:cubicBezTo>
                    <a:pt x="175014" y="146050"/>
                    <a:pt x="160695" y="152400"/>
                    <a:pt x="144784" y="157480"/>
                  </a:cubicBezTo>
                  <a:cubicBezTo>
                    <a:pt x="130465" y="162560"/>
                    <a:pt x="114555" y="167640"/>
                    <a:pt x="97053" y="165100"/>
                  </a:cubicBezTo>
                  <a:cubicBezTo>
                    <a:pt x="71597" y="161290"/>
                    <a:pt x="28639" y="144780"/>
                    <a:pt x="14320" y="125730"/>
                  </a:cubicBezTo>
                  <a:cubicBezTo>
                    <a:pt x="0" y="105410"/>
                    <a:pt x="1591" y="67310"/>
                    <a:pt x="7955" y="48260"/>
                  </a:cubicBezTo>
                  <a:cubicBezTo>
                    <a:pt x="14320" y="35560"/>
                    <a:pt x="27048" y="25400"/>
                    <a:pt x="39776" y="17780"/>
                  </a:cubicBezTo>
                  <a:cubicBezTo>
                    <a:pt x="52504" y="10160"/>
                    <a:pt x="66824" y="2540"/>
                    <a:pt x="84325" y="1270"/>
                  </a:cubicBezTo>
                  <a:cubicBezTo>
                    <a:pt x="109782" y="0"/>
                    <a:pt x="176605" y="24130"/>
                    <a:pt x="176605" y="24130"/>
                  </a:cubicBezTo>
                </a:path>
              </a:pathLst>
            </a:custGeom>
            <a:solidFill>
              <a:srgbClr val="5C4574"/>
            </a:solidFill>
            <a:ln cap="sq">
              <a:noFill/>
              <a:prstDash val="solid"/>
              <a:miter/>
            </a:ln>
          </p:spPr>
          <p:txBody>
            <a:bodyPr/>
            <a:lstStyle/>
            <a:p>
              <a:endParaRPr lang="en-GB"/>
            </a:p>
          </p:txBody>
        </p:sp>
      </p:grpSp>
      <p:grpSp>
        <p:nvGrpSpPr>
          <p:cNvPr id="36" name="Group 36"/>
          <p:cNvGrpSpPr/>
          <p:nvPr/>
        </p:nvGrpSpPr>
        <p:grpSpPr>
          <a:xfrm>
            <a:off x="8837517" y="4814392"/>
            <a:ext cx="132726" cy="109617"/>
            <a:chOff x="0" y="0"/>
            <a:chExt cx="321389" cy="265430"/>
          </a:xfrm>
        </p:grpSpPr>
        <p:sp>
          <p:nvSpPr>
            <p:cNvPr id="37" name="Freeform 37"/>
            <p:cNvSpPr/>
            <p:nvPr/>
          </p:nvSpPr>
          <p:spPr>
            <a:xfrm>
              <a:off x="55686" y="49530"/>
              <a:ext cx="202061" cy="167640"/>
            </a:xfrm>
            <a:custGeom>
              <a:avLst/>
              <a:gdLst/>
              <a:ahLst/>
              <a:cxnLst/>
              <a:rect l="l" t="t" r="r" b="b"/>
              <a:pathLst>
                <a:path w="202061" h="167640">
                  <a:moveTo>
                    <a:pt x="202062" y="57150"/>
                  </a:moveTo>
                  <a:cubicBezTo>
                    <a:pt x="175014" y="144780"/>
                    <a:pt x="159104" y="152400"/>
                    <a:pt x="144784" y="157480"/>
                  </a:cubicBezTo>
                  <a:cubicBezTo>
                    <a:pt x="130465" y="162560"/>
                    <a:pt x="114555" y="167640"/>
                    <a:pt x="97053" y="165100"/>
                  </a:cubicBezTo>
                  <a:cubicBezTo>
                    <a:pt x="71597" y="161290"/>
                    <a:pt x="28639" y="144780"/>
                    <a:pt x="14320" y="124460"/>
                  </a:cubicBezTo>
                  <a:cubicBezTo>
                    <a:pt x="0" y="105410"/>
                    <a:pt x="1591" y="67310"/>
                    <a:pt x="7955" y="48260"/>
                  </a:cubicBezTo>
                  <a:cubicBezTo>
                    <a:pt x="14320" y="34290"/>
                    <a:pt x="25457" y="25400"/>
                    <a:pt x="38185" y="17780"/>
                  </a:cubicBezTo>
                  <a:cubicBezTo>
                    <a:pt x="50913" y="8890"/>
                    <a:pt x="66824" y="1270"/>
                    <a:pt x="84325" y="1270"/>
                  </a:cubicBezTo>
                  <a:cubicBezTo>
                    <a:pt x="108191" y="0"/>
                    <a:pt x="175014" y="24130"/>
                    <a:pt x="175014" y="24130"/>
                  </a:cubicBezTo>
                </a:path>
              </a:pathLst>
            </a:custGeom>
            <a:solidFill>
              <a:srgbClr val="5C4574"/>
            </a:solidFill>
            <a:ln cap="sq">
              <a:noFill/>
              <a:prstDash val="solid"/>
              <a:miter/>
            </a:ln>
          </p:spPr>
          <p:txBody>
            <a:bodyPr/>
            <a:lstStyle/>
            <a:p>
              <a:endParaRPr lang="en-GB"/>
            </a:p>
          </p:txBody>
        </p:sp>
      </p:grpSp>
      <p:grpSp>
        <p:nvGrpSpPr>
          <p:cNvPr id="38" name="Group 38"/>
          <p:cNvGrpSpPr/>
          <p:nvPr/>
        </p:nvGrpSpPr>
        <p:grpSpPr>
          <a:xfrm>
            <a:off x="8857886" y="4852154"/>
            <a:ext cx="132726" cy="109617"/>
            <a:chOff x="0" y="0"/>
            <a:chExt cx="321389" cy="265430"/>
          </a:xfrm>
        </p:grpSpPr>
        <p:sp>
          <p:nvSpPr>
            <p:cNvPr id="39" name="Freeform 39"/>
            <p:cNvSpPr/>
            <p:nvPr/>
          </p:nvSpPr>
          <p:spPr>
            <a:xfrm>
              <a:off x="54095" y="49530"/>
              <a:ext cx="202061" cy="167640"/>
            </a:xfrm>
            <a:custGeom>
              <a:avLst/>
              <a:gdLst/>
              <a:ahLst/>
              <a:cxnLst/>
              <a:rect l="l" t="t" r="r" b="b"/>
              <a:pathLst>
                <a:path w="202061" h="167640">
                  <a:moveTo>
                    <a:pt x="202061" y="58420"/>
                  </a:moveTo>
                  <a:cubicBezTo>
                    <a:pt x="175014" y="146050"/>
                    <a:pt x="160695" y="152400"/>
                    <a:pt x="146375" y="157480"/>
                  </a:cubicBezTo>
                  <a:cubicBezTo>
                    <a:pt x="130465" y="162560"/>
                    <a:pt x="114555" y="167640"/>
                    <a:pt x="97053" y="165100"/>
                  </a:cubicBezTo>
                  <a:cubicBezTo>
                    <a:pt x="71597" y="161290"/>
                    <a:pt x="28639" y="144780"/>
                    <a:pt x="14319" y="125730"/>
                  </a:cubicBezTo>
                  <a:cubicBezTo>
                    <a:pt x="0" y="105410"/>
                    <a:pt x="1591" y="67310"/>
                    <a:pt x="9546" y="48260"/>
                  </a:cubicBezTo>
                  <a:cubicBezTo>
                    <a:pt x="14319" y="34290"/>
                    <a:pt x="27048" y="25400"/>
                    <a:pt x="39776" y="17780"/>
                  </a:cubicBezTo>
                  <a:cubicBezTo>
                    <a:pt x="52504" y="10160"/>
                    <a:pt x="66824" y="2540"/>
                    <a:pt x="84325" y="1270"/>
                  </a:cubicBezTo>
                  <a:cubicBezTo>
                    <a:pt x="109782" y="0"/>
                    <a:pt x="176605" y="24130"/>
                    <a:pt x="176605" y="24130"/>
                  </a:cubicBezTo>
                </a:path>
              </a:pathLst>
            </a:custGeom>
            <a:solidFill>
              <a:srgbClr val="5C4574"/>
            </a:solidFill>
            <a:ln cap="sq">
              <a:noFill/>
              <a:prstDash val="solid"/>
              <a:miter/>
            </a:ln>
          </p:spPr>
          <p:txBody>
            <a:bodyPr/>
            <a:lstStyle/>
            <a:p>
              <a:endParaRPr lang="en-GB"/>
            </a:p>
          </p:txBody>
        </p:sp>
      </p:grpSp>
      <p:grpSp>
        <p:nvGrpSpPr>
          <p:cNvPr id="40" name="Group 40"/>
          <p:cNvGrpSpPr/>
          <p:nvPr/>
        </p:nvGrpSpPr>
        <p:grpSpPr>
          <a:xfrm>
            <a:off x="8662738" y="4693236"/>
            <a:ext cx="338387" cy="290038"/>
            <a:chOff x="0" y="0"/>
            <a:chExt cx="819383" cy="702310"/>
          </a:xfrm>
        </p:grpSpPr>
        <p:sp>
          <p:nvSpPr>
            <p:cNvPr id="41" name="Freeform 41"/>
            <p:cNvSpPr/>
            <p:nvPr/>
          </p:nvSpPr>
          <p:spPr>
            <a:xfrm>
              <a:off x="63641" y="46990"/>
              <a:ext cx="688918" cy="605790"/>
            </a:xfrm>
            <a:custGeom>
              <a:avLst/>
              <a:gdLst/>
              <a:ahLst/>
              <a:cxnLst/>
              <a:rect l="l" t="t" r="r" b="b"/>
              <a:pathLst>
                <a:path w="688918" h="605790">
                  <a:moveTo>
                    <a:pt x="671417" y="430530"/>
                  </a:moveTo>
                  <a:cubicBezTo>
                    <a:pt x="687327" y="542290"/>
                    <a:pt x="677781" y="563880"/>
                    <a:pt x="660279" y="576580"/>
                  </a:cubicBezTo>
                  <a:cubicBezTo>
                    <a:pt x="644369" y="590550"/>
                    <a:pt x="615731" y="601980"/>
                    <a:pt x="591865" y="603250"/>
                  </a:cubicBezTo>
                  <a:cubicBezTo>
                    <a:pt x="568000" y="604520"/>
                    <a:pt x="537770" y="595630"/>
                    <a:pt x="518677" y="586740"/>
                  </a:cubicBezTo>
                  <a:cubicBezTo>
                    <a:pt x="504358" y="579120"/>
                    <a:pt x="497994" y="571500"/>
                    <a:pt x="486857" y="554990"/>
                  </a:cubicBezTo>
                  <a:cubicBezTo>
                    <a:pt x="456627" y="509270"/>
                    <a:pt x="434353" y="340360"/>
                    <a:pt x="386622" y="284480"/>
                  </a:cubicBezTo>
                  <a:cubicBezTo>
                    <a:pt x="359574" y="251460"/>
                    <a:pt x="324571" y="238760"/>
                    <a:pt x="291160" y="222250"/>
                  </a:cubicBezTo>
                  <a:cubicBezTo>
                    <a:pt x="259339" y="207010"/>
                    <a:pt x="227518" y="195580"/>
                    <a:pt x="192515" y="190500"/>
                  </a:cubicBezTo>
                  <a:cubicBezTo>
                    <a:pt x="157513" y="184150"/>
                    <a:pt x="109782" y="196850"/>
                    <a:pt x="79552" y="187960"/>
                  </a:cubicBezTo>
                  <a:cubicBezTo>
                    <a:pt x="54096" y="180340"/>
                    <a:pt x="31821" y="163830"/>
                    <a:pt x="19093" y="151130"/>
                  </a:cubicBezTo>
                  <a:cubicBezTo>
                    <a:pt x="11138" y="140970"/>
                    <a:pt x="6365" y="133350"/>
                    <a:pt x="3182" y="123190"/>
                  </a:cubicBezTo>
                  <a:cubicBezTo>
                    <a:pt x="0" y="106680"/>
                    <a:pt x="0" y="80010"/>
                    <a:pt x="7956" y="62230"/>
                  </a:cubicBezTo>
                  <a:cubicBezTo>
                    <a:pt x="17502" y="44450"/>
                    <a:pt x="38185" y="26670"/>
                    <a:pt x="58869" y="16510"/>
                  </a:cubicBezTo>
                  <a:cubicBezTo>
                    <a:pt x="79552" y="6350"/>
                    <a:pt x="108191" y="1270"/>
                    <a:pt x="132056" y="3810"/>
                  </a:cubicBezTo>
                  <a:cubicBezTo>
                    <a:pt x="155922" y="6350"/>
                    <a:pt x="184560" y="16510"/>
                    <a:pt x="200471" y="29210"/>
                  </a:cubicBezTo>
                  <a:cubicBezTo>
                    <a:pt x="217972" y="43180"/>
                    <a:pt x="230700" y="67310"/>
                    <a:pt x="235473" y="83820"/>
                  </a:cubicBezTo>
                  <a:cubicBezTo>
                    <a:pt x="238655" y="95250"/>
                    <a:pt x="237064" y="104140"/>
                    <a:pt x="235473" y="114300"/>
                  </a:cubicBezTo>
                  <a:cubicBezTo>
                    <a:pt x="233882" y="124460"/>
                    <a:pt x="230700" y="133350"/>
                    <a:pt x="222745" y="143510"/>
                  </a:cubicBezTo>
                  <a:cubicBezTo>
                    <a:pt x="211608" y="156210"/>
                    <a:pt x="184560" y="176530"/>
                    <a:pt x="167059" y="184150"/>
                  </a:cubicBezTo>
                  <a:cubicBezTo>
                    <a:pt x="154331" y="190500"/>
                    <a:pt x="144784" y="191770"/>
                    <a:pt x="130465" y="191770"/>
                  </a:cubicBezTo>
                  <a:cubicBezTo>
                    <a:pt x="109782" y="193040"/>
                    <a:pt x="76370" y="189230"/>
                    <a:pt x="57278" y="179070"/>
                  </a:cubicBezTo>
                  <a:cubicBezTo>
                    <a:pt x="36594" y="168910"/>
                    <a:pt x="17502" y="147320"/>
                    <a:pt x="7956" y="132080"/>
                  </a:cubicBezTo>
                  <a:cubicBezTo>
                    <a:pt x="1591" y="121920"/>
                    <a:pt x="0" y="114300"/>
                    <a:pt x="0" y="102870"/>
                  </a:cubicBezTo>
                  <a:cubicBezTo>
                    <a:pt x="0" y="86360"/>
                    <a:pt x="11138" y="58420"/>
                    <a:pt x="20684" y="44450"/>
                  </a:cubicBezTo>
                  <a:cubicBezTo>
                    <a:pt x="28639" y="34290"/>
                    <a:pt x="35003" y="27940"/>
                    <a:pt x="47731" y="21590"/>
                  </a:cubicBezTo>
                  <a:cubicBezTo>
                    <a:pt x="65233" y="13970"/>
                    <a:pt x="93871" y="6350"/>
                    <a:pt x="119328" y="3810"/>
                  </a:cubicBezTo>
                  <a:cubicBezTo>
                    <a:pt x="146376" y="0"/>
                    <a:pt x="170241" y="1270"/>
                    <a:pt x="203653" y="6350"/>
                  </a:cubicBezTo>
                  <a:cubicBezTo>
                    <a:pt x="260930" y="15240"/>
                    <a:pt x="364347" y="43180"/>
                    <a:pt x="420033" y="68580"/>
                  </a:cubicBezTo>
                  <a:cubicBezTo>
                    <a:pt x="459809" y="87630"/>
                    <a:pt x="483675" y="107950"/>
                    <a:pt x="512313" y="132080"/>
                  </a:cubicBezTo>
                  <a:cubicBezTo>
                    <a:pt x="540952" y="154940"/>
                    <a:pt x="569591" y="180340"/>
                    <a:pt x="590274" y="210820"/>
                  </a:cubicBezTo>
                  <a:cubicBezTo>
                    <a:pt x="614140" y="245110"/>
                    <a:pt x="630050" y="287020"/>
                    <a:pt x="644369" y="331470"/>
                  </a:cubicBezTo>
                  <a:cubicBezTo>
                    <a:pt x="663462" y="382270"/>
                    <a:pt x="687327" y="458470"/>
                    <a:pt x="688918" y="500380"/>
                  </a:cubicBezTo>
                  <a:cubicBezTo>
                    <a:pt x="688918" y="525780"/>
                    <a:pt x="688918" y="543560"/>
                    <a:pt x="676190" y="560070"/>
                  </a:cubicBezTo>
                  <a:cubicBezTo>
                    <a:pt x="665053" y="576580"/>
                    <a:pt x="639596" y="593090"/>
                    <a:pt x="617322" y="599440"/>
                  </a:cubicBezTo>
                  <a:cubicBezTo>
                    <a:pt x="595047" y="605790"/>
                    <a:pt x="563226" y="604520"/>
                    <a:pt x="540952" y="596900"/>
                  </a:cubicBezTo>
                  <a:cubicBezTo>
                    <a:pt x="520269" y="589280"/>
                    <a:pt x="496403" y="567690"/>
                    <a:pt x="486857" y="554990"/>
                  </a:cubicBezTo>
                  <a:cubicBezTo>
                    <a:pt x="480493" y="547370"/>
                    <a:pt x="475720" y="535940"/>
                    <a:pt x="477311" y="534670"/>
                  </a:cubicBezTo>
                  <a:cubicBezTo>
                    <a:pt x="480493" y="533400"/>
                    <a:pt x="515495" y="572770"/>
                    <a:pt x="518677" y="570230"/>
                  </a:cubicBezTo>
                  <a:cubicBezTo>
                    <a:pt x="523451" y="568960"/>
                    <a:pt x="472538" y="510540"/>
                    <a:pt x="462991" y="483870"/>
                  </a:cubicBezTo>
                  <a:cubicBezTo>
                    <a:pt x="456627" y="462280"/>
                    <a:pt x="456627" y="440690"/>
                    <a:pt x="462991" y="421640"/>
                  </a:cubicBezTo>
                  <a:cubicBezTo>
                    <a:pt x="467764" y="402590"/>
                    <a:pt x="485266" y="381000"/>
                    <a:pt x="501176" y="369570"/>
                  </a:cubicBezTo>
                  <a:cubicBezTo>
                    <a:pt x="513904" y="360680"/>
                    <a:pt x="529815" y="355600"/>
                    <a:pt x="547316" y="353060"/>
                  </a:cubicBezTo>
                  <a:cubicBezTo>
                    <a:pt x="563226" y="350520"/>
                    <a:pt x="580728" y="350520"/>
                    <a:pt x="596638" y="355600"/>
                  </a:cubicBezTo>
                  <a:cubicBezTo>
                    <a:pt x="617322" y="361950"/>
                    <a:pt x="644369" y="378460"/>
                    <a:pt x="657097" y="392430"/>
                  </a:cubicBezTo>
                  <a:cubicBezTo>
                    <a:pt x="666644" y="403860"/>
                    <a:pt x="671417" y="430530"/>
                    <a:pt x="671417" y="430530"/>
                  </a:cubicBezTo>
                </a:path>
              </a:pathLst>
            </a:custGeom>
            <a:solidFill>
              <a:srgbClr val="5C4574"/>
            </a:solidFill>
            <a:ln cap="sq">
              <a:noFill/>
              <a:prstDash val="solid"/>
              <a:miter/>
            </a:ln>
          </p:spPr>
          <p:txBody>
            <a:bodyPr/>
            <a:lstStyle/>
            <a:p>
              <a:endParaRPr lang="en-GB"/>
            </a:p>
          </p:txBody>
        </p:sp>
      </p:grpSp>
      <p:grpSp>
        <p:nvGrpSpPr>
          <p:cNvPr id="42" name="Group 42"/>
          <p:cNvGrpSpPr/>
          <p:nvPr/>
        </p:nvGrpSpPr>
        <p:grpSpPr>
          <a:xfrm>
            <a:off x="1059220" y="4785021"/>
            <a:ext cx="162294" cy="223429"/>
            <a:chOff x="0" y="0"/>
            <a:chExt cx="392985" cy="541020"/>
          </a:xfrm>
        </p:grpSpPr>
        <p:sp>
          <p:nvSpPr>
            <p:cNvPr id="43" name="Freeform 43"/>
            <p:cNvSpPr/>
            <p:nvPr/>
          </p:nvSpPr>
          <p:spPr>
            <a:xfrm>
              <a:off x="62050" y="49530"/>
              <a:ext cx="268885" cy="443230"/>
            </a:xfrm>
            <a:custGeom>
              <a:avLst/>
              <a:gdLst/>
              <a:ahLst/>
              <a:cxnLst/>
              <a:rect l="l" t="t" r="r" b="b"/>
              <a:pathLst>
                <a:path w="268885" h="443230">
                  <a:moveTo>
                    <a:pt x="260930" y="115570"/>
                  </a:moveTo>
                  <a:cubicBezTo>
                    <a:pt x="216381" y="294640"/>
                    <a:pt x="237064" y="351790"/>
                    <a:pt x="222745" y="383540"/>
                  </a:cubicBezTo>
                  <a:cubicBezTo>
                    <a:pt x="213199" y="403860"/>
                    <a:pt x="197289" y="417830"/>
                    <a:pt x="178196" y="426720"/>
                  </a:cubicBezTo>
                  <a:cubicBezTo>
                    <a:pt x="157513" y="436880"/>
                    <a:pt x="132056" y="443230"/>
                    <a:pt x="108191" y="439420"/>
                  </a:cubicBezTo>
                  <a:cubicBezTo>
                    <a:pt x="79552" y="435610"/>
                    <a:pt x="36594" y="412750"/>
                    <a:pt x="20684" y="393700"/>
                  </a:cubicBezTo>
                  <a:cubicBezTo>
                    <a:pt x="7955" y="377190"/>
                    <a:pt x="4773" y="355600"/>
                    <a:pt x="9547" y="337820"/>
                  </a:cubicBezTo>
                  <a:cubicBezTo>
                    <a:pt x="12729" y="320040"/>
                    <a:pt x="23866" y="299720"/>
                    <a:pt x="41367" y="287020"/>
                  </a:cubicBezTo>
                  <a:cubicBezTo>
                    <a:pt x="63642" y="273050"/>
                    <a:pt x="112964" y="261620"/>
                    <a:pt x="141602" y="264160"/>
                  </a:cubicBezTo>
                  <a:cubicBezTo>
                    <a:pt x="165468" y="266700"/>
                    <a:pt x="187742" y="279400"/>
                    <a:pt x="203653" y="293370"/>
                  </a:cubicBezTo>
                  <a:cubicBezTo>
                    <a:pt x="217972" y="306070"/>
                    <a:pt x="229109" y="327660"/>
                    <a:pt x="230700" y="345440"/>
                  </a:cubicBezTo>
                  <a:cubicBezTo>
                    <a:pt x="232291" y="363220"/>
                    <a:pt x="224336" y="386080"/>
                    <a:pt x="211608" y="400050"/>
                  </a:cubicBezTo>
                  <a:cubicBezTo>
                    <a:pt x="198880" y="415290"/>
                    <a:pt x="176605" y="429260"/>
                    <a:pt x="155922" y="435610"/>
                  </a:cubicBezTo>
                  <a:cubicBezTo>
                    <a:pt x="133647" y="440690"/>
                    <a:pt x="106600" y="441960"/>
                    <a:pt x="84325" y="435610"/>
                  </a:cubicBezTo>
                  <a:cubicBezTo>
                    <a:pt x="63642" y="430530"/>
                    <a:pt x="41367" y="419100"/>
                    <a:pt x="27048" y="401320"/>
                  </a:cubicBezTo>
                  <a:cubicBezTo>
                    <a:pt x="7955" y="375920"/>
                    <a:pt x="4773" y="321310"/>
                    <a:pt x="1591" y="284480"/>
                  </a:cubicBezTo>
                  <a:cubicBezTo>
                    <a:pt x="0" y="252730"/>
                    <a:pt x="0" y="224790"/>
                    <a:pt x="6364" y="195580"/>
                  </a:cubicBezTo>
                  <a:cubicBezTo>
                    <a:pt x="12729" y="163830"/>
                    <a:pt x="25457" y="129540"/>
                    <a:pt x="41367" y="100330"/>
                  </a:cubicBezTo>
                  <a:cubicBezTo>
                    <a:pt x="54095" y="72390"/>
                    <a:pt x="68415" y="39370"/>
                    <a:pt x="90689" y="22860"/>
                  </a:cubicBezTo>
                  <a:cubicBezTo>
                    <a:pt x="109782" y="8890"/>
                    <a:pt x="140011" y="2540"/>
                    <a:pt x="160695" y="1270"/>
                  </a:cubicBezTo>
                  <a:cubicBezTo>
                    <a:pt x="178196" y="0"/>
                    <a:pt x="195697" y="5080"/>
                    <a:pt x="210017" y="10160"/>
                  </a:cubicBezTo>
                  <a:cubicBezTo>
                    <a:pt x="224336" y="16510"/>
                    <a:pt x="238655" y="26670"/>
                    <a:pt x="248202" y="36830"/>
                  </a:cubicBezTo>
                  <a:cubicBezTo>
                    <a:pt x="257748" y="48260"/>
                    <a:pt x="264112" y="62230"/>
                    <a:pt x="267294" y="74930"/>
                  </a:cubicBezTo>
                  <a:cubicBezTo>
                    <a:pt x="268885" y="87630"/>
                    <a:pt x="260930" y="115570"/>
                    <a:pt x="260930" y="115570"/>
                  </a:cubicBezTo>
                </a:path>
              </a:pathLst>
            </a:custGeom>
            <a:solidFill>
              <a:srgbClr val="5C4574"/>
            </a:solidFill>
            <a:ln cap="sq">
              <a:noFill/>
              <a:prstDash val="solid"/>
              <a:miter/>
            </a:ln>
          </p:spPr>
          <p:txBody>
            <a:bodyPr/>
            <a:lstStyle/>
            <a:p>
              <a:endParaRPr lang="en-GB"/>
            </a:p>
          </p:txBody>
        </p:sp>
      </p:grpSp>
      <p:grpSp>
        <p:nvGrpSpPr>
          <p:cNvPr id="44" name="Group 44"/>
          <p:cNvGrpSpPr/>
          <p:nvPr/>
        </p:nvGrpSpPr>
        <p:grpSpPr>
          <a:xfrm>
            <a:off x="1078478" y="4700222"/>
            <a:ext cx="7899685" cy="3547150"/>
            <a:chOff x="0" y="0"/>
            <a:chExt cx="1554442" cy="697982"/>
          </a:xfrm>
        </p:grpSpPr>
        <p:sp>
          <p:nvSpPr>
            <p:cNvPr id="45" name="Freeform 45"/>
            <p:cNvSpPr/>
            <p:nvPr/>
          </p:nvSpPr>
          <p:spPr>
            <a:xfrm>
              <a:off x="0" y="0"/>
              <a:ext cx="1554442" cy="697982"/>
            </a:xfrm>
            <a:custGeom>
              <a:avLst/>
              <a:gdLst/>
              <a:ahLst/>
              <a:cxnLst/>
              <a:rect l="l" t="t" r="r" b="b"/>
              <a:pathLst>
                <a:path w="1554442" h="697982">
                  <a:moveTo>
                    <a:pt x="36261" y="0"/>
                  </a:moveTo>
                  <a:lnTo>
                    <a:pt x="1518181" y="0"/>
                  </a:lnTo>
                  <a:cubicBezTo>
                    <a:pt x="1538207" y="0"/>
                    <a:pt x="1554442" y="16235"/>
                    <a:pt x="1554442" y="36261"/>
                  </a:cubicBezTo>
                  <a:lnTo>
                    <a:pt x="1554442" y="661721"/>
                  </a:lnTo>
                  <a:cubicBezTo>
                    <a:pt x="1554442" y="671338"/>
                    <a:pt x="1550622" y="680561"/>
                    <a:pt x="1543821" y="687361"/>
                  </a:cubicBezTo>
                  <a:cubicBezTo>
                    <a:pt x="1537021" y="694162"/>
                    <a:pt x="1527798" y="697982"/>
                    <a:pt x="1518181" y="697982"/>
                  </a:cubicBezTo>
                  <a:lnTo>
                    <a:pt x="36261" y="697982"/>
                  </a:lnTo>
                  <a:cubicBezTo>
                    <a:pt x="16235" y="697982"/>
                    <a:pt x="0" y="681747"/>
                    <a:pt x="0" y="661721"/>
                  </a:cubicBezTo>
                  <a:lnTo>
                    <a:pt x="0" y="36261"/>
                  </a:lnTo>
                  <a:cubicBezTo>
                    <a:pt x="0" y="16235"/>
                    <a:pt x="16235" y="0"/>
                    <a:pt x="36261" y="0"/>
                  </a:cubicBezTo>
                  <a:close/>
                </a:path>
              </a:pathLst>
            </a:custGeom>
            <a:solidFill>
              <a:srgbClr val="FFFFFF"/>
            </a:solidFill>
            <a:ln w="38100" cap="rnd">
              <a:solidFill>
                <a:srgbClr val="5C4574"/>
              </a:solidFill>
              <a:prstDash val="solid"/>
              <a:round/>
            </a:ln>
          </p:spPr>
          <p:txBody>
            <a:bodyPr/>
            <a:lstStyle/>
            <a:p>
              <a:endParaRPr lang="en-GB"/>
            </a:p>
          </p:txBody>
        </p:sp>
        <p:sp>
          <p:nvSpPr>
            <p:cNvPr id="46" name="TextBox 46"/>
            <p:cNvSpPr txBox="1"/>
            <p:nvPr/>
          </p:nvSpPr>
          <p:spPr>
            <a:xfrm>
              <a:off x="0" y="-28575"/>
              <a:ext cx="1554442" cy="726557"/>
            </a:xfrm>
            <a:prstGeom prst="rect">
              <a:avLst/>
            </a:prstGeom>
          </p:spPr>
          <p:txBody>
            <a:bodyPr lIns="92521" tIns="92521" rIns="92521" bIns="92521" rtlCol="0" anchor="ctr"/>
            <a:lstStyle/>
            <a:p>
              <a:pPr algn="ctr">
                <a:lnSpc>
                  <a:spcPts val="1648"/>
                </a:lnSpc>
              </a:pPr>
              <a:endParaRPr/>
            </a:p>
          </p:txBody>
        </p:sp>
      </p:grpSp>
      <p:grpSp>
        <p:nvGrpSpPr>
          <p:cNvPr id="47" name="Group 47"/>
          <p:cNvGrpSpPr/>
          <p:nvPr/>
        </p:nvGrpSpPr>
        <p:grpSpPr>
          <a:xfrm>
            <a:off x="1093949" y="5177787"/>
            <a:ext cx="7884213" cy="213952"/>
            <a:chOff x="0" y="0"/>
            <a:chExt cx="1551398" cy="42100"/>
          </a:xfrm>
        </p:grpSpPr>
        <p:sp>
          <p:nvSpPr>
            <p:cNvPr id="48" name="Freeform 48"/>
            <p:cNvSpPr/>
            <p:nvPr/>
          </p:nvSpPr>
          <p:spPr>
            <a:xfrm>
              <a:off x="0" y="0"/>
              <a:ext cx="1551398" cy="42100"/>
            </a:xfrm>
            <a:custGeom>
              <a:avLst/>
              <a:gdLst/>
              <a:ahLst/>
              <a:cxnLst/>
              <a:rect l="l" t="t" r="r" b="b"/>
              <a:pathLst>
                <a:path w="1551398" h="42100">
                  <a:moveTo>
                    <a:pt x="0" y="0"/>
                  </a:moveTo>
                  <a:lnTo>
                    <a:pt x="1551398" y="0"/>
                  </a:lnTo>
                  <a:lnTo>
                    <a:pt x="1551398" y="42100"/>
                  </a:lnTo>
                  <a:lnTo>
                    <a:pt x="0" y="42100"/>
                  </a:lnTo>
                  <a:close/>
                </a:path>
              </a:pathLst>
            </a:custGeom>
            <a:solidFill>
              <a:srgbClr val="5C4574"/>
            </a:solidFill>
          </p:spPr>
          <p:txBody>
            <a:bodyPr/>
            <a:lstStyle/>
            <a:p>
              <a:endParaRPr lang="en-GB"/>
            </a:p>
          </p:txBody>
        </p:sp>
        <p:sp>
          <p:nvSpPr>
            <p:cNvPr id="49" name="TextBox 49"/>
            <p:cNvSpPr txBox="1"/>
            <p:nvPr/>
          </p:nvSpPr>
          <p:spPr>
            <a:xfrm>
              <a:off x="0" y="-28575"/>
              <a:ext cx="1551398" cy="70675"/>
            </a:xfrm>
            <a:prstGeom prst="rect">
              <a:avLst/>
            </a:prstGeom>
          </p:spPr>
          <p:txBody>
            <a:bodyPr lIns="92521" tIns="92521" rIns="92521" bIns="92521" rtlCol="0" anchor="ctr"/>
            <a:lstStyle/>
            <a:p>
              <a:pPr algn="ctr">
                <a:lnSpc>
                  <a:spcPts val="1648"/>
                </a:lnSpc>
              </a:pPr>
              <a:endParaRPr/>
            </a:p>
          </p:txBody>
        </p:sp>
      </p:grpSp>
      <p:grpSp>
        <p:nvGrpSpPr>
          <p:cNvPr id="50" name="Group 50"/>
          <p:cNvGrpSpPr/>
          <p:nvPr/>
        </p:nvGrpSpPr>
        <p:grpSpPr>
          <a:xfrm>
            <a:off x="1703745" y="4718721"/>
            <a:ext cx="6573449" cy="552777"/>
            <a:chOff x="0" y="0"/>
            <a:chExt cx="1293475" cy="108771"/>
          </a:xfrm>
        </p:grpSpPr>
        <p:sp>
          <p:nvSpPr>
            <p:cNvPr id="51" name="Freeform 51"/>
            <p:cNvSpPr/>
            <p:nvPr/>
          </p:nvSpPr>
          <p:spPr>
            <a:xfrm>
              <a:off x="0" y="0"/>
              <a:ext cx="1293475" cy="108771"/>
            </a:xfrm>
            <a:custGeom>
              <a:avLst/>
              <a:gdLst/>
              <a:ahLst/>
              <a:cxnLst/>
              <a:rect l="l" t="t" r="r" b="b"/>
              <a:pathLst>
                <a:path w="1293475" h="108771">
                  <a:moveTo>
                    <a:pt x="0" y="0"/>
                  </a:moveTo>
                  <a:lnTo>
                    <a:pt x="1293475" y="0"/>
                  </a:lnTo>
                  <a:lnTo>
                    <a:pt x="1293475" y="108771"/>
                  </a:lnTo>
                  <a:lnTo>
                    <a:pt x="0" y="108771"/>
                  </a:lnTo>
                  <a:close/>
                </a:path>
              </a:pathLst>
            </a:custGeom>
            <a:solidFill>
              <a:srgbClr val="5C4574"/>
            </a:solidFill>
          </p:spPr>
          <p:txBody>
            <a:bodyPr/>
            <a:lstStyle/>
            <a:p>
              <a:endParaRPr lang="en-GB"/>
            </a:p>
          </p:txBody>
        </p:sp>
        <p:sp>
          <p:nvSpPr>
            <p:cNvPr id="52" name="TextBox 52"/>
            <p:cNvSpPr txBox="1"/>
            <p:nvPr/>
          </p:nvSpPr>
          <p:spPr>
            <a:xfrm>
              <a:off x="0" y="-28575"/>
              <a:ext cx="1293475" cy="137346"/>
            </a:xfrm>
            <a:prstGeom prst="rect">
              <a:avLst/>
            </a:prstGeom>
          </p:spPr>
          <p:txBody>
            <a:bodyPr lIns="92521" tIns="92521" rIns="92521" bIns="92521" rtlCol="0" anchor="ctr"/>
            <a:lstStyle/>
            <a:p>
              <a:pPr algn="ctr">
                <a:lnSpc>
                  <a:spcPts val="1648"/>
                </a:lnSpc>
              </a:pPr>
              <a:endParaRPr/>
            </a:p>
          </p:txBody>
        </p:sp>
      </p:grpSp>
      <p:grpSp>
        <p:nvGrpSpPr>
          <p:cNvPr id="53" name="Group 53"/>
          <p:cNvGrpSpPr/>
          <p:nvPr/>
        </p:nvGrpSpPr>
        <p:grpSpPr>
          <a:xfrm>
            <a:off x="1361365" y="4962710"/>
            <a:ext cx="643292" cy="400731"/>
            <a:chOff x="0" y="0"/>
            <a:chExt cx="470946" cy="293370"/>
          </a:xfrm>
        </p:grpSpPr>
        <p:sp>
          <p:nvSpPr>
            <p:cNvPr id="54" name="Freeform 54"/>
            <p:cNvSpPr/>
            <p:nvPr/>
          </p:nvSpPr>
          <p:spPr>
            <a:xfrm>
              <a:off x="54095" y="50800"/>
              <a:ext cx="356392" cy="194310"/>
            </a:xfrm>
            <a:custGeom>
              <a:avLst/>
              <a:gdLst/>
              <a:ahLst/>
              <a:cxnLst/>
              <a:rect l="l" t="t" r="r" b="b"/>
              <a:pathLst>
                <a:path w="356392" h="194310">
                  <a:moveTo>
                    <a:pt x="71597" y="0"/>
                  </a:moveTo>
                  <a:cubicBezTo>
                    <a:pt x="354801" y="146050"/>
                    <a:pt x="354801" y="162560"/>
                    <a:pt x="350028" y="173990"/>
                  </a:cubicBezTo>
                  <a:cubicBezTo>
                    <a:pt x="343664" y="182880"/>
                    <a:pt x="324571" y="190500"/>
                    <a:pt x="313434" y="191770"/>
                  </a:cubicBezTo>
                  <a:cubicBezTo>
                    <a:pt x="303888" y="193040"/>
                    <a:pt x="292750" y="190500"/>
                    <a:pt x="284795" y="185420"/>
                  </a:cubicBezTo>
                  <a:cubicBezTo>
                    <a:pt x="275249" y="180340"/>
                    <a:pt x="265703" y="165100"/>
                    <a:pt x="264112" y="156210"/>
                  </a:cubicBezTo>
                  <a:cubicBezTo>
                    <a:pt x="264112" y="148590"/>
                    <a:pt x="267294" y="139700"/>
                    <a:pt x="273658" y="134620"/>
                  </a:cubicBezTo>
                  <a:cubicBezTo>
                    <a:pt x="280022" y="127000"/>
                    <a:pt x="299115" y="119380"/>
                    <a:pt x="311843" y="119380"/>
                  </a:cubicBezTo>
                  <a:cubicBezTo>
                    <a:pt x="324571" y="119380"/>
                    <a:pt x="342072" y="128270"/>
                    <a:pt x="348437" y="135890"/>
                  </a:cubicBezTo>
                  <a:cubicBezTo>
                    <a:pt x="354801" y="144780"/>
                    <a:pt x="356392" y="161290"/>
                    <a:pt x="351619" y="170180"/>
                  </a:cubicBezTo>
                  <a:cubicBezTo>
                    <a:pt x="346846" y="179070"/>
                    <a:pt x="334117" y="189230"/>
                    <a:pt x="318207" y="190500"/>
                  </a:cubicBezTo>
                  <a:cubicBezTo>
                    <a:pt x="292750" y="194310"/>
                    <a:pt x="248201" y="170180"/>
                    <a:pt x="205244" y="153670"/>
                  </a:cubicBezTo>
                  <a:cubicBezTo>
                    <a:pt x="147966" y="129540"/>
                    <a:pt x="30230" y="83820"/>
                    <a:pt x="9546" y="53340"/>
                  </a:cubicBezTo>
                  <a:cubicBezTo>
                    <a:pt x="0" y="38100"/>
                    <a:pt x="1591" y="19050"/>
                    <a:pt x="11137" y="10160"/>
                  </a:cubicBezTo>
                  <a:cubicBezTo>
                    <a:pt x="20684" y="0"/>
                    <a:pt x="71597" y="0"/>
                    <a:pt x="71597" y="0"/>
                  </a:cubicBezTo>
                </a:path>
              </a:pathLst>
            </a:custGeom>
            <a:solidFill>
              <a:srgbClr val="5C4574"/>
            </a:solidFill>
            <a:ln cap="sq">
              <a:noFill/>
              <a:prstDash val="solid"/>
              <a:miter/>
            </a:ln>
          </p:spPr>
          <p:txBody>
            <a:bodyPr/>
            <a:lstStyle/>
            <a:p>
              <a:endParaRPr lang="en-GB"/>
            </a:p>
          </p:txBody>
        </p:sp>
      </p:grpSp>
      <p:grpSp>
        <p:nvGrpSpPr>
          <p:cNvPr id="55" name="Group 55"/>
          <p:cNvGrpSpPr/>
          <p:nvPr/>
        </p:nvGrpSpPr>
        <p:grpSpPr>
          <a:xfrm>
            <a:off x="1589560" y="4969649"/>
            <a:ext cx="339032" cy="386853"/>
            <a:chOff x="0" y="0"/>
            <a:chExt cx="248201" cy="283210"/>
          </a:xfrm>
        </p:grpSpPr>
        <p:sp>
          <p:nvSpPr>
            <p:cNvPr id="56" name="Freeform 56"/>
            <p:cNvSpPr/>
            <p:nvPr/>
          </p:nvSpPr>
          <p:spPr>
            <a:xfrm>
              <a:off x="52504" y="50800"/>
              <a:ext cx="132056" cy="184150"/>
            </a:xfrm>
            <a:custGeom>
              <a:avLst/>
              <a:gdLst/>
              <a:ahLst/>
              <a:cxnLst/>
              <a:rect l="l" t="t" r="r" b="b"/>
              <a:pathLst>
                <a:path w="132056" h="184150">
                  <a:moveTo>
                    <a:pt x="130465" y="45720"/>
                  </a:moveTo>
                  <a:cubicBezTo>
                    <a:pt x="84325" y="176530"/>
                    <a:pt x="60459" y="184150"/>
                    <a:pt x="46140" y="181610"/>
                  </a:cubicBezTo>
                  <a:cubicBezTo>
                    <a:pt x="31821" y="177800"/>
                    <a:pt x="12728" y="157480"/>
                    <a:pt x="11137" y="146050"/>
                  </a:cubicBezTo>
                  <a:cubicBezTo>
                    <a:pt x="9546" y="135890"/>
                    <a:pt x="19093" y="120650"/>
                    <a:pt x="30230" y="115570"/>
                  </a:cubicBezTo>
                  <a:cubicBezTo>
                    <a:pt x="42958" y="109220"/>
                    <a:pt x="74779" y="109220"/>
                    <a:pt x="85916" y="115570"/>
                  </a:cubicBezTo>
                  <a:cubicBezTo>
                    <a:pt x="97053" y="121920"/>
                    <a:pt x="106599" y="137160"/>
                    <a:pt x="103417" y="147320"/>
                  </a:cubicBezTo>
                  <a:cubicBezTo>
                    <a:pt x="101826" y="160020"/>
                    <a:pt x="81143" y="179070"/>
                    <a:pt x="66824" y="181610"/>
                  </a:cubicBezTo>
                  <a:cubicBezTo>
                    <a:pt x="50913" y="184150"/>
                    <a:pt x="25457" y="175260"/>
                    <a:pt x="15910" y="161290"/>
                  </a:cubicBezTo>
                  <a:cubicBezTo>
                    <a:pt x="0" y="138430"/>
                    <a:pt x="17501" y="57150"/>
                    <a:pt x="38185" y="30480"/>
                  </a:cubicBezTo>
                  <a:cubicBezTo>
                    <a:pt x="49322" y="13970"/>
                    <a:pt x="73188" y="1270"/>
                    <a:pt x="87507" y="0"/>
                  </a:cubicBezTo>
                  <a:cubicBezTo>
                    <a:pt x="101826" y="0"/>
                    <a:pt x="117737" y="11430"/>
                    <a:pt x="125692" y="19050"/>
                  </a:cubicBezTo>
                  <a:cubicBezTo>
                    <a:pt x="132056" y="26670"/>
                    <a:pt x="130465" y="45720"/>
                    <a:pt x="130465" y="45720"/>
                  </a:cubicBezTo>
                </a:path>
              </a:pathLst>
            </a:custGeom>
            <a:solidFill>
              <a:srgbClr val="5C4574"/>
            </a:solidFill>
            <a:ln cap="sq">
              <a:noFill/>
              <a:prstDash val="solid"/>
              <a:miter/>
            </a:ln>
          </p:spPr>
          <p:txBody>
            <a:bodyPr/>
            <a:lstStyle/>
            <a:p>
              <a:endParaRPr lang="en-GB"/>
            </a:p>
          </p:txBody>
        </p:sp>
      </p:grpSp>
      <p:grpSp>
        <p:nvGrpSpPr>
          <p:cNvPr id="57" name="Group 57"/>
          <p:cNvGrpSpPr/>
          <p:nvPr/>
        </p:nvGrpSpPr>
        <p:grpSpPr>
          <a:xfrm>
            <a:off x="1028700" y="4806581"/>
            <a:ext cx="1082296" cy="582881"/>
            <a:chOff x="0" y="0"/>
            <a:chExt cx="792335" cy="426720"/>
          </a:xfrm>
        </p:grpSpPr>
        <p:sp>
          <p:nvSpPr>
            <p:cNvPr id="58" name="Freeform 58"/>
            <p:cNvSpPr/>
            <p:nvPr/>
          </p:nvSpPr>
          <p:spPr>
            <a:xfrm>
              <a:off x="58868" y="50800"/>
              <a:ext cx="673007" cy="335280"/>
            </a:xfrm>
            <a:custGeom>
              <a:avLst/>
              <a:gdLst/>
              <a:ahLst/>
              <a:cxnLst/>
              <a:rect l="l" t="t" r="r" b="b"/>
              <a:pathLst>
                <a:path w="673007" h="335280">
                  <a:moveTo>
                    <a:pt x="12729" y="212090"/>
                  </a:moveTo>
                  <a:cubicBezTo>
                    <a:pt x="264112" y="29210"/>
                    <a:pt x="359574" y="0"/>
                    <a:pt x="413669" y="0"/>
                  </a:cubicBezTo>
                  <a:cubicBezTo>
                    <a:pt x="447081" y="0"/>
                    <a:pt x="480493" y="10160"/>
                    <a:pt x="494812" y="22860"/>
                  </a:cubicBezTo>
                  <a:cubicBezTo>
                    <a:pt x="505949" y="33020"/>
                    <a:pt x="505949" y="44450"/>
                    <a:pt x="505949" y="63500"/>
                  </a:cubicBezTo>
                  <a:cubicBezTo>
                    <a:pt x="505949" y="101600"/>
                    <a:pt x="480493" y="207010"/>
                    <a:pt x="459809" y="242570"/>
                  </a:cubicBezTo>
                  <a:cubicBezTo>
                    <a:pt x="450263" y="259080"/>
                    <a:pt x="442308" y="266700"/>
                    <a:pt x="427988" y="274320"/>
                  </a:cubicBezTo>
                  <a:cubicBezTo>
                    <a:pt x="413669" y="283210"/>
                    <a:pt x="394577" y="285750"/>
                    <a:pt x="370711" y="288290"/>
                  </a:cubicBezTo>
                  <a:cubicBezTo>
                    <a:pt x="326162" y="293370"/>
                    <a:pt x="232291" y="300990"/>
                    <a:pt x="184560" y="287020"/>
                  </a:cubicBezTo>
                  <a:cubicBezTo>
                    <a:pt x="147966" y="276860"/>
                    <a:pt x="101826" y="251460"/>
                    <a:pt x="98644" y="233680"/>
                  </a:cubicBezTo>
                  <a:cubicBezTo>
                    <a:pt x="95462" y="219710"/>
                    <a:pt x="116146" y="207010"/>
                    <a:pt x="136829" y="191770"/>
                  </a:cubicBezTo>
                  <a:cubicBezTo>
                    <a:pt x="175014" y="162560"/>
                    <a:pt x="281613" y="109220"/>
                    <a:pt x="330935" y="90170"/>
                  </a:cubicBezTo>
                  <a:cubicBezTo>
                    <a:pt x="359574" y="78740"/>
                    <a:pt x="381848" y="68580"/>
                    <a:pt x="400941" y="69850"/>
                  </a:cubicBezTo>
                  <a:cubicBezTo>
                    <a:pt x="413669" y="69850"/>
                    <a:pt x="426397" y="77470"/>
                    <a:pt x="434353" y="83820"/>
                  </a:cubicBezTo>
                  <a:cubicBezTo>
                    <a:pt x="440717" y="91440"/>
                    <a:pt x="447081" y="101600"/>
                    <a:pt x="445490" y="113030"/>
                  </a:cubicBezTo>
                  <a:cubicBezTo>
                    <a:pt x="443899" y="133350"/>
                    <a:pt x="413669" y="167640"/>
                    <a:pt x="394577" y="193040"/>
                  </a:cubicBezTo>
                  <a:cubicBezTo>
                    <a:pt x="375484" y="217170"/>
                    <a:pt x="350028" y="251460"/>
                    <a:pt x="327753" y="261620"/>
                  </a:cubicBezTo>
                  <a:cubicBezTo>
                    <a:pt x="315025" y="267970"/>
                    <a:pt x="302297" y="269240"/>
                    <a:pt x="291159" y="266700"/>
                  </a:cubicBezTo>
                  <a:cubicBezTo>
                    <a:pt x="280022" y="264160"/>
                    <a:pt x="265703" y="257810"/>
                    <a:pt x="259339" y="250190"/>
                  </a:cubicBezTo>
                  <a:cubicBezTo>
                    <a:pt x="251384" y="242570"/>
                    <a:pt x="248202" y="229870"/>
                    <a:pt x="248202" y="220980"/>
                  </a:cubicBezTo>
                  <a:cubicBezTo>
                    <a:pt x="249793" y="212090"/>
                    <a:pt x="256157" y="200660"/>
                    <a:pt x="265703" y="194310"/>
                  </a:cubicBezTo>
                  <a:cubicBezTo>
                    <a:pt x="276840" y="186690"/>
                    <a:pt x="295933" y="185420"/>
                    <a:pt x="319798" y="182880"/>
                  </a:cubicBezTo>
                  <a:cubicBezTo>
                    <a:pt x="367529" y="180340"/>
                    <a:pt x="466173" y="181610"/>
                    <a:pt x="525042" y="193040"/>
                  </a:cubicBezTo>
                  <a:cubicBezTo>
                    <a:pt x="572773" y="201930"/>
                    <a:pt x="628459" y="220980"/>
                    <a:pt x="650733" y="236220"/>
                  </a:cubicBezTo>
                  <a:cubicBezTo>
                    <a:pt x="661870" y="245110"/>
                    <a:pt x="668235" y="252730"/>
                    <a:pt x="669826" y="261620"/>
                  </a:cubicBezTo>
                  <a:cubicBezTo>
                    <a:pt x="671417" y="270510"/>
                    <a:pt x="669826" y="283210"/>
                    <a:pt x="663462" y="290830"/>
                  </a:cubicBezTo>
                  <a:cubicBezTo>
                    <a:pt x="657097" y="298450"/>
                    <a:pt x="649142" y="304800"/>
                    <a:pt x="634823" y="309880"/>
                  </a:cubicBezTo>
                  <a:cubicBezTo>
                    <a:pt x="603002" y="320040"/>
                    <a:pt x="496403" y="335280"/>
                    <a:pt x="461400" y="322580"/>
                  </a:cubicBezTo>
                  <a:cubicBezTo>
                    <a:pt x="440717" y="314960"/>
                    <a:pt x="424806" y="294640"/>
                    <a:pt x="424806" y="280670"/>
                  </a:cubicBezTo>
                  <a:cubicBezTo>
                    <a:pt x="426397" y="267970"/>
                    <a:pt x="448672" y="245110"/>
                    <a:pt x="466173" y="242570"/>
                  </a:cubicBezTo>
                  <a:cubicBezTo>
                    <a:pt x="482084" y="238760"/>
                    <a:pt x="513904" y="251460"/>
                    <a:pt x="523450" y="262890"/>
                  </a:cubicBezTo>
                  <a:cubicBezTo>
                    <a:pt x="531406" y="273050"/>
                    <a:pt x="531406" y="292100"/>
                    <a:pt x="525042" y="302260"/>
                  </a:cubicBezTo>
                  <a:cubicBezTo>
                    <a:pt x="517086" y="312420"/>
                    <a:pt x="497994" y="322580"/>
                    <a:pt x="483675" y="323850"/>
                  </a:cubicBezTo>
                  <a:cubicBezTo>
                    <a:pt x="469355" y="326390"/>
                    <a:pt x="447081" y="318770"/>
                    <a:pt x="439126" y="309880"/>
                  </a:cubicBezTo>
                  <a:cubicBezTo>
                    <a:pt x="429579" y="302260"/>
                    <a:pt x="423215" y="283210"/>
                    <a:pt x="426397" y="271780"/>
                  </a:cubicBezTo>
                  <a:cubicBezTo>
                    <a:pt x="431170" y="261620"/>
                    <a:pt x="442308" y="250190"/>
                    <a:pt x="459809" y="243840"/>
                  </a:cubicBezTo>
                  <a:cubicBezTo>
                    <a:pt x="494812" y="229870"/>
                    <a:pt x="606184" y="219710"/>
                    <a:pt x="639596" y="231140"/>
                  </a:cubicBezTo>
                  <a:cubicBezTo>
                    <a:pt x="657097" y="237490"/>
                    <a:pt x="666644" y="250190"/>
                    <a:pt x="669826" y="261620"/>
                  </a:cubicBezTo>
                  <a:cubicBezTo>
                    <a:pt x="673008" y="273050"/>
                    <a:pt x="666644" y="290830"/>
                    <a:pt x="655506" y="298450"/>
                  </a:cubicBezTo>
                  <a:cubicBezTo>
                    <a:pt x="645960" y="307340"/>
                    <a:pt x="626868" y="312420"/>
                    <a:pt x="609366" y="311150"/>
                  </a:cubicBezTo>
                  <a:cubicBezTo>
                    <a:pt x="587092" y="309880"/>
                    <a:pt x="564817" y="288290"/>
                    <a:pt x="531406" y="280670"/>
                  </a:cubicBezTo>
                  <a:cubicBezTo>
                    <a:pt x="482084" y="267970"/>
                    <a:pt x="381848" y="254000"/>
                    <a:pt x="338891" y="256540"/>
                  </a:cubicBezTo>
                  <a:cubicBezTo>
                    <a:pt x="316616" y="256540"/>
                    <a:pt x="305479" y="267970"/>
                    <a:pt x="291159" y="266700"/>
                  </a:cubicBezTo>
                  <a:cubicBezTo>
                    <a:pt x="278431" y="265430"/>
                    <a:pt x="265703" y="259080"/>
                    <a:pt x="259339" y="250190"/>
                  </a:cubicBezTo>
                  <a:cubicBezTo>
                    <a:pt x="251384" y="238760"/>
                    <a:pt x="249793" y="220980"/>
                    <a:pt x="257748" y="201930"/>
                  </a:cubicBezTo>
                  <a:cubicBezTo>
                    <a:pt x="268885" y="168910"/>
                    <a:pt x="334117" y="91440"/>
                    <a:pt x="364347" y="74930"/>
                  </a:cubicBezTo>
                  <a:cubicBezTo>
                    <a:pt x="377075" y="68580"/>
                    <a:pt x="388213" y="67310"/>
                    <a:pt x="400941" y="69850"/>
                  </a:cubicBezTo>
                  <a:cubicBezTo>
                    <a:pt x="415260" y="71120"/>
                    <a:pt x="434353" y="82550"/>
                    <a:pt x="440717" y="92710"/>
                  </a:cubicBezTo>
                  <a:cubicBezTo>
                    <a:pt x="447081" y="105410"/>
                    <a:pt x="443899" y="124460"/>
                    <a:pt x="431170" y="140970"/>
                  </a:cubicBezTo>
                  <a:cubicBezTo>
                    <a:pt x="404123" y="172720"/>
                    <a:pt x="281613" y="227330"/>
                    <a:pt x="237064" y="242570"/>
                  </a:cubicBezTo>
                  <a:cubicBezTo>
                    <a:pt x="216381" y="250190"/>
                    <a:pt x="197288" y="257810"/>
                    <a:pt x="187742" y="252730"/>
                  </a:cubicBezTo>
                  <a:cubicBezTo>
                    <a:pt x="178196" y="246380"/>
                    <a:pt x="173423" y="213360"/>
                    <a:pt x="184560" y="203200"/>
                  </a:cubicBezTo>
                  <a:cubicBezTo>
                    <a:pt x="200471" y="189230"/>
                    <a:pt x="276840" y="208280"/>
                    <a:pt x="308661" y="201930"/>
                  </a:cubicBezTo>
                  <a:cubicBezTo>
                    <a:pt x="330935" y="198120"/>
                    <a:pt x="348437" y="195580"/>
                    <a:pt x="362756" y="181610"/>
                  </a:cubicBezTo>
                  <a:cubicBezTo>
                    <a:pt x="385031" y="158750"/>
                    <a:pt x="378666" y="66040"/>
                    <a:pt x="399350" y="59690"/>
                  </a:cubicBezTo>
                  <a:cubicBezTo>
                    <a:pt x="410487" y="57150"/>
                    <a:pt x="440717" y="74930"/>
                    <a:pt x="439126" y="82550"/>
                  </a:cubicBezTo>
                  <a:cubicBezTo>
                    <a:pt x="437535" y="100330"/>
                    <a:pt x="292751" y="115570"/>
                    <a:pt x="230700" y="147320"/>
                  </a:cubicBezTo>
                  <a:cubicBezTo>
                    <a:pt x="168650" y="179070"/>
                    <a:pt x="103417" y="262890"/>
                    <a:pt x="65233" y="274320"/>
                  </a:cubicBezTo>
                  <a:cubicBezTo>
                    <a:pt x="50913" y="279400"/>
                    <a:pt x="41367" y="276860"/>
                    <a:pt x="31821" y="274320"/>
                  </a:cubicBezTo>
                  <a:cubicBezTo>
                    <a:pt x="20684" y="270510"/>
                    <a:pt x="9546" y="264160"/>
                    <a:pt x="4773" y="255270"/>
                  </a:cubicBezTo>
                  <a:cubicBezTo>
                    <a:pt x="0" y="245110"/>
                    <a:pt x="12729" y="212090"/>
                    <a:pt x="12729" y="212090"/>
                  </a:cubicBezTo>
                </a:path>
              </a:pathLst>
            </a:custGeom>
            <a:solidFill>
              <a:srgbClr val="5C4574"/>
            </a:solidFill>
            <a:ln cap="sq">
              <a:noFill/>
              <a:prstDash val="solid"/>
              <a:miter/>
            </a:ln>
          </p:spPr>
          <p:txBody>
            <a:bodyPr/>
            <a:lstStyle/>
            <a:p>
              <a:endParaRPr lang="en-GB"/>
            </a:p>
          </p:txBody>
        </p:sp>
      </p:grpSp>
      <p:grpSp>
        <p:nvGrpSpPr>
          <p:cNvPr id="59" name="Group 59"/>
          <p:cNvGrpSpPr/>
          <p:nvPr/>
        </p:nvGrpSpPr>
        <p:grpSpPr>
          <a:xfrm>
            <a:off x="1126650" y="4725047"/>
            <a:ext cx="786729" cy="546451"/>
            <a:chOff x="0" y="0"/>
            <a:chExt cx="575954" cy="400050"/>
          </a:xfrm>
        </p:grpSpPr>
        <p:sp>
          <p:nvSpPr>
            <p:cNvPr id="60" name="Freeform 60"/>
            <p:cNvSpPr/>
            <p:nvPr/>
          </p:nvSpPr>
          <p:spPr>
            <a:xfrm>
              <a:off x="63641" y="50800"/>
              <a:ext cx="448672" cy="302260"/>
            </a:xfrm>
            <a:custGeom>
              <a:avLst/>
              <a:gdLst/>
              <a:ahLst/>
              <a:cxnLst/>
              <a:rect l="l" t="t" r="r" b="b"/>
              <a:pathLst>
                <a:path w="448672" h="302260">
                  <a:moveTo>
                    <a:pt x="0" y="261620"/>
                  </a:moveTo>
                  <a:cubicBezTo>
                    <a:pt x="54096" y="146050"/>
                    <a:pt x="130465" y="88900"/>
                    <a:pt x="194107" y="57150"/>
                  </a:cubicBezTo>
                  <a:cubicBezTo>
                    <a:pt x="252975" y="27940"/>
                    <a:pt x="351619" y="1270"/>
                    <a:pt x="389804" y="0"/>
                  </a:cubicBezTo>
                  <a:cubicBezTo>
                    <a:pt x="405714" y="0"/>
                    <a:pt x="413669" y="1270"/>
                    <a:pt x="423215" y="7620"/>
                  </a:cubicBezTo>
                  <a:cubicBezTo>
                    <a:pt x="434353" y="13970"/>
                    <a:pt x="447081" y="31750"/>
                    <a:pt x="447081" y="43180"/>
                  </a:cubicBezTo>
                  <a:cubicBezTo>
                    <a:pt x="448672" y="54610"/>
                    <a:pt x="437535" y="73660"/>
                    <a:pt x="424806" y="80010"/>
                  </a:cubicBezTo>
                  <a:cubicBezTo>
                    <a:pt x="408896" y="86360"/>
                    <a:pt x="372302" y="85090"/>
                    <a:pt x="357983" y="77470"/>
                  </a:cubicBezTo>
                  <a:cubicBezTo>
                    <a:pt x="345255" y="69850"/>
                    <a:pt x="337300" y="50800"/>
                    <a:pt x="338891" y="39370"/>
                  </a:cubicBezTo>
                  <a:cubicBezTo>
                    <a:pt x="340482" y="26670"/>
                    <a:pt x="353210" y="10160"/>
                    <a:pt x="367529" y="5080"/>
                  </a:cubicBezTo>
                  <a:cubicBezTo>
                    <a:pt x="383440" y="0"/>
                    <a:pt x="420033" y="5080"/>
                    <a:pt x="432762" y="12700"/>
                  </a:cubicBezTo>
                  <a:cubicBezTo>
                    <a:pt x="442308" y="19050"/>
                    <a:pt x="447081" y="29210"/>
                    <a:pt x="447081" y="38100"/>
                  </a:cubicBezTo>
                  <a:cubicBezTo>
                    <a:pt x="448672" y="49530"/>
                    <a:pt x="443899" y="64770"/>
                    <a:pt x="429580" y="76200"/>
                  </a:cubicBezTo>
                  <a:cubicBezTo>
                    <a:pt x="402532" y="96520"/>
                    <a:pt x="311843" y="105410"/>
                    <a:pt x="267294" y="123190"/>
                  </a:cubicBezTo>
                  <a:cubicBezTo>
                    <a:pt x="232291" y="135890"/>
                    <a:pt x="206835" y="149860"/>
                    <a:pt x="179787" y="167640"/>
                  </a:cubicBezTo>
                  <a:cubicBezTo>
                    <a:pt x="151149" y="187960"/>
                    <a:pt x="114555" y="214630"/>
                    <a:pt x="98644" y="238760"/>
                  </a:cubicBezTo>
                  <a:cubicBezTo>
                    <a:pt x="84325" y="257810"/>
                    <a:pt x="90689" y="284480"/>
                    <a:pt x="76370" y="293370"/>
                  </a:cubicBezTo>
                  <a:cubicBezTo>
                    <a:pt x="65233" y="300990"/>
                    <a:pt x="44549" y="302260"/>
                    <a:pt x="31821" y="298450"/>
                  </a:cubicBezTo>
                  <a:cubicBezTo>
                    <a:pt x="17502" y="293370"/>
                    <a:pt x="0" y="261620"/>
                    <a:pt x="0" y="261620"/>
                  </a:cubicBezTo>
                </a:path>
              </a:pathLst>
            </a:custGeom>
            <a:solidFill>
              <a:srgbClr val="5C4574"/>
            </a:solidFill>
            <a:ln cap="sq">
              <a:noFill/>
              <a:prstDash val="solid"/>
              <a:miter/>
            </a:ln>
          </p:spPr>
          <p:txBody>
            <a:bodyPr/>
            <a:lstStyle/>
            <a:p>
              <a:endParaRPr lang="en-GB"/>
            </a:p>
          </p:txBody>
        </p:sp>
      </p:grpSp>
      <p:grpSp>
        <p:nvGrpSpPr>
          <p:cNvPr id="61" name="Group 61"/>
          <p:cNvGrpSpPr/>
          <p:nvPr/>
        </p:nvGrpSpPr>
        <p:grpSpPr>
          <a:xfrm>
            <a:off x="1107091" y="4704230"/>
            <a:ext cx="841061" cy="562064"/>
            <a:chOff x="0" y="0"/>
            <a:chExt cx="615730" cy="411480"/>
          </a:xfrm>
        </p:grpSpPr>
        <p:sp>
          <p:nvSpPr>
            <p:cNvPr id="62" name="Freeform 62"/>
            <p:cNvSpPr/>
            <p:nvPr/>
          </p:nvSpPr>
          <p:spPr>
            <a:xfrm>
              <a:off x="63641" y="45720"/>
              <a:ext cx="493221" cy="320040"/>
            </a:xfrm>
            <a:custGeom>
              <a:avLst/>
              <a:gdLst/>
              <a:ahLst/>
              <a:cxnLst/>
              <a:rect l="l" t="t" r="r" b="b"/>
              <a:pathLst>
                <a:path w="493221" h="320040">
                  <a:moveTo>
                    <a:pt x="0" y="262890"/>
                  </a:moveTo>
                  <a:cubicBezTo>
                    <a:pt x="157513" y="76200"/>
                    <a:pt x="189333" y="59690"/>
                    <a:pt x="225927" y="44450"/>
                  </a:cubicBezTo>
                  <a:cubicBezTo>
                    <a:pt x="259339" y="30480"/>
                    <a:pt x="295933" y="20320"/>
                    <a:pt x="335709" y="16510"/>
                  </a:cubicBezTo>
                  <a:cubicBezTo>
                    <a:pt x="380257" y="11430"/>
                    <a:pt x="461400" y="5080"/>
                    <a:pt x="482084" y="20320"/>
                  </a:cubicBezTo>
                  <a:cubicBezTo>
                    <a:pt x="493221" y="29210"/>
                    <a:pt x="493221" y="49530"/>
                    <a:pt x="486857" y="60960"/>
                  </a:cubicBezTo>
                  <a:cubicBezTo>
                    <a:pt x="480493" y="72390"/>
                    <a:pt x="462991" y="85090"/>
                    <a:pt x="447081" y="87630"/>
                  </a:cubicBezTo>
                  <a:cubicBezTo>
                    <a:pt x="432762" y="90170"/>
                    <a:pt x="408896" y="85090"/>
                    <a:pt x="397759" y="76200"/>
                  </a:cubicBezTo>
                  <a:cubicBezTo>
                    <a:pt x="386622" y="68580"/>
                    <a:pt x="378666" y="49530"/>
                    <a:pt x="381849" y="38100"/>
                  </a:cubicBezTo>
                  <a:cubicBezTo>
                    <a:pt x="383440" y="25400"/>
                    <a:pt x="399350" y="10160"/>
                    <a:pt x="412078" y="5080"/>
                  </a:cubicBezTo>
                  <a:cubicBezTo>
                    <a:pt x="426397" y="0"/>
                    <a:pt x="451854" y="2540"/>
                    <a:pt x="464582" y="7620"/>
                  </a:cubicBezTo>
                  <a:cubicBezTo>
                    <a:pt x="474129" y="11430"/>
                    <a:pt x="483675" y="19050"/>
                    <a:pt x="486857" y="29210"/>
                  </a:cubicBezTo>
                  <a:cubicBezTo>
                    <a:pt x="490039" y="41910"/>
                    <a:pt x="480493" y="71120"/>
                    <a:pt x="469355" y="80010"/>
                  </a:cubicBezTo>
                  <a:cubicBezTo>
                    <a:pt x="461400" y="86360"/>
                    <a:pt x="447081" y="90170"/>
                    <a:pt x="435944" y="88900"/>
                  </a:cubicBezTo>
                  <a:cubicBezTo>
                    <a:pt x="421624" y="87630"/>
                    <a:pt x="396168" y="66040"/>
                    <a:pt x="389804" y="69850"/>
                  </a:cubicBezTo>
                  <a:cubicBezTo>
                    <a:pt x="385031" y="72390"/>
                    <a:pt x="399350" y="90170"/>
                    <a:pt x="391395" y="97790"/>
                  </a:cubicBezTo>
                  <a:cubicBezTo>
                    <a:pt x="375484" y="115570"/>
                    <a:pt x="283204" y="107950"/>
                    <a:pt x="235473" y="133350"/>
                  </a:cubicBezTo>
                  <a:cubicBezTo>
                    <a:pt x="171832" y="168910"/>
                    <a:pt x="111373" y="299720"/>
                    <a:pt x="65233" y="313690"/>
                  </a:cubicBezTo>
                  <a:cubicBezTo>
                    <a:pt x="44549" y="320040"/>
                    <a:pt x="20684" y="314960"/>
                    <a:pt x="9547" y="306070"/>
                  </a:cubicBezTo>
                  <a:cubicBezTo>
                    <a:pt x="0" y="297180"/>
                    <a:pt x="0" y="262890"/>
                    <a:pt x="0" y="262890"/>
                  </a:cubicBezTo>
                </a:path>
              </a:pathLst>
            </a:custGeom>
            <a:solidFill>
              <a:srgbClr val="5C4574"/>
            </a:solidFill>
            <a:ln cap="sq">
              <a:noFill/>
              <a:prstDash val="solid"/>
              <a:miter/>
            </a:ln>
          </p:spPr>
          <p:txBody>
            <a:bodyPr/>
            <a:lstStyle/>
            <a:p>
              <a:endParaRPr lang="en-GB"/>
            </a:p>
          </p:txBody>
        </p:sp>
      </p:grpSp>
      <p:grpSp>
        <p:nvGrpSpPr>
          <p:cNvPr id="63" name="Group 63"/>
          <p:cNvGrpSpPr/>
          <p:nvPr/>
        </p:nvGrpSpPr>
        <p:grpSpPr>
          <a:xfrm>
            <a:off x="8081161" y="4686882"/>
            <a:ext cx="912780" cy="650537"/>
            <a:chOff x="0" y="0"/>
            <a:chExt cx="668234" cy="476250"/>
          </a:xfrm>
        </p:grpSpPr>
        <p:sp>
          <p:nvSpPr>
            <p:cNvPr id="64" name="Freeform 64"/>
            <p:cNvSpPr/>
            <p:nvPr/>
          </p:nvSpPr>
          <p:spPr>
            <a:xfrm>
              <a:off x="57277" y="50800"/>
              <a:ext cx="548907" cy="383540"/>
            </a:xfrm>
            <a:custGeom>
              <a:avLst/>
              <a:gdLst/>
              <a:ahLst/>
              <a:cxnLst/>
              <a:rect l="l" t="t" r="r" b="b"/>
              <a:pathLst>
                <a:path w="548907" h="383540">
                  <a:moveTo>
                    <a:pt x="70006" y="0"/>
                  </a:moveTo>
                  <a:cubicBezTo>
                    <a:pt x="233882" y="57150"/>
                    <a:pt x="334117" y="110490"/>
                    <a:pt x="389804" y="149860"/>
                  </a:cubicBezTo>
                  <a:cubicBezTo>
                    <a:pt x="432761" y="181610"/>
                    <a:pt x="466173" y="212090"/>
                    <a:pt x="493221" y="245110"/>
                  </a:cubicBezTo>
                  <a:cubicBezTo>
                    <a:pt x="515495" y="273050"/>
                    <a:pt x="545725" y="309880"/>
                    <a:pt x="545725" y="331470"/>
                  </a:cubicBezTo>
                  <a:cubicBezTo>
                    <a:pt x="547316" y="342900"/>
                    <a:pt x="539361" y="353060"/>
                    <a:pt x="531406" y="359410"/>
                  </a:cubicBezTo>
                  <a:cubicBezTo>
                    <a:pt x="521859" y="367030"/>
                    <a:pt x="509131" y="373380"/>
                    <a:pt x="496403" y="373380"/>
                  </a:cubicBezTo>
                  <a:cubicBezTo>
                    <a:pt x="480493" y="373380"/>
                    <a:pt x="462991" y="358140"/>
                    <a:pt x="448672" y="358140"/>
                  </a:cubicBezTo>
                  <a:cubicBezTo>
                    <a:pt x="432761" y="358140"/>
                    <a:pt x="424806" y="370840"/>
                    <a:pt x="402532" y="374650"/>
                  </a:cubicBezTo>
                  <a:cubicBezTo>
                    <a:pt x="346846" y="383540"/>
                    <a:pt x="162286" y="383540"/>
                    <a:pt x="103417" y="373380"/>
                  </a:cubicBezTo>
                  <a:cubicBezTo>
                    <a:pt x="76370" y="368300"/>
                    <a:pt x="60460" y="364490"/>
                    <a:pt x="47731" y="354330"/>
                  </a:cubicBezTo>
                  <a:cubicBezTo>
                    <a:pt x="36594" y="344170"/>
                    <a:pt x="33412" y="332740"/>
                    <a:pt x="28639" y="314960"/>
                  </a:cubicBezTo>
                  <a:cubicBezTo>
                    <a:pt x="17502" y="273050"/>
                    <a:pt x="0" y="147320"/>
                    <a:pt x="19093" y="110490"/>
                  </a:cubicBezTo>
                  <a:cubicBezTo>
                    <a:pt x="30230" y="92710"/>
                    <a:pt x="49322" y="81280"/>
                    <a:pt x="65233" y="78740"/>
                  </a:cubicBezTo>
                  <a:cubicBezTo>
                    <a:pt x="77961" y="76200"/>
                    <a:pt x="92280" y="80010"/>
                    <a:pt x="101826" y="85090"/>
                  </a:cubicBezTo>
                  <a:cubicBezTo>
                    <a:pt x="112964" y="92710"/>
                    <a:pt x="125692" y="120650"/>
                    <a:pt x="125692" y="120650"/>
                  </a:cubicBezTo>
                  <a:cubicBezTo>
                    <a:pt x="125692" y="120650"/>
                    <a:pt x="92280" y="85090"/>
                    <a:pt x="95462" y="81280"/>
                  </a:cubicBezTo>
                  <a:cubicBezTo>
                    <a:pt x="98644" y="78740"/>
                    <a:pt x="125692" y="91440"/>
                    <a:pt x="149557" y="102870"/>
                  </a:cubicBezTo>
                  <a:cubicBezTo>
                    <a:pt x="195697" y="125730"/>
                    <a:pt x="308661" y="184150"/>
                    <a:pt x="350028" y="218440"/>
                  </a:cubicBezTo>
                  <a:cubicBezTo>
                    <a:pt x="375484" y="237490"/>
                    <a:pt x="399350" y="255270"/>
                    <a:pt x="400941" y="274320"/>
                  </a:cubicBezTo>
                  <a:cubicBezTo>
                    <a:pt x="404123" y="290830"/>
                    <a:pt x="394577" y="312420"/>
                    <a:pt x="373893" y="323850"/>
                  </a:cubicBezTo>
                  <a:cubicBezTo>
                    <a:pt x="337299" y="344170"/>
                    <a:pt x="202062" y="347980"/>
                    <a:pt x="155922" y="335280"/>
                  </a:cubicBezTo>
                  <a:cubicBezTo>
                    <a:pt x="127283" y="327660"/>
                    <a:pt x="109782" y="311150"/>
                    <a:pt x="98644" y="293370"/>
                  </a:cubicBezTo>
                  <a:cubicBezTo>
                    <a:pt x="85916" y="275590"/>
                    <a:pt x="82734" y="242570"/>
                    <a:pt x="87507" y="223520"/>
                  </a:cubicBezTo>
                  <a:cubicBezTo>
                    <a:pt x="89098" y="208280"/>
                    <a:pt x="97053" y="193040"/>
                    <a:pt x="109782" y="186690"/>
                  </a:cubicBezTo>
                  <a:cubicBezTo>
                    <a:pt x="124101" y="180340"/>
                    <a:pt x="152740" y="179070"/>
                    <a:pt x="171832" y="185420"/>
                  </a:cubicBezTo>
                  <a:cubicBezTo>
                    <a:pt x="198880" y="195580"/>
                    <a:pt x="243428" y="236220"/>
                    <a:pt x="249793" y="259080"/>
                  </a:cubicBezTo>
                  <a:cubicBezTo>
                    <a:pt x="252975" y="276860"/>
                    <a:pt x="240246" y="300990"/>
                    <a:pt x="227518" y="309880"/>
                  </a:cubicBezTo>
                  <a:cubicBezTo>
                    <a:pt x="214790" y="317500"/>
                    <a:pt x="189333" y="317500"/>
                    <a:pt x="176605" y="313690"/>
                  </a:cubicBezTo>
                  <a:cubicBezTo>
                    <a:pt x="162286" y="308610"/>
                    <a:pt x="146375" y="293370"/>
                    <a:pt x="143193" y="281940"/>
                  </a:cubicBezTo>
                  <a:cubicBezTo>
                    <a:pt x="140011" y="269240"/>
                    <a:pt x="146375" y="251460"/>
                    <a:pt x="157513" y="242570"/>
                  </a:cubicBezTo>
                  <a:cubicBezTo>
                    <a:pt x="168650" y="233680"/>
                    <a:pt x="190924" y="227330"/>
                    <a:pt x="206835" y="229870"/>
                  </a:cubicBezTo>
                  <a:cubicBezTo>
                    <a:pt x="221154" y="231140"/>
                    <a:pt x="240246" y="243840"/>
                    <a:pt x="246611" y="255270"/>
                  </a:cubicBezTo>
                  <a:cubicBezTo>
                    <a:pt x="252975" y="265430"/>
                    <a:pt x="252975" y="285750"/>
                    <a:pt x="243428" y="295910"/>
                  </a:cubicBezTo>
                  <a:cubicBezTo>
                    <a:pt x="233882" y="307340"/>
                    <a:pt x="202062" y="317500"/>
                    <a:pt x="181378" y="314960"/>
                  </a:cubicBezTo>
                  <a:cubicBezTo>
                    <a:pt x="155922" y="311150"/>
                    <a:pt x="120919" y="280670"/>
                    <a:pt x="105009" y="262890"/>
                  </a:cubicBezTo>
                  <a:cubicBezTo>
                    <a:pt x="93871" y="250190"/>
                    <a:pt x="85916" y="236220"/>
                    <a:pt x="87507" y="223520"/>
                  </a:cubicBezTo>
                  <a:cubicBezTo>
                    <a:pt x="87507" y="210820"/>
                    <a:pt x="97053" y="193040"/>
                    <a:pt x="109782" y="186690"/>
                  </a:cubicBezTo>
                  <a:cubicBezTo>
                    <a:pt x="124101" y="180340"/>
                    <a:pt x="154331" y="177800"/>
                    <a:pt x="171832" y="185420"/>
                  </a:cubicBezTo>
                  <a:cubicBezTo>
                    <a:pt x="194106" y="195580"/>
                    <a:pt x="197288" y="241300"/>
                    <a:pt x="222745" y="251460"/>
                  </a:cubicBezTo>
                  <a:cubicBezTo>
                    <a:pt x="248202" y="262890"/>
                    <a:pt x="315025" y="234950"/>
                    <a:pt x="324571" y="245110"/>
                  </a:cubicBezTo>
                  <a:cubicBezTo>
                    <a:pt x="330935" y="254000"/>
                    <a:pt x="316616" y="288290"/>
                    <a:pt x="297524" y="293370"/>
                  </a:cubicBezTo>
                  <a:cubicBezTo>
                    <a:pt x="259339" y="300990"/>
                    <a:pt x="111373" y="196850"/>
                    <a:pt x="65233" y="163830"/>
                  </a:cubicBezTo>
                  <a:cubicBezTo>
                    <a:pt x="41367" y="147320"/>
                    <a:pt x="20684" y="134620"/>
                    <a:pt x="17502" y="120650"/>
                  </a:cubicBezTo>
                  <a:cubicBezTo>
                    <a:pt x="15911" y="110490"/>
                    <a:pt x="23866" y="99060"/>
                    <a:pt x="31821" y="92710"/>
                  </a:cubicBezTo>
                  <a:cubicBezTo>
                    <a:pt x="39776" y="85090"/>
                    <a:pt x="54095" y="80010"/>
                    <a:pt x="65233" y="78740"/>
                  </a:cubicBezTo>
                  <a:cubicBezTo>
                    <a:pt x="77961" y="77470"/>
                    <a:pt x="92280" y="80010"/>
                    <a:pt x="101826" y="85090"/>
                  </a:cubicBezTo>
                  <a:cubicBezTo>
                    <a:pt x="112964" y="91440"/>
                    <a:pt x="119328" y="97790"/>
                    <a:pt x="124101" y="110490"/>
                  </a:cubicBezTo>
                  <a:cubicBezTo>
                    <a:pt x="135238" y="135890"/>
                    <a:pt x="135238" y="207010"/>
                    <a:pt x="128874" y="240030"/>
                  </a:cubicBezTo>
                  <a:cubicBezTo>
                    <a:pt x="124101" y="260350"/>
                    <a:pt x="97053" y="278130"/>
                    <a:pt x="108191" y="289560"/>
                  </a:cubicBezTo>
                  <a:cubicBezTo>
                    <a:pt x="132056" y="316230"/>
                    <a:pt x="396168" y="278130"/>
                    <a:pt x="467764" y="285750"/>
                  </a:cubicBezTo>
                  <a:cubicBezTo>
                    <a:pt x="499585" y="289560"/>
                    <a:pt x="520268" y="292100"/>
                    <a:pt x="532997" y="300990"/>
                  </a:cubicBezTo>
                  <a:cubicBezTo>
                    <a:pt x="542543" y="308610"/>
                    <a:pt x="548907" y="321310"/>
                    <a:pt x="545725" y="331470"/>
                  </a:cubicBezTo>
                  <a:cubicBezTo>
                    <a:pt x="544134" y="344170"/>
                    <a:pt x="525041" y="365760"/>
                    <a:pt x="509131" y="370840"/>
                  </a:cubicBezTo>
                  <a:cubicBezTo>
                    <a:pt x="494812" y="375920"/>
                    <a:pt x="474128" y="373380"/>
                    <a:pt x="458218" y="365760"/>
                  </a:cubicBezTo>
                  <a:cubicBezTo>
                    <a:pt x="429579" y="350520"/>
                    <a:pt x="405714" y="293370"/>
                    <a:pt x="377075" y="264160"/>
                  </a:cubicBezTo>
                  <a:cubicBezTo>
                    <a:pt x="353210" y="240030"/>
                    <a:pt x="335708" y="224790"/>
                    <a:pt x="303888" y="203200"/>
                  </a:cubicBezTo>
                  <a:cubicBezTo>
                    <a:pt x="259339" y="172720"/>
                    <a:pt x="179787" y="127000"/>
                    <a:pt x="125692" y="102870"/>
                  </a:cubicBezTo>
                  <a:cubicBezTo>
                    <a:pt x="87507" y="85090"/>
                    <a:pt x="38185" y="80010"/>
                    <a:pt x="20684" y="64770"/>
                  </a:cubicBezTo>
                  <a:cubicBezTo>
                    <a:pt x="11137" y="57150"/>
                    <a:pt x="6364" y="48260"/>
                    <a:pt x="6364" y="39370"/>
                  </a:cubicBezTo>
                  <a:cubicBezTo>
                    <a:pt x="6364" y="30480"/>
                    <a:pt x="9546" y="19050"/>
                    <a:pt x="17502" y="12700"/>
                  </a:cubicBezTo>
                  <a:cubicBezTo>
                    <a:pt x="27048" y="5080"/>
                    <a:pt x="70006" y="0"/>
                    <a:pt x="70006" y="0"/>
                  </a:cubicBezTo>
                </a:path>
              </a:pathLst>
            </a:custGeom>
            <a:solidFill>
              <a:srgbClr val="5C4574"/>
            </a:solidFill>
            <a:ln cap="sq">
              <a:noFill/>
              <a:prstDash val="solid"/>
              <a:miter/>
            </a:ln>
          </p:spPr>
          <p:txBody>
            <a:bodyPr/>
            <a:lstStyle/>
            <a:p>
              <a:endParaRPr lang="en-GB"/>
            </a:p>
          </p:txBody>
        </p:sp>
      </p:grpSp>
      <p:grpSp>
        <p:nvGrpSpPr>
          <p:cNvPr id="65" name="Group 65"/>
          <p:cNvGrpSpPr/>
          <p:nvPr/>
        </p:nvGrpSpPr>
        <p:grpSpPr>
          <a:xfrm>
            <a:off x="8142013" y="4699025"/>
            <a:ext cx="749783" cy="504817"/>
            <a:chOff x="0" y="0"/>
            <a:chExt cx="548907" cy="369570"/>
          </a:xfrm>
        </p:grpSpPr>
        <p:sp>
          <p:nvSpPr>
            <p:cNvPr id="66" name="Freeform 66"/>
            <p:cNvSpPr/>
            <p:nvPr/>
          </p:nvSpPr>
          <p:spPr>
            <a:xfrm>
              <a:off x="57277" y="45720"/>
              <a:ext cx="431170" cy="274320"/>
            </a:xfrm>
            <a:custGeom>
              <a:avLst/>
              <a:gdLst/>
              <a:ahLst/>
              <a:cxnLst/>
              <a:rect l="l" t="t" r="r" b="b"/>
              <a:pathLst>
                <a:path w="431170" h="274320">
                  <a:moveTo>
                    <a:pt x="338890" y="255270"/>
                  </a:moveTo>
                  <a:cubicBezTo>
                    <a:pt x="195697" y="114300"/>
                    <a:pt x="165468" y="104140"/>
                    <a:pt x="133647" y="96520"/>
                  </a:cubicBezTo>
                  <a:cubicBezTo>
                    <a:pt x="101826" y="90170"/>
                    <a:pt x="58868" y="96520"/>
                    <a:pt x="38185" y="88900"/>
                  </a:cubicBezTo>
                  <a:cubicBezTo>
                    <a:pt x="25457" y="85090"/>
                    <a:pt x="15911" y="78740"/>
                    <a:pt x="11137" y="71120"/>
                  </a:cubicBezTo>
                  <a:cubicBezTo>
                    <a:pt x="4773" y="60960"/>
                    <a:pt x="3182" y="40640"/>
                    <a:pt x="9546" y="30480"/>
                  </a:cubicBezTo>
                  <a:cubicBezTo>
                    <a:pt x="15911" y="19050"/>
                    <a:pt x="35003" y="6350"/>
                    <a:pt x="49322" y="6350"/>
                  </a:cubicBezTo>
                  <a:cubicBezTo>
                    <a:pt x="66824" y="5080"/>
                    <a:pt x="98644" y="19050"/>
                    <a:pt x="108191" y="30480"/>
                  </a:cubicBezTo>
                  <a:cubicBezTo>
                    <a:pt x="114555" y="41910"/>
                    <a:pt x="112964" y="60960"/>
                    <a:pt x="105008" y="71120"/>
                  </a:cubicBezTo>
                  <a:cubicBezTo>
                    <a:pt x="97053" y="81280"/>
                    <a:pt x="74779" y="91440"/>
                    <a:pt x="60460" y="92710"/>
                  </a:cubicBezTo>
                  <a:cubicBezTo>
                    <a:pt x="46140" y="92710"/>
                    <a:pt x="23866" y="83820"/>
                    <a:pt x="14320" y="74930"/>
                  </a:cubicBezTo>
                  <a:cubicBezTo>
                    <a:pt x="4773" y="64770"/>
                    <a:pt x="0" y="45720"/>
                    <a:pt x="6364" y="34290"/>
                  </a:cubicBezTo>
                  <a:cubicBezTo>
                    <a:pt x="14320" y="21590"/>
                    <a:pt x="38185" y="8890"/>
                    <a:pt x="62051" y="5080"/>
                  </a:cubicBezTo>
                  <a:cubicBezTo>
                    <a:pt x="92280" y="0"/>
                    <a:pt x="143193" y="10160"/>
                    <a:pt x="179787" y="20320"/>
                  </a:cubicBezTo>
                  <a:cubicBezTo>
                    <a:pt x="216381" y="30480"/>
                    <a:pt x="245019" y="40640"/>
                    <a:pt x="278431" y="64770"/>
                  </a:cubicBezTo>
                  <a:cubicBezTo>
                    <a:pt x="327753" y="99060"/>
                    <a:pt x="415260" y="190500"/>
                    <a:pt x="427988" y="223520"/>
                  </a:cubicBezTo>
                  <a:cubicBezTo>
                    <a:pt x="431170" y="234950"/>
                    <a:pt x="429579" y="242570"/>
                    <a:pt x="424806" y="250190"/>
                  </a:cubicBezTo>
                  <a:cubicBezTo>
                    <a:pt x="421624" y="259080"/>
                    <a:pt x="410487" y="266700"/>
                    <a:pt x="400941" y="270510"/>
                  </a:cubicBezTo>
                  <a:cubicBezTo>
                    <a:pt x="391395" y="274320"/>
                    <a:pt x="377075" y="274320"/>
                    <a:pt x="367529" y="271780"/>
                  </a:cubicBezTo>
                  <a:cubicBezTo>
                    <a:pt x="356392" y="269240"/>
                    <a:pt x="338890" y="255270"/>
                    <a:pt x="338890" y="255270"/>
                  </a:cubicBezTo>
                </a:path>
              </a:pathLst>
            </a:custGeom>
            <a:solidFill>
              <a:srgbClr val="5C4574"/>
            </a:solidFill>
            <a:ln cap="sq">
              <a:noFill/>
              <a:prstDash val="solid"/>
              <a:miter/>
            </a:ln>
          </p:spPr>
          <p:txBody>
            <a:bodyPr/>
            <a:lstStyle/>
            <a:p>
              <a:endParaRPr lang="en-GB"/>
            </a:p>
          </p:txBody>
        </p:sp>
      </p:grpSp>
      <p:grpSp>
        <p:nvGrpSpPr>
          <p:cNvPr id="67" name="Group 67"/>
          <p:cNvGrpSpPr/>
          <p:nvPr/>
        </p:nvGrpSpPr>
        <p:grpSpPr>
          <a:xfrm>
            <a:off x="1065791" y="5084500"/>
            <a:ext cx="215516" cy="172030"/>
            <a:chOff x="0" y="0"/>
            <a:chExt cx="521859" cy="416560"/>
          </a:xfrm>
        </p:grpSpPr>
        <p:sp>
          <p:nvSpPr>
            <p:cNvPr id="68" name="Freeform 68"/>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7972" y="321310"/>
                    <a:pt x="187742" y="320040"/>
                  </a:cubicBezTo>
                  <a:cubicBezTo>
                    <a:pt x="157513" y="317500"/>
                    <a:pt x="124101" y="309880"/>
                    <a:pt x="97053" y="297180"/>
                  </a:cubicBezTo>
                  <a:cubicBezTo>
                    <a:pt x="70006" y="284480"/>
                    <a:pt x="46140" y="264160"/>
                    <a:pt x="30230" y="242570"/>
                  </a:cubicBezTo>
                  <a:cubicBezTo>
                    <a:pt x="14320" y="222250"/>
                    <a:pt x="3182" y="195580"/>
                    <a:pt x="1591" y="170180"/>
                  </a:cubicBezTo>
                  <a:cubicBezTo>
                    <a:pt x="0" y="146050"/>
                    <a:pt x="6364" y="118110"/>
                    <a:pt x="19093" y="95250"/>
                  </a:cubicBezTo>
                  <a:cubicBezTo>
                    <a:pt x="31821" y="73660"/>
                    <a:pt x="52504" y="50800"/>
                    <a:pt x="77961" y="35560"/>
                  </a:cubicBezTo>
                  <a:cubicBezTo>
                    <a:pt x="101827" y="20320"/>
                    <a:pt x="133647" y="8890"/>
                    <a:pt x="163877" y="5080"/>
                  </a:cubicBezTo>
                  <a:cubicBezTo>
                    <a:pt x="194106" y="0"/>
                    <a:pt x="229109" y="2540"/>
                    <a:pt x="259339" y="8890"/>
                  </a:cubicBezTo>
                  <a:cubicBezTo>
                    <a:pt x="287977" y="16510"/>
                    <a:pt x="340482" y="48260"/>
                    <a:pt x="340482" y="48260"/>
                  </a:cubicBezTo>
                </a:path>
              </a:pathLst>
            </a:custGeom>
            <a:solidFill>
              <a:srgbClr val="5C4574"/>
            </a:solidFill>
            <a:ln cap="sq">
              <a:noFill/>
              <a:prstDash val="solid"/>
              <a:miter/>
            </a:ln>
          </p:spPr>
          <p:txBody>
            <a:bodyPr/>
            <a:lstStyle/>
            <a:p>
              <a:endParaRPr lang="en-GB"/>
            </a:p>
          </p:txBody>
        </p:sp>
      </p:grpSp>
      <p:grpSp>
        <p:nvGrpSpPr>
          <p:cNvPr id="69" name="Group 69"/>
          <p:cNvGrpSpPr/>
          <p:nvPr/>
        </p:nvGrpSpPr>
        <p:grpSpPr>
          <a:xfrm>
            <a:off x="1075647" y="5044639"/>
            <a:ext cx="215516" cy="172030"/>
            <a:chOff x="0" y="0"/>
            <a:chExt cx="521859" cy="416560"/>
          </a:xfrm>
        </p:grpSpPr>
        <p:sp>
          <p:nvSpPr>
            <p:cNvPr id="70" name="Freeform 70"/>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71" name="Group 71"/>
          <p:cNvGrpSpPr/>
          <p:nvPr/>
        </p:nvGrpSpPr>
        <p:grpSpPr>
          <a:xfrm>
            <a:off x="1064477" y="4894637"/>
            <a:ext cx="229315" cy="282696"/>
            <a:chOff x="0" y="0"/>
            <a:chExt cx="555271" cy="684530"/>
          </a:xfrm>
        </p:grpSpPr>
        <p:sp>
          <p:nvSpPr>
            <p:cNvPr id="72" name="Freeform 72"/>
            <p:cNvSpPr/>
            <p:nvPr/>
          </p:nvSpPr>
          <p:spPr>
            <a:xfrm>
              <a:off x="63641" y="48260"/>
              <a:ext cx="447081" cy="591820"/>
            </a:xfrm>
            <a:custGeom>
              <a:avLst/>
              <a:gdLst/>
              <a:ahLst/>
              <a:cxnLst/>
              <a:rect l="l" t="t" r="r" b="b"/>
              <a:pathLst>
                <a:path w="447081" h="591820">
                  <a:moveTo>
                    <a:pt x="25457" y="452120"/>
                  </a:moveTo>
                  <a:cubicBezTo>
                    <a:pt x="0" y="180340"/>
                    <a:pt x="4773" y="146050"/>
                    <a:pt x="14320" y="118110"/>
                  </a:cubicBezTo>
                  <a:cubicBezTo>
                    <a:pt x="22275" y="99060"/>
                    <a:pt x="31821" y="85090"/>
                    <a:pt x="46140" y="71120"/>
                  </a:cubicBezTo>
                  <a:cubicBezTo>
                    <a:pt x="58869" y="55880"/>
                    <a:pt x="71597" y="43180"/>
                    <a:pt x="93871" y="33020"/>
                  </a:cubicBezTo>
                  <a:cubicBezTo>
                    <a:pt x="124101" y="19050"/>
                    <a:pt x="179787" y="1270"/>
                    <a:pt x="221154" y="2540"/>
                  </a:cubicBezTo>
                  <a:cubicBezTo>
                    <a:pt x="264112" y="3810"/>
                    <a:pt x="313434" y="19050"/>
                    <a:pt x="345255" y="40640"/>
                  </a:cubicBezTo>
                  <a:cubicBezTo>
                    <a:pt x="378666" y="62230"/>
                    <a:pt x="405714" y="104140"/>
                    <a:pt x="416851" y="130810"/>
                  </a:cubicBezTo>
                  <a:cubicBezTo>
                    <a:pt x="424806" y="149860"/>
                    <a:pt x="424806" y="165100"/>
                    <a:pt x="421624" y="184150"/>
                  </a:cubicBezTo>
                  <a:cubicBezTo>
                    <a:pt x="415260" y="213360"/>
                    <a:pt x="396168" y="256540"/>
                    <a:pt x="367529" y="281940"/>
                  </a:cubicBezTo>
                  <a:cubicBezTo>
                    <a:pt x="338891" y="306070"/>
                    <a:pt x="291160" y="326390"/>
                    <a:pt x="249793" y="332740"/>
                  </a:cubicBezTo>
                  <a:cubicBezTo>
                    <a:pt x="208426" y="339090"/>
                    <a:pt x="151149" y="327660"/>
                    <a:pt x="119328" y="317500"/>
                  </a:cubicBezTo>
                  <a:cubicBezTo>
                    <a:pt x="95462" y="309880"/>
                    <a:pt x="81143" y="300990"/>
                    <a:pt x="65233" y="285750"/>
                  </a:cubicBezTo>
                  <a:cubicBezTo>
                    <a:pt x="41367" y="262890"/>
                    <a:pt x="14320" y="217170"/>
                    <a:pt x="6365" y="189230"/>
                  </a:cubicBezTo>
                  <a:cubicBezTo>
                    <a:pt x="1591" y="170180"/>
                    <a:pt x="1591" y="154940"/>
                    <a:pt x="9547" y="135890"/>
                  </a:cubicBezTo>
                  <a:cubicBezTo>
                    <a:pt x="19093" y="107950"/>
                    <a:pt x="50913" y="64770"/>
                    <a:pt x="76370" y="44450"/>
                  </a:cubicBezTo>
                  <a:cubicBezTo>
                    <a:pt x="93871" y="29210"/>
                    <a:pt x="109782" y="21590"/>
                    <a:pt x="133647" y="15240"/>
                  </a:cubicBezTo>
                  <a:cubicBezTo>
                    <a:pt x="167059" y="6350"/>
                    <a:pt x="225927" y="0"/>
                    <a:pt x="265703" y="7620"/>
                  </a:cubicBezTo>
                  <a:cubicBezTo>
                    <a:pt x="307070" y="16510"/>
                    <a:pt x="351619" y="40640"/>
                    <a:pt x="377075" y="66040"/>
                  </a:cubicBezTo>
                  <a:cubicBezTo>
                    <a:pt x="404123" y="92710"/>
                    <a:pt x="412078" y="124460"/>
                    <a:pt x="421624" y="166370"/>
                  </a:cubicBezTo>
                  <a:cubicBezTo>
                    <a:pt x="437535" y="236220"/>
                    <a:pt x="447081" y="378460"/>
                    <a:pt x="426397" y="447040"/>
                  </a:cubicBezTo>
                  <a:cubicBezTo>
                    <a:pt x="413669" y="491490"/>
                    <a:pt x="389804" y="525780"/>
                    <a:pt x="361165" y="548640"/>
                  </a:cubicBezTo>
                  <a:cubicBezTo>
                    <a:pt x="338891" y="567690"/>
                    <a:pt x="310252" y="580390"/>
                    <a:pt x="276840" y="585470"/>
                  </a:cubicBezTo>
                  <a:cubicBezTo>
                    <a:pt x="237064" y="591820"/>
                    <a:pt x="171832" y="586740"/>
                    <a:pt x="135238" y="574040"/>
                  </a:cubicBezTo>
                  <a:cubicBezTo>
                    <a:pt x="103418" y="562610"/>
                    <a:pt x="79552" y="543560"/>
                    <a:pt x="62051" y="523240"/>
                  </a:cubicBezTo>
                  <a:cubicBezTo>
                    <a:pt x="42958" y="502920"/>
                    <a:pt x="25457" y="452120"/>
                    <a:pt x="25457" y="452120"/>
                  </a:cubicBezTo>
                </a:path>
              </a:pathLst>
            </a:custGeom>
            <a:solidFill>
              <a:srgbClr val="5C4574"/>
            </a:solidFill>
            <a:ln cap="sq">
              <a:noFill/>
              <a:prstDash val="solid"/>
              <a:miter/>
            </a:ln>
          </p:spPr>
          <p:txBody>
            <a:bodyPr/>
            <a:lstStyle/>
            <a:p>
              <a:endParaRPr lang="en-GB"/>
            </a:p>
          </p:txBody>
        </p:sp>
      </p:grpSp>
      <p:grpSp>
        <p:nvGrpSpPr>
          <p:cNvPr id="73" name="Group 73"/>
          <p:cNvGrpSpPr/>
          <p:nvPr/>
        </p:nvGrpSpPr>
        <p:grpSpPr>
          <a:xfrm>
            <a:off x="1072361" y="4896211"/>
            <a:ext cx="217487" cy="175177"/>
            <a:chOff x="0" y="0"/>
            <a:chExt cx="526632" cy="424180"/>
          </a:xfrm>
        </p:grpSpPr>
        <p:sp>
          <p:nvSpPr>
            <p:cNvPr id="74" name="Freeform 74"/>
            <p:cNvSpPr/>
            <p:nvPr/>
          </p:nvSpPr>
          <p:spPr>
            <a:xfrm>
              <a:off x="54095" y="46990"/>
              <a:ext cx="412078" cy="328930"/>
            </a:xfrm>
            <a:custGeom>
              <a:avLst/>
              <a:gdLst/>
              <a:ahLst/>
              <a:cxnLst/>
              <a:rect l="l" t="t" r="r" b="b"/>
              <a:pathLst>
                <a:path w="412078" h="328930">
                  <a:moveTo>
                    <a:pt x="68415" y="49530"/>
                  </a:moveTo>
                  <a:cubicBezTo>
                    <a:pt x="206835" y="0"/>
                    <a:pt x="224336" y="0"/>
                    <a:pt x="248201" y="5080"/>
                  </a:cubicBezTo>
                  <a:cubicBezTo>
                    <a:pt x="280022" y="12700"/>
                    <a:pt x="334117" y="36830"/>
                    <a:pt x="357983" y="55880"/>
                  </a:cubicBezTo>
                  <a:cubicBezTo>
                    <a:pt x="375484" y="68580"/>
                    <a:pt x="385030" y="80010"/>
                    <a:pt x="392986" y="99060"/>
                  </a:cubicBezTo>
                  <a:cubicBezTo>
                    <a:pt x="404123" y="124460"/>
                    <a:pt x="408896" y="172720"/>
                    <a:pt x="404123" y="200660"/>
                  </a:cubicBezTo>
                  <a:cubicBezTo>
                    <a:pt x="399350" y="219710"/>
                    <a:pt x="389803" y="233680"/>
                    <a:pt x="378666" y="247650"/>
                  </a:cubicBezTo>
                  <a:cubicBezTo>
                    <a:pt x="365938" y="261620"/>
                    <a:pt x="354801" y="274320"/>
                    <a:pt x="334117" y="285750"/>
                  </a:cubicBezTo>
                  <a:cubicBezTo>
                    <a:pt x="307070" y="300990"/>
                    <a:pt x="249793" y="317500"/>
                    <a:pt x="214790" y="321310"/>
                  </a:cubicBezTo>
                  <a:cubicBezTo>
                    <a:pt x="190924" y="322580"/>
                    <a:pt x="173423" y="321310"/>
                    <a:pt x="151148" y="313690"/>
                  </a:cubicBezTo>
                  <a:cubicBezTo>
                    <a:pt x="119328" y="303530"/>
                    <a:pt x="70006" y="275590"/>
                    <a:pt x="47731" y="254000"/>
                  </a:cubicBezTo>
                  <a:cubicBezTo>
                    <a:pt x="31821" y="240030"/>
                    <a:pt x="25457" y="227330"/>
                    <a:pt x="19093" y="208280"/>
                  </a:cubicBezTo>
                  <a:cubicBezTo>
                    <a:pt x="12728" y="181610"/>
                    <a:pt x="9546" y="137160"/>
                    <a:pt x="22275" y="106680"/>
                  </a:cubicBezTo>
                  <a:cubicBezTo>
                    <a:pt x="36594" y="76200"/>
                    <a:pt x="74779" y="44450"/>
                    <a:pt x="103417" y="27940"/>
                  </a:cubicBezTo>
                  <a:cubicBezTo>
                    <a:pt x="122510" y="16510"/>
                    <a:pt x="141602" y="11430"/>
                    <a:pt x="162286" y="7620"/>
                  </a:cubicBezTo>
                  <a:cubicBezTo>
                    <a:pt x="182969" y="3810"/>
                    <a:pt x="202061" y="0"/>
                    <a:pt x="225927" y="3810"/>
                  </a:cubicBezTo>
                  <a:cubicBezTo>
                    <a:pt x="259339" y="7620"/>
                    <a:pt x="313434" y="21590"/>
                    <a:pt x="343664" y="43180"/>
                  </a:cubicBezTo>
                  <a:cubicBezTo>
                    <a:pt x="373893" y="64770"/>
                    <a:pt x="396168" y="105410"/>
                    <a:pt x="405714" y="132080"/>
                  </a:cubicBezTo>
                  <a:cubicBezTo>
                    <a:pt x="412078" y="151130"/>
                    <a:pt x="412078" y="163830"/>
                    <a:pt x="407305" y="182880"/>
                  </a:cubicBezTo>
                  <a:cubicBezTo>
                    <a:pt x="400941" y="209550"/>
                    <a:pt x="380257" y="251460"/>
                    <a:pt x="351619" y="274320"/>
                  </a:cubicBezTo>
                  <a:cubicBezTo>
                    <a:pt x="319798" y="298450"/>
                    <a:pt x="268885" y="321310"/>
                    <a:pt x="224336" y="325120"/>
                  </a:cubicBezTo>
                  <a:cubicBezTo>
                    <a:pt x="181378" y="328930"/>
                    <a:pt x="124101" y="316230"/>
                    <a:pt x="87507" y="295910"/>
                  </a:cubicBezTo>
                  <a:cubicBezTo>
                    <a:pt x="52504" y="275590"/>
                    <a:pt x="20684" y="233680"/>
                    <a:pt x="9546" y="201930"/>
                  </a:cubicBezTo>
                  <a:cubicBezTo>
                    <a:pt x="0" y="176530"/>
                    <a:pt x="3182" y="149860"/>
                    <a:pt x="11137" y="125730"/>
                  </a:cubicBezTo>
                  <a:cubicBezTo>
                    <a:pt x="19093" y="101600"/>
                    <a:pt x="57277" y="58420"/>
                    <a:pt x="57277" y="58420"/>
                  </a:cubicBezTo>
                </a:path>
              </a:pathLst>
            </a:custGeom>
            <a:solidFill>
              <a:srgbClr val="5C4574"/>
            </a:solidFill>
            <a:ln cap="sq">
              <a:noFill/>
              <a:prstDash val="solid"/>
              <a:miter/>
            </a:ln>
          </p:spPr>
          <p:txBody>
            <a:bodyPr/>
            <a:lstStyle/>
            <a:p>
              <a:endParaRPr lang="en-GB"/>
            </a:p>
          </p:txBody>
        </p:sp>
      </p:grpSp>
      <p:grpSp>
        <p:nvGrpSpPr>
          <p:cNvPr id="75" name="Group 75"/>
          <p:cNvGrpSpPr/>
          <p:nvPr/>
        </p:nvGrpSpPr>
        <p:grpSpPr>
          <a:xfrm>
            <a:off x="1073676" y="4680649"/>
            <a:ext cx="843667" cy="425355"/>
            <a:chOff x="0" y="0"/>
            <a:chExt cx="2042888" cy="1029970"/>
          </a:xfrm>
        </p:grpSpPr>
        <p:sp>
          <p:nvSpPr>
            <p:cNvPr id="76" name="Freeform 76"/>
            <p:cNvSpPr/>
            <p:nvPr/>
          </p:nvSpPr>
          <p:spPr>
            <a:xfrm>
              <a:off x="52504" y="38100"/>
              <a:ext cx="1926742" cy="941070"/>
            </a:xfrm>
            <a:custGeom>
              <a:avLst/>
              <a:gdLst/>
              <a:ahLst/>
              <a:cxnLst/>
              <a:rect l="l" t="t" r="r" b="b"/>
              <a:pathLst>
                <a:path w="1926742" h="941070">
                  <a:moveTo>
                    <a:pt x="90689" y="561340"/>
                  </a:moveTo>
                  <a:cubicBezTo>
                    <a:pt x="650733" y="288290"/>
                    <a:pt x="746195" y="275590"/>
                    <a:pt x="813019" y="273050"/>
                  </a:cubicBezTo>
                  <a:cubicBezTo>
                    <a:pt x="855976" y="271780"/>
                    <a:pt x="884615" y="274320"/>
                    <a:pt x="916436" y="283210"/>
                  </a:cubicBezTo>
                  <a:cubicBezTo>
                    <a:pt x="948256" y="293370"/>
                    <a:pt x="981668" y="314960"/>
                    <a:pt x="1002352" y="331470"/>
                  </a:cubicBezTo>
                  <a:cubicBezTo>
                    <a:pt x="1016671" y="342900"/>
                    <a:pt x="1023035" y="353060"/>
                    <a:pt x="1030990" y="365760"/>
                  </a:cubicBezTo>
                  <a:cubicBezTo>
                    <a:pt x="1038945" y="377190"/>
                    <a:pt x="1046901" y="388620"/>
                    <a:pt x="1050083" y="405130"/>
                  </a:cubicBezTo>
                  <a:cubicBezTo>
                    <a:pt x="1054856" y="426720"/>
                    <a:pt x="1058038" y="461010"/>
                    <a:pt x="1050083" y="487680"/>
                  </a:cubicBezTo>
                  <a:cubicBezTo>
                    <a:pt x="1040536" y="513080"/>
                    <a:pt x="1018262" y="543560"/>
                    <a:pt x="1000761" y="560070"/>
                  </a:cubicBezTo>
                  <a:cubicBezTo>
                    <a:pt x="988032" y="572770"/>
                    <a:pt x="978486" y="580390"/>
                    <a:pt x="960985" y="588010"/>
                  </a:cubicBezTo>
                  <a:cubicBezTo>
                    <a:pt x="937119" y="599440"/>
                    <a:pt x="895752" y="598170"/>
                    <a:pt x="863932" y="617220"/>
                  </a:cubicBezTo>
                  <a:cubicBezTo>
                    <a:pt x="819383" y="643890"/>
                    <a:pt x="766879" y="709930"/>
                    <a:pt x="731876" y="754380"/>
                  </a:cubicBezTo>
                  <a:cubicBezTo>
                    <a:pt x="704828" y="791210"/>
                    <a:pt x="695282" y="831850"/>
                    <a:pt x="668234" y="861060"/>
                  </a:cubicBezTo>
                  <a:cubicBezTo>
                    <a:pt x="645960" y="885190"/>
                    <a:pt x="620503" y="905510"/>
                    <a:pt x="590274" y="918210"/>
                  </a:cubicBezTo>
                  <a:cubicBezTo>
                    <a:pt x="560044" y="930910"/>
                    <a:pt x="515495" y="938530"/>
                    <a:pt x="486857" y="939800"/>
                  </a:cubicBezTo>
                  <a:cubicBezTo>
                    <a:pt x="466173" y="941070"/>
                    <a:pt x="453445" y="939800"/>
                    <a:pt x="432761" y="935990"/>
                  </a:cubicBezTo>
                  <a:cubicBezTo>
                    <a:pt x="405714" y="929640"/>
                    <a:pt x="364347" y="915670"/>
                    <a:pt x="337299" y="897890"/>
                  </a:cubicBezTo>
                  <a:cubicBezTo>
                    <a:pt x="311843" y="880110"/>
                    <a:pt x="287977" y="853440"/>
                    <a:pt x="275249" y="828040"/>
                  </a:cubicBezTo>
                  <a:cubicBezTo>
                    <a:pt x="262521" y="802640"/>
                    <a:pt x="259339" y="767080"/>
                    <a:pt x="260930" y="744220"/>
                  </a:cubicBezTo>
                  <a:cubicBezTo>
                    <a:pt x="262521" y="727710"/>
                    <a:pt x="275249" y="720090"/>
                    <a:pt x="272067" y="702310"/>
                  </a:cubicBezTo>
                  <a:cubicBezTo>
                    <a:pt x="268885" y="666750"/>
                    <a:pt x="225927" y="600710"/>
                    <a:pt x="195697" y="549910"/>
                  </a:cubicBezTo>
                  <a:cubicBezTo>
                    <a:pt x="163877" y="497840"/>
                    <a:pt x="100235" y="450850"/>
                    <a:pt x="82734" y="397510"/>
                  </a:cubicBezTo>
                  <a:cubicBezTo>
                    <a:pt x="68415" y="345440"/>
                    <a:pt x="68415" y="283210"/>
                    <a:pt x="92280" y="236220"/>
                  </a:cubicBezTo>
                  <a:cubicBezTo>
                    <a:pt x="117737" y="187960"/>
                    <a:pt x="170241" y="146050"/>
                    <a:pt x="238655" y="111760"/>
                  </a:cubicBezTo>
                  <a:cubicBezTo>
                    <a:pt x="335708" y="63500"/>
                    <a:pt x="517086" y="31750"/>
                    <a:pt x="655506" y="15240"/>
                  </a:cubicBezTo>
                  <a:cubicBezTo>
                    <a:pt x="787562" y="0"/>
                    <a:pt x="932346" y="8890"/>
                    <a:pt x="1054856" y="12700"/>
                  </a:cubicBezTo>
                  <a:cubicBezTo>
                    <a:pt x="1158273" y="16510"/>
                    <a:pt x="1236234" y="21590"/>
                    <a:pt x="1341242" y="31750"/>
                  </a:cubicBezTo>
                  <a:cubicBezTo>
                    <a:pt x="1471707" y="44450"/>
                    <a:pt x="1692860" y="68580"/>
                    <a:pt x="1772412" y="91440"/>
                  </a:cubicBezTo>
                  <a:cubicBezTo>
                    <a:pt x="1805824" y="101600"/>
                    <a:pt x="1820143" y="109220"/>
                    <a:pt x="1839236" y="121920"/>
                  </a:cubicBezTo>
                  <a:cubicBezTo>
                    <a:pt x="1858328" y="134620"/>
                    <a:pt x="1875829" y="151130"/>
                    <a:pt x="1890149" y="167640"/>
                  </a:cubicBezTo>
                  <a:cubicBezTo>
                    <a:pt x="1902877" y="184150"/>
                    <a:pt x="1912423" y="204470"/>
                    <a:pt x="1918787" y="223520"/>
                  </a:cubicBezTo>
                  <a:cubicBezTo>
                    <a:pt x="1925151" y="242570"/>
                    <a:pt x="1926742" y="264160"/>
                    <a:pt x="1925151" y="284480"/>
                  </a:cubicBezTo>
                  <a:cubicBezTo>
                    <a:pt x="1921969" y="303530"/>
                    <a:pt x="1915605" y="325120"/>
                    <a:pt x="1906059" y="342900"/>
                  </a:cubicBezTo>
                  <a:cubicBezTo>
                    <a:pt x="1896513" y="361950"/>
                    <a:pt x="1882194" y="379730"/>
                    <a:pt x="1864692" y="393700"/>
                  </a:cubicBezTo>
                  <a:cubicBezTo>
                    <a:pt x="1847191" y="408940"/>
                    <a:pt x="1826507" y="421640"/>
                    <a:pt x="1804233" y="431800"/>
                  </a:cubicBezTo>
                  <a:cubicBezTo>
                    <a:pt x="1783549" y="441960"/>
                    <a:pt x="1758093" y="448310"/>
                    <a:pt x="1732636" y="452120"/>
                  </a:cubicBezTo>
                  <a:cubicBezTo>
                    <a:pt x="1708771" y="455930"/>
                    <a:pt x="1681723" y="455930"/>
                    <a:pt x="1657858" y="453390"/>
                  </a:cubicBezTo>
                  <a:cubicBezTo>
                    <a:pt x="1632401" y="450850"/>
                    <a:pt x="1606945" y="444500"/>
                    <a:pt x="1584670" y="435610"/>
                  </a:cubicBezTo>
                  <a:cubicBezTo>
                    <a:pt x="1562396" y="426720"/>
                    <a:pt x="1540121" y="414020"/>
                    <a:pt x="1522620" y="400050"/>
                  </a:cubicBezTo>
                  <a:cubicBezTo>
                    <a:pt x="1505118" y="386080"/>
                    <a:pt x="1489208" y="368300"/>
                    <a:pt x="1479662" y="350520"/>
                  </a:cubicBezTo>
                  <a:cubicBezTo>
                    <a:pt x="1468525" y="332740"/>
                    <a:pt x="1460570" y="312420"/>
                    <a:pt x="1457387" y="292100"/>
                  </a:cubicBezTo>
                  <a:cubicBezTo>
                    <a:pt x="1454205" y="271780"/>
                    <a:pt x="1454205" y="251460"/>
                    <a:pt x="1458978" y="231140"/>
                  </a:cubicBezTo>
                  <a:cubicBezTo>
                    <a:pt x="1463752" y="212090"/>
                    <a:pt x="1473298" y="191770"/>
                    <a:pt x="1486026" y="173990"/>
                  </a:cubicBezTo>
                  <a:cubicBezTo>
                    <a:pt x="1498754" y="157480"/>
                    <a:pt x="1516256" y="140970"/>
                    <a:pt x="1533757" y="127000"/>
                  </a:cubicBezTo>
                  <a:cubicBezTo>
                    <a:pt x="1552849" y="114300"/>
                    <a:pt x="1575124" y="102870"/>
                    <a:pt x="1598989" y="95250"/>
                  </a:cubicBezTo>
                  <a:cubicBezTo>
                    <a:pt x="1621264" y="87630"/>
                    <a:pt x="1648311" y="82550"/>
                    <a:pt x="1672177" y="80010"/>
                  </a:cubicBezTo>
                  <a:cubicBezTo>
                    <a:pt x="1697634" y="78740"/>
                    <a:pt x="1724681" y="81280"/>
                    <a:pt x="1748547" y="86360"/>
                  </a:cubicBezTo>
                  <a:cubicBezTo>
                    <a:pt x="1772412" y="90170"/>
                    <a:pt x="1797869" y="99060"/>
                    <a:pt x="1818552" y="110490"/>
                  </a:cubicBezTo>
                  <a:cubicBezTo>
                    <a:pt x="1839236" y="120650"/>
                    <a:pt x="1859919" y="135890"/>
                    <a:pt x="1874238" y="151130"/>
                  </a:cubicBezTo>
                  <a:cubicBezTo>
                    <a:pt x="1890149" y="166370"/>
                    <a:pt x="1902877" y="185420"/>
                    <a:pt x="1912423" y="204470"/>
                  </a:cubicBezTo>
                  <a:cubicBezTo>
                    <a:pt x="1920378" y="223520"/>
                    <a:pt x="1925151" y="243840"/>
                    <a:pt x="1925151" y="264160"/>
                  </a:cubicBezTo>
                  <a:cubicBezTo>
                    <a:pt x="1926742" y="284480"/>
                    <a:pt x="1921969" y="304800"/>
                    <a:pt x="1915605" y="323850"/>
                  </a:cubicBezTo>
                  <a:cubicBezTo>
                    <a:pt x="1907650" y="342900"/>
                    <a:pt x="1894922" y="361950"/>
                    <a:pt x="1880602" y="378460"/>
                  </a:cubicBezTo>
                  <a:cubicBezTo>
                    <a:pt x="1866283" y="394970"/>
                    <a:pt x="1847191" y="408940"/>
                    <a:pt x="1826507" y="420370"/>
                  </a:cubicBezTo>
                  <a:cubicBezTo>
                    <a:pt x="1805824" y="433070"/>
                    <a:pt x="1781958" y="441960"/>
                    <a:pt x="1758093" y="447040"/>
                  </a:cubicBezTo>
                  <a:cubicBezTo>
                    <a:pt x="1734227" y="453390"/>
                    <a:pt x="1716726" y="454660"/>
                    <a:pt x="1683314" y="455930"/>
                  </a:cubicBezTo>
                  <a:cubicBezTo>
                    <a:pt x="1616491" y="457200"/>
                    <a:pt x="1473298" y="453390"/>
                    <a:pt x="1384200" y="440690"/>
                  </a:cubicBezTo>
                  <a:cubicBezTo>
                    <a:pt x="1307830" y="430530"/>
                    <a:pt x="1247371" y="400050"/>
                    <a:pt x="1175774" y="391160"/>
                  </a:cubicBezTo>
                  <a:cubicBezTo>
                    <a:pt x="1104178" y="382270"/>
                    <a:pt x="1024626" y="394970"/>
                    <a:pt x="953030" y="387350"/>
                  </a:cubicBezTo>
                  <a:cubicBezTo>
                    <a:pt x="886206" y="379730"/>
                    <a:pt x="832111" y="342900"/>
                    <a:pt x="760514" y="346710"/>
                  </a:cubicBezTo>
                  <a:cubicBezTo>
                    <a:pt x="668234" y="351790"/>
                    <a:pt x="472537" y="472440"/>
                    <a:pt x="450263" y="453390"/>
                  </a:cubicBezTo>
                  <a:cubicBezTo>
                    <a:pt x="431170" y="438150"/>
                    <a:pt x="504358" y="308610"/>
                    <a:pt x="539361" y="307340"/>
                  </a:cubicBezTo>
                  <a:cubicBezTo>
                    <a:pt x="577546" y="306070"/>
                    <a:pt x="645960" y="415290"/>
                    <a:pt x="673008" y="474980"/>
                  </a:cubicBezTo>
                  <a:cubicBezTo>
                    <a:pt x="700055" y="532130"/>
                    <a:pt x="701646" y="600710"/>
                    <a:pt x="704828" y="660400"/>
                  </a:cubicBezTo>
                  <a:cubicBezTo>
                    <a:pt x="708010" y="716280"/>
                    <a:pt x="709601" y="781050"/>
                    <a:pt x="692100" y="821690"/>
                  </a:cubicBezTo>
                  <a:cubicBezTo>
                    <a:pt x="679372" y="852170"/>
                    <a:pt x="658688" y="875030"/>
                    <a:pt x="633232" y="892810"/>
                  </a:cubicBezTo>
                  <a:cubicBezTo>
                    <a:pt x="607775" y="911860"/>
                    <a:pt x="567999" y="927100"/>
                    <a:pt x="539361" y="933450"/>
                  </a:cubicBezTo>
                  <a:cubicBezTo>
                    <a:pt x="520268" y="939800"/>
                    <a:pt x="507540" y="941070"/>
                    <a:pt x="486857" y="939800"/>
                  </a:cubicBezTo>
                  <a:cubicBezTo>
                    <a:pt x="458218" y="938530"/>
                    <a:pt x="408896" y="929640"/>
                    <a:pt x="383439" y="920750"/>
                  </a:cubicBezTo>
                  <a:cubicBezTo>
                    <a:pt x="364347" y="914400"/>
                    <a:pt x="353210" y="909320"/>
                    <a:pt x="337299" y="897890"/>
                  </a:cubicBezTo>
                  <a:cubicBezTo>
                    <a:pt x="316616" y="881380"/>
                    <a:pt x="287977" y="853440"/>
                    <a:pt x="275249" y="828040"/>
                  </a:cubicBezTo>
                  <a:cubicBezTo>
                    <a:pt x="262521" y="802640"/>
                    <a:pt x="256157" y="774700"/>
                    <a:pt x="260930" y="744220"/>
                  </a:cubicBezTo>
                  <a:cubicBezTo>
                    <a:pt x="267294" y="702310"/>
                    <a:pt x="297524" y="646430"/>
                    <a:pt x="329344" y="603250"/>
                  </a:cubicBezTo>
                  <a:cubicBezTo>
                    <a:pt x="362756" y="557530"/>
                    <a:pt x="408896" y="515620"/>
                    <a:pt x="456627" y="477520"/>
                  </a:cubicBezTo>
                  <a:cubicBezTo>
                    <a:pt x="505949" y="438150"/>
                    <a:pt x="560044" y="406400"/>
                    <a:pt x="617321" y="373380"/>
                  </a:cubicBezTo>
                  <a:cubicBezTo>
                    <a:pt x="677781" y="337820"/>
                    <a:pt x="757332" y="283210"/>
                    <a:pt x="813019" y="273050"/>
                  </a:cubicBezTo>
                  <a:cubicBezTo>
                    <a:pt x="851203" y="266700"/>
                    <a:pt x="884615" y="274320"/>
                    <a:pt x="916436" y="283210"/>
                  </a:cubicBezTo>
                  <a:cubicBezTo>
                    <a:pt x="948256" y="293370"/>
                    <a:pt x="981668" y="314960"/>
                    <a:pt x="1002352" y="331470"/>
                  </a:cubicBezTo>
                  <a:cubicBezTo>
                    <a:pt x="1016671" y="342900"/>
                    <a:pt x="1023035" y="350520"/>
                    <a:pt x="1030990" y="365760"/>
                  </a:cubicBezTo>
                  <a:cubicBezTo>
                    <a:pt x="1042127" y="386080"/>
                    <a:pt x="1056447" y="419100"/>
                    <a:pt x="1056447" y="445770"/>
                  </a:cubicBezTo>
                  <a:cubicBezTo>
                    <a:pt x="1056447" y="472440"/>
                    <a:pt x="1042127" y="505460"/>
                    <a:pt x="1030990" y="525780"/>
                  </a:cubicBezTo>
                  <a:cubicBezTo>
                    <a:pt x="1023035" y="541020"/>
                    <a:pt x="1015080" y="549910"/>
                    <a:pt x="1000761" y="560070"/>
                  </a:cubicBezTo>
                  <a:cubicBezTo>
                    <a:pt x="980077" y="576580"/>
                    <a:pt x="954621" y="593090"/>
                    <a:pt x="914845" y="607060"/>
                  </a:cubicBezTo>
                  <a:cubicBezTo>
                    <a:pt x="846430" y="632460"/>
                    <a:pt x="712783" y="638810"/>
                    <a:pt x="612548" y="674370"/>
                  </a:cubicBezTo>
                  <a:cubicBezTo>
                    <a:pt x="501176" y="713740"/>
                    <a:pt x="373893" y="820420"/>
                    <a:pt x="284795" y="843280"/>
                  </a:cubicBezTo>
                  <a:cubicBezTo>
                    <a:pt x="229109" y="855980"/>
                    <a:pt x="182969" y="857250"/>
                    <a:pt x="140011" y="844550"/>
                  </a:cubicBezTo>
                  <a:cubicBezTo>
                    <a:pt x="98644" y="833120"/>
                    <a:pt x="52504" y="802640"/>
                    <a:pt x="30230" y="770890"/>
                  </a:cubicBezTo>
                  <a:cubicBezTo>
                    <a:pt x="9546" y="739140"/>
                    <a:pt x="0" y="692150"/>
                    <a:pt x="11137" y="656590"/>
                  </a:cubicBezTo>
                  <a:cubicBezTo>
                    <a:pt x="20684" y="622300"/>
                    <a:pt x="90689" y="561340"/>
                    <a:pt x="90689" y="561340"/>
                  </a:cubicBezTo>
                </a:path>
              </a:pathLst>
            </a:custGeom>
            <a:solidFill>
              <a:srgbClr val="5C4574"/>
            </a:solidFill>
            <a:ln cap="sq">
              <a:noFill/>
              <a:prstDash val="solid"/>
              <a:miter/>
            </a:ln>
          </p:spPr>
          <p:txBody>
            <a:bodyPr/>
            <a:lstStyle/>
            <a:p>
              <a:endParaRPr lang="en-GB"/>
            </a:p>
          </p:txBody>
        </p:sp>
      </p:grpSp>
      <p:grpSp>
        <p:nvGrpSpPr>
          <p:cNvPr id="77" name="Group 77"/>
          <p:cNvGrpSpPr/>
          <p:nvPr/>
        </p:nvGrpSpPr>
        <p:grpSpPr>
          <a:xfrm>
            <a:off x="8167314" y="4701104"/>
            <a:ext cx="818699" cy="606301"/>
            <a:chOff x="0" y="0"/>
            <a:chExt cx="1982428" cy="1468120"/>
          </a:xfrm>
        </p:grpSpPr>
        <p:sp>
          <p:nvSpPr>
            <p:cNvPr id="78" name="Freeform 78"/>
            <p:cNvSpPr/>
            <p:nvPr/>
          </p:nvSpPr>
          <p:spPr>
            <a:xfrm>
              <a:off x="50913" y="40640"/>
              <a:ext cx="1871056" cy="1379220"/>
            </a:xfrm>
            <a:custGeom>
              <a:avLst/>
              <a:gdLst/>
              <a:ahLst/>
              <a:cxnLst/>
              <a:rect l="l" t="t" r="r" b="b"/>
              <a:pathLst>
                <a:path w="1871056" h="1379220">
                  <a:moveTo>
                    <a:pt x="270476" y="10160"/>
                  </a:moveTo>
                  <a:cubicBezTo>
                    <a:pt x="1382609" y="133350"/>
                    <a:pt x="1433522" y="144780"/>
                    <a:pt x="1497163" y="175260"/>
                  </a:cubicBezTo>
                  <a:cubicBezTo>
                    <a:pt x="1557622" y="204470"/>
                    <a:pt x="1610127" y="228600"/>
                    <a:pt x="1656267" y="292100"/>
                  </a:cubicBezTo>
                  <a:cubicBezTo>
                    <a:pt x="1750138" y="420370"/>
                    <a:pt x="1824916" y="833120"/>
                    <a:pt x="1851964" y="982980"/>
                  </a:cubicBezTo>
                  <a:cubicBezTo>
                    <a:pt x="1866283" y="1055370"/>
                    <a:pt x="1869465" y="1093470"/>
                    <a:pt x="1866283" y="1144270"/>
                  </a:cubicBezTo>
                  <a:cubicBezTo>
                    <a:pt x="1864692" y="1191260"/>
                    <a:pt x="1855146" y="1247140"/>
                    <a:pt x="1840827" y="1277620"/>
                  </a:cubicBezTo>
                  <a:cubicBezTo>
                    <a:pt x="1831280" y="1294130"/>
                    <a:pt x="1823325" y="1301750"/>
                    <a:pt x="1809006" y="1314450"/>
                  </a:cubicBezTo>
                  <a:cubicBezTo>
                    <a:pt x="1786731" y="1332230"/>
                    <a:pt x="1743773" y="1355090"/>
                    <a:pt x="1716726" y="1365250"/>
                  </a:cubicBezTo>
                  <a:cubicBezTo>
                    <a:pt x="1697633" y="1372870"/>
                    <a:pt x="1683314" y="1375410"/>
                    <a:pt x="1662631" y="1376680"/>
                  </a:cubicBezTo>
                  <a:cubicBezTo>
                    <a:pt x="1630810" y="1377950"/>
                    <a:pt x="1579897" y="1372870"/>
                    <a:pt x="1551258" y="1365250"/>
                  </a:cubicBezTo>
                  <a:cubicBezTo>
                    <a:pt x="1530575" y="1360170"/>
                    <a:pt x="1517847" y="1355090"/>
                    <a:pt x="1500345" y="1344930"/>
                  </a:cubicBezTo>
                  <a:cubicBezTo>
                    <a:pt x="1476480" y="1329690"/>
                    <a:pt x="1443068" y="1303020"/>
                    <a:pt x="1427158" y="1277620"/>
                  </a:cubicBezTo>
                  <a:cubicBezTo>
                    <a:pt x="1409656" y="1252220"/>
                    <a:pt x="1417611" y="1223010"/>
                    <a:pt x="1400110" y="1191260"/>
                  </a:cubicBezTo>
                  <a:cubicBezTo>
                    <a:pt x="1373062" y="1144270"/>
                    <a:pt x="1311012" y="1101090"/>
                    <a:pt x="1263281" y="1032510"/>
                  </a:cubicBezTo>
                  <a:cubicBezTo>
                    <a:pt x="1188503" y="924560"/>
                    <a:pt x="1067584" y="668020"/>
                    <a:pt x="1027808" y="589280"/>
                  </a:cubicBezTo>
                  <a:cubicBezTo>
                    <a:pt x="1013489" y="561340"/>
                    <a:pt x="1005534" y="552450"/>
                    <a:pt x="1000761" y="532130"/>
                  </a:cubicBezTo>
                  <a:cubicBezTo>
                    <a:pt x="995987" y="511810"/>
                    <a:pt x="995987" y="490220"/>
                    <a:pt x="999170" y="471170"/>
                  </a:cubicBezTo>
                  <a:cubicBezTo>
                    <a:pt x="1002351" y="450850"/>
                    <a:pt x="1010307" y="430530"/>
                    <a:pt x="1021444" y="411480"/>
                  </a:cubicBezTo>
                  <a:cubicBezTo>
                    <a:pt x="1032581" y="393700"/>
                    <a:pt x="1048492" y="375920"/>
                    <a:pt x="1065993" y="361950"/>
                  </a:cubicBezTo>
                  <a:cubicBezTo>
                    <a:pt x="1083494" y="347980"/>
                    <a:pt x="1105769" y="335280"/>
                    <a:pt x="1128043" y="326390"/>
                  </a:cubicBezTo>
                  <a:cubicBezTo>
                    <a:pt x="1150318" y="317500"/>
                    <a:pt x="1175774" y="311150"/>
                    <a:pt x="1201231" y="308610"/>
                  </a:cubicBezTo>
                  <a:cubicBezTo>
                    <a:pt x="1226687" y="304800"/>
                    <a:pt x="1253735" y="306070"/>
                    <a:pt x="1277600" y="309880"/>
                  </a:cubicBezTo>
                  <a:cubicBezTo>
                    <a:pt x="1303057" y="313690"/>
                    <a:pt x="1328513" y="320040"/>
                    <a:pt x="1350788" y="330200"/>
                  </a:cubicBezTo>
                  <a:cubicBezTo>
                    <a:pt x="1373062" y="340360"/>
                    <a:pt x="1393746" y="354330"/>
                    <a:pt x="1411247" y="368300"/>
                  </a:cubicBezTo>
                  <a:cubicBezTo>
                    <a:pt x="1427158" y="383540"/>
                    <a:pt x="1441477" y="401320"/>
                    <a:pt x="1452614" y="420370"/>
                  </a:cubicBezTo>
                  <a:cubicBezTo>
                    <a:pt x="1462160" y="439420"/>
                    <a:pt x="1468524" y="459740"/>
                    <a:pt x="1470116" y="480060"/>
                  </a:cubicBezTo>
                  <a:cubicBezTo>
                    <a:pt x="1473298" y="500380"/>
                    <a:pt x="1470116" y="520700"/>
                    <a:pt x="1465342" y="541020"/>
                  </a:cubicBezTo>
                  <a:cubicBezTo>
                    <a:pt x="1458978" y="560070"/>
                    <a:pt x="1447841" y="580390"/>
                    <a:pt x="1435113" y="596900"/>
                  </a:cubicBezTo>
                  <a:cubicBezTo>
                    <a:pt x="1420793" y="614680"/>
                    <a:pt x="1403292" y="629920"/>
                    <a:pt x="1384200" y="642620"/>
                  </a:cubicBezTo>
                  <a:cubicBezTo>
                    <a:pt x="1363516" y="655320"/>
                    <a:pt x="1339651" y="666750"/>
                    <a:pt x="1317376" y="673100"/>
                  </a:cubicBezTo>
                  <a:cubicBezTo>
                    <a:pt x="1293511" y="680720"/>
                    <a:pt x="1266463" y="684530"/>
                    <a:pt x="1241007" y="685800"/>
                  </a:cubicBezTo>
                  <a:cubicBezTo>
                    <a:pt x="1215550" y="685800"/>
                    <a:pt x="1190094" y="683260"/>
                    <a:pt x="1164637" y="676910"/>
                  </a:cubicBezTo>
                  <a:cubicBezTo>
                    <a:pt x="1140772" y="671830"/>
                    <a:pt x="1116906" y="661670"/>
                    <a:pt x="1096223" y="650240"/>
                  </a:cubicBezTo>
                  <a:cubicBezTo>
                    <a:pt x="1075539" y="638810"/>
                    <a:pt x="1056447" y="623570"/>
                    <a:pt x="1042127" y="607060"/>
                  </a:cubicBezTo>
                  <a:cubicBezTo>
                    <a:pt x="1026217" y="590550"/>
                    <a:pt x="1015080" y="571500"/>
                    <a:pt x="1007125" y="552450"/>
                  </a:cubicBezTo>
                  <a:cubicBezTo>
                    <a:pt x="999170" y="532130"/>
                    <a:pt x="995987" y="511810"/>
                    <a:pt x="997578" y="491490"/>
                  </a:cubicBezTo>
                  <a:cubicBezTo>
                    <a:pt x="997578" y="471170"/>
                    <a:pt x="1002351" y="449580"/>
                    <a:pt x="1011898" y="430530"/>
                  </a:cubicBezTo>
                  <a:cubicBezTo>
                    <a:pt x="1019853" y="411480"/>
                    <a:pt x="1032581" y="393700"/>
                    <a:pt x="1048492" y="377190"/>
                  </a:cubicBezTo>
                  <a:cubicBezTo>
                    <a:pt x="1064402" y="361950"/>
                    <a:pt x="1085085" y="346710"/>
                    <a:pt x="1105769" y="336550"/>
                  </a:cubicBezTo>
                  <a:cubicBezTo>
                    <a:pt x="1126452" y="325120"/>
                    <a:pt x="1151909" y="317500"/>
                    <a:pt x="1175774" y="312420"/>
                  </a:cubicBezTo>
                  <a:cubicBezTo>
                    <a:pt x="1201231" y="307340"/>
                    <a:pt x="1228278" y="304800"/>
                    <a:pt x="1252144" y="307340"/>
                  </a:cubicBezTo>
                  <a:cubicBezTo>
                    <a:pt x="1277600" y="308610"/>
                    <a:pt x="1304648" y="313690"/>
                    <a:pt x="1326922" y="321310"/>
                  </a:cubicBezTo>
                  <a:cubicBezTo>
                    <a:pt x="1350788" y="328930"/>
                    <a:pt x="1373062" y="340360"/>
                    <a:pt x="1392155" y="354330"/>
                  </a:cubicBezTo>
                  <a:cubicBezTo>
                    <a:pt x="1411247" y="368300"/>
                    <a:pt x="1422385" y="382270"/>
                    <a:pt x="1439886" y="401320"/>
                  </a:cubicBezTo>
                  <a:cubicBezTo>
                    <a:pt x="1466933" y="431800"/>
                    <a:pt x="1498754" y="469900"/>
                    <a:pt x="1528984" y="521970"/>
                  </a:cubicBezTo>
                  <a:cubicBezTo>
                    <a:pt x="1581488" y="608330"/>
                    <a:pt x="1640356" y="770890"/>
                    <a:pt x="1699225" y="886460"/>
                  </a:cubicBezTo>
                  <a:cubicBezTo>
                    <a:pt x="1753320" y="993140"/>
                    <a:pt x="1859919" y="1118870"/>
                    <a:pt x="1867874" y="1191260"/>
                  </a:cubicBezTo>
                  <a:cubicBezTo>
                    <a:pt x="1871056" y="1228090"/>
                    <a:pt x="1856737" y="1252220"/>
                    <a:pt x="1840827" y="1277620"/>
                  </a:cubicBezTo>
                  <a:cubicBezTo>
                    <a:pt x="1823325" y="1303020"/>
                    <a:pt x="1796278" y="1328420"/>
                    <a:pt x="1766048" y="1344930"/>
                  </a:cubicBezTo>
                  <a:cubicBezTo>
                    <a:pt x="1737409" y="1360170"/>
                    <a:pt x="1697633" y="1372870"/>
                    <a:pt x="1662631" y="1376680"/>
                  </a:cubicBezTo>
                  <a:cubicBezTo>
                    <a:pt x="1626037" y="1379220"/>
                    <a:pt x="1584670" y="1375410"/>
                    <a:pt x="1551258" y="1365250"/>
                  </a:cubicBezTo>
                  <a:cubicBezTo>
                    <a:pt x="1516256" y="1355090"/>
                    <a:pt x="1482844" y="1336040"/>
                    <a:pt x="1458978" y="1314450"/>
                  </a:cubicBezTo>
                  <a:cubicBezTo>
                    <a:pt x="1435113" y="1292860"/>
                    <a:pt x="1417611" y="1268730"/>
                    <a:pt x="1406474" y="1235710"/>
                  </a:cubicBezTo>
                  <a:cubicBezTo>
                    <a:pt x="1390564" y="1188720"/>
                    <a:pt x="1409656" y="1122680"/>
                    <a:pt x="1396928" y="1051560"/>
                  </a:cubicBezTo>
                  <a:cubicBezTo>
                    <a:pt x="1379427" y="946150"/>
                    <a:pt x="1299875" y="773430"/>
                    <a:pt x="1290329" y="670560"/>
                  </a:cubicBezTo>
                  <a:cubicBezTo>
                    <a:pt x="1283965" y="603250"/>
                    <a:pt x="1338060" y="539750"/>
                    <a:pt x="1306239" y="500380"/>
                  </a:cubicBezTo>
                  <a:cubicBezTo>
                    <a:pt x="1271236" y="458470"/>
                    <a:pt x="1174183" y="454660"/>
                    <a:pt x="1075539" y="435610"/>
                  </a:cubicBezTo>
                  <a:cubicBezTo>
                    <a:pt x="911663" y="406400"/>
                    <a:pt x="580727" y="406400"/>
                    <a:pt x="400941" y="375920"/>
                  </a:cubicBezTo>
                  <a:cubicBezTo>
                    <a:pt x="278431" y="354330"/>
                    <a:pt x="163877" y="336550"/>
                    <a:pt x="98644" y="298450"/>
                  </a:cubicBezTo>
                  <a:cubicBezTo>
                    <a:pt x="54095" y="273050"/>
                    <a:pt x="23866" y="241300"/>
                    <a:pt x="12728" y="207010"/>
                  </a:cubicBezTo>
                  <a:cubicBezTo>
                    <a:pt x="0" y="172720"/>
                    <a:pt x="4773" y="125730"/>
                    <a:pt x="23866" y="93980"/>
                  </a:cubicBezTo>
                  <a:cubicBezTo>
                    <a:pt x="42958" y="60960"/>
                    <a:pt x="85916" y="27940"/>
                    <a:pt x="127283" y="13970"/>
                  </a:cubicBezTo>
                  <a:cubicBezTo>
                    <a:pt x="167059" y="0"/>
                    <a:pt x="270476" y="10160"/>
                    <a:pt x="270476" y="10160"/>
                  </a:cubicBezTo>
                </a:path>
              </a:pathLst>
            </a:custGeom>
            <a:solidFill>
              <a:srgbClr val="5C4574"/>
            </a:solidFill>
            <a:ln cap="sq">
              <a:noFill/>
              <a:prstDash val="solid"/>
              <a:miter/>
            </a:ln>
          </p:spPr>
          <p:txBody>
            <a:bodyPr/>
            <a:lstStyle/>
            <a:p>
              <a:endParaRPr lang="en-GB"/>
            </a:p>
          </p:txBody>
        </p:sp>
      </p:grpSp>
      <p:grpSp>
        <p:nvGrpSpPr>
          <p:cNvPr id="79" name="Group 79"/>
          <p:cNvGrpSpPr/>
          <p:nvPr/>
        </p:nvGrpSpPr>
        <p:grpSpPr>
          <a:xfrm>
            <a:off x="8822404" y="4801280"/>
            <a:ext cx="163608" cy="377627"/>
            <a:chOff x="0" y="0"/>
            <a:chExt cx="396167" cy="914400"/>
          </a:xfrm>
        </p:grpSpPr>
        <p:sp>
          <p:nvSpPr>
            <p:cNvPr id="80" name="Freeform 80"/>
            <p:cNvSpPr/>
            <p:nvPr/>
          </p:nvSpPr>
          <p:spPr>
            <a:xfrm>
              <a:off x="62050" y="49530"/>
              <a:ext cx="284795" cy="819150"/>
            </a:xfrm>
            <a:custGeom>
              <a:avLst/>
              <a:gdLst/>
              <a:ahLst/>
              <a:cxnLst/>
              <a:rect l="l" t="t" r="r" b="b"/>
              <a:pathLst>
                <a:path w="284795" h="819150">
                  <a:moveTo>
                    <a:pt x="214790" y="85090"/>
                  </a:moveTo>
                  <a:cubicBezTo>
                    <a:pt x="276840" y="408940"/>
                    <a:pt x="284795" y="646430"/>
                    <a:pt x="268885" y="722630"/>
                  </a:cubicBezTo>
                  <a:cubicBezTo>
                    <a:pt x="264112" y="750570"/>
                    <a:pt x="259339" y="764540"/>
                    <a:pt x="245020" y="779780"/>
                  </a:cubicBezTo>
                  <a:cubicBezTo>
                    <a:pt x="230700" y="795020"/>
                    <a:pt x="205244" y="808990"/>
                    <a:pt x="182969" y="814070"/>
                  </a:cubicBezTo>
                  <a:cubicBezTo>
                    <a:pt x="159104" y="819150"/>
                    <a:pt x="127283" y="815340"/>
                    <a:pt x="106600" y="810260"/>
                  </a:cubicBezTo>
                  <a:cubicBezTo>
                    <a:pt x="93871" y="806450"/>
                    <a:pt x="84325" y="802640"/>
                    <a:pt x="74779" y="795020"/>
                  </a:cubicBezTo>
                  <a:cubicBezTo>
                    <a:pt x="60460" y="782320"/>
                    <a:pt x="39776" y="760730"/>
                    <a:pt x="35003" y="742950"/>
                  </a:cubicBezTo>
                  <a:cubicBezTo>
                    <a:pt x="30230" y="723900"/>
                    <a:pt x="36594" y="697230"/>
                    <a:pt x="42958" y="681990"/>
                  </a:cubicBezTo>
                  <a:cubicBezTo>
                    <a:pt x="47731" y="671830"/>
                    <a:pt x="54095" y="665480"/>
                    <a:pt x="65233" y="656590"/>
                  </a:cubicBezTo>
                  <a:cubicBezTo>
                    <a:pt x="79552" y="646430"/>
                    <a:pt x="111373" y="632460"/>
                    <a:pt x="132056" y="628650"/>
                  </a:cubicBezTo>
                  <a:cubicBezTo>
                    <a:pt x="146375" y="626110"/>
                    <a:pt x="155922" y="626110"/>
                    <a:pt x="170241" y="628650"/>
                  </a:cubicBezTo>
                  <a:cubicBezTo>
                    <a:pt x="189333" y="632460"/>
                    <a:pt x="221154" y="643890"/>
                    <a:pt x="237064" y="656590"/>
                  </a:cubicBezTo>
                  <a:cubicBezTo>
                    <a:pt x="252975" y="670560"/>
                    <a:pt x="265703" y="693420"/>
                    <a:pt x="268885" y="712470"/>
                  </a:cubicBezTo>
                  <a:cubicBezTo>
                    <a:pt x="272067" y="731520"/>
                    <a:pt x="265703" y="754380"/>
                    <a:pt x="252975" y="770890"/>
                  </a:cubicBezTo>
                  <a:cubicBezTo>
                    <a:pt x="240246" y="787400"/>
                    <a:pt x="216381" y="802640"/>
                    <a:pt x="194106" y="810260"/>
                  </a:cubicBezTo>
                  <a:cubicBezTo>
                    <a:pt x="171832" y="817880"/>
                    <a:pt x="138420" y="816610"/>
                    <a:pt x="119328" y="814070"/>
                  </a:cubicBezTo>
                  <a:cubicBezTo>
                    <a:pt x="105009" y="811530"/>
                    <a:pt x="95462" y="807720"/>
                    <a:pt x="84325" y="800100"/>
                  </a:cubicBezTo>
                  <a:cubicBezTo>
                    <a:pt x="68415" y="789940"/>
                    <a:pt x="49322" y="778510"/>
                    <a:pt x="38185" y="753110"/>
                  </a:cubicBezTo>
                  <a:cubicBezTo>
                    <a:pt x="7955" y="678180"/>
                    <a:pt x="62051" y="377190"/>
                    <a:pt x="42958" y="287020"/>
                  </a:cubicBezTo>
                  <a:cubicBezTo>
                    <a:pt x="33412" y="248920"/>
                    <a:pt x="12729" y="233680"/>
                    <a:pt x="6364" y="207010"/>
                  </a:cubicBezTo>
                  <a:cubicBezTo>
                    <a:pt x="0" y="180340"/>
                    <a:pt x="0" y="151130"/>
                    <a:pt x="1591" y="123190"/>
                  </a:cubicBezTo>
                  <a:cubicBezTo>
                    <a:pt x="3182" y="97790"/>
                    <a:pt x="4773" y="64770"/>
                    <a:pt x="14320" y="45720"/>
                  </a:cubicBezTo>
                  <a:cubicBezTo>
                    <a:pt x="22275" y="31750"/>
                    <a:pt x="35003" y="22860"/>
                    <a:pt x="49322" y="15240"/>
                  </a:cubicBezTo>
                  <a:cubicBezTo>
                    <a:pt x="62051" y="7620"/>
                    <a:pt x="79552" y="2540"/>
                    <a:pt x="95462" y="1270"/>
                  </a:cubicBezTo>
                  <a:cubicBezTo>
                    <a:pt x="111373" y="0"/>
                    <a:pt x="130465" y="1270"/>
                    <a:pt x="146375" y="6350"/>
                  </a:cubicBezTo>
                  <a:cubicBezTo>
                    <a:pt x="160695" y="10160"/>
                    <a:pt x="176605" y="17780"/>
                    <a:pt x="187742" y="29210"/>
                  </a:cubicBezTo>
                  <a:cubicBezTo>
                    <a:pt x="200471" y="43180"/>
                    <a:pt x="214790" y="85090"/>
                    <a:pt x="214790" y="85090"/>
                  </a:cubicBezTo>
                </a:path>
              </a:pathLst>
            </a:custGeom>
            <a:solidFill>
              <a:srgbClr val="5C4574"/>
            </a:solidFill>
            <a:ln cap="sq">
              <a:noFill/>
              <a:prstDash val="solid"/>
              <a:miter/>
            </a:ln>
          </p:spPr>
          <p:txBody>
            <a:bodyPr/>
            <a:lstStyle/>
            <a:p>
              <a:endParaRPr lang="en-GB"/>
            </a:p>
          </p:txBody>
        </p:sp>
      </p:grpSp>
      <p:grpSp>
        <p:nvGrpSpPr>
          <p:cNvPr id="81" name="Group 81"/>
          <p:cNvGrpSpPr/>
          <p:nvPr/>
        </p:nvGrpSpPr>
        <p:grpSpPr>
          <a:xfrm>
            <a:off x="1050021" y="4834847"/>
            <a:ext cx="159009" cy="229199"/>
            <a:chOff x="0" y="0"/>
            <a:chExt cx="385030" cy="554990"/>
          </a:xfrm>
        </p:grpSpPr>
        <p:sp>
          <p:nvSpPr>
            <p:cNvPr id="82" name="Freeform 82"/>
            <p:cNvSpPr/>
            <p:nvPr/>
          </p:nvSpPr>
          <p:spPr>
            <a:xfrm>
              <a:off x="55686" y="50800"/>
              <a:ext cx="267294" cy="457200"/>
            </a:xfrm>
            <a:custGeom>
              <a:avLst/>
              <a:gdLst/>
              <a:ahLst/>
              <a:cxnLst/>
              <a:rect l="l" t="t" r="r" b="b"/>
              <a:pathLst>
                <a:path w="267294" h="457200">
                  <a:moveTo>
                    <a:pt x="222745" y="85090"/>
                  </a:moveTo>
                  <a:cubicBezTo>
                    <a:pt x="246610" y="332740"/>
                    <a:pt x="265703" y="341630"/>
                    <a:pt x="265703" y="360680"/>
                  </a:cubicBezTo>
                  <a:cubicBezTo>
                    <a:pt x="264112" y="382270"/>
                    <a:pt x="241837" y="420370"/>
                    <a:pt x="221154" y="435610"/>
                  </a:cubicBezTo>
                  <a:cubicBezTo>
                    <a:pt x="203653" y="448310"/>
                    <a:pt x="175014" y="453390"/>
                    <a:pt x="152739" y="453390"/>
                  </a:cubicBezTo>
                  <a:cubicBezTo>
                    <a:pt x="130465" y="453390"/>
                    <a:pt x="103417" y="448310"/>
                    <a:pt x="85916" y="435610"/>
                  </a:cubicBezTo>
                  <a:cubicBezTo>
                    <a:pt x="63642" y="420370"/>
                    <a:pt x="39776" y="383540"/>
                    <a:pt x="41367" y="359410"/>
                  </a:cubicBezTo>
                  <a:cubicBezTo>
                    <a:pt x="44549" y="335280"/>
                    <a:pt x="73188" y="300990"/>
                    <a:pt x="97053" y="288290"/>
                  </a:cubicBezTo>
                  <a:cubicBezTo>
                    <a:pt x="116146" y="276860"/>
                    <a:pt x="143193" y="274320"/>
                    <a:pt x="167059" y="275590"/>
                  </a:cubicBezTo>
                  <a:cubicBezTo>
                    <a:pt x="189333" y="278130"/>
                    <a:pt x="214790" y="287020"/>
                    <a:pt x="230700" y="299720"/>
                  </a:cubicBezTo>
                  <a:cubicBezTo>
                    <a:pt x="246610" y="312420"/>
                    <a:pt x="260930" y="332740"/>
                    <a:pt x="264112" y="350520"/>
                  </a:cubicBezTo>
                  <a:cubicBezTo>
                    <a:pt x="267294" y="368300"/>
                    <a:pt x="265703" y="391160"/>
                    <a:pt x="251384" y="406400"/>
                  </a:cubicBezTo>
                  <a:cubicBezTo>
                    <a:pt x="237064" y="426720"/>
                    <a:pt x="194106" y="449580"/>
                    <a:pt x="165468" y="453390"/>
                  </a:cubicBezTo>
                  <a:cubicBezTo>
                    <a:pt x="141602" y="457200"/>
                    <a:pt x="112964" y="447040"/>
                    <a:pt x="95462" y="440690"/>
                  </a:cubicBezTo>
                  <a:cubicBezTo>
                    <a:pt x="82734" y="435610"/>
                    <a:pt x="76370" y="431800"/>
                    <a:pt x="68415" y="421640"/>
                  </a:cubicBezTo>
                  <a:cubicBezTo>
                    <a:pt x="50913" y="402590"/>
                    <a:pt x="30230" y="354330"/>
                    <a:pt x="20684" y="320040"/>
                  </a:cubicBezTo>
                  <a:cubicBezTo>
                    <a:pt x="11137" y="287020"/>
                    <a:pt x="9546" y="257810"/>
                    <a:pt x="7955" y="222250"/>
                  </a:cubicBezTo>
                  <a:cubicBezTo>
                    <a:pt x="6364" y="175260"/>
                    <a:pt x="0" y="100330"/>
                    <a:pt x="14320" y="64770"/>
                  </a:cubicBezTo>
                  <a:cubicBezTo>
                    <a:pt x="23866" y="41910"/>
                    <a:pt x="39776" y="25400"/>
                    <a:pt x="57277" y="15240"/>
                  </a:cubicBezTo>
                  <a:cubicBezTo>
                    <a:pt x="71597" y="6350"/>
                    <a:pt x="87507" y="1270"/>
                    <a:pt x="105008" y="0"/>
                  </a:cubicBezTo>
                  <a:cubicBezTo>
                    <a:pt x="125692" y="0"/>
                    <a:pt x="159104" y="6350"/>
                    <a:pt x="178196" y="15240"/>
                  </a:cubicBezTo>
                  <a:cubicBezTo>
                    <a:pt x="192515" y="21590"/>
                    <a:pt x="203653" y="33020"/>
                    <a:pt x="211608" y="45720"/>
                  </a:cubicBezTo>
                  <a:cubicBezTo>
                    <a:pt x="219563" y="57150"/>
                    <a:pt x="222745" y="85090"/>
                    <a:pt x="222745" y="85090"/>
                  </a:cubicBezTo>
                </a:path>
              </a:pathLst>
            </a:custGeom>
            <a:solidFill>
              <a:srgbClr val="5C4574"/>
            </a:solidFill>
            <a:ln cap="sq">
              <a:noFill/>
              <a:prstDash val="solid"/>
              <a:miter/>
            </a:ln>
          </p:spPr>
          <p:txBody>
            <a:bodyPr/>
            <a:lstStyle/>
            <a:p>
              <a:endParaRPr lang="en-GB"/>
            </a:p>
          </p:txBody>
        </p:sp>
      </p:grpSp>
      <p:grpSp>
        <p:nvGrpSpPr>
          <p:cNvPr id="83" name="Group 83"/>
          <p:cNvGrpSpPr/>
          <p:nvPr/>
        </p:nvGrpSpPr>
        <p:grpSpPr>
          <a:xfrm>
            <a:off x="8606616" y="4737584"/>
            <a:ext cx="236357" cy="163459"/>
            <a:chOff x="0" y="0"/>
            <a:chExt cx="392985" cy="271780"/>
          </a:xfrm>
        </p:grpSpPr>
        <p:sp>
          <p:nvSpPr>
            <p:cNvPr id="84" name="Freeform 84"/>
            <p:cNvSpPr/>
            <p:nvPr/>
          </p:nvSpPr>
          <p:spPr>
            <a:xfrm>
              <a:off x="63641" y="46990"/>
              <a:ext cx="265703" cy="175260"/>
            </a:xfrm>
            <a:custGeom>
              <a:avLst/>
              <a:gdLst/>
              <a:ahLst/>
              <a:cxnLst/>
              <a:rect l="l" t="t" r="r" b="b"/>
              <a:pathLst>
                <a:path w="265703" h="175260">
                  <a:moveTo>
                    <a:pt x="130465" y="3810"/>
                  </a:moveTo>
                  <a:cubicBezTo>
                    <a:pt x="251384" y="57150"/>
                    <a:pt x="265703" y="86360"/>
                    <a:pt x="264112" y="106680"/>
                  </a:cubicBezTo>
                  <a:cubicBezTo>
                    <a:pt x="264112" y="123190"/>
                    <a:pt x="251384" y="139700"/>
                    <a:pt x="238655" y="151130"/>
                  </a:cubicBezTo>
                  <a:cubicBezTo>
                    <a:pt x="224336" y="162560"/>
                    <a:pt x="205244" y="172720"/>
                    <a:pt x="184560" y="173990"/>
                  </a:cubicBezTo>
                  <a:cubicBezTo>
                    <a:pt x="159104" y="175260"/>
                    <a:pt x="117737" y="166370"/>
                    <a:pt x="98644" y="151130"/>
                  </a:cubicBezTo>
                  <a:cubicBezTo>
                    <a:pt x="81143" y="135890"/>
                    <a:pt x="68415" y="102870"/>
                    <a:pt x="74779" y="81280"/>
                  </a:cubicBezTo>
                  <a:cubicBezTo>
                    <a:pt x="81143" y="60960"/>
                    <a:pt x="108191" y="34290"/>
                    <a:pt x="133647" y="26670"/>
                  </a:cubicBezTo>
                  <a:cubicBezTo>
                    <a:pt x="157513" y="19050"/>
                    <a:pt x="200471" y="22860"/>
                    <a:pt x="222745" y="34290"/>
                  </a:cubicBezTo>
                  <a:cubicBezTo>
                    <a:pt x="245020" y="46990"/>
                    <a:pt x="265703" y="77470"/>
                    <a:pt x="264112" y="97790"/>
                  </a:cubicBezTo>
                  <a:cubicBezTo>
                    <a:pt x="264112" y="119380"/>
                    <a:pt x="245020" y="149860"/>
                    <a:pt x="222745" y="161290"/>
                  </a:cubicBezTo>
                  <a:cubicBezTo>
                    <a:pt x="200471" y="173990"/>
                    <a:pt x="162286" y="172720"/>
                    <a:pt x="133647" y="168910"/>
                  </a:cubicBezTo>
                  <a:cubicBezTo>
                    <a:pt x="101827" y="165100"/>
                    <a:pt x="62051" y="153670"/>
                    <a:pt x="39776" y="137160"/>
                  </a:cubicBezTo>
                  <a:cubicBezTo>
                    <a:pt x="19093" y="120650"/>
                    <a:pt x="0" y="93980"/>
                    <a:pt x="0" y="73660"/>
                  </a:cubicBezTo>
                  <a:cubicBezTo>
                    <a:pt x="0" y="52070"/>
                    <a:pt x="20684" y="22860"/>
                    <a:pt x="42958" y="11430"/>
                  </a:cubicBezTo>
                  <a:cubicBezTo>
                    <a:pt x="65233" y="0"/>
                    <a:pt x="130465" y="3810"/>
                    <a:pt x="130465" y="3810"/>
                  </a:cubicBezTo>
                </a:path>
              </a:pathLst>
            </a:custGeom>
            <a:solidFill>
              <a:srgbClr val="5C4574"/>
            </a:solidFill>
            <a:ln cap="sq">
              <a:noFill/>
              <a:prstDash val="solid"/>
              <a:miter/>
            </a:ln>
          </p:spPr>
          <p:txBody>
            <a:bodyPr/>
            <a:lstStyle/>
            <a:p>
              <a:endParaRPr lang="en-GB"/>
            </a:p>
          </p:txBody>
        </p:sp>
      </p:grpSp>
      <p:grpSp>
        <p:nvGrpSpPr>
          <p:cNvPr id="85" name="Group 85"/>
          <p:cNvGrpSpPr/>
          <p:nvPr/>
        </p:nvGrpSpPr>
        <p:grpSpPr>
          <a:xfrm>
            <a:off x="8293707" y="4674186"/>
            <a:ext cx="626776" cy="206997"/>
            <a:chOff x="0" y="0"/>
            <a:chExt cx="1042127" cy="344170"/>
          </a:xfrm>
        </p:grpSpPr>
        <p:sp>
          <p:nvSpPr>
            <p:cNvPr id="86" name="Freeform 86"/>
            <p:cNvSpPr/>
            <p:nvPr/>
          </p:nvSpPr>
          <p:spPr>
            <a:xfrm>
              <a:off x="58868" y="40640"/>
              <a:ext cx="925982" cy="255270"/>
            </a:xfrm>
            <a:custGeom>
              <a:avLst/>
              <a:gdLst/>
              <a:ahLst/>
              <a:cxnLst/>
              <a:rect l="l" t="t" r="r" b="b"/>
              <a:pathLst>
                <a:path w="925982" h="255270">
                  <a:moveTo>
                    <a:pt x="749377" y="224790"/>
                  </a:moveTo>
                  <a:cubicBezTo>
                    <a:pt x="676190" y="171450"/>
                    <a:pt x="617321" y="176530"/>
                    <a:pt x="563226" y="175260"/>
                  </a:cubicBezTo>
                  <a:cubicBezTo>
                    <a:pt x="491630" y="172720"/>
                    <a:pt x="391395" y="168910"/>
                    <a:pt x="315025" y="175260"/>
                  </a:cubicBezTo>
                  <a:cubicBezTo>
                    <a:pt x="246611" y="181610"/>
                    <a:pt x="175014" y="213360"/>
                    <a:pt x="122510" y="210820"/>
                  </a:cubicBezTo>
                  <a:cubicBezTo>
                    <a:pt x="85916" y="209550"/>
                    <a:pt x="49322" y="201930"/>
                    <a:pt x="30230" y="184150"/>
                  </a:cubicBezTo>
                  <a:cubicBezTo>
                    <a:pt x="11137" y="167640"/>
                    <a:pt x="0" y="130810"/>
                    <a:pt x="6364" y="107950"/>
                  </a:cubicBezTo>
                  <a:cubicBezTo>
                    <a:pt x="12729" y="86360"/>
                    <a:pt x="44549" y="58420"/>
                    <a:pt x="71597" y="49530"/>
                  </a:cubicBezTo>
                  <a:cubicBezTo>
                    <a:pt x="98644" y="41910"/>
                    <a:pt x="144784" y="49530"/>
                    <a:pt x="168650" y="59690"/>
                  </a:cubicBezTo>
                  <a:cubicBezTo>
                    <a:pt x="187742" y="69850"/>
                    <a:pt x="203653" y="86360"/>
                    <a:pt x="208426" y="102870"/>
                  </a:cubicBezTo>
                  <a:cubicBezTo>
                    <a:pt x="214790" y="124460"/>
                    <a:pt x="208426" y="162560"/>
                    <a:pt x="189333" y="180340"/>
                  </a:cubicBezTo>
                  <a:cubicBezTo>
                    <a:pt x="171832" y="198120"/>
                    <a:pt x="127283" y="212090"/>
                    <a:pt x="100235" y="212090"/>
                  </a:cubicBezTo>
                  <a:cubicBezTo>
                    <a:pt x="77961" y="212090"/>
                    <a:pt x="54095" y="201930"/>
                    <a:pt x="38185" y="190500"/>
                  </a:cubicBezTo>
                  <a:cubicBezTo>
                    <a:pt x="22275" y="179070"/>
                    <a:pt x="9546" y="161290"/>
                    <a:pt x="4773" y="144780"/>
                  </a:cubicBezTo>
                  <a:cubicBezTo>
                    <a:pt x="1591" y="128270"/>
                    <a:pt x="4773" y="106680"/>
                    <a:pt x="14320" y="91440"/>
                  </a:cubicBezTo>
                  <a:cubicBezTo>
                    <a:pt x="23866" y="76200"/>
                    <a:pt x="36594" y="64770"/>
                    <a:pt x="60460" y="53340"/>
                  </a:cubicBezTo>
                  <a:cubicBezTo>
                    <a:pt x="105008" y="34290"/>
                    <a:pt x="190924" y="17780"/>
                    <a:pt x="272067" y="10160"/>
                  </a:cubicBezTo>
                  <a:cubicBezTo>
                    <a:pt x="378666" y="0"/>
                    <a:pt x="564817" y="7620"/>
                    <a:pt x="652324" y="12700"/>
                  </a:cubicBezTo>
                  <a:cubicBezTo>
                    <a:pt x="700055" y="15240"/>
                    <a:pt x="727103" y="12700"/>
                    <a:pt x="760515" y="24130"/>
                  </a:cubicBezTo>
                  <a:cubicBezTo>
                    <a:pt x="795517" y="35560"/>
                    <a:pt x="832111" y="63500"/>
                    <a:pt x="859159" y="83820"/>
                  </a:cubicBezTo>
                  <a:cubicBezTo>
                    <a:pt x="881433" y="101600"/>
                    <a:pt x="903708" y="120650"/>
                    <a:pt x="913254" y="140970"/>
                  </a:cubicBezTo>
                  <a:cubicBezTo>
                    <a:pt x="922800" y="158750"/>
                    <a:pt x="925982" y="179070"/>
                    <a:pt x="919618" y="195580"/>
                  </a:cubicBezTo>
                  <a:cubicBezTo>
                    <a:pt x="914845" y="212090"/>
                    <a:pt x="897343" y="231140"/>
                    <a:pt x="878251" y="241300"/>
                  </a:cubicBezTo>
                  <a:cubicBezTo>
                    <a:pt x="860750" y="250190"/>
                    <a:pt x="832111" y="255270"/>
                    <a:pt x="811428" y="252730"/>
                  </a:cubicBezTo>
                  <a:cubicBezTo>
                    <a:pt x="789153" y="250190"/>
                    <a:pt x="749377" y="224790"/>
                    <a:pt x="749377" y="224790"/>
                  </a:cubicBezTo>
                </a:path>
              </a:pathLst>
            </a:custGeom>
            <a:solidFill>
              <a:srgbClr val="5C4574"/>
            </a:solidFill>
            <a:ln cap="sq">
              <a:noFill/>
              <a:prstDash val="solid"/>
              <a:miter/>
            </a:ln>
          </p:spPr>
          <p:txBody>
            <a:bodyPr/>
            <a:lstStyle/>
            <a:p>
              <a:endParaRPr lang="en-GB"/>
            </a:p>
          </p:txBody>
        </p:sp>
      </p:grpSp>
      <p:sp>
        <p:nvSpPr>
          <p:cNvPr id="93" name="Rectangle: Rounded Corners 92">
            <a:extLst>
              <a:ext uri="{FF2B5EF4-FFF2-40B4-BE49-F238E27FC236}">
                <a16:creationId xmlns:a16="http://schemas.microsoft.com/office/drawing/2014/main" id="{7DADAB06-580C-341A-C634-3B9085CA87E7}"/>
              </a:ext>
            </a:extLst>
          </p:cNvPr>
          <p:cNvSpPr/>
          <p:nvPr/>
        </p:nvSpPr>
        <p:spPr>
          <a:xfrm>
            <a:off x="1090914" y="4708420"/>
            <a:ext cx="7899529" cy="530250"/>
          </a:xfrm>
          <a:prstGeom prst="roundRect">
            <a:avLst/>
          </a:prstGeom>
          <a:solidFill>
            <a:srgbClr val="5C45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7"/>
          <p:cNvSpPr txBox="1"/>
          <p:nvPr/>
        </p:nvSpPr>
        <p:spPr>
          <a:xfrm>
            <a:off x="1532859" y="4588461"/>
            <a:ext cx="7103645" cy="777446"/>
          </a:xfrm>
          <a:prstGeom prst="rect">
            <a:avLst/>
          </a:prstGeom>
        </p:spPr>
        <p:txBody>
          <a:bodyPr lIns="0" tIns="0" rIns="0" bIns="0" rtlCol="0" anchor="t">
            <a:spAutoFit/>
          </a:bodyPr>
          <a:lstStyle/>
          <a:p>
            <a:pPr algn="ctr">
              <a:lnSpc>
                <a:spcPts val="6354"/>
              </a:lnSpc>
              <a:spcBef>
                <a:spcPct val="0"/>
              </a:spcBef>
            </a:pPr>
            <a:r>
              <a:rPr lang="en-US" sz="4459" b="1">
                <a:solidFill>
                  <a:srgbClr val="FFFFFF"/>
                </a:solidFill>
                <a:latin typeface="Montserrat Classic Bold"/>
                <a:ea typeface="Montserrat Classic Bold"/>
                <a:cs typeface="Montserrat Classic Bold"/>
                <a:sym typeface="Montserrat Classic Bold"/>
              </a:rPr>
              <a:t>Mountain Climates </a:t>
            </a:r>
          </a:p>
        </p:txBody>
      </p:sp>
      <p:sp>
        <p:nvSpPr>
          <p:cNvPr id="88" name="TextBox 88"/>
          <p:cNvSpPr txBox="1"/>
          <p:nvPr/>
        </p:nvSpPr>
        <p:spPr>
          <a:xfrm>
            <a:off x="1173549" y="5468237"/>
            <a:ext cx="7673614" cy="2614108"/>
          </a:xfrm>
          <a:prstGeom prst="rect">
            <a:avLst/>
          </a:prstGeom>
        </p:spPr>
        <p:txBody>
          <a:bodyPr lIns="0" tIns="0" rIns="0" bIns="0" rtlCol="0" anchor="t">
            <a:spAutoFit/>
          </a:bodyPr>
          <a:lstStyle/>
          <a:p>
            <a:pPr algn="ctr">
              <a:lnSpc>
                <a:spcPts val="4177"/>
              </a:lnSpc>
            </a:pPr>
            <a:r>
              <a:rPr lang="en-US" sz="3071" spc="27" dirty="0">
                <a:solidFill>
                  <a:srgbClr val="000000"/>
                </a:solidFill>
                <a:latin typeface="Montserrat Classic"/>
                <a:ea typeface="Montserrat Classic"/>
                <a:cs typeface="Montserrat Classic"/>
                <a:sym typeface="Montserrat Classic"/>
              </a:rPr>
              <a:t>Colder climates at high altitudes, which can be found anywhere on the planet. Only small plants, such as grasses and mosses, can survive above the tree line.</a:t>
            </a:r>
          </a:p>
        </p:txBody>
      </p:sp>
      <p:sp>
        <p:nvSpPr>
          <p:cNvPr id="89" name="Freeform 89"/>
          <p:cNvSpPr/>
          <p:nvPr/>
        </p:nvSpPr>
        <p:spPr>
          <a:xfrm>
            <a:off x="435995" y="3098434"/>
            <a:ext cx="2002342" cy="2436478"/>
          </a:xfrm>
          <a:custGeom>
            <a:avLst/>
            <a:gdLst/>
            <a:ahLst/>
            <a:cxnLst/>
            <a:rect l="l" t="t" r="r" b="b"/>
            <a:pathLst>
              <a:path w="2002342" h="2436478">
                <a:moveTo>
                  <a:pt x="0" y="0"/>
                </a:moveTo>
                <a:lnTo>
                  <a:pt x="2002342" y="0"/>
                </a:lnTo>
                <a:lnTo>
                  <a:pt x="2002342" y="2436478"/>
                </a:lnTo>
                <a:lnTo>
                  <a:pt x="0" y="243647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0" name="TextBox 90"/>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1" name="Freeform 91"/>
          <p:cNvSpPr/>
          <p:nvPr/>
        </p:nvSpPr>
        <p:spPr>
          <a:xfrm rot="-446192" flipH="1">
            <a:off x="12774568" y="1357782"/>
            <a:ext cx="5352585" cy="4114800"/>
          </a:xfrm>
          <a:custGeom>
            <a:avLst/>
            <a:gdLst/>
            <a:ahLst/>
            <a:cxnLst/>
            <a:rect l="l" t="t" r="r" b="b"/>
            <a:pathLst>
              <a:path w="5352585" h="4114800">
                <a:moveTo>
                  <a:pt x="5352586" y="0"/>
                </a:moveTo>
                <a:lnTo>
                  <a:pt x="0" y="0"/>
                </a:lnTo>
                <a:lnTo>
                  <a:pt x="0" y="4114800"/>
                </a:lnTo>
                <a:lnTo>
                  <a:pt x="5352586" y="4114800"/>
                </a:lnTo>
                <a:lnTo>
                  <a:pt x="5352586"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2" name="TextBox 92"/>
          <p:cNvSpPr txBox="1"/>
          <p:nvPr/>
        </p:nvSpPr>
        <p:spPr>
          <a:xfrm>
            <a:off x="13096338" y="1678474"/>
            <a:ext cx="4623479" cy="2830395"/>
          </a:xfrm>
          <a:prstGeom prst="rect">
            <a:avLst/>
          </a:prstGeom>
        </p:spPr>
        <p:txBody>
          <a:bodyPr lIns="0" tIns="0" rIns="0" bIns="0" rtlCol="0" anchor="t">
            <a:spAutoFit/>
          </a:bodyPr>
          <a:lstStyle/>
          <a:p>
            <a:pPr algn="ctr">
              <a:lnSpc>
                <a:spcPts val="3205"/>
              </a:lnSpc>
            </a:pPr>
            <a:r>
              <a:rPr lang="en-US" sz="2356" spc="21" dirty="0">
                <a:solidFill>
                  <a:srgbClr val="000000"/>
                </a:solidFill>
                <a:latin typeface="Montserrat Classic"/>
                <a:ea typeface="Montserrat Classic"/>
                <a:cs typeface="Montserrat Classic"/>
                <a:sym typeface="Montserrat Classic"/>
              </a:rPr>
              <a:t>          e.g. The Andes          (South America),  The Himalayas (Asia), The Rockies (North America), The Alps (Europe),  The Atlas Mountains (North Africa), The Pyrenees (Europe)...</a:t>
            </a:r>
          </a:p>
        </p:txBody>
      </p:sp>
      <p:sp>
        <p:nvSpPr>
          <p:cNvPr id="94" name="TextBox 15">
            <a:extLst>
              <a:ext uri="{FF2B5EF4-FFF2-40B4-BE49-F238E27FC236}">
                <a16:creationId xmlns:a16="http://schemas.microsoft.com/office/drawing/2014/main" id="{0F92604D-2CEC-11E1-64CD-D118410C9567}"/>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
        <p:nvSpPr>
          <p:cNvPr id="95" name="TextBox 11">
            <a:extLst>
              <a:ext uri="{FF2B5EF4-FFF2-40B4-BE49-F238E27FC236}">
                <a16:creationId xmlns:a16="http://schemas.microsoft.com/office/drawing/2014/main" id="{4F22C1B5-C71E-FE2D-495C-FA9772B02873}"/>
              </a:ext>
            </a:extLst>
          </p:cNvPr>
          <p:cNvSpPr txBox="1"/>
          <p:nvPr/>
        </p:nvSpPr>
        <p:spPr>
          <a:xfrm>
            <a:off x="5870762" y="9746712"/>
            <a:ext cx="5070137" cy="160337"/>
          </a:xfrm>
          <a:prstGeom prst="rect">
            <a:avLst/>
          </a:prstGeom>
        </p:spPr>
        <p:txBody>
          <a:bodyPr lIns="0" tIns="0" rIns="0" bIns="0" rtlCol="0" anchor="t">
            <a:spAutoFit/>
          </a:bodyPr>
          <a:lstStyle/>
          <a:p>
            <a:pPr algn="l">
              <a:lnSpc>
                <a:spcPts val="1399"/>
              </a:lnSpc>
              <a:spcBef>
                <a:spcPct val="0"/>
              </a:spcBef>
            </a:pPr>
            <a:r>
              <a:rPr lang="en-US" sz="999" dirty="0">
                <a:solidFill>
                  <a:srgbClr val="FFFFFF"/>
                </a:solidFill>
                <a:latin typeface="Montserrat Classic"/>
                <a:ea typeface="Montserrat Classic"/>
                <a:cs typeface="Montserrat Classic"/>
                <a:sym typeface="Montserrat Classic"/>
              </a:rPr>
              <a:t>subtropical mountain landscape by </a:t>
            </a:r>
            <a:r>
              <a:rPr lang="en-US" sz="999" dirty="0" err="1">
                <a:solidFill>
                  <a:srgbClr val="FFFFFF"/>
                </a:solidFill>
                <a:latin typeface="Montserrat Classic"/>
                <a:ea typeface="Montserrat Classic"/>
                <a:cs typeface="Montserrat Classic"/>
                <a:sym typeface="Montserrat Classic"/>
              </a:rPr>
              <a:t>Евгений</a:t>
            </a:r>
            <a:r>
              <a:rPr lang="en-US" sz="999" dirty="0">
                <a:solidFill>
                  <a:srgbClr val="FFFFFF"/>
                </a:solidFill>
                <a:latin typeface="Montserrat Classic"/>
                <a:ea typeface="Montserrat Classic"/>
                <a:cs typeface="Montserrat Classic"/>
                <a:sym typeface="Montserrat Classic"/>
              </a:rPr>
              <a:t> </a:t>
            </a:r>
            <a:r>
              <a:rPr lang="en-US" sz="999" dirty="0" err="1">
                <a:solidFill>
                  <a:srgbClr val="FFFFFF"/>
                </a:solidFill>
                <a:latin typeface="Montserrat Classic"/>
                <a:ea typeface="Montserrat Classic"/>
                <a:cs typeface="Montserrat Classic"/>
                <a:sym typeface="Montserrat Classic"/>
              </a:rPr>
              <a:t>Харитонов</a:t>
            </a:r>
            <a:r>
              <a:rPr lang="en-US" sz="999" dirty="0">
                <a:solidFill>
                  <a:srgbClr val="FFFFFF"/>
                </a:solidFill>
                <a:latin typeface="Montserrat Classic"/>
                <a:ea typeface="Montserrat Classic"/>
                <a:cs typeface="Montserrat Classic"/>
                <a:sym typeface="Montserrat Classic"/>
              </a:rPr>
              <a:t> from Getty Images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139684" y="7286906"/>
            <a:ext cx="4636036" cy="3293810"/>
          </a:xfrm>
          <a:custGeom>
            <a:avLst/>
            <a:gdLst/>
            <a:ahLst/>
            <a:cxnLst/>
            <a:rect l="l" t="t" r="r" b="b"/>
            <a:pathLst>
              <a:path w="4636036" h="3293810">
                <a:moveTo>
                  <a:pt x="0" y="0"/>
                </a:moveTo>
                <a:lnTo>
                  <a:pt x="4636036" y="0"/>
                </a:lnTo>
                <a:lnTo>
                  <a:pt x="4636036" y="3293811"/>
                </a:lnTo>
                <a:lnTo>
                  <a:pt x="0" y="3293811"/>
                </a:lnTo>
                <a:lnTo>
                  <a:pt x="0" y="0"/>
                </a:lnTo>
                <a:close/>
              </a:path>
            </a:pathLst>
          </a:custGeom>
          <a:blipFill>
            <a:blip r:embed="rId4"/>
            <a:stretch>
              <a:fillRect l="-25363" t="-9804" r="-49588" b="-136439"/>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1" name="Freeform 11"/>
          <p:cNvSpPr/>
          <p:nvPr/>
        </p:nvSpPr>
        <p:spPr>
          <a:xfrm>
            <a:off x="553156" y="2719800"/>
            <a:ext cx="11258633" cy="7071105"/>
          </a:xfrm>
          <a:custGeom>
            <a:avLst/>
            <a:gdLst/>
            <a:ahLst/>
            <a:cxnLst/>
            <a:rect l="l" t="t" r="r" b="b"/>
            <a:pathLst>
              <a:path w="11258633" h="7071105">
                <a:moveTo>
                  <a:pt x="0" y="0"/>
                </a:moveTo>
                <a:lnTo>
                  <a:pt x="11258633" y="0"/>
                </a:lnTo>
                <a:lnTo>
                  <a:pt x="11258633" y="7071105"/>
                </a:lnTo>
                <a:lnTo>
                  <a:pt x="0" y="7071105"/>
                </a:lnTo>
                <a:lnTo>
                  <a:pt x="0" y="0"/>
                </a:lnTo>
                <a:close/>
              </a:path>
            </a:pathLst>
          </a:custGeom>
          <a:blipFill>
            <a:blip r:embed="rId6"/>
            <a:stretch>
              <a:fillRect l="-9712" t="-5751" b="-10631"/>
            </a:stretch>
          </a:blipFill>
        </p:spPr>
        <p:txBody>
          <a:bodyPr/>
          <a:lstStyle/>
          <a:p>
            <a:endParaRPr lang="en-GB"/>
          </a:p>
        </p:txBody>
      </p:sp>
      <p:grpSp>
        <p:nvGrpSpPr>
          <p:cNvPr id="13" name="Group 13"/>
          <p:cNvGrpSpPr/>
          <p:nvPr/>
        </p:nvGrpSpPr>
        <p:grpSpPr>
          <a:xfrm>
            <a:off x="9597101" y="3450828"/>
            <a:ext cx="130098" cy="104372"/>
            <a:chOff x="0" y="0"/>
            <a:chExt cx="315025" cy="252730"/>
          </a:xfrm>
        </p:grpSpPr>
        <p:sp>
          <p:nvSpPr>
            <p:cNvPr id="14" name="Freeform 14"/>
            <p:cNvSpPr/>
            <p:nvPr/>
          </p:nvSpPr>
          <p:spPr>
            <a:xfrm>
              <a:off x="62050" y="50800"/>
              <a:ext cx="187742" cy="153670"/>
            </a:xfrm>
            <a:custGeom>
              <a:avLst/>
              <a:gdLst/>
              <a:ahLst/>
              <a:cxnLst/>
              <a:rect l="l" t="t" r="r" b="b"/>
              <a:pathLst>
                <a:path w="187742" h="153670">
                  <a:moveTo>
                    <a:pt x="187742" y="53340"/>
                  </a:moveTo>
                  <a:cubicBezTo>
                    <a:pt x="163877" y="133350"/>
                    <a:pt x="149558" y="139700"/>
                    <a:pt x="135238" y="144780"/>
                  </a:cubicBezTo>
                  <a:cubicBezTo>
                    <a:pt x="122510" y="149860"/>
                    <a:pt x="106600" y="153670"/>
                    <a:pt x="90689" y="151130"/>
                  </a:cubicBezTo>
                  <a:cubicBezTo>
                    <a:pt x="68415" y="148590"/>
                    <a:pt x="28639" y="129540"/>
                    <a:pt x="15911" y="115570"/>
                  </a:cubicBezTo>
                  <a:cubicBezTo>
                    <a:pt x="4773" y="104140"/>
                    <a:pt x="0" y="93980"/>
                    <a:pt x="1591" y="80010"/>
                  </a:cubicBezTo>
                  <a:cubicBezTo>
                    <a:pt x="3182" y="62230"/>
                    <a:pt x="22275" y="29210"/>
                    <a:pt x="38185" y="15240"/>
                  </a:cubicBezTo>
                  <a:cubicBezTo>
                    <a:pt x="49322" y="6350"/>
                    <a:pt x="63642" y="1270"/>
                    <a:pt x="79552" y="0"/>
                  </a:cubicBezTo>
                  <a:cubicBezTo>
                    <a:pt x="103418" y="0"/>
                    <a:pt x="163877" y="21590"/>
                    <a:pt x="163877" y="21590"/>
                  </a:cubicBezTo>
                </a:path>
              </a:pathLst>
            </a:custGeom>
            <a:solidFill>
              <a:srgbClr val="E580BC"/>
            </a:solidFill>
            <a:ln cap="sq">
              <a:noFill/>
              <a:prstDash val="solid"/>
              <a:miter/>
            </a:ln>
          </p:spPr>
          <p:txBody>
            <a:bodyPr/>
            <a:lstStyle/>
            <a:p>
              <a:endParaRPr lang="en-GB"/>
            </a:p>
          </p:txBody>
        </p:sp>
      </p:grpSp>
      <p:grpSp>
        <p:nvGrpSpPr>
          <p:cNvPr id="15" name="Group 15"/>
          <p:cNvGrpSpPr/>
          <p:nvPr/>
        </p:nvGrpSpPr>
        <p:grpSpPr>
          <a:xfrm>
            <a:off x="9444663" y="3397331"/>
            <a:ext cx="215516" cy="172030"/>
            <a:chOff x="0" y="0"/>
            <a:chExt cx="521859" cy="416560"/>
          </a:xfrm>
        </p:grpSpPr>
        <p:sp>
          <p:nvSpPr>
            <p:cNvPr id="16" name="Freeform 16"/>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4566"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5468" y="5080"/>
                  </a:cubicBezTo>
                  <a:cubicBezTo>
                    <a:pt x="195698" y="0"/>
                    <a:pt x="230700" y="127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17" name="Group 17"/>
          <p:cNvGrpSpPr/>
          <p:nvPr/>
        </p:nvGrpSpPr>
        <p:grpSpPr>
          <a:xfrm>
            <a:off x="9434807" y="3417262"/>
            <a:ext cx="215516" cy="172030"/>
            <a:chOff x="0" y="0"/>
            <a:chExt cx="521859" cy="416560"/>
          </a:xfrm>
        </p:grpSpPr>
        <p:sp>
          <p:nvSpPr>
            <p:cNvPr id="18" name="Freeform 18"/>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2975"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19" name="Group 19"/>
          <p:cNvGrpSpPr/>
          <p:nvPr/>
        </p:nvGrpSpPr>
        <p:grpSpPr>
          <a:xfrm>
            <a:off x="9434807" y="3437191"/>
            <a:ext cx="215516" cy="172030"/>
            <a:chOff x="0" y="0"/>
            <a:chExt cx="521859" cy="416560"/>
          </a:xfrm>
        </p:grpSpPr>
        <p:sp>
          <p:nvSpPr>
            <p:cNvPr id="20" name="Freeform 20"/>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21" name="Group 21"/>
          <p:cNvGrpSpPr/>
          <p:nvPr/>
        </p:nvGrpSpPr>
        <p:grpSpPr>
          <a:xfrm>
            <a:off x="9434807" y="3445059"/>
            <a:ext cx="215516" cy="172030"/>
            <a:chOff x="0" y="0"/>
            <a:chExt cx="521859" cy="416560"/>
          </a:xfrm>
        </p:grpSpPr>
        <p:sp>
          <p:nvSpPr>
            <p:cNvPr id="22" name="Freeform 22"/>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23" name="Group 23"/>
          <p:cNvGrpSpPr/>
          <p:nvPr/>
        </p:nvGrpSpPr>
        <p:grpSpPr>
          <a:xfrm>
            <a:off x="9434807" y="3447157"/>
            <a:ext cx="215516" cy="172030"/>
            <a:chOff x="0" y="0"/>
            <a:chExt cx="521859" cy="416560"/>
          </a:xfrm>
        </p:grpSpPr>
        <p:sp>
          <p:nvSpPr>
            <p:cNvPr id="24" name="Freeform 24"/>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718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25" name="Group 25"/>
          <p:cNvGrpSpPr/>
          <p:nvPr/>
        </p:nvGrpSpPr>
        <p:grpSpPr>
          <a:xfrm>
            <a:off x="9434807" y="3450828"/>
            <a:ext cx="215516" cy="172030"/>
            <a:chOff x="0" y="0"/>
            <a:chExt cx="521859" cy="416560"/>
          </a:xfrm>
        </p:grpSpPr>
        <p:sp>
          <p:nvSpPr>
            <p:cNvPr id="26" name="Freeform 26"/>
            <p:cNvSpPr/>
            <p:nvPr/>
          </p:nvSpPr>
          <p:spPr>
            <a:xfrm>
              <a:off x="62050" y="46990"/>
              <a:ext cx="389803" cy="320040"/>
            </a:xfrm>
            <a:custGeom>
              <a:avLst/>
              <a:gdLst/>
              <a:ahLst/>
              <a:cxnLst/>
              <a:rect l="l" t="t" r="r" b="b"/>
              <a:pathLst>
                <a:path w="389803" h="320040">
                  <a:moveTo>
                    <a:pt x="389804" y="113030"/>
                  </a:moveTo>
                  <a:cubicBezTo>
                    <a:pt x="389804" y="213360"/>
                    <a:pt x="375484" y="238760"/>
                    <a:pt x="356392" y="257810"/>
                  </a:cubicBezTo>
                  <a:cubicBezTo>
                    <a:pt x="337300" y="276860"/>
                    <a:pt x="310252" y="294640"/>
                    <a:pt x="281613" y="304800"/>
                  </a:cubicBezTo>
                  <a:cubicBezTo>
                    <a:pt x="252975" y="314960"/>
                    <a:pt x="219563" y="320040"/>
                    <a:pt x="187742" y="318770"/>
                  </a:cubicBezTo>
                  <a:cubicBezTo>
                    <a:pt x="157513" y="317500"/>
                    <a:pt x="124101" y="308610"/>
                    <a:pt x="97053" y="295910"/>
                  </a:cubicBezTo>
                  <a:cubicBezTo>
                    <a:pt x="71597" y="283210"/>
                    <a:pt x="46140" y="262890"/>
                    <a:pt x="30230" y="242570"/>
                  </a:cubicBezTo>
                  <a:cubicBezTo>
                    <a:pt x="14320" y="220980"/>
                    <a:pt x="3182" y="194310"/>
                    <a:pt x="1591" y="170180"/>
                  </a:cubicBezTo>
                  <a:cubicBezTo>
                    <a:pt x="0" y="144780"/>
                    <a:pt x="6364" y="116840"/>
                    <a:pt x="19093" y="95250"/>
                  </a:cubicBezTo>
                  <a:cubicBezTo>
                    <a:pt x="31821" y="72390"/>
                    <a:pt x="54095" y="50800"/>
                    <a:pt x="77961" y="35560"/>
                  </a:cubicBezTo>
                  <a:cubicBezTo>
                    <a:pt x="101827" y="20320"/>
                    <a:pt x="133647" y="8890"/>
                    <a:pt x="163877" y="3810"/>
                  </a:cubicBezTo>
                  <a:cubicBezTo>
                    <a:pt x="194106" y="0"/>
                    <a:pt x="230700" y="127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27" name="Group 27"/>
          <p:cNvGrpSpPr/>
          <p:nvPr/>
        </p:nvGrpSpPr>
        <p:grpSpPr>
          <a:xfrm>
            <a:off x="16600722" y="3306071"/>
            <a:ext cx="347586" cy="129547"/>
            <a:chOff x="0" y="0"/>
            <a:chExt cx="841657" cy="313690"/>
          </a:xfrm>
        </p:grpSpPr>
        <p:sp>
          <p:nvSpPr>
            <p:cNvPr id="28" name="Freeform 28"/>
            <p:cNvSpPr/>
            <p:nvPr/>
          </p:nvSpPr>
          <p:spPr>
            <a:xfrm>
              <a:off x="54095" y="53340"/>
              <a:ext cx="725512" cy="214630"/>
            </a:xfrm>
            <a:custGeom>
              <a:avLst/>
              <a:gdLst/>
              <a:ahLst/>
              <a:cxnLst/>
              <a:rect l="l" t="t" r="r" b="b"/>
              <a:pathLst>
                <a:path w="725512" h="214630">
                  <a:moveTo>
                    <a:pt x="108190" y="0"/>
                  </a:moveTo>
                  <a:cubicBezTo>
                    <a:pt x="385030" y="2540"/>
                    <a:pt x="601411" y="11430"/>
                    <a:pt x="666643" y="39370"/>
                  </a:cubicBezTo>
                  <a:cubicBezTo>
                    <a:pt x="695282" y="50800"/>
                    <a:pt x="706419" y="66040"/>
                    <a:pt x="714374" y="82550"/>
                  </a:cubicBezTo>
                  <a:cubicBezTo>
                    <a:pt x="723921" y="99060"/>
                    <a:pt x="725512" y="123190"/>
                    <a:pt x="720739" y="140970"/>
                  </a:cubicBezTo>
                  <a:cubicBezTo>
                    <a:pt x="714374" y="158750"/>
                    <a:pt x="698464" y="177800"/>
                    <a:pt x="680963" y="189230"/>
                  </a:cubicBezTo>
                  <a:cubicBezTo>
                    <a:pt x="661870" y="200660"/>
                    <a:pt x="636414" y="210820"/>
                    <a:pt x="612548" y="209550"/>
                  </a:cubicBezTo>
                  <a:cubicBezTo>
                    <a:pt x="582319" y="208280"/>
                    <a:pt x="534588" y="191770"/>
                    <a:pt x="517086" y="170180"/>
                  </a:cubicBezTo>
                  <a:cubicBezTo>
                    <a:pt x="497994" y="149860"/>
                    <a:pt x="494812" y="109220"/>
                    <a:pt x="502767" y="86360"/>
                  </a:cubicBezTo>
                  <a:cubicBezTo>
                    <a:pt x="509131" y="67310"/>
                    <a:pt x="526632" y="49530"/>
                    <a:pt x="548907" y="40640"/>
                  </a:cubicBezTo>
                  <a:cubicBezTo>
                    <a:pt x="575954" y="30480"/>
                    <a:pt x="626868" y="26670"/>
                    <a:pt x="655506" y="34290"/>
                  </a:cubicBezTo>
                  <a:cubicBezTo>
                    <a:pt x="679372" y="40640"/>
                    <a:pt x="698464" y="57150"/>
                    <a:pt x="709601" y="73660"/>
                  </a:cubicBezTo>
                  <a:cubicBezTo>
                    <a:pt x="720739" y="90170"/>
                    <a:pt x="725512" y="113030"/>
                    <a:pt x="722330" y="130810"/>
                  </a:cubicBezTo>
                  <a:cubicBezTo>
                    <a:pt x="719148" y="149860"/>
                    <a:pt x="708010" y="170180"/>
                    <a:pt x="690509" y="182880"/>
                  </a:cubicBezTo>
                  <a:cubicBezTo>
                    <a:pt x="666643" y="198120"/>
                    <a:pt x="634823" y="204470"/>
                    <a:pt x="587092" y="207010"/>
                  </a:cubicBezTo>
                  <a:cubicBezTo>
                    <a:pt x="480492" y="214630"/>
                    <a:pt x="138420" y="191770"/>
                    <a:pt x="58868" y="158750"/>
                  </a:cubicBezTo>
                  <a:cubicBezTo>
                    <a:pt x="28639" y="146050"/>
                    <a:pt x="17501" y="132080"/>
                    <a:pt x="9546" y="114300"/>
                  </a:cubicBezTo>
                  <a:cubicBezTo>
                    <a:pt x="0" y="96520"/>
                    <a:pt x="1591" y="71120"/>
                    <a:pt x="9546" y="54610"/>
                  </a:cubicBezTo>
                  <a:cubicBezTo>
                    <a:pt x="14319" y="40640"/>
                    <a:pt x="23866" y="29210"/>
                    <a:pt x="38185" y="21590"/>
                  </a:cubicBezTo>
                  <a:cubicBezTo>
                    <a:pt x="54095" y="10160"/>
                    <a:pt x="108190" y="0"/>
                    <a:pt x="108190" y="0"/>
                  </a:cubicBezTo>
                </a:path>
              </a:pathLst>
            </a:custGeom>
            <a:solidFill>
              <a:srgbClr val="E580BC"/>
            </a:solidFill>
            <a:ln cap="sq">
              <a:noFill/>
              <a:prstDash val="solid"/>
              <a:miter/>
            </a:ln>
          </p:spPr>
          <p:txBody>
            <a:bodyPr/>
            <a:lstStyle/>
            <a:p>
              <a:endParaRPr lang="en-GB"/>
            </a:p>
          </p:txBody>
        </p:sp>
      </p:grpSp>
      <p:grpSp>
        <p:nvGrpSpPr>
          <p:cNvPr id="29" name="Group 29"/>
          <p:cNvGrpSpPr/>
          <p:nvPr/>
        </p:nvGrpSpPr>
        <p:grpSpPr>
          <a:xfrm>
            <a:off x="16835293" y="3313414"/>
            <a:ext cx="482283" cy="207695"/>
            <a:chOff x="0" y="0"/>
            <a:chExt cx="1167819" cy="502920"/>
          </a:xfrm>
        </p:grpSpPr>
        <p:sp>
          <p:nvSpPr>
            <p:cNvPr id="30" name="Freeform 30"/>
            <p:cNvSpPr/>
            <p:nvPr/>
          </p:nvSpPr>
          <p:spPr>
            <a:xfrm>
              <a:off x="60459" y="50800"/>
              <a:ext cx="1045309" cy="402590"/>
            </a:xfrm>
            <a:custGeom>
              <a:avLst/>
              <a:gdLst/>
              <a:ahLst/>
              <a:cxnLst/>
              <a:rect l="l" t="t" r="r" b="b"/>
              <a:pathLst>
                <a:path w="1045309" h="402590">
                  <a:moveTo>
                    <a:pt x="108191" y="0"/>
                  </a:moveTo>
                  <a:cubicBezTo>
                    <a:pt x="459809" y="3810"/>
                    <a:pt x="544134" y="7620"/>
                    <a:pt x="604593" y="20320"/>
                  </a:cubicBezTo>
                  <a:cubicBezTo>
                    <a:pt x="649142" y="29210"/>
                    <a:pt x="674599" y="39370"/>
                    <a:pt x="714375" y="57150"/>
                  </a:cubicBezTo>
                  <a:cubicBezTo>
                    <a:pt x="768470" y="80010"/>
                    <a:pt x="838475" y="118110"/>
                    <a:pt x="892570" y="153670"/>
                  </a:cubicBezTo>
                  <a:cubicBezTo>
                    <a:pt x="943483" y="186690"/>
                    <a:pt x="1005534" y="226060"/>
                    <a:pt x="1027808" y="259080"/>
                  </a:cubicBezTo>
                  <a:cubicBezTo>
                    <a:pt x="1042128" y="280670"/>
                    <a:pt x="1045310" y="299720"/>
                    <a:pt x="1042128" y="318770"/>
                  </a:cubicBezTo>
                  <a:cubicBezTo>
                    <a:pt x="1038946" y="337820"/>
                    <a:pt x="1024626" y="359410"/>
                    <a:pt x="1008716" y="373380"/>
                  </a:cubicBezTo>
                  <a:cubicBezTo>
                    <a:pt x="991215" y="386080"/>
                    <a:pt x="959394" y="396240"/>
                    <a:pt x="940301" y="400050"/>
                  </a:cubicBezTo>
                  <a:cubicBezTo>
                    <a:pt x="925982" y="402590"/>
                    <a:pt x="913254" y="400050"/>
                    <a:pt x="902117" y="398780"/>
                  </a:cubicBezTo>
                  <a:cubicBezTo>
                    <a:pt x="889388" y="396240"/>
                    <a:pt x="876660" y="394970"/>
                    <a:pt x="865523" y="387350"/>
                  </a:cubicBezTo>
                  <a:cubicBezTo>
                    <a:pt x="848021" y="378460"/>
                    <a:pt x="824156" y="356870"/>
                    <a:pt x="814610" y="342900"/>
                  </a:cubicBezTo>
                  <a:cubicBezTo>
                    <a:pt x="808246" y="332740"/>
                    <a:pt x="806655" y="323850"/>
                    <a:pt x="806655" y="312420"/>
                  </a:cubicBezTo>
                  <a:cubicBezTo>
                    <a:pt x="806655" y="295910"/>
                    <a:pt x="811428" y="270510"/>
                    <a:pt x="824156" y="254000"/>
                  </a:cubicBezTo>
                  <a:cubicBezTo>
                    <a:pt x="838475" y="237490"/>
                    <a:pt x="862341" y="223520"/>
                    <a:pt x="884615" y="215900"/>
                  </a:cubicBezTo>
                  <a:cubicBezTo>
                    <a:pt x="906890" y="209550"/>
                    <a:pt x="937119" y="209550"/>
                    <a:pt x="959394" y="214630"/>
                  </a:cubicBezTo>
                  <a:cubicBezTo>
                    <a:pt x="983259" y="220980"/>
                    <a:pt x="1008716" y="238760"/>
                    <a:pt x="1021444" y="250190"/>
                  </a:cubicBezTo>
                  <a:cubicBezTo>
                    <a:pt x="1030990" y="259080"/>
                    <a:pt x="1034172" y="269240"/>
                    <a:pt x="1038946" y="278130"/>
                  </a:cubicBezTo>
                  <a:cubicBezTo>
                    <a:pt x="1042128" y="288290"/>
                    <a:pt x="1045310" y="297180"/>
                    <a:pt x="1043719" y="308610"/>
                  </a:cubicBezTo>
                  <a:cubicBezTo>
                    <a:pt x="1040537" y="325120"/>
                    <a:pt x="1030990" y="350520"/>
                    <a:pt x="1016671" y="365760"/>
                  </a:cubicBezTo>
                  <a:cubicBezTo>
                    <a:pt x="1000761" y="379730"/>
                    <a:pt x="972122" y="392430"/>
                    <a:pt x="953030" y="397510"/>
                  </a:cubicBezTo>
                  <a:cubicBezTo>
                    <a:pt x="938710" y="401320"/>
                    <a:pt x="929164" y="402590"/>
                    <a:pt x="914845" y="400050"/>
                  </a:cubicBezTo>
                  <a:cubicBezTo>
                    <a:pt x="894161" y="397510"/>
                    <a:pt x="868705" y="388620"/>
                    <a:pt x="844839" y="375920"/>
                  </a:cubicBezTo>
                  <a:cubicBezTo>
                    <a:pt x="809837" y="356870"/>
                    <a:pt x="773243" y="313690"/>
                    <a:pt x="735058" y="289560"/>
                  </a:cubicBezTo>
                  <a:cubicBezTo>
                    <a:pt x="698464" y="266700"/>
                    <a:pt x="665053" y="247650"/>
                    <a:pt x="617322" y="231140"/>
                  </a:cubicBezTo>
                  <a:cubicBezTo>
                    <a:pt x="556862" y="208280"/>
                    <a:pt x="474128" y="189230"/>
                    <a:pt x="389804" y="176530"/>
                  </a:cubicBezTo>
                  <a:cubicBezTo>
                    <a:pt x="291160" y="162560"/>
                    <a:pt x="112964" y="176530"/>
                    <a:pt x="58869" y="157480"/>
                  </a:cubicBezTo>
                  <a:cubicBezTo>
                    <a:pt x="38185" y="151130"/>
                    <a:pt x="30230" y="143510"/>
                    <a:pt x="20684" y="130810"/>
                  </a:cubicBezTo>
                  <a:cubicBezTo>
                    <a:pt x="9547" y="116840"/>
                    <a:pt x="0" y="91440"/>
                    <a:pt x="3182" y="73660"/>
                  </a:cubicBezTo>
                  <a:cubicBezTo>
                    <a:pt x="6364" y="54610"/>
                    <a:pt x="20684" y="33020"/>
                    <a:pt x="38185" y="20320"/>
                  </a:cubicBezTo>
                  <a:cubicBezTo>
                    <a:pt x="55687" y="8890"/>
                    <a:pt x="108191" y="0"/>
                    <a:pt x="108191" y="0"/>
                  </a:cubicBezTo>
                </a:path>
              </a:pathLst>
            </a:custGeom>
            <a:solidFill>
              <a:srgbClr val="E580BC"/>
            </a:solidFill>
            <a:ln cap="sq">
              <a:noFill/>
              <a:prstDash val="solid"/>
              <a:miter/>
            </a:ln>
          </p:spPr>
          <p:txBody>
            <a:bodyPr/>
            <a:lstStyle/>
            <a:p>
              <a:endParaRPr lang="en-GB"/>
            </a:p>
          </p:txBody>
        </p:sp>
      </p:grpSp>
      <p:grpSp>
        <p:nvGrpSpPr>
          <p:cNvPr id="31" name="Group 31"/>
          <p:cNvGrpSpPr/>
          <p:nvPr/>
        </p:nvGrpSpPr>
        <p:grpSpPr>
          <a:xfrm>
            <a:off x="17077092" y="3324428"/>
            <a:ext cx="132727" cy="109617"/>
            <a:chOff x="0" y="0"/>
            <a:chExt cx="321389" cy="265430"/>
          </a:xfrm>
        </p:grpSpPr>
        <p:sp>
          <p:nvSpPr>
            <p:cNvPr id="32" name="Freeform 32"/>
            <p:cNvSpPr/>
            <p:nvPr/>
          </p:nvSpPr>
          <p:spPr>
            <a:xfrm>
              <a:off x="54095" y="49530"/>
              <a:ext cx="202061" cy="167640"/>
            </a:xfrm>
            <a:custGeom>
              <a:avLst/>
              <a:gdLst/>
              <a:ahLst/>
              <a:cxnLst/>
              <a:rect l="l" t="t" r="r" b="b"/>
              <a:pathLst>
                <a:path w="202061" h="167640">
                  <a:moveTo>
                    <a:pt x="202061" y="57150"/>
                  </a:moveTo>
                  <a:cubicBezTo>
                    <a:pt x="175014" y="146050"/>
                    <a:pt x="160695" y="152400"/>
                    <a:pt x="146375" y="157480"/>
                  </a:cubicBezTo>
                  <a:cubicBezTo>
                    <a:pt x="130465" y="162560"/>
                    <a:pt x="114555" y="167640"/>
                    <a:pt x="97053" y="165100"/>
                  </a:cubicBezTo>
                  <a:cubicBezTo>
                    <a:pt x="73188" y="161290"/>
                    <a:pt x="30230" y="144780"/>
                    <a:pt x="14319" y="124460"/>
                  </a:cubicBezTo>
                  <a:cubicBezTo>
                    <a:pt x="0" y="105410"/>
                    <a:pt x="1591" y="67310"/>
                    <a:pt x="9546" y="48260"/>
                  </a:cubicBezTo>
                  <a:cubicBezTo>
                    <a:pt x="14319" y="34290"/>
                    <a:pt x="27048" y="25400"/>
                    <a:pt x="39776" y="17780"/>
                  </a:cubicBezTo>
                  <a:cubicBezTo>
                    <a:pt x="52504" y="8890"/>
                    <a:pt x="66824" y="2540"/>
                    <a:pt x="84325" y="1270"/>
                  </a:cubicBezTo>
                  <a:cubicBezTo>
                    <a:pt x="109782" y="0"/>
                    <a:pt x="176605" y="24130"/>
                    <a:pt x="176605" y="24130"/>
                  </a:cubicBezTo>
                </a:path>
              </a:pathLst>
            </a:custGeom>
            <a:solidFill>
              <a:srgbClr val="E580BC"/>
            </a:solidFill>
            <a:ln cap="sq">
              <a:noFill/>
              <a:prstDash val="solid"/>
              <a:miter/>
            </a:ln>
          </p:spPr>
          <p:txBody>
            <a:bodyPr/>
            <a:lstStyle/>
            <a:p>
              <a:endParaRPr lang="en-GB"/>
            </a:p>
          </p:txBody>
        </p:sp>
      </p:grpSp>
      <p:grpSp>
        <p:nvGrpSpPr>
          <p:cNvPr id="33" name="Group 33"/>
          <p:cNvGrpSpPr/>
          <p:nvPr/>
        </p:nvGrpSpPr>
        <p:grpSpPr>
          <a:xfrm>
            <a:off x="17106659" y="3340162"/>
            <a:ext cx="132727" cy="109617"/>
            <a:chOff x="0" y="0"/>
            <a:chExt cx="321389" cy="265430"/>
          </a:xfrm>
        </p:grpSpPr>
        <p:sp>
          <p:nvSpPr>
            <p:cNvPr id="34" name="Freeform 34"/>
            <p:cNvSpPr/>
            <p:nvPr/>
          </p:nvSpPr>
          <p:spPr>
            <a:xfrm>
              <a:off x="55686" y="49530"/>
              <a:ext cx="202061" cy="167640"/>
            </a:xfrm>
            <a:custGeom>
              <a:avLst/>
              <a:gdLst/>
              <a:ahLst/>
              <a:cxnLst/>
              <a:rect l="l" t="t" r="r" b="b"/>
              <a:pathLst>
                <a:path w="202061" h="167640">
                  <a:moveTo>
                    <a:pt x="202062" y="58420"/>
                  </a:moveTo>
                  <a:cubicBezTo>
                    <a:pt x="175014" y="146050"/>
                    <a:pt x="159104" y="152400"/>
                    <a:pt x="144784" y="157480"/>
                  </a:cubicBezTo>
                  <a:cubicBezTo>
                    <a:pt x="130465" y="163830"/>
                    <a:pt x="114555" y="167640"/>
                    <a:pt x="97053" y="165100"/>
                  </a:cubicBezTo>
                  <a:cubicBezTo>
                    <a:pt x="71597" y="161290"/>
                    <a:pt x="28639" y="144780"/>
                    <a:pt x="14320" y="125730"/>
                  </a:cubicBezTo>
                  <a:cubicBezTo>
                    <a:pt x="0" y="106680"/>
                    <a:pt x="1591" y="68580"/>
                    <a:pt x="7955" y="49530"/>
                  </a:cubicBezTo>
                  <a:cubicBezTo>
                    <a:pt x="14320" y="35560"/>
                    <a:pt x="27048" y="25400"/>
                    <a:pt x="39776" y="17780"/>
                  </a:cubicBezTo>
                  <a:cubicBezTo>
                    <a:pt x="50913" y="10160"/>
                    <a:pt x="66824" y="2540"/>
                    <a:pt x="84325" y="1270"/>
                  </a:cubicBezTo>
                  <a:cubicBezTo>
                    <a:pt x="109782" y="0"/>
                    <a:pt x="176605" y="24130"/>
                    <a:pt x="176605" y="24130"/>
                  </a:cubicBezTo>
                </a:path>
              </a:pathLst>
            </a:custGeom>
            <a:solidFill>
              <a:srgbClr val="E580BC"/>
            </a:solidFill>
            <a:ln cap="sq">
              <a:noFill/>
              <a:prstDash val="solid"/>
              <a:miter/>
            </a:ln>
          </p:spPr>
          <p:txBody>
            <a:bodyPr/>
            <a:lstStyle/>
            <a:p>
              <a:endParaRPr lang="en-GB"/>
            </a:p>
          </p:txBody>
        </p:sp>
      </p:grpSp>
      <p:grpSp>
        <p:nvGrpSpPr>
          <p:cNvPr id="35" name="Group 35"/>
          <p:cNvGrpSpPr/>
          <p:nvPr/>
        </p:nvGrpSpPr>
        <p:grpSpPr>
          <a:xfrm>
            <a:off x="17194048" y="3372156"/>
            <a:ext cx="132727" cy="109617"/>
            <a:chOff x="0" y="0"/>
            <a:chExt cx="321389" cy="265430"/>
          </a:xfrm>
        </p:grpSpPr>
        <p:sp>
          <p:nvSpPr>
            <p:cNvPr id="36" name="Freeform 36"/>
            <p:cNvSpPr/>
            <p:nvPr/>
          </p:nvSpPr>
          <p:spPr>
            <a:xfrm>
              <a:off x="55686" y="49530"/>
              <a:ext cx="202061" cy="167640"/>
            </a:xfrm>
            <a:custGeom>
              <a:avLst/>
              <a:gdLst/>
              <a:ahLst/>
              <a:cxnLst/>
              <a:rect l="l" t="t" r="r" b="b"/>
              <a:pathLst>
                <a:path w="202061" h="167640">
                  <a:moveTo>
                    <a:pt x="202062" y="58420"/>
                  </a:moveTo>
                  <a:cubicBezTo>
                    <a:pt x="175014" y="146050"/>
                    <a:pt x="160695" y="152400"/>
                    <a:pt x="144784" y="157480"/>
                  </a:cubicBezTo>
                  <a:cubicBezTo>
                    <a:pt x="130465" y="162560"/>
                    <a:pt x="114555" y="167640"/>
                    <a:pt x="97053" y="165100"/>
                  </a:cubicBezTo>
                  <a:cubicBezTo>
                    <a:pt x="71597" y="161290"/>
                    <a:pt x="28639" y="144780"/>
                    <a:pt x="14320" y="125730"/>
                  </a:cubicBezTo>
                  <a:cubicBezTo>
                    <a:pt x="0" y="105410"/>
                    <a:pt x="1591" y="67310"/>
                    <a:pt x="7955" y="48260"/>
                  </a:cubicBezTo>
                  <a:cubicBezTo>
                    <a:pt x="14320" y="35560"/>
                    <a:pt x="27048" y="25400"/>
                    <a:pt x="39776" y="17780"/>
                  </a:cubicBezTo>
                  <a:cubicBezTo>
                    <a:pt x="52504" y="10160"/>
                    <a:pt x="66824" y="2540"/>
                    <a:pt x="84325" y="1270"/>
                  </a:cubicBezTo>
                  <a:cubicBezTo>
                    <a:pt x="109782" y="0"/>
                    <a:pt x="176605" y="24130"/>
                    <a:pt x="176605" y="24130"/>
                  </a:cubicBezTo>
                </a:path>
              </a:pathLst>
            </a:custGeom>
            <a:solidFill>
              <a:srgbClr val="E580BC"/>
            </a:solidFill>
            <a:ln cap="sq">
              <a:noFill/>
              <a:prstDash val="solid"/>
              <a:miter/>
            </a:ln>
          </p:spPr>
          <p:txBody>
            <a:bodyPr/>
            <a:lstStyle/>
            <a:p>
              <a:endParaRPr lang="en-GB"/>
            </a:p>
          </p:txBody>
        </p:sp>
      </p:grpSp>
      <p:grpSp>
        <p:nvGrpSpPr>
          <p:cNvPr id="37" name="Group 37"/>
          <p:cNvGrpSpPr/>
          <p:nvPr/>
        </p:nvGrpSpPr>
        <p:grpSpPr>
          <a:xfrm>
            <a:off x="17196677" y="3436143"/>
            <a:ext cx="132727" cy="109617"/>
            <a:chOff x="0" y="0"/>
            <a:chExt cx="321389" cy="265430"/>
          </a:xfrm>
        </p:grpSpPr>
        <p:sp>
          <p:nvSpPr>
            <p:cNvPr id="38" name="Freeform 38"/>
            <p:cNvSpPr/>
            <p:nvPr/>
          </p:nvSpPr>
          <p:spPr>
            <a:xfrm>
              <a:off x="55686" y="49530"/>
              <a:ext cx="202061" cy="167640"/>
            </a:xfrm>
            <a:custGeom>
              <a:avLst/>
              <a:gdLst/>
              <a:ahLst/>
              <a:cxnLst/>
              <a:rect l="l" t="t" r="r" b="b"/>
              <a:pathLst>
                <a:path w="202061" h="167640">
                  <a:moveTo>
                    <a:pt x="202062" y="57150"/>
                  </a:moveTo>
                  <a:cubicBezTo>
                    <a:pt x="175014" y="144780"/>
                    <a:pt x="159104" y="152400"/>
                    <a:pt x="144784" y="157480"/>
                  </a:cubicBezTo>
                  <a:cubicBezTo>
                    <a:pt x="130465" y="162560"/>
                    <a:pt x="114555" y="167640"/>
                    <a:pt x="97053" y="165100"/>
                  </a:cubicBezTo>
                  <a:cubicBezTo>
                    <a:pt x="71597" y="161290"/>
                    <a:pt x="28639" y="144780"/>
                    <a:pt x="14320" y="124460"/>
                  </a:cubicBezTo>
                  <a:cubicBezTo>
                    <a:pt x="0" y="105410"/>
                    <a:pt x="1591" y="67310"/>
                    <a:pt x="7955" y="48260"/>
                  </a:cubicBezTo>
                  <a:cubicBezTo>
                    <a:pt x="14320" y="34290"/>
                    <a:pt x="25457" y="25400"/>
                    <a:pt x="38185" y="17780"/>
                  </a:cubicBezTo>
                  <a:cubicBezTo>
                    <a:pt x="50913" y="8890"/>
                    <a:pt x="66824" y="1270"/>
                    <a:pt x="84325" y="1270"/>
                  </a:cubicBezTo>
                  <a:cubicBezTo>
                    <a:pt x="108191" y="0"/>
                    <a:pt x="175014" y="24130"/>
                    <a:pt x="175014" y="24130"/>
                  </a:cubicBezTo>
                </a:path>
              </a:pathLst>
            </a:custGeom>
            <a:solidFill>
              <a:srgbClr val="E580BC"/>
            </a:solidFill>
            <a:ln cap="sq">
              <a:noFill/>
              <a:prstDash val="solid"/>
              <a:miter/>
            </a:ln>
          </p:spPr>
          <p:txBody>
            <a:bodyPr/>
            <a:lstStyle/>
            <a:p>
              <a:endParaRPr lang="en-GB"/>
            </a:p>
          </p:txBody>
        </p:sp>
      </p:grpSp>
      <p:grpSp>
        <p:nvGrpSpPr>
          <p:cNvPr id="39" name="Group 39"/>
          <p:cNvGrpSpPr/>
          <p:nvPr/>
        </p:nvGrpSpPr>
        <p:grpSpPr>
          <a:xfrm>
            <a:off x="17217046" y="3473905"/>
            <a:ext cx="132727" cy="109617"/>
            <a:chOff x="0" y="0"/>
            <a:chExt cx="321389" cy="265430"/>
          </a:xfrm>
        </p:grpSpPr>
        <p:sp>
          <p:nvSpPr>
            <p:cNvPr id="40" name="Freeform 40"/>
            <p:cNvSpPr/>
            <p:nvPr/>
          </p:nvSpPr>
          <p:spPr>
            <a:xfrm>
              <a:off x="54095" y="49530"/>
              <a:ext cx="202061" cy="167640"/>
            </a:xfrm>
            <a:custGeom>
              <a:avLst/>
              <a:gdLst/>
              <a:ahLst/>
              <a:cxnLst/>
              <a:rect l="l" t="t" r="r" b="b"/>
              <a:pathLst>
                <a:path w="202061" h="167640">
                  <a:moveTo>
                    <a:pt x="202061" y="58420"/>
                  </a:moveTo>
                  <a:cubicBezTo>
                    <a:pt x="175014" y="146050"/>
                    <a:pt x="160695" y="152400"/>
                    <a:pt x="146375" y="157480"/>
                  </a:cubicBezTo>
                  <a:cubicBezTo>
                    <a:pt x="130465" y="162560"/>
                    <a:pt x="114555" y="167640"/>
                    <a:pt x="97053" y="165100"/>
                  </a:cubicBezTo>
                  <a:cubicBezTo>
                    <a:pt x="71597" y="161290"/>
                    <a:pt x="28639" y="144780"/>
                    <a:pt x="14319" y="125730"/>
                  </a:cubicBezTo>
                  <a:cubicBezTo>
                    <a:pt x="0" y="105410"/>
                    <a:pt x="1591" y="67310"/>
                    <a:pt x="9546" y="48260"/>
                  </a:cubicBezTo>
                  <a:cubicBezTo>
                    <a:pt x="14319" y="34290"/>
                    <a:pt x="27048" y="25400"/>
                    <a:pt x="39776" y="17780"/>
                  </a:cubicBezTo>
                  <a:cubicBezTo>
                    <a:pt x="52504" y="10160"/>
                    <a:pt x="66824" y="2540"/>
                    <a:pt x="84325" y="1270"/>
                  </a:cubicBezTo>
                  <a:cubicBezTo>
                    <a:pt x="109782" y="0"/>
                    <a:pt x="176605" y="24130"/>
                    <a:pt x="176605" y="24130"/>
                  </a:cubicBezTo>
                </a:path>
              </a:pathLst>
            </a:custGeom>
            <a:solidFill>
              <a:srgbClr val="E580BC"/>
            </a:solidFill>
            <a:ln cap="sq">
              <a:noFill/>
              <a:prstDash val="solid"/>
              <a:miter/>
            </a:ln>
          </p:spPr>
          <p:txBody>
            <a:bodyPr/>
            <a:lstStyle/>
            <a:p>
              <a:endParaRPr lang="en-GB"/>
            </a:p>
          </p:txBody>
        </p:sp>
      </p:grpSp>
      <p:grpSp>
        <p:nvGrpSpPr>
          <p:cNvPr id="41" name="Group 41"/>
          <p:cNvGrpSpPr/>
          <p:nvPr/>
        </p:nvGrpSpPr>
        <p:grpSpPr>
          <a:xfrm>
            <a:off x="17021899" y="3314987"/>
            <a:ext cx="338387" cy="290039"/>
            <a:chOff x="0" y="0"/>
            <a:chExt cx="819383" cy="702310"/>
          </a:xfrm>
        </p:grpSpPr>
        <p:sp>
          <p:nvSpPr>
            <p:cNvPr id="42" name="Freeform 42"/>
            <p:cNvSpPr/>
            <p:nvPr/>
          </p:nvSpPr>
          <p:spPr>
            <a:xfrm>
              <a:off x="63641" y="46990"/>
              <a:ext cx="688918" cy="605790"/>
            </a:xfrm>
            <a:custGeom>
              <a:avLst/>
              <a:gdLst/>
              <a:ahLst/>
              <a:cxnLst/>
              <a:rect l="l" t="t" r="r" b="b"/>
              <a:pathLst>
                <a:path w="688918" h="605790">
                  <a:moveTo>
                    <a:pt x="671417" y="430530"/>
                  </a:moveTo>
                  <a:cubicBezTo>
                    <a:pt x="687327" y="542290"/>
                    <a:pt x="677781" y="563880"/>
                    <a:pt x="660279" y="576580"/>
                  </a:cubicBezTo>
                  <a:cubicBezTo>
                    <a:pt x="644369" y="590550"/>
                    <a:pt x="615731" y="601980"/>
                    <a:pt x="591865" y="603250"/>
                  </a:cubicBezTo>
                  <a:cubicBezTo>
                    <a:pt x="568000" y="604520"/>
                    <a:pt x="537770" y="595630"/>
                    <a:pt x="518677" y="586740"/>
                  </a:cubicBezTo>
                  <a:cubicBezTo>
                    <a:pt x="504358" y="579120"/>
                    <a:pt x="497994" y="571500"/>
                    <a:pt x="486857" y="554990"/>
                  </a:cubicBezTo>
                  <a:cubicBezTo>
                    <a:pt x="456627" y="509270"/>
                    <a:pt x="434353" y="340360"/>
                    <a:pt x="386622" y="284480"/>
                  </a:cubicBezTo>
                  <a:cubicBezTo>
                    <a:pt x="359574" y="251460"/>
                    <a:pt x="324571" y="238760"/>
                    <a:pt x="291160" y="222250"/>
                  </a:cubicBezTo>
                  <a:cubicBezTo>
                    <a:pt x="259339" y="207010"/>
                    <a:pt x="227518" y="195580"/>
                    <a:pt x="192515" y="190500"/>
                  </a:cubicBezTo>
                  <a:cubicBezTo>
                    <a:pt x="157513" y="184150"/>
                    <a:pt x="109782" y="196850"/>
                    <a:pt x="79552" y="187960"/>
                  </a:cubicBezTo>
                  <a:cubicBezTo>
                    <a:pt x="54096" y="180340"/>
                    <a:pt x="31821" y="163830"/>
                    <a:pt x="19093" y="151130"/>
                  </a:cubicBezTo>
                  <a:cubicBezTo>
                    <a:pt x="11138" y="140970"/>
                    <a:pt x="6365" y="133350"/>
                    <a:pt x="3182" y="123190"/>
                  </a:cubicBezTo>
                  <a:cubicBezTo>
                    <a:pt x="0" y="106680"/>
                    <a:pt x="0" y="80010"/>
                    <a:pt x="7956" y="62230"/>
                  </a:cubicBezTo>
                  <a:cubicBezTo>
                    <a:pt x="17502" y="44450"/>
                    <a:pt x="38185" y="26670"/>
                    <a:pt x="58869" y="16510"/>
                  </a:cubicBezTo>
                  <a:cubicBezTo>
                    <a:pt x="79552" y="6350"/>
                    <a:pt x="108191" y="1270"/>
                    <a:pt x="132056" y="3810"/>
                  </a:cubicBezTo>
                  <a:cubicBezTo>
                    <a:pt x="155922" y="6350"/>
                    <a:pt x="184560" y="16510"/>
                    <a:pt x="200471" y="29210"/>
                  </a:cubicBezTo>
                  <a:cubicBezTo>
                    <a:pt x="217972" y="43180"/>
                    <a:pt x="230700" y="67310"/>
                    <a:pt x="235473" y="83820"/>
                  </a:cubicBezTo>
                  <a:cubicBezTo>
                    <a:pt x="238655" y="95250"/>
                    <a:pt x="237064" y="104140"/>
                    <a:pt x="235473" y="114300"/>
                  </a:cubicBezTo>
                  <a:cubicBezTo>
                    <a:pt x="233882" y="124460"/>
                    <a:pt x="230700" y="133350"/>
                    <a:pt x="222745" y="143510"/>
                  </a:cubicBezTo>
                  <a:cubicBezTo>
                    <a:pt x="211608" y="156210"/>
                    <a:pt x="184560" y="176530"/>
                    <a:pt x="167059" y="184150"/>
                  </a:cubicBezTo>
                  <a:cubicBezTo>
                    <a:pt x="154331" y="190500"/>
                    <a:pt x="144784" y="191770"/>
                    <a:pt x="130465" y="191770"/>
                  </a:cubicBezTo>
                  <a:cubicBezTo>
                    <a:pt x="109782" y="193040"/>
                    <a:pt x="76370" y="189230"/>
                    <a:pt x="57278" y="179070"/>
                  </a:cubicBezTo>
                  <a:cubicBezTo>
                    <a:pt x="36594" y="168910"/>
                    <a:pt x="17502" y="147320"/>
                    <a:pt x="7956" y="132080"/>
                  </a:cubicBezTo>
                  <a:cubicBezTo>
                    <a:pt x="1591" y="121920"/>
                    <a:pt x="0" y="114300"/>
                    <a:pt x="0" y="102870"/>
                  </a:cubicBezTo>
                  <a:cubicBezTo>
                    <a:pt x="0" y="86360"/>
                    <a:pt x="11138" y="58420"/>
                    <a:pt x="20684" y="44450"/>
                  </a:cubicBezTo>
                  <a:cubicBezTo>
                    <a:pt x="28639" y="34290"/>
                    <a:pt x="35003" y="27940"/>
                    <a:pt x="47731" y="21590"/>
                  </a:cubicBezTo>
                  <a:cubicBezTo>
                    <a:pt x="65233" y="13970"/>
                    <a:pt x="93871" y="6350"/>
                    <a:pt x="119328" y="3810"/>
                  </a:cubicBezTo>
                  <a:cubicBezTo>
                    <a:pt x="146376" y="0"/>
                    <a:pt x="170241" y="1270"/>
                    <a:pt x="203653" y="6350"/>
                  </a:cubicBezTo>
                  <a:cubicBezTo>
                    <a:pt x="260930" y="15240"/>
                    <a:pt x="364347" y="43180"/>
                    <a:pt x="420033" y="68580"/>
                  </a:cubicBezTo>
                  <a:cubicBezTo>
                    <a:pt x="459809" y="87630"/>
                    <a:pt x="483675" y="107950"/>
                    <a:pt x="512313" y="132080"/>
                  </a:cubicBezTo>
                  <a:cubicBezTo>
                    <a:pt x="540952" y="154940"/>
                    <a:pt x="569591" y="180340"/>
                    <a:pt x="590274" y="210820"/>
                  </a:cubicBezTo>
                  <a:cubicBezTo>
                    <a:pt x="614140" y="245110"/>
                    <a:pt x="630050" y="287020"/>
                    <a:pt x="644369" y="331470"/>
                  </a:cubicBezTo>
                  <a:cubicBezTo>
                    <a:pt x="663462" y="382270"/>
                    <a:pt x="687327" y="458470"/>
                    <a:pt x="688918" y="500380"/>
                  </a:cubicBezTo>
                  <a:cubicBezTo>
                    <a:pt x="688918" y="525780"/>
                    <a:pt x="688918" y="543560"/>
                    <a:pt x="676190" y="560070"/>
                  </a:cubicBezTo>
                  <a:cubicBezTo>
                    <a:pt x="665053" y="576580"/>
                    <a:pt x="639596" y="593090"/>
                    <a:pt x="617322" y="599440"/>
                  </a:cubicBezTo>
                  <a:cubicBezTo>
                    <a:pt x="595047" y="605790"/>
                    <a:pt x="563226" y="604520"/>
                    <a:pt x="540952" y="596900"/>
                  </a:cubicBezTo>
                  <a:cubicBezTo>
                    <a:pt x="520269" y="589280"/>
                    <a:pt x="496403" y="567690"/>
                    <a:pt x="486857" y="554990"/>
                  </a:cubicBezTo>
                  <a:cubicBezTo>
                    <a:pt x="480493" y="547370"/>
                    <a:pt x="475720" y="535940"/>
                    <a:pt x="477311" y="534670"/>
                  </a:cubicBezTo>
                  <a:cubicBezTo>
                    <a:pt x="480493" y="533400"/>
                    <a:pt x="515495" y="572770"/>
                    <a:pt x="518677" y="570230"/>
                  </a:cubicBezTo>
                  <a:cubicBezTo>
                    <a:pt x="523451" y="568960"/>
                    <a:pt x="472538" y="510540"/>
                    <a:pt x="462991" y="483870"/>
                  </a:cubicBezTo>
                  <a:cubicBezTo>
                    <a:pt x="456627" y="462280"/>
                    <a:pt x="456627" y="440690"/>
                    <a:pt x="462991" y="421640"/>
                  </a:cubicBezTo>
                  <a:cubicBezTo>
                    <a:pt x="467764" y="402590"/>
                    <a:pt x="485266" y="381000"/>
                    <a:pt x="501176" y="369570"/>
                  </a:cubicBezTo>
                  <a:cubicBezTo>
                    <a:pt x="513904" y="360680"/>
                    <a:pt x="529815" y="355600"/>
                    <a:pt x="547316" y="353060"/>
                  </a:cubicBezTo>
                  <a:cubicBezTo>
                    <a:pt x="563226" y="350520"/>
                    <a:pt x="580728" y="350520"/>
                    <a:pt x="596638" y="355600"/>
                  </a:cubicBezTo>
                  <a:cubicBezTo>
                    <a:pt x="617322" y="361950"/>
                    <a:pt x="644369" y="378460"/>
                    <a:pt x="657097" y="392430"/>
                  </a:cubicBezTo>
                  <a:cubicBezTo>
                    <a:pt x="666644" y="403860"/>
                    <a:pt x="671417" y="430530"/>
                    <a:pt x="671417" y="430530"/>
                  </a:cubicBezTo>
                </a:path>
              </a:pathLst>
            </a:custGeom>
            <a:solidFill>
              <a:srgbClr val="E580BC"/>
            </a:solidFill>
            <a:ln cap="sq">
              <a:noFill/>
              <a:prstDash val="solid"/>
              <a:miter/>
            </a:ln>
          </p:spPr>
          <p:txBody>
            <a:bodyPr/>
            <a:lstStyle/>
            <a:p>
              <a:endParaRPr lang="en-GB"/>
            </a:p>
          </p:txBody>
        </p:sp>
      </p:grpSp>
      <p:grpSp>
        <p:nvGrpSpPr>
          <p:cNvPr id="43" name="Group 43"/>
          <p:cNvGrpSpPr/>
          <p:nvPr/>
        </p:nvGrpSpPr>
        <p:grpSpPr>
          <a:xfrm>
            <a:off x="9418381" y="3406771"/>
            <a:ext cx="162294" cy="223430"/>
            <a:chOff x="0" y="0"/>
            <a:chExt cx="392985" cy="541020"/>
          </a:xfrm>
        </p:grpSpPr>
        <p:sp>
          <p:nvSpPr>
            <p:cNvPr id="44" name="Freeform 44"/>
            <p:cNvSpPr/>
            <p:nvPr/>
          </p:nvSpPr>
          <p:spPr>
            <a:xfrm>
              <a:off x="62050" y="49530"/>
              <a:ext cx="268885" cy="443230"/>
            </a:xfrm>
            <a:custGeom>
              <a:avLst/>
              <a:gdLst/>
              <a:ahLst/>
              <a:cxnLst/>
              <a:rect l="l" t="t" r="r" b="b"/>
              <a:pathLst>
                <a:path w="268885" h="443230">
                  <a:moveTo>
                    <a:pt x="260930" y="115570"/>
                  </a:moveTo>
                  <a:cubicBezTo>
                    <a:pt x="216381" y="294640"/>
                    <a:pt x="237064" y="351790"/>
                    <a:pt x="222745" y="383540"/>
                  </a:cubicBezTo>
                  <a:cubicBezTo>
                    <a:pt x="213199" y="403860"/>
                    <a:pt x="197289" y="417830"/>
                    <a:pt x="178196" y="426720"/>
                  </a:cubicBezTo>
                  <a:cubicBezTo>
                    <a:pt x="157513" y="436880"/>
                    <a:pt x="132056" y="443230"/>
                    <a:pt x="108191" y="439420"/>
                  </a:cubicBezTo>
                  <a:cubicBezTo>
                    <a:pt x="79552" y="435610"/>
                    <a:pt x="36594" y="412750"/>
                    <a:pt x="20684" y="393700"/>
                  </a:cubicBezTo>
                  <a:cubicBezTo>
                    <a:pt x="7955" y="377190"/>
                    <a:pt x="4773" y="355600"/>
                    <a:pt x="9547" y="337820"/>
                  </a:cubicBezTo>
                  <a:cubicBezTo>
                    <a:pt x="12729" y="320040"/>
                    <a:pt x="23866" y="299720"/>
                    <a:pt x="41367" y="287020"/>
                  </a:cubicBezTo>
                  <a:cubicBezTo>
                    <a:pt x="63642" y="273050"/>
                    <a:pt x="112964" y="261620"/>
                    <a:pt x="141602" y="264160"/>
                  </a:cubicBezTo>
                  <a:cubicBezTo>
                    <a:pt x="165468" y="266700"/>
                    <a:pt x="187742" y="279400"/>
                    <a:pt x="203653" y="293370"/>
                  </a:cubicBezTo>
                  <a:cubicBezTo>
                    <a:pt x="217972" y="306070"/>
                    <a:pt x="229109" y="327660"/>
                    <a:pt x="230700" y="345440"/>
                  </a:cubicBezTo>
                  <a:cubicBezTo>
                    <a:pt x="232291" y="363220"/>
                    <a:pt x="224336" y="386080"/>
                    <a:pt x="211608" y="400050"/>
                  </a:cubicBezTo>
                  <a:cubicBezTo>
                    <a:pt x="198880" y="415290"/>
                    <a:pt x="176605" y="429260"/>
                    <a:pt x="155922" y="435610"/>
                  </a:cubicBezTo>
                  <a:cubicBezTo>
                    <a:pt x="133647" y="440690"/>
                    <a:pt x="106600" y="441960"/>
                    <a:pt x="84325" y="435610"/>
                  </a:cubicBezTo>
                  <a:cubicBezTo>
                    <a:pt x="63642" y="430530"/>
                    <a:pt x="41367" y="419100"/>
                    <a:pt x="27048" y="401320"/>
                  </a:cubicBezTo>
                  <a:cubicBezTo>
                    <a:pt x="7955" y="375920"/>
                    <a:pt x="4773" y="321310"/>
                    <a:pt x="1591" y="284480"/>
                  </a:cubicBezTo>
                  <a:cubicBezTo>
                    <a:pt x="0" y="252730"/>
                    <a:pt x="0" y="224790"/>
                    <a:pt x="6364" y="195580"/>
                  </a:cubicBezTo>
                  <a:cubicBezTo>
                    <a:pt x="12729" y="163830"/>
                    <a:pt x="25457" y="129540"/>
                    <a:pt x="41367" y="100330"/>
                  </a:cubicBezTo>
                  <a:cubicBezTo>
                    <a:pt x="54095" y="72390"/>
                    <a:pt x="68415" y="39370"/>
                    <a:pt x="90689" y="22860"/>
                  </a:cubicBezTo>
                  <a:cubicBezTo>
                    <a:pt x="109782" y="8890"/>
                    <a:pt x="140011" y="2540"/>
                    <a:pt x="160695" y="1270"/>
                  </a:cubicBezTo>
                  <a:cubicBezTo>
                    <a:pt x="178196" y="0"/>
                    <a:pt x="195697" y="5080"/>
                    <a:pt x="210017" y="10160"/>
                  </a:cubicBezTo>
                  <a:cubicBezTo>
                    <a:pt x="224336" y="16510"/>
                    <a:pt x="238655" y="26670"/>
                    <a:pt x="248202" y="36830"/>
                  </a:cubicBezTo>
                  <a:cubicBezTo>
                    <a:pt x="257748" y="48260"/>
                    <a:pt x="264112" y="62230"/>
                    <a:pt x="267294" y="74930"/>
                  </a:cubicBezTo>
                  <a:cubicBezTo>
                    <a:pt x="268885" y="87630"/>
                    <a:pt x="260930" y="115570"/>
                    <a:pt x="260930" y="115570"/>
                  </a:cubicBezTo>
                </a:path>
              </a:pathLst>
            </a:custGeom>
            <a:solidFill>
              <a:srgbClr val="E580BC"/>
            </a:solidFill>
            <a:ln cap="sq">
              <a:noFill/>
              <a:prstDash val="solid"/>
              <a:miter/>
            </a:ln>
          </p:spPr>
          <p:txBody>
            <a:bodyPr/>
            <a:lstStyle/>
            <a:p>
              <a:endParaRPr lang="en-GB"/>
            </a:p>
          </p:txBody>
        </p:sp>
      </p:grpSp>
      <p:grpSp>
        <p:nvGrpSpPr>
          <p:cNvPr id="45" name="Group 45"/>
          <p:cNvGrpSpPr/>
          <p:nvPr/>
        </p:nvGrpSpPr>
        <p:grpSpPr>
          <a:xfrm>
            <a:off x="9437638" y="3321973"/>
            <a:ext cx="7899685" cy="5437250"/>
            <a:chOff x="0" y="0"/>
            <a:chExt cx="1554442" cy="1069902"/>
          </a:xfrm>
        </p:grpSpPr>
        <p:sp>
          <p:nvSpPr>
            <p:cNvPr id="46" name="Freeform 46"/>
            <p:cNvSpPr/>
            <p:nvPr/>
          </p:nvSpPr>
          <p:spPr>
            <a:xfrm>
              <a:off x="0" y="0"/>
              <a:ext cx="1554442" cy="1069902"/>
            </a:xfrm>
            <a:custGeom>
              <a:avLst/>
              <a:gdLst/>
              <a:ahLst/>
              <a:cxnLst/>
              <a:rect l="l" t="t" r="r" b="b"/>
              <a:pathLst>
                <a:path w="1554442" h="1069902">
                  <a:moveTo>
                    <a:pt x="36261" y="0"/>
                  </a:moveTo>
                  <a:lnTo>
                    <a:pt x="1518181" y="0"/>
                  </a:lnTo>
                  <a:cubicBezTo>
                    <a:pt x="1538207" y="0"/>
                    <a:pt x="1554442" y="16235"/>
                    <a:pt x="1554442" y="36261"/>
                  </a:cubicBezTo>
                  <a:lnTo>
                    <a:pt x="1554442" y="1033641"/>
                  </a:lnTo>
                  <a:cubicBezTo>
                    <a:pt x="1554442" y="1043258"/>
                    <a:pt x="1550622" y="1052481"/>
                    <a:pt x="1543821" y="1059281"/>
                  </a:cubicBezTo>
                  <a:cubicBezTo>
                    <a:pt x="1537021" y="1066082"/>
                    <a:pt x="1527798" y="1069902"/>
                    <a:pt x="1518181" y="1069902"/>
                  </a:cubicBezTo>
                  <a:lnTo>
                    <a:pt x="36261" y="1069902"/>
                  </a:lnTo>
                  <a:cubicBezTo>
                    <a:pt x="16235" y="1069902"/>
                    <a:pt x="0" y="1053667"/>
                    <a:pt x="0" y="1033641"/>
                  </a:cubicBezTo>
                  <a:lnTo>
                    <a:pt x="0" y="36261"/>
                  </a:lnTo>
                  <a:cubicBezTo>
                    <a:pt x="0" y="16235"/>
                    <a:pt x="16235" y="0"/>
                    <a:pt x="36261" y="0"/>
                  </a:cubicBezTo>
                  <a:close/>
                </a:path>
              </a:pathLst>
            </a:custGeom>
            <a:solidFill>
              <a:srgbClr val="FFFFFF"/>
            </a:solidFill>
            <a:ln w="38100" cap="rnd">
              <a:solidFill>
                <a:srgbClr val="E580BC"/>
              </a:solidFill>
              <a:prstDash val="solid"/>
              <a:round/>
            </a:ln>
          </p:spPr>
          <p:txBody>
            <a:bodyPr/>
            <a:lstStyle/>
            <a:p>
              <a:endParaRPr lang="en-GB"/>
            </a:p>
          </p:txBody>
        </p:sp>
        <p:sp>
          <p:nvSpPr>
            <p:cNvPr id="47" name="TextBox 47"/>
            <p:cNvSpPr txBox="1"/>
            <p:nvPr/>
          </p:nvSpPr>
          <p:spPr>
            <a:xfrm>
              <a:off x="0" y="-28575"/>
              <a:ext cx="1554442" cy="1098477"/>
            </a:xfrm>
            <a:prstGeom prst="rect">
              <a:avLst/>
            </a:prstGeom>
          </p:spPr>
          <p:txBody>
            <a:bodyPr lIns="92521" tIns="92521" rIns="92521" bIns="92521" rtlCol="0" anchor="ctr"/>
            <a:lstStyle/>
            <a:p>
              <a:pPr algn="ctr">
                <a:lnSpc>
                  <a:spcPts val="1648"/>
                </a:lnSpc>
              </a:pPr>
              <a:endParaRPr/>
            </a:p>
          </p:txBody>
        </p:sp>
      </p:grpSp>
      <p:grpSp>
        <p:nvGrpSpPr>
          <p:cNvPr id="48" name="Group 48"/>
          <p:cNvGrpSpPr/>
          <p:nvPr/>
        </p:nvGrpSpPr>
        <p:grpSpPr>
          <a:xfrm>
            <a:off x="9453109" y="3799538"/>
            <a:ext cx="7884214" cy="213952"/>
            <a:chOff x="0" y="0"/>
            <a:chExt cx="1551398" cy="42100"/>
          </a:xfrm>
        </p:grpSpPr>
        <p:sp>
          <p:nvSpPr>
            <p:cNvPr id="49" name="Freeform 49"/>
            <p:cNvSpPr/>
            <p:nvPr/>
          </p:nvSpPr>
          <p:spPr>
            <a:xfrm>
              <a:off x="0" y="0"/>
              <a:ext cx="1551398" cy="42100"/>
            </a:xfrm>
            <a:custGeom>
              <a:avLst/>
              <a:gdLst/>
              <a:ahLst/>
              <a:cxnLst/>
              <a:rect l="l" t="t" r="r" b="b"/>
              <a:pathLst>
                <a:path w="1551398" h="42100">
                  <a:moveTo>
                    <a:pt x="0" y="0"/>
                  </a:moveTo>
                  <a:lnTo>
                    <a:pt x="1551398" y="0"/>
                  </a:lnTo>
                  <a:lnTo>
                    <a:pt x="1551398" y="42100"/>
                  </a:lnTo>
                  <a:lnTo>
                    <a:pt x="0" y="42100"/>
                  </a:lnTo>
                  <a:close/>
                </a:path>
              </a:pathLst>
            </a:custGeom>
            <a:solidFill>
              <a:srgbClr val="E580BC"/>
            </a:solidFill>
          </p:spPr>
          <p:txBody>
            <a:bodyPr/>
            <a:lstStyle/>
            <a:p>
              <a:endParaRPr lang="en-GB"/>
            </a:p>
          </p:txBody>
        </p:sp>
        <p:sp>
          <p:nvSpPr>
            <p:cNvPr id="50" name="TextBox 50"/>
            <p:cNvSpPr txBox="1"/>
            <p:nvPr/>
          </p:nvSpPr>
          <p:spPr>
            <a:xfrm>
              <a:off x="0" y="-28575"/>
              <a:ext cx="1551398" cy="70675"/>
            </a:xfrm>
            <a:prstGeom prst="rect">
              <a:avLst/>
            </a:prstGeom>
          </p:spPr>
          <p:txBody>
            <a:bodyPr lIns="92521" tIns="92521" rIns="92521" bIns="92521" rtlCol="0" anchor="ctr"/>
            <a:lstStyle/>
            <a:p>
              <a:pPr algn="ctr">
                <a:lnSpc>
                  <a:spcPts val="1648"/>
                </a:lnSpc>
              </a:pPr>
              <a:endParaRPr/>
            </a:p>
          </p:txBody>
        </p:sp>
      </p:grpSp>
      <p:grpSp>
        <p:nvGrpSpPr>
          <p:cNvPr id="51" name="Group 51"/>
          <p:cNvGrpSpPr/>
          <p:nvPr/>
        </p:nvGrpSpPr>
        <p:grpSpPr>
          <a:xfrm>
            <a:off x="10062905" y="3340471"/>
            <a:ext cx="6573449" cy="552777"/>
            <a:chOff x="0" y="0"/>
            <a:chExt cx="1293475" cy="108771"/>
          </a:xfrm>
        </p:grpSpPr>
        <p:sp>
          <p:nvSpPr>
            <p:cNvPr id="52" name="Freeform 52"/>
            <p:cNvSpPr/>
            <p:nvPr/>
          </p:nvSpPr>
          <p:spPr>
            <a:xfrm>
              <a:off x="0" y="0"/>
              <a:ext cx="1293475" cy="108771"/>
            </a:xfrm>
            <a:custGeom>
              <a:avLst/>
              <a:gdLst/>
              <a:ahLst/>
              <a:cxnLst/>
              <a:rect l="l" t="t" r="r" b="b"/>
              <a:pathLst>
                <a:path w="1293475" h="108771">
                  <a:moveTo>
                    <a:pt x="0" y="0"/>
                  </a:moveTo>
                  <a:lnTo>
                    <a:pt x="1293475" y="0"/>
                  </a:lnTo>
                  <a:lnTo>
                    <a:pt x="1293475" y="108771"/>
                  </a:lnTo>
                  <a:lnTo>
                    <a:pt x="0" y="108771"/>
                  </a:lnTo>
                  <a:close/>
                </a:path>
              </a:pathLst>
            </a:custGeom>
            <a:solidFill>
              <a:srgbClr val="E580BC"/>
            </a:solidFill>
          </p:spPr>
          <p:txBody>
            <a:bodyPr/>
            <a:lstStyle/>
            <a:p>
              <a:endParaRPr lang="en-GB"/>
            </a:p>
          </p:txBody>
        </p:sp>
        <p:sp>
          <p:nvSpPr>
            <p:cNvPr id="53" name="TextBox 53"/>
            <p:cNvSpPr txBox="1"/>
            <p:nvPr/>
          </p:nvSpPr>
          <p:spPr>
            <a:xfrm>
              <a:off x="0" y="-28575"/>
              <a:ext cx="1293475" cy="137346"/>
            </a:xfrm>
            <a:prstGeom prst="rect">
              <a:avLst/>
            </a:prstGeom>
          </p:spPr>
          <p:txBody>
            <a:bodyPr lIns="92521" tIns="92521" rIns="92521" bIns="92521" rtlCol="0" anchor="ctr"/>
            <a:lstStyle/>
            <a:p>
              <a:pPr algn="ctr">
                <a:lnSpc>
                  <a:spcPts val="1648"/>
                </a:lnSpc>
              </a:pPr>
              <a:endParaRPr/>
            </a:p>
          </p:txBody>
        </p:sp>
      </p:grpSp>
      <p:grpSp>
        <p:nvGrpSpPr>
          <p:cNvPr id="54" name="Group 54"/>
          <p:cNvGrpSpPr/>
          <p:nvPr/>
        </p:nvGrpSpPr>
        <p:grpSpPr>
          <a:xfrm>
            <a:off x="9720525" y="3584461"/>
            <a:ext cx="643292" cy="400731"/>
            <a:chOff x="0" y="0"/>
            <a:chExt cx="470946" cy="293370"/>
          </a:xfrm>
        </p:grpSpPr>
        <p:sp>
          <p:nvSpPr>
            <p:cNvPr id="55" name="Freeform 55"/>
            <p:cNvSpPr/>
            <p:nvPr/>
          </p:nvSpPr>
          <p:spPr>
            <a:xfrm>
              <a:off x="54095" y="50800"/>
              <a:ext cx="356392" cy="194310"/>
            </a:xfrm>
            <a:custGeom>
              <a:avLst/>
              <a:gdLst/>
              <a:ahLst/>
              <a:cxnLst/>
              <a:rect l="l" t="t" r="r" b="b"/>
              <a:pathLst>
                <a:path w="356392" h="194310">
                  <a:moveTo>
                    <a:pt x="71597" y="0"/>
                  </a:moveTo>
                  <a:cubicBezTo>
                    <a:pt x="354801" y="146050"/>
                    <a:pt x="354801" y="162560"/>
                    <a:pt x="350028" y="173990"/>
                  </a:cubicBezTo>
                  <a:cubicBezTo>
                    <a:pt x="343664" y="182880"/>
                    <a:pt x="324571" y="190500"/>
                    <a:pt x="313434" y="191770"/>
                  </a:cubicBezTo>
                  <a:cubicBezTo>
                    <a:pt x="303888" y="193040"/>
                    <a:pt x="292750" y="190500"/>
                    <a:pt x="284795" y="185420"/>
                  </a:cubicBezTo>
                  <a:cubicBezTo>
                    <a:pt x="275249" y="180340"/>
                    <a:pt x="265703" y="165100"/>
                    <a:pt x="264112" y="156210"/>
                  </a:cubicBezTo>
                  <a:cubicBezTo>
                    <a:pt x="264112" y="148590"/>
                    <a:pt x="267294" y="139700"/>
                    <a:pt x="273658" y="134620"/>
                  </a:cubicBezTo>
                  <a:cubicBezTo>
                    <a:pt x="280022" y="127000"/>
                    <a:pt x="299115" y="119380"/>
                    <a:pt x="311843" y="119380"/>
                  </a:cubicBezTo>
                  <a:cubicBezTo>
                    <a:pt x="324571" y="119380"/>
                    <a:pt x="342072" y="128270"/>
                    <a:pt x="348437" y="135890"/>
                  </a:cubicBezTo>
                  <a:cubicBezTo>
                    <a:pt x="354801" y="144780"/>
                    <a:pt x="356392" y="161290"/>
                    <a:pt x="351619" y="170180"/>
                  </a:cubicBezTo>
                  <a:cubicBezTo>
                    <a:pt x="346846" y="179070"/>
                    <a:pt x="334117" y="189230"/>
                    <a:pt x="318207" y="190500"/>
                  </a:cubicBezTo>
                  <a:cubicBezTo>
                    <a:pt x="292750" y="194310"/>
                    <a:pt x="248201" y="170180"/>
                    <a:pt x="205244" y="153670"/>
                  </a:cubicBezTo>
                  <a:cubicBezTo>
                    <a:pt x="147966" y="129540"/>
                    <a:pt x="30230" y="83820"/>
                    <a:pt x="9546" y="53340"/>
                  </a:cubicBezTo>
                  <a:cubicBezTo>
                    <a:pt x="0" y="38100"/>
                    <a:pt x="1591" y="19050"/>
                    <a:pt x="11137" y="10160"/>
                  </a:cubicBezTo>
                  <a:cubicBezTo>
                    <a:pt x="20684" y="0"/>
                    <a:pt x="71597" y="0"/>
                    <a:pt x="71597" y="0"/>
                  </a:cubicBezTo>
                </a:path>
              </a:pathLst>
            </a:custGeom>
            <a:solidFill>
              <a:srgbClr val="E580BC"/>
            </a:solidFill>
            <a:ln cap="sq">
              <a:noFill/>
              <a:prstDash val="solid"/>
              <a:miter/>
            </a:ln>
          </p:spPr>
          <p:txBody>
            <a:bodyPr/>
            <a:lstStyle/>
            <a:p>
              <a:endParaRPr lang="en-GB"/>
            </a:p>
          </p:txBody>
        </p:sp>
      </p:grpSp>
      <p:grpSp>
        <p:nvGrpSpPr>
          <p:cNvPr id="56" name="Group 56"/>
          <p:cNvGrpSpPr/>
          <p:nvPr/>
        </p:nvGrpSpPr>
        <p:grpSpPr>
          <a:xfrm>
            <a:off x="9948720" y="3591400"/>
            <a:ext cx="339032" cy="386853"/>
            <a:chOff x="0" y="0"/>
            <a:chExt cx="248201" cy="283210"/>
          </a:xfrm>
        </p:grpSpPr>
        <p:sp>
          <p:nvSpPr>
            <p:cNvPr id="57" name="Freeform 57"/>
            <p:cNvSpPr/>
            <p:nvPr/>
          </p:nvSpPr>
          <p:spPr>
            <a:xfrm>
              <a:off x="52504" y="50800"/>
              <a:ext cx="132056" cy="184150"/>
            </a:xfrm>
            <a:custGeom>
              <a:avLst/>
              <a:gdLst/>
              <a:ahLst/>
              <a:cxnLst/>
              <a:rect l="l" t="t" r="r" b="b"/>
              <a:pathLst>
                <a:path w="132056" h="184150">
                  <a:moveTo>
                    <a:pt x="130465" y="45720"/>
                  </a:moveTo>
                  <a:cubicBezTo>
                    <a:pt x="84325" y="176530"/>
                    <a:pt x="60459" y="184150"/>
                    <a:pt x="46140" y="181610"/>
                  </a:cubicBezTo>
                  <a:cubicBezTo>
                    <a:pt x="31821" y="177800"/>
                    <a:pt x="12728" y="157480"/>
                    <a:pt x="11137" y="146050"/>
                  </a:cubicBezTo>
                  <a:cubicBezTo>
                    <a:pt x="9546" y="135890"/>
                    <a:pt x="19093" y="120650"/>
                    <a:pt x="30230" y="115570"/>
                  </a:cubicBezTo>
                  <a:cubicBezTo>
                    <a:pt x="42958" y="109220"/>
                    <a:pt x="74779" y="109220"/>
                    <a:pt x="85916" y="115570"/>
                  </a:cubicBezTo>
                  <a:cubicBezTo>
                    <a:pt x="97053" y="121920"/>
                    <a:pt x="106599" y="137160"/>
                    <a:pt x="103417" y="147320"/>
                  </a:cubicBezTo>
                  <a:cubicBezTo>
                    <a:pt x="101826" y="160020"/>
                    <a:pt x="81143" y="179070"/>
                    <a:pt x="66824" y="181610"/>
                  </a:cubicBezTo>
                  <a:cubicBezTo>
                    <a:pt x="50913" y="184150"/>
                    <a:pt x="25457" y="175260"/>
                    <a:pt x="15910" y="161290"/>
                  </a:cubicBezTo>
                  <a:cubicBezTo>
                    <a:pt x="0" y="138430"/>
                    <a:pt x="17501" y="57150"/>
                    <a:pt x="38185" y="30480"/>
                  </a:cubicBezTo>
                  <a:cubicBezTo>
                    <a:pt x="49322" y="13970"/>
                    <a:pt x="73188" y="1270"/>
                    <a:pt x="87507" y="0"/>
                  </a:cubicBezTo>
                  <a:cubicBezTo>
                    <a:pt x="101826" y="0"/>
                    <a:pt x="117737" y="11430"/>
                    <a:pt x="125692" y="19050"/>
                  </a:cubicBezTo>
                  <a:cubicBezTo>
                    <a:pt x="132056" y="26670"/>
                    <a:pt x="130465" y="45720"/>
                    <a:pt x="130465" y="45720"/>
                  </a:cubicBezTo>
                </a:path>
              </a:pathLst>
            </a:custGeom>
            <a:solidFill>
              <a:srgbClr val="E580BC"/>
            </a:solidFill>
            <a:ln cap="sq">
              <a:noFill/>
              <a:prstDash val="solid"/>
              <a:miter/>
            </a:ln>
          </p:spPr>
          <p:txBody>
            <a:bodyPr/>
            <a:lstStyle/>
            <a:p>
              <a:endParaRPr lang="en-GB"/>
            </a:p>
          </p:txBody>
        </p:sp>
      </p:grpSp>
      <p:grpSp>
        <p:nvGrpSpPr>
          <p:cNvPr id="58" name="Group 58"/>
          <p:cNvGrpSpPr/>
          <p:nvPr/>
        </p:nvGrpSpPr>
        <p:grpSpPr>
          <a:xfrm>
            <a:off x="9387860" y="3428332"/>
            <a:ext cx="1082296" cy="582881"/>
            <a:chOff x="0" y="0"/>
            <a:chExt cx="792335" cy="426720"/>
          </a:xfrm>
        </p:grpSpPr>
        <p:sp>
          <p:nvSpPr>
            <p:cNvPr id="59" name="Freeform 59"/>
            <p:cNvSpPr/>
            <p:nvPr/>
          </p:nvSpPr>
          <p:spPr>
            <a:xfrm>
              <a:off x="58868" y="50800"/>
              <a:ext cx="673007" cy="335280"/>
            </a:xfrm>
            <a:custGeom>
              <a:avLst/>
              <a:gdLst/>
              <a:ahLst/>
              <a:cxnLst/>
              <a:rect l="l" t="t" r="r" b="b"/>
              <a:pathLst>
                <a:path w="673007" h="335280">
                  <a:moveTo>
                    <a:pt x="12729" y="212090"/>
                  </a:moveTo>
                  <a:cubicBezTo>
                    <a:pt x="264112" y="29210"/>
                    <a:pt x="359574" y="0"/>
                    <a:pt x="413669" y="0"/>
                  </a:cubicBezTo>
                  <a:cubicBezTo>
                    <a:pt x="447081" y="0"/>
                    <a:pt x="480493" y="10160"/>
                    <a:pt x="494812" y="22860"/>
                  </a:cubicBezTo>
                  <a:cubicBezTo>
                    <a:pt x="505949" y="33020"/>
                    <a:pt x="505949" y="44450"/>
                    <a:pt x="505949" y="63500"/>
                  </a:cubicBezTo>
                  <a:cubicBezTo>
                    <a:pt x="505949" y="101600"/>
                    <a:pt x="480493" y="207010"/>
                    <a:pt x="459809" y="242570"/>
                  </a:cubicBezTo>
                  <a:cubicBezTo>
                    <a:pt x="450263" y="259080"/>
                    <a:pt x="442308" y="266700"/>
                    <a:pt x="427988" y="274320"/>
                  </a:cubicBezTo>
                  <a:cubicBezTo>
                    <a:pt x="413669" y="283210"/>
                    <a:pt x="394577" y="285750"/>
                    <a:pt x="370711" y="288290"/>
                  </a:cubicBezTo>
                  <a:cubicBezTo>
                    <a:pt x="326162" y="293370"/>
                    <a:pt x="232291" y="300990"/>
                    <a:pt x="184560" y="287020"/>
                  </a:cubicBezTo>
                  <a:cubicBezTo>
                    <a:pt x="147966" y="276860"/>
                    <a:pt x="101826" y="251460"/>
                    <a:pt x="98644" y="233680"/>
                  </a:cubicBezTo>
                  <a:cubicBezTo>
                    <a:pt x="95462" y="219710"/>
                    <a:pt x="116146" y="207010"/>
                    <a:pt x="136829" y="191770"/>
                  </a:cubicBezTo>
                  <a:cubicBezTo>
                    <a:pt x="175014" y="162560"/>
                    <a:pt x="281613" y="109220"/>
                    <a:pt x="330935" y="90170"/>
                  </a:cubicBezTo>
                  <a:cubicBezTo>
                    <a:pt x="359574" y="78740"/>
                    <a:pt x="381848" y="68580"/>
                    <a:pt x="400941" y="69850"/>
                  </a:cubicBezTo>
                  <a:cubicBezTo>
                    <a:pt x="413669" y="69850"/>
                    <a:pt x="426397" y="77470"/>
                    <a:pt x="434353" y="83820"/>
                  </a:cubicBezTo>
                  <a:cubicBezTo>
                    <a:pt x="440717" y="91440"/>
                    <a:pt x="447081" y="101600"/>
                    <a:pt x="445490" y="113030"/>
                  </a:cubicBezTo>
                  <a:cubicBezTo>
                    <a:pt x="443899" y="133350"/>
                    <a:pt x="413669" y="167640"/>
                    <a:pt x="394577" y="193040"/>
                  </a:cubicBezTo>
                  <a:cubicBezTo>
                    <a:pt x="375484" y="217170"/>
                    <a:pt x="350028" y="251460"/>
                    <a:pt x="327753" y="261620"/>
                  </a:cubicBezTo>
                  <a:cubicBezTo>
                    <a:pt x="315025" y="267970"/>
                    <a:pt x="302297" y="269240"/>
                    <a:pt x="291159" y="266700"/>
                  </a:cubicBezTo>
                  <a:cubicBezTo>
                    <a:pt x="280022" y="264160"/>
                    <a:pt x="265703" y="257810"/>
                    <a:pt x="259339" y="250190"/>
                  </a:cubicBezTo>
                  <a:cubicBezTo>
                    <a:pt x="251384" y="242570"/>
                    <a:pt x="248202" y="229870"/>
                    <a:pt x="248202" y="220980"/>
                  </a:cubicBezTo>
                  <a:cubicBezTo>
                    <a:pt x="249793" y="212090"/>
                    <a:pt x="256157" y="200660"/>
                    <a:pt x="265703" y="194310"/>
                  </a:cubicBezTo>
                  <a:cubicBezTo>
                    <a:pt x="276840" y="186690"/>
                    <a:pt x="295933" y="185420"/>
                    <a:pt x="319798" y="182880"/>
                  </a:cubicBezTo>
                  <a:cubicBezTo>
                    <a:pt x="367529" y="180340"/>
                    <a:pt x="466173" y="181610"/>
                    <a:pt x="525042" y="193040"/>
                  </a:cubicBezTo>
                  <a:cubicBezTo>
                    <a:pt x="572773" y="201930"/>
                    <a:pt x="628459" y="220980"/>
                    <a:pt x="650733" y="236220"/>
                  </a:cubicBezTo>
                  <a:cubicBezTo>
                    <a:pt x="661870" y="245110"/>
                    <a:pt x="668235" y="252730"/>
                    <a:pt x="669826" y="261620"/>
                  </a:cubicBezTo>
                  <a:cubicBezTo>
                    <a:pt x="671417" y="270510"/>
                    <a:pt x="669826" y="283210"/>
                    <a:pt x="663462" y="290830"/>
                  </a:cubicBezTo>
                  <a:cubicBezTo>
                    <a:pt x="657097" y="298450"/>
                    <a:pt x="649142" y="304800"/>
                    <a:pt x="634823" y="309880"/>
                  </a:cubicBezTo>
                  <a:cubicBezTo>
                    <a:pt x="603002" y="320040"/>
                    <a:pt x="496403" y="335280"/>
                    <a:pt x="461400" y="322580"/>
                  </a:cubicBezTo>
                  <a:cubicBezTo>
                    <a:pt x="440717" y="314960"/>
                    <a:pt x="424806" y="294640"/>
                    <a:pt x="424806" y="280670"/>
                  </a:cubicBezTo>
                  <a:cubicBezTo>
                    <a:pt x="426397" y="267970"/>
                    <a:pt x="448672" y="245110"/>
                    <a:pt x="466173" y="242570"/>
                  </a:cubicBezTo>
                  <a:cubicBezTo>
                    <a:pt x="482084" y="238760"/>
                    <a:pt x="513904" y="251460"/>
                    <a:pt x="523450" y="262890"/>
                  </a:cubicBezTo>
                  <a:cubicBezTo>
                    <a:pt x="531406" y="273050"/>
                    <a:pt x="531406" y="292100"/>
                    <a:pt x="525042" y="302260"/>
                  </a:cubicBezTo>
                  <a:cubicBezTo>
                    <a:pt x="517086" y="312420"/>
                    <a:pt x="497994" y="322580"/>
                    <a:pt x="483675" y="323850"/>
                  </a:cubicBezTo>
                  <a:cubicBezTo>
                    <a:pt x="469355" y="326390"/>
                    <a:pt x="447081" y="318770"/>
                    <a:pt x="439126" y="309880"/>
                  </a:cubicBezTo>
                  <a:cubicBezTo>
                    <a:pt x="429579" y="302260"/>
                    <a:pt x="423215" y="283210"/>
                    <a:pt x="426397" y="271780"/>
                  </a:cubicBezTo>
                  <a:cubicBezTo>
                    <a:pt x="431170" y="261620"/>
                    <a:pt x="442308" y="250190"/>
                    <a:pt x="459809" y="243840"/>
                  </a:cubicBezTo>
                  <a:cubicBezTo>
                    <a:pt x="494812" y="229870"/>
                    <a:pt x="606184" y="219710"/>
                    <a:pt x="639596" y="231140"/>
                  </a:cubicBezTo>
                  <a:cubicBezTo>
                    <a:pt x="657097" y="237490"/>
                    <a:pt x="666644" y="250190"/>
                    <a:pt x="669826" y="261620"/>
                  </a:cubicBezTo>
                  <a:cubicBezTo>
                    <a:pt x="673008" y="273050"/>
                    <a:pt x="666644" y="290830"/>
                    <a:pt x="655506" y="298450"/>
                  </a:cubicBezTo>
                  <a:cubicBezTo>
                    <a:pt x="645960" y="307340"/>
                    <a:pt x="626868" y="312420"/>
                    <a:pt x="609366" y="311150"/>
                  </a:cubicBezTo>
                  <a:cubicBezTo>
                    <a:pt x="587092" y="309880"/>
                    <a:pt x="564817" y="288290"/>
                    <a:pt x="531406" y="280670"/>
                  </a:cubicBezTo>
                  <a:cubicBezTo>
                    <a:pt x="482084" y="267970"/>
                    <a:pt x="381848" y="254000"/>
                    <a:pt x="338891" y="256540"/>
                  </a:cubicBezTo>
                  <a:cubicBezTo>
                    <a:pt x="316616" y="256540"/>
                    <a:pt x="305479" y="267970"/>
                    <a:pt x="291159" y="266700"/>
                  </a:cubicBezTo>
                  <a:cubicBezTo>
                    <a:pt x="278431" y="265430"/>
                    <a:pt x="265703" y="259080"/>
                    <a:pt x="259339" y="250190"/>
                  </a:cubicBezTo>
                  <a:cubicBezTo>
                    <a:pt x="251384" y="238760"/>
                    <a:pt x="249793" y="220980"/>
                    <a:pt x="257748" y="201930"/>
                  </a:cubicBezTo>
                  <a:cubicBezTo>
                    <a:pt x="268885" y="168910"/>
                    <a:pt x="334117" y="91440"/>
                    <a:pt x="364347" y="74930"/>
                  </a:cubicBezTo>
                  <a:cubicBezTo>
                    <a:pt x="377075" y="68580"/>
                    <a:pt x="388213" y="67310"/>
                    <a:pt x="400941" y="69850"/>
                  </a:cubicBezTo>
                  <a:cubicBezTo>
                    <a:pt x="415260" y="71120"/>
                    <a:pt x="434353" y="82550"/>
                    <a:pt x="440717" y="92710"/>
                  </a:cubicBezTo>
                  <a:cubicBezTo>
                    <a:pt x="447081" y="105410"/>
                    <a:pt x="443899" y="124460"/>
                    <a:pt x="431170" y="140970"/>
                  </a:cubicBezTo>
                  <a:cubicBezTo>
                    <a:pt x="404123" y="172720"/>
                    <a:pt x="281613" y="227330"/>
                    <a:pt x="237064" y="242570"/>
                  </a:cubicBezTo>
                  <a:cubicBezTo>
                    <a:pt x="216381" y="250190"/>
                    <a:pt x="197288" y="257810"/>
                    <a:pt x="187742" y="252730"/>
                  </a:cubicBezTo>
                  <a:cubicBezTo>
                    <a:pt x="178196" y="246380"/>
                    <a:pt x="173423" y="213360"/>
                    <a:pt x="184560" y="203200"/>
                  </a:cubicBezTo>
                  <a:cubicBezTo>
                    <a:pt x="200471" y="189230"/>
                    <a:pt x="276840" y="208280"/>
                    <a:pt x="308661" y="201930"/>
                  </a:cubicBezTo>
                  <a:cubicBezTo>
                    <a:pt x="330935" y="198120"/>
                    <a:pt x="348437" y="195580"/>
                    <a:pt x="362756" y="181610"/>
                  </a:cubicBezTo>
                  <a:cubicBezTo>
                    <a:pt x="385031" y="158750"/>
                    <a:pt x="378666" y="66040"/>
                    <a:pt x="399350" y="59690"/>
                  </a:cubicBezTo>
                  <a:cubicBezTo>
                    <a:pt x="410487" y="57150"/>
                    <a:pt x="440717" y="74930"/>
                    <a:pt x="439126" y="82550"/>
                  </a:cubicBezTo>
                  <a:cubicBezTo>
                    <a:pt x="437535" y="100330"/>
                    <a:pt x="292751" y="115570"/>
                    <a:pt x="230700" y="147320"/>
                  </a:cubicBezTo>
                  <a:cubicBezTo>
                    <a:pt x="168650" y="179070"/>
                    <a:pt x="103417" y="262890"/>
                    <a:pt x="65233" y="274320"/>
                  </a:cubicBezTo>
                  <a:cubicBezTo>
                    <a:pt x="50913" y="279400"/>
                    <a:pt x="41367" y="276860"/>
                    <a:pt x="31821" y="274320"/>
                  </a:cubicBezTo>
                  <a:cubicBezTo>
                    <a:pt x="20684" y="270510"/>
                    <a:pt x="9546" y="264160"/>
                    <a:pt x="4773" y="255270"/>
                  </a:cubicBezTo>
                  <a:cubicBezTo>
                    <a:pt x="0" y="245110"/>
                    <a:pt x="12729" y="212090"/>
                    <a:pt x="12729" y="212090"/>
                  </a:cubicBezTo>
                </a:path>
              </a:pathLst>
            </a:custGeom>
            <a:solidFill>
              <a:srgbClr val="E580BC"/>
            </a:solidFill>
            <a:ln cap="sq">
              <a:noFill/>
              <a:prstDash val="solid"/>
              <a:miter/>
            </a:ln>
          </p:spPr>
          <p:txBody>
            <a:bodyPr/>
            <a:lstStyle/>
            <a:p>
              <a:endParaRPr lang="en-GB"/>
            </a:p>
          </p:txBody>
        </p:sp>
      </p:grpSp>
      <p:grpSp>
        <p:nvGrpSpPr>
          <p:cNvPr id="60" name="Group 60"/>
          <p:cNvGrpSpPr/>
          <p:nvPr/>
        </p:nvGrpSpPr>
        <p:grpSpPr>
          <a:xfrm>
            <a:off x="9485810" y="3346798"/>
            <a:ext cx="786729" cy="546452"/>
            <a:chOff x="0" y="0"/>
            <a:chExt cx="575954" cy="400050"/>
          </a:xfrm>
        </p:grpSpPr>
        <p:sp>
          <p:nvSpPr>
            <p:cNvPr id="61" name="Freeform 61"/>
            <p:cNvSpPr/>
            <p:nvPr/>
          </p:nvSpPr>
          <p:spPr>
            <a:xfrm>
              <a:off x="63641" y="50800"/>
              <a:ext cx="448672" cy="302260"/>
            </a:xfrm>
            <a:custGeom>
              <a:avLst/>
              <a:gdLst/>
              <a:ahLst/>
              <a:cxnLst/>
              <a:rect l="l" t="t" r="r" b="b"/>
              <a:pathLst>
                <a:path w="448672" h="302260">
                  <a:moveTo>
                    <a:pt x="0" y="261620"/>
                  </a:moveTo>
                  <a:cubicBezTo>
                    <a:pt x="54096" y="146050"/>
                    <a:pt x="130465" y="88900"/>
                    <a:pt x="194107" y="57150"/>
                  </a:cubicBezTo>
                  <a:cubicBezTo>
                    <a:pt x="252975" y="27940"/>
                    <a:pt x="351619" y="1270"/>
                    <a:pt x="389804" y="0"/>
                  </a:cubicBezTo>
                  <a:cubicBezTo>
                    <a:pt x="405714" y="0"/>
                    <a:pt x="413669" y="1270"/>
                    <a:pt x="423215" y="7620"/>
                  </a:cubicBezTo>
                  <a:cubicBezTo>
                    <a:pt x="434353" y="13970"/>
                    <a:pt x="447081" y="31750"/>
                    <a:pt x="447081" y="43180"/>
                  </a:cubicBezTo>
                  <a:cubicBezTo>
                    <a:pt x="448672" y="54610"/>
                    <a:pt x="437535" y="73660"/>
                    <a:pt x="424806" y="80010"/>
                  </a:cubicBezTo>
                  <a:cubicBezTo>
                    <a:pt x="408896" y="86360"/>
                    <a:pt x="372302" y="85090"/>
                    <a:pt x="357983" y="77470"/>
                  </a:cubicBezTo>
                  <a:cubicBezTo>
                    <a:pt x="345255" y="69850"/>
                    <a:pt x="337300" y="50800"/>
                    <a:pt x="338891" y="39370"/>
                  </a:cubicBezTo>
                  <a:cubicBezTo>
                    <a:pt x="340482" y="26670"/>
                    <a:pt x="353210" y="10160"/>
                    <a:pt x="367529" y="5080"/>
                  </a:cubicBezTo>
                  <a:cubicBezTo>
                    <a:pt x="383440" y="0"/>
                    <a:pt x="420033" y="5080"/>
                    <a:pt x="432762" y="12700"/>
                  </a:cubicBezTo>
                  <a:cubicBezTo>
                    <a:pt x="442308" y="19050"/>
                    <a:pt x="447081" y="29210"/>
                    <a:pt x="447081" y="38100"/>
                  </a:cubicBezTo>
                  <a:cubicBezTo>
                    <a:pt x="448672" y="49530"/>
                    <a:pt x="443899" y="64770"/>
                    <a:pt x="429580" y="76200"/>
                  </a:cubicBezTo>
                  <a:cubicBezTo>
                    <a:pt x="402532" y="96520"/>
                    <a:pt x="311843" y="105410"/>
                    <a:pt x="267294" y="123190"/>
                  </a:cubicBezTo>
                  <a:cubicBezTo>
                    <a:pt x="232291" y="135890"/>
                    <a:pt x="206835" y="149860"/>
                    <a:pt x="179787" y="167640"/>
                  </a:cubicBezTo>
                  <a:cubicBezTo>
                    <a:pt x="151149" y="187960"/>
                    <a:pt x="114555" y="214630"/>
                    <a:pt x="98644" y="238760"/>
                  </a:cubicBezTo>
                  <a:cubicBezTo>
                    <a:pt x="84325" y="257810"/>
                    <a:pt x="90689" y="284480"/>
                    <a:pt x="76370" y="293370"/>
                  </a:cubicBezTo>
                  <a:cubicBezTo>
                    <a:pt x="65233" y="300990"/>
                    <a:pt x="44549" y="302260"/>
                    <a:pt x="31821" y="298450"/>
                  </a:cubicBezTo>
                  <a:cubicBezTo>
                    <a:pt x="17502" y="293370"/>
                    <a:pt x="0" y="261620"/>
                    <a:pt x="0" y="261620"/>
                  </a:cubicBezTo>
                </a:path>
              </a:pathLst>
            </a:custGeom>
            <a:solidFill>
              <a:srgbClr val="E580BC"/>
            </a:solidFill>
            <a:ln cap="sq">
              <a:noFill/>
              <a:prstDash val="solid"/>
              <a:miter/>
            </a:ln>
          </p:spPr>
          <p:txBody>
            <a:bodyPr/>
            <a:lstStyle/>
            <a:p>
              <a:endParaRPr lang="en-GB"/>
            </a:p>
          </p:txBody>
        </p:sp>
      </p:grpSp>
      <p:grpSp>
        <p:nvGrpSpPr>
          <p:cNvPr id="62" name="Group 62"/>
          <p:cNvGrpSpPr/>
          <p:nvPr/>
        </p:nvGrpSpPr>
        <p:grpSpPr>
          <a:xfrm>
            <a:off x="9466251" y="3325981"/>
            <a:ext cx="841061" cy="562064"/>
            <a:chOff x="0" y="0"/>
            <a:chExt cx="615730" cy="411480"/>
          </a:xfrm>
        </p:grpSpPr>
        <p:sp>
          <p:nvSpPr>
            <p:cNvPr id="63" name="Freeform 63"/>
            <p:cNvSpPr/>
            <p:nvPr/>
          </p:nvSpPr>
          <p:spPr>
            <a:xfrm>
              <a:off x="63641" y="45720"/>
              <a:ext cx="493221" cy="320040"/>
            </a:xfrm>
            <a:custGeom>
              <a:avLst/>
              <a:gdLst/>
              <a:ahLst/>
              <a:cxnLst/>
              <a:rect l="l" t="t" r="r" b="b"/>
              <a:pathLst>
                <a:path w="493221" h="320040">
                  <a:moveTo>
                    <a:pt x="0" y="262890"/>
                  </a:moveTo>
                  <a:cubicBezTo>
                    <a:pt x="157513" y="76200"/>
                    <a:pt x="189333" y="59690"/>
                    <a:pt x="225927" y="44450"/>
                  </a:cubicBezTo>
                  <a:cubicBezTo>
                    <a:pt x="259339" y="30480"/>
                    <a:pt x="295933" y="20320"/>
                    <a:pt x="335709" y="16510"/>
                  </a:cubicBezTo>
                  <a:cubicBezTo>
                    <a:pt x="380257" y="11430"/>
                    <a:pt x="461400" y="5080"/>
                    <a:pt x="482084" y="20320"/>
                  </a:cubicBezTo>
                  <a:cubicBezTo>
                    <a:pt x="493221" y="29210"/>
                    <a:pt x="493221" y="49530"/>
                    <a:pt x="486857" y="60960"/>
                  </a:cubicBezTo>
                  <a:cubicBezTo>
                    <a:pt x="480493" y="72390"/>
                    <a:pt x="462991" y="85090"/>
                    <a:pt x="447081" y="87630"/>
                  </a:cubicBezTo>
                  <a:cubicBezTo>
                    <a:pt x="432762" y="90170"/>
                    <a:pt x="408896" y="85090"/>
                    <a:pt x="397759" y="76200"/>
                  </a:cubicBezTo>
                  <a:cubicBezTo>
                    <a:pt x="386622" y="68580"/>
                    <a:pt x="378666" y="49530"/>
                    <a:pt x="381849" y="38100"/>
                  </a:cubicBezTo>
                  <a:cubicBezTo>
                    <a:pt x="383440" y="25400"/>
                    <a:pt x="399350" y="10160"/>
                    <a:pt x="412078" y="5080"/>
                  </a:cubicBezTo>
                  <a:cubicBezTo>
                    <a:pt x="426397" y="0"/>
                    <a:pt x="451854" y="2540"/>
                    <a:pt x="464582" y="7620"/>
                  </a:cubicBezTo>
                  <a:cubicBezTo>
                    <a:pt x="474129" y="11430"/>
                    <a:pt x="483675" y="19050"/>
                    <a:pt x="486857" y="29210"/>
                  </a:cubicBezTo>
                  <a:cubicBezTo>
                    <a:pt x="490039" y="41910"/>
                    <a:pt x="480493" y="71120"/>
                    <a:pt x="469355" y="80010"/>
                  </a:cubicBezTo>
                  <a:cubicBezTo>
                    <a:pt x="461400" y="86360"/>
                    <a:pt x="447081" y="90170"/>
                    <a:pt x="435944" y="88900"/>
                  </a:cubicBezTo>
                  <a:cubicBezTo>
                    <a:pt x="421624" y="87630"/>
                    <a:pt x="396168" y="66040"/>
                    <a:pt x="389804" y="69850"/>
                  </a:cubicBezTo>
                  <a:cubicBezTo>
                    <a:pt x="385031" y="72390"/>
                    <a:pt x="399350" y="90170"/>
                    <a:pt x="391395" y="97790"/>
                  </a:cubicBezTo>
                  <a:cubicBezTo>
                    <a:pt x="375484" y="115570"/>
                    <a:pt x="283204" y="107950"/>
                    <a:pt x="235473" y="133350"/>
                  </a:cubicBezTo>
                  <a:cubicBezTo>
                    <a:pt x="171832" y="168910"/>
                    <a:pt x="111373" y="299720"/>
                    <a:pt x="65233" y="313690"/>
                  </a:cubicBezTo>
                  <a:cubicBezTo>
                    <a:pt x="44549" y="320040"/>
                    <a:pt x="20684" y="314960"/>
                    <a:pt x="9547" y="306070"/>
                  </a:cubicBezTo>
                  <a:cubicBezTo>
                    <a:pt x="0" y="297180"/>
                    <a:pt x="0" y="262890"/>
                    <a:pt x="0" y="262890"/>
                  </a:cubicBezTo>
                </a:path>
              </a:pathLst>
            </a:custGeom>
            <a:solidFill>
              <a:srgbClr val="E580BC"/>
            </a:solidFill>
            <a:ln cap="sq">
              <a:noFill/>
              <a:prstDash val="solid"/>
              <a:miter/>
            </a:ln>
          </p:spPr>
          <p:txBody>
            <a:bodyPr/>
            <a:lstStyle/>
            <a:p>
              <a:endParaRPr lang="en-GB"/>
            </a:p>
          </p:txBody>
        </p:sp>
      </p:grpSp>
      <p:grpSp>
        <p:nvGrpSpPr>
          <p:cNvPr id="64" name="Group 64"/>
          <p:cNvGrpSpPr/>
          <p:nvPr/>
        </p:nvGrpSpPr>
        <p:grpSpPr>
          <a:xfrm>
            <a:off x="16440322" y="3308632"/>
            <a:ext cx="912779" cy="650537"/>
            <a:chOff x="0" y="0"/>
            <a:chExt cx="668234" cy="476250"/>
          </a:xfrm>
        </p:grpSpPr>
        <p:sp>
          <p:nvSpPr>
            <p:cNvPr id="65" name="Freeform 65"/>
            <p:cNvSpPr/>
            <p:nvPr/>
          </p:nvSpPr>
          <p:spPr>
            <a:xfrm>
              <a:off x="57277" y="50800"/>
              <a:ext cx="548907" cy="383540"/>
            </a:xfrm>
            <a:custGeom>
              <a:avLst/>
              <a:gdLst/>
              <a:ahLst/>
              <a:cxnLst/>
              <a:rect l="l" t="t" r="r" b="b"/>
              <a:pathLst>
                <a:path w="548907" h="383540">
                  <a:moveTo>
                    <a:pt x="70006" y="0"/>
                  </a:moveTo>
                  <a:cubicBezTo>
                    <a:pt x="233882" y="57150"/>
                    <a:pt x="334117" y="110490"/>
                    <a:pt x="389804" y="149860"/>
                  </a:cubicBezTo>
                  <a:cubicBezTo>
                    <a:pt x="432761" y="181610"/>
                    <a:pt x="466173" y="212090"/>
                    <a:pt x="493221" y="245110"/>
                  </a:cubicBezTo>
                  <a:cubicBezTo>
                    <a:pt x="515495" y="273050"/>
                    <a:pt x="545725" y="309880"/>
                    <a:pt x="545725" y="331470"/>
                  </a:cubicBezTo>
                  <a:cubicBezTo>
                    <a:pt x="547316" y="342900"/>
                    <a:pt x="539361" y="353060"/>
                    <a:pt x="531406" y="359410"/>
                  </a:cubicBezTo>
                  <a:cubicBezTo>
                    <a:pt x="521859" y="367030"/>
                    <a:pt x="509131" y="373380"/>
                    <a:pt x="496403" y="373380"/>
                  </a:cubicBezTo>
                  <a:cubicBezTo>
                    <a:pt x="480493" y="373380"/>
                    <a:pt x="462991" y="358140"/>
                    <a:pt x="448672" y="358140"/>
                  </a:cubicBezTo>
                  <a:cubicBezTo>
                    <a:pt x="432761" y="358140"/>
                    <a:pt x="424806" y="370840"/>
                    <a:pt x="402532" y="374650"/>
                  </a:cubicBezTo>
                  <a:cubicBezTo>
                    <a:pt x="346846" y="383540"/>
                    <a:pt x="162286" y="383540"/>
                    <a:pt x="103417" y="373380"/>
                  </a:cubicBezTo>
                  <a:cubicBezTo>
                    <a:pt x="76370" y="368300"/>
                    <a:pt x="60460" y="364490"/>
                    <a:pt x="47731" y="354330"/>
                  </a:cubicBezTo>
                  <a:cubicBezTo>
                    <a:pt x="36594" y="344170"/>
                    <a:pt x="33412" y="332740"/>
                    <a:pt x="28639" y="314960"/>
                  </a:cubicBezTo>
                  <a:cubicBezTo>
                    <a:pt x="17502" y="273050"/>
                    <a:pt x="0" y="147320"/>
                    <a:pt x="19093" y="110490"/>
                  </a:cubicBezTo>
                  <a:cubicBezTo>
                    <a:pt x="30230" y="92710"/>
                    <a:pt x="49322" y="81280"/>
                    <a:pt x="65233" y="78740"/>
                  </a:cubicBezTo>
                  <a:cubicBezTo>
                    <a:pt x="77961" y="76200"/>
                    <a:pt x="92280" y="80010"/>
                    <a:pt x="101826" y="85090"/>
                  </a:cubicBezTo>
                  <a:cubicBezTo>
                    <a:pt x="112964" y="92710"/>
                    <a:pt x="125692" y="120650"/>
                    <a:pt x="125692" y="120650"/>
                  </a:cubicBezTo>
                  <a:cubicBezTo>
                    <a:pt x="125692" y="120650"/>
                    <a:pt x="92280" y="85090"/>
                    <a:pt x="95462" y="81280"/>
                  </a:cubicBezTo>
                  <a:cubicBezTo>
                    <a:pt x="98644" y="78740"/>
                    <a:pt x="125692" y="91440"/>
                    <a:pt x="149557" y="102870"/>
                  </a:cubicBezTo>
                  <a:cubicBezTo>
                    <a:pt x="195697" y="125730"/>
                    <a:pt x="308661" y="184150"/>
                    <a:pt x="350028" y="218440"/>
                  </a:cubicBezTo>
                  <a:cubicBezTo>
                    <a:pt x="375484" y="237490"/>
                    <a:pt x="399350" y="255270"/>
                    <a:pt x="400941" y="274320"/>
                  </a:cubicBezTo>
                  <a:cubicBezTo>
                    <a:pt x="404123" y="290830"/>
                    <a:pt x="394577" y="312420"/>
                    <a:pt x="373893" y="323850"/>
                  </a:cubicBezTo>
                  <a:cubicBezTo>
                    <a:pt x="337299" y="344170"/>
                    <a:pt x="202062" y="347980"/>
                    <a:pt x="155922" y="335280"/>
                  </a:cubicBezTo>
                  <a:cubicBezTo>
                    <a:pt x="127283" y="327660"/>
                    <a:pt x="109782" y="311150"/>
                    <a:pt x="98644" y="293370"/>
                  </a:cubicBezTo>
                  <a:cubicBezTo>
                    <a:pt x="85916" y="275590"/>
                    <a:pt x="82734" y="242570"/>
                    <a:pt x="87507" y="223520"/>
                  </a:cubicBezTo>
                  <a:cubicBezTo>
                    <a:pt x="89098" y="208280"/>
                    <a:pt x="97053" y="193040"/>
                    <a:pt x="109782" y="186690"/>
                  </a:cubicBezTo>
                  <a:cubicBezTo>
                    <a:pt x="124101" y="180340"/>
                    <a:pt x="152740" y="179070"/>
                    <a:pt x="171832" y="185420"/>
                  </a:cubicBezTo>
                  <a:cubicBezTo>
                    <a:pt x="198880" y="195580"/>
                    <a:pt x="243428" y="236220"/>
                    <a:pt x="249793" y="259080"/>
                  </a:cubicBezTo>
                  <a:cubicBezTo>
                    <a:pt x="252975" y="276860"/>
                    <a:pt x="240246" y="300990"/>
                    <a:pt x="227518" y="309880"/>
                  </a:cubicBezTo>
                  <a:cubicBezTo>
                    <a:pt x="214790" y="317500"/>
                    <a:pt x="189333" y="317500"/>
                    <a:pt x="176605" y="313690"/>
                  </a:cubicBezTo>
                  <a:cubicBezTo>
                    <a:pt x="162286" y="308610"/>
                    <a:pt x="146375" y="293370"/>
                    <a:pt x="143193" y="281940"/>
                  </a:cubicBezTo>
                  <a:cubicBezTo>
                    <a:pt x="140011" y="269240"/>
                    <a:pt x="146375" y="251460"/>
                    <a:pt x="157513" y="242570"/>
                  </a:cubicBezTo>
                  <a:cubicBezTo>
                    <a:pt x="168650" y="233680"/>
                    <a:pt x="190924" y="227330"/>
                    <a:pt x="206835" y="229870"/>
                  </a:cubicBezTo>
                  <a:cubicBezTo>
                    <a:pt x="221154" y="231140"/>
                    <a:pt x="240246" y="243840"/>
                    <a:pt x="246611" y="255270"/>
                  </a:cubicBezTo>
                  <a:cubicBezTo>
                    <a:pt x="252975" y="265430"/>
                    <a:pt x="252975" y="285750"/>
                    <a:pt x="243428" y="295910"/>
                  </a:cubicBezTo>
                  <a:cubicBezTo>
                    <a:pt x="233882" y="307340"/>
                    <a:pt x="202062" y="317500"/>
                    <a:pt x="181378" y="314960"/>
                  </a:cubicBezTo>
                  <a:cubicBezTo>
                    <a:pt x="155922" y="311150"/>
                    <a:pt x="120919" y="280670"/>
                    <a:pt x="105009" y="262890"/>
                  </a:cubicBezTo>
                  <a:cubicBezTo>
                    <a:pt x="93871" y="250190"/>
                    <a:pt x="85916" y="236220"/>
                    <a:pt x="87507" y="223520"/>
                  </a:cubicBezTo>
                  <a:cubicBezTo>
                    <a:pt x="87507" y="210820"/>
                    <a:pt x="97053" y="193040"/>
                    <a:pt x="109782" y="186690"/>
                  </a:cubicBezTo>
                  <a:cubicBezTo>
                    <a:pt x="124101" y="180340"/>
                    <a:pt x="154331" y="177800"/>
                    <a:pt x="171832" y="185420"/>
                  </a:cubicBezTo>
                  <a:cubicBezTo>
                    <a:pt x="194106" y="195580"/>
                    <a:pt x="197288" y="241300"/>
                    <a:pt x="222745" y="251460"/>
                  </a:cubicBezTo>
                  <a:cubicBezTo>
                    <a:pt x="248202" y="262890"/>
                    <a:pt x="315025" y="234950"/>
                    <a:pt x="324571" y="245110"/>
                  </a:cubicBezTo>
                  <a:cubicBezTo>
                    <a:pt x="330935" y="254000"/>
                    <a:pt x="316616" y="288290"/>
                    <a:pt x="297524" y="293370"/>
                  </a:cubicBezTo>
                  <a:cubicBezTo>
                    <a:pt x="259339" y="300990"/>
                    <a:pt x="111373" y="196850"/>
                    <a:pt x="65233" y="163830"/>
                  </a:cubicBezTo>
                  <a:cubicBezTo>
                    <a:pt x="41367" y="147320"/>
                    <a:pt x="20684" y="134620"/>
                    <a:pt x="17502" y="120650"/>
                  </a:cubicBezTo>
                  <a:cubicBezTo>
                    <a:pt x="15911" y="110490"/>
                    <a:pt x="23866" y="99060"/>
                    <a:pt x="31821" y="92710"/>
                  </a:cubicBezTo>
                  <a:cubicBezTo>
                    <a:pt x="39776" y="85090"/>
                    <a:pt x="54095" y="80010"/>
                    <a:pt x="65233" y="78740"/>
                  </a:cubicBezTo>
                  <a:cubicBezTo>
                    <a:pt x="77961" y="77470"/>
                    <a:pt x="92280" y="80010"/>
                    <a:pt x="101826" y="85090"/>
                  </a:cubicBezTo>
                  <a:cubicBezTo>
                    <a:pt x="112964" y="91440"/>
                    <a:pt x="119328" y="97790"/>
                    <a:pt x="124101" y="110490"/>
                  </a:cubicBezTo>
                  <a:cubicBezTo>
                    <a:pt x="135238" y="135890"/>
                    <a:pt x="135238" y="207010"/>
                    <a:pt x="128874" y="240030"/>
                  </a:cubicBezTo>
                  <a:cubicBezTo>
                    <a:pt x="124101" y="260350"/>
                    <a:pt x="97053" y="278130"/>
                    <a:pt x="108191" y="289560"/>
                  </a:cubicBezTo>
                  <a:cubicBezTo>
                    <a:pt x="132056" y="316230"/>
                    <a:pt x="396168" y="278130"/>
                    <a:pt x="467764" y="285750"/>
                  </a:cubicBezTo>
                  <a:cubicBezTo>
                    <a:pt x="499585" y="289560"/>
                    <a:pt x="520268" y="292100"/>
                    <a:pt x="532997" y="300990"/>
                  </a:cubicBezTo>
                  <a:cubicBezTo>
                    <a:pt x="542543" y="308610"/>
                    <a:pt x="548907" y="321310"/>
                    <a:pt x="545725" y="331470"/>
                  </a:cubicBezTo>
                  <a:cubicBezTo>
                    <a:pt x="544134" y="344170"/>
                    <a:pt x="525041" y="365760"/>
                    <a:pt x="509131" y="370840"/>
                  </a:cubicBezTo>
                  <a:cubicBezTo>
                    <a:pt x="494812" y="375920"/>
                    <a:pt x="474128" y="373380"/>
                    <a:pt x="458218" y="365760"/>
                  </a:cubicBezTo>
                  <a:cubicBezTo>
                    <a:pt x="429579" y="350520"/>
                    <a:pt x="405714" y="293370"/>
                    <a:pt x="377075" y="264160"/>
                  </a:cubicBezTo>
                  <a:cubicBezTo>
                    <a:pt x="353210" y="240030"/>
                    <a:pt x="335708" y="224790"/>
                    <a:pt x="303888" y="203200"/>
                  </a:cubicBezTo>
                  <a:cubicBezTo>
                    <a:pt x="259339" y="172720"/>
                    <a:pt x="179787" y="127000"/>
                    <a:pt x="125692" y="102870"/>
                  </a:cubicBezTo>
                  <a:cubicBezTo>
                    <a:pt x="87507" y="85090"/>
                    <a:pt x="38185" y="80010"/>
                    <a:pt x="20684" y="64770"/>
                  </a:cubicBezTo>
                  <a:cubicBezTo>
                    <a:pt x="11137" y="57150"/>
                    <a:pt x="6364" y="48260"/>
                    <a:pt x="6364" y="39370"/>
                  </a:cubicBezTo>
                  <a:cubicBezTo>
                    <a:pt x="6364" y="30480"/>
                    <a:pt x="9546" y="19050"/>
                    <a:pt x="17502" y="12700"/>
                  </a:cubicBezTo>
                  <a:cubicBezTo>
                    <a:pt x="27048" y="5080"/>
                    <a:pt x="70006" y="0"/>
                    <a:pt x="70006" y="0"/>
                  </a:cubicBezTo>
                </a:path>
              </a:pathLst>
            </a:custGeom>
            <a:solidFill>
              <a:srgbClr val="E580BC"/>
            </a:solidFill>
            <a:ln cap="sq">
              <a:noFill/>
              <a:prstDash val="solid"/>
              <a:miter/>
            </a:ln>
          </p:spPr>
          <p:txBody>
            <a:bodyPr/>
            <a:lstStyle/>
            <a:p>
              <a:endParaRPr lang="en-GB"/>
            </a:p>
          </p:txBody>
        </p:sp>
      </p:grpSp>
      <p:grpSp>
        <p:nvGrpSpPr>
          <p:cNvPr id="66" name="Group 66"/>
          <p:cNvGrpSpPr/>
          <p:nvPr/>
        </p:nvGrpSpPr>
        <p:grpSpPr>
          <a:xfrm>
            <a:off x="16501174" y="3320776"/>
            <a:ext cx="749783" cy="504817"/>
            <a:chOff x="0" y="0"/>
            <a:chExt cx="548907" cy="369570"/>
          </a:xfrm>
        </p:grpSpPr>
        <p:sp>
          <p:nvSpPr>
            <p:cNvPr id="67" name="Freeform 67"/>
            <p:cNvSpPr/>
            <p:nvPr/>
          </p:nvSpPr>
          <p:spPr>
            <a:xfrm>
              <a:off x="57277" y="45720"/>
              <a:ext cx="431170" cy="274320"/>
            </a:xfrm>
            <a:custGeom>
              <a:avLst/>
              <a:gdLst/>
              <a:ahLst/>
              <a:cxnLst/>
              <a:rect l="l" t="t" r="r" b="b"/>
              <a:pathLst>
                <a:path w="431170" h="274320">
                  <a:moveTo>
                    <a:pt x="338890" y="255270"/>
                  </a:moveTo>
                  <a:cubicBezTo>
                    <a:pt x="195697" y="114300"/>
                    <a:pt x="165468" y="104140"/>
                    <a:pt x="133647" y="96520"/>
                  </a:cubicBezTo>
                  <a:cubicBezTo>
                    <a:pt x="101826" y="90170"/>
                    <a:pt x="58868" y="96520"/>
                    <a:pt x="38185" y="88900"/>
                  </a:cubicBezTo>
                  <a:cubicBezTo>
                    <a:pt x="25457" y="85090"/>
                    <a:pt x="15911" y="78740"/>
                    <a:pt x="11137" y="71120"/>
                  </a:cubicBezTo>
                  <a:cubicBezTo>
                    <a:pt x="4773" y="60960"/>
                    <a:pt x="3182" y="40640"/>
                    <a:pt x="9546" y="30480"/>
                  </a:cubicBezTo>
                  <a:cubicBezTo>
                    <a:pt x="15911" y="19050"/>
                    <a:pt x="35003" y="6350"/>
                    <a:pt x="49322" y="6350"/>
                  </a:cubicBezTo>
                  <a:cubicBezTo>
                    <a:pt x="66824" y="5080"/>
                    <a:pt x="98644" y="19050"/>
                    <a:pt x="108191" y="30480"/>
                  </a:cubicBezTo>
                  <a:cubicBezTo>
                    <a:pt x="114555" y="41910"/>
                    <a:pt x="112964" y="60960"/>
                    <a:pt x="105008" y="71120"/>
                  </a:cubicBezTo>
                  <a:cubicBezTo>
                    <a:pt x="97053" y="81280"/>
                    <a:pt x="74779" y="91440"/>
                    <a:pt x="60460" y="92710"/>
                  </a:cubicBezTo>
                  <a:cubicBezTo>
                    <a:pt x="46140" y="92710"/>
                    <a:pt x="23866" y="83820"/>
                    <a:pt x="14320" y="74930"/>
                  </a:cubicBezTo>
                  <a:cubicBezTo>
                    <a:pt x="4773" y="64770"/>
                    <a:pt x="0" y="45720"/>
                    <a:pt x="6364" y="34290"/>
                  </a:cubicBezTo>
                  <a:cubicBezTo>
                    <a:pt x="14320" y="21590"/>
                    <a:pt x="38185" y="8890"/>
                    <a:pt x="62051" y="5080"/>
                  </a:cubicBezTo>
                  <a:cubicBezTo>
                    <a:pt x="92280" y="0"/>
                    <a:pt x="143193" y="10160"/>
                    <a:pt x="179787" y="20320"/>
                  </a:cubicBezTo>
                  <a:cubicBezTo>
                    <a:pt x="216381" y="30480"/>
                    <a:pt x="245019" y="40640"/>
                    <a:pt x="278431" y="64770"/>
                  </a:cubicBezTo>
                  <a:cubicBezTo>
                    <a:pt x="327753" y="99060"/>
                    <a:pt x="415260" y="190500"/>
                    <a:pt x="427988" y="223520"/>
                  </a:cubicBezTo>
                  <a:cubicBezTo>
                    <a:pt x="431170" y="234950"/>
                    <a:pt x="429579" y="242570"/>
                    <a:pt x="424806" y="250190"/>
                  </a:cubicBezTo>
                  <a:cubicBezTo>
                    <a:pt x="421624" y="259080"/>
                    <a:pt x="410487" y="266700"/>
                    <a:pt x="400941" y="270510"/>
                  </a:cubicBezTo>
                  <a:cubicBezTo>
                    <a:pt x="391395" y="274320"/>
                    <a:pt x="377075" y="274320"/>
                    <a:pt x="367529" y="271780"/>
                  </a:cubicBezTo>
                  <a:cubicBezTo>
                    <a:pt x="356392" y="269240"/>
                    <a:pt x="338890" y="255270"/>
                    <a:pt x="338890" y="255270"/>
                  </a:cubicBezTo>
                </a:path>
              </a:pathLst>
            </a:custGeom>
            <a:solidFill>
              <a:srgbClr val="E580BC"/>
            </a:solidFill>
            <a:ln cap="sq">
              <a:noFill/>
              <a:prstDash val="solid"/>
              <a:miter/>
            </a:ln>
          </p:spPr>
          <p:txBody>
            <a:bodyPr/>
            <a:lstStyle/>
            <a:p>
              <a:endParaRPr lang="en-GB"/>
            </a:p>
          </p:txBody>
        </p:sp>
      </p:grpSp>
      <p:grpSp>
        <p:nvGrpSpPr>
          <p:cNvPr id="68" name="Group 68"/>
          <p:cNvGrpSpPr/>
          <p:nvPr/>
        </p:nvGrpSpPr>
        <p:grpSpPr>
          <a:xfrm>
            <a:off x="9424951" y="3706251"/>
            <a:ext cx="215516" cy="172030"/>
            <a:chOff x="0" y="0"/>
            <a:chExt cx="521859" cy="416560"/>
          </a:xfrm>
        </p:grpSpPr>
        <p:sp>
          <p:nvSpPr>
            <p:cNvPr id="69" name="Freeform 69"/>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7972" y="321310"/>
                    <a:pt x="187742" y="320040"/>
                  </a:cubicBezTo>
                  <a:cubicBezTo>
                    <a:pt x="157513" y="317500"/>
                    <a:pt x="124101" y="309880"/>
                    <a:pt x="97053" y="297180"/>
                  </a:cubicBezTo>
                  <a:cubicBezTo>
                    <a:pt x="70006" y="284480"/>
                    <a:pt x="46140" y="264160"/>
                    <a:pt x="30230" y="242570"/>
                  </a:cubicBezTo>
                  <a:cubicBezTo>
                    <a:pt x="14320" y="222250"/>
                    <a:pt x="3182" y="195580"/>
                    <a:pt x="1591" y="170180"/>
                  </a:cubicBezTo>
                  <a:cubicBezTo>
                    <a:pt x="0" y="146050"/>
                    <a:pt x="6364" y="118110"/>
                    <a:pt x="19093" y="95250"/>
                  </a:cubicBezTo>
                  <a:cubicBezTo>
                    <a:pt x="31821" y="73660"/>
                    <a:pt x="52504" y="50800"/>
                    <a:pt x="77961" y="35560"/>
                  </a:cubicBezTo>
                  <a:cubicBezTo>
                    <a:pt x="101827" y="20320"/>
                    <a:pt x="133647" y="8890"/>
                    <a:pt x="163877" y="5080"/>
                  </a:cubicBezTo>
                  <a:cubicBezTo>
                    <a:pt x="194106" y="0"/>
                    <a:pt x="229109" y="2540"/>
                    <a:pt x="259339" y="8890"/>
                  </a:cubicBezTo>
                  <a:cubicBezTo>
                    <a:pt x="287977" y="16510"/>
                    <a:pt x="340482" y="48260"/>
                    <a:pt x="340482" y="48260"/>
                  </a:cubicBezTo>
                </a:path>
              </a:pathLst>
            </a:custGeom>
            <a:solidFill>
              <a:srgbClr val="E580BC"/>
            </a:solidFill>
            <a:ln cap="sq">
              <a:noFill/>
              <a:prstDash val="solid"/>
              <a:miter/>
            </a:ln>
          </p:spPr>
          <p:txBody>
            <a:bodyPr/>
            <a:lstStyle/>
            <a:p>
              <a:endParaRPr lang="en-GB"/>
            </a:p>
          </p:txBody>
        </p:sp>
      </p:grpSp>
      <p:grpSp>
        <p:nvGrpSpPr>
          <p:cNvPr id="70" name="Group 70"/>
          <p:cNvGrpSpPr/>
          <p:nvPr/>
        </p:nvGrpSpPr>
        <p:grpSpPr>
          <a:xfrm>
            <a:off x="9434807" y="3666390"/>
            <a:ext cx="215516" cy="172030"/>
            <a:chOff x="0" y="0"/>
            <a:chExt cx="521859" cy="416560"/>
          </a:xfrm>
        </p:grpSpPr>
        <p:sp>
          <p:nvSpPr>
            <p:cNvPr id="71" name="Freeform 71"/>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72" name="Group 72"/>
          <p:cNvGrpSpPr/>
          <p:nvPr/>
        </p:nvGrpSpPr>
        <p:grpSpPr>
          <a:xfrm>
            <a:off x="9423637" y="3516388"/>
            <a:ext cx="229315" cy="282696"/>
            <a:chOff x="0" y="0"/>
            <a:chExt cx="555271" cy="684530"/>
          </a:xfrm>
        </p:grpSpPr>
        <p:sp>
          <p:nvSpPr>
            <p:cNvPr id="73" name="Freeform 73"/>
            <p:cNvSpPr/>
            <p:nvPr/>
          </p:nvSpPr>
          <p:spPr>
            <a:xfrm>
              <a:off x="63641" y="48260"/>
              <a:ext cx="447081" cy="591820"/>
            </a:xfrm>
            <a:custGeom>
              <a:avLst/>
              <a:gdLst/>
              <a:ahLst/>
              <a:cxnLst/>
              <a:rect l="l" t="t" r="r" b="b"/>
              <a:pathLst>
                <a:path w="447081" h="591820">
                  <a:moveTo>
                    <a:pt x="25457" y="452120"/>
                  </a:moveTo>
                  <a:cubicBezTo>
                    <a:pt x="0" y="180340"/>
                    <a:pt x="4773" y="146050"/>
                    <a:pt x="14320" y="118110"/>
                  </a:cubicBezTo>
                  <a:cubicBezTo>
                    <a:pt x="22275" y="99060"/>
                    <a:pt x="31821" y="85090"/>
                    <a:pt x="46140" y="71120"/>
                  </a:cubicBezTo>
                  <a:cubicBezTo>
                    <a:pt x="58869" y="55880"/>
                    <a:pt x="71597" y="43180"/>
                    <a:pt x="93871" y="33020"/>
                  </a:cubicBezTo>
                  <a:cubicBezTo>
                    <a:pt x="124101" y="19050"/>
                    <a:pt x="179787" y="1270"/>
                    <a:pt x="221154" y="2540"/>
                  </a:cubicBezTo>
                  <a:cubicBezTo>
                    <a:pt x="264112" y="3810"/>
                    <a:pt x="313434" y="19050"/>
                    <a:pt x="345255" y="40640"/>
                  </a:cubicBezTo>
                  <a:cubicBezTo>
                    <a:pt x="378666" y="62230"/>
                    <a:pt x="405714" y="104140"/>
                    <a:pt x="416851" y="130810"/>
                  </a:cubicBezTo>
                  <a:cubicBezTo>
                    <a:pt x="424806" y="149860"/>
                    <a:pt x="424806" y="165100"/>
                    <a:pt x="421624" y="184150"/>
                  </a:cubicBezTo>
                  <a:cubicBezTo>
                    <a:pt x="415260" y="213360"/>
                    <a:pt x="396168" y="256540"/>
                    <a:pt x="367529" y="281940"/>
                  </a:cubicBezTo>
                  <a:cubicBezTo>
                    <a:pt x="338891" y="306070"/>
                    <a:pt x="291160" y="326390"/>
                    <a:pt x="249793" y="332740"/>
                  </a:cubicBezTo>
                  <a:cubicBezTo>
                    <a:pt x="208426" y="339090"/>
                    <a:pt x="151149" y="327660"/>
                    <a:pt x="119328" y="317500"/>
                  </a:cubicBezTo>
                  <a:cubicBezTo>
                    <a:pt x="95462" y="309880"/>
                    <a:pt x="81143" y="300990"/>
                    <a:pt x="65233" y="285750"/>
                  </a:cubicBezTo>
                  <a:cubicBezTo>
                    <a:pt x="41367" y="262890"/>
                    <a:pt x="14320" y="217170"/>
                    <a:pt x="6365" y="189230"/>
                  </a:cubicBezTo>
                  <a:cubicBezTo>
                    <a:pt x="1591" y="170180"/>
                    <a:pt x="1591" y="154940"/>
                    <a:pt x="9547" y="135890"/>
                  </a:cubicBezTo>
                  <a:cubicBezTo>
                    <a:pt x="19093" y="107950"/>
                    <a:pt x="50913" y="64770"/>
                    <a:pt x="76370" y="44450"/>
                  </a:cubicBezTo>
                  <a:cubicBezTo>
                    <a:pt x="93871" y="29210"/>
                    <a:pt x="109782" y="21590"/>
                    <a:pt x="133647" y="15240"/>
                  </a:cubicBezTo>
                  <a:cubicBezTo>
                    <a:pt x="167059" y="6350"/>
                    <a:pt x="225927" y="0"/>
                    <a:pt x="265703" y="7620"/>
                  </a:cubicBezTo>
                  <a:cubicBezTo>
                    <a:pt x="307070" y="16510"/>
                    <a:pt x="351619" y="40640"/>
                    <a:pt x="377075" y="66040"/>
                  </a:cubicBezTo>
                  <a:cubicBezTo>
                    <a:pt x="404123" y="92710"/>
                    <a:pt x="412078" y="124460"/>
                    <a:pt x="421624" y="166370"/>
                  </a:cubicBezTo>
                  <a:cubicBezTo>
                    <a:pt x="437535" y="236220"/>
                    <a:pt x="447081" y="378460"/>
                    <a:pt x="426397" y="447040"/>
                  </a:cubicBezTo>
                  <a:cubicBezTo>
                    <a:pt x="413669" y="491490"/>
                    <a:pt x="389804" y="525780"/>
                    <a:pt x="361165" y="548640"/>
                  </a:cubicBezTo>
                  <a:cubicBezTo>
                    <a:pt x="338891" y="567690"/>
                    <a:pt x="310252" y="580390"/>
                    <a:pt x="276840" y="585470"/>
                  </a:cubicBezTo>
                  <a:cubicBezTo>
                    <a:pt x="237064" y="591820"/>
                    <a:pt x="171832" y="586740"/>
                    <a:pt x="135238" y="574040"/>
                  </a:cubicBezTo>
                  <a:cubicBezTo>
                    <a:pt x="103418" y="562610"/>
                    <a:pt x="79552" y="543560"/>
                    <a:pt x="62051" y="523240"/>
                  </a:cubicBezTo>
                  <a:cubicBezTo>
                    <a:pt x="42958" y="502920"/>
                    <a:pt x="25457" y="452120"/>
                    <a:pt x="25457" y="452120"/>
                  </a:cubicBezTo>
                </a:path>
              </a:pathLst>
            </a:custGeom>
            <a:solidFill>
              <a:srgbClr val="E580BC"/>
            </a:solidFill>
            <a:ln cap="sq">
              <a:noFill/>
              <a:prstDash val="solid"/>
              <a:miter/>
            </a:ln>
          </p:spPr>
          <p:txBody>
            <a:bodyPr/>
            <a:lstStyle/>
            <a:p>
              <a:endParaRPr lang="en-GB"/>
            </a:p>
          </p:txBody>
        </p:sp>
      </p:grpSp>
      <p:grpSp>
        <p:nvGrpSpPr>
          <p:cNvPr id="74" name="Group 74"/>
          <p:cNvGrpSpPr/>
          <p:nvPr/>
        </p:nvGrpSpPr>
        <p:grpSpPr>
          <a:xfrm>
            <a:off x="9431521" y="3517962"/>
            <a:ext cx="217487" cy="175177"/>
            <a:chOff x="0" y="0"/>
            <a:chExt cx="526632" cy="424180"/>
          </a:xfrm>
        </p:grpSpPr>
        <p:sp>
          <p:nvSpPr>
            <p:cNvPr id="75" name="Freeform 75"/>
            <p:cNvSpPr/>
            <p:nvPr/>
          </p:nvSpPr>
          <p:spPr>
            <a:xfrm>
              <a:off x="54095" y="46990"/>
              <a:ext cx="412078" cy="328930"/>
            </a:xfrm>
            <a:custGeom>
              <a:avLst/>
              <a:gdLst/>
              <a:ahLst/>
              <a:cxnLst/>
              <a:rect l="l" t="t" r="r" b="b"/>
              <a:pathLst>
                <a:path w="412078" h="328930">
                  <a:moveTo>
                    <a:pt x="68415" y="49530"/>
                  </a:moveTo>
                  <a:cubicBezTo>
                    <a:pt x="206835" y="0"/>
                    <a:pt x="224336" y="0"/>
                    <a:pt x="248201" y="5080"/>
                  </a:cubicBezTo>
                  <a:cubicBezTo>
                    <a:pt x="280022" y="12700"/>
                    <a:pt x="334117" y="36830"/>
                    <a:pt x="357983" y="55880"/>
                  </a:cubicBezTo>
                  <a:cubicBezTo>
                    <a:pt x="375484" y="68580"/>
                    <a:pt x="385030" y="80010"/>
                    <a:pt x="392986" y="99060"/>
                  </a:cubicBezTo>
                  <a:cubicBezTo>
                    <a:pt x="404123" y="124460"/>
                    <a:pt x="408896" y="172720"/>
                    <a:pt x="404123" y="200660"/>
                  </a:cubicBezTo>
                  <a:cubicBezTo>
                    <a:pt x="399350" y="219710"/>
                    <a:pt x="389803" y="233680"/>
                    <a:pt x="378666" y="247650"/>
                  </a:cubicBezTo>
                  <a:cubicBezTo>
                    <a:pt x="365938" y="261620"/>
                    <a:pt x="354801" y="274320"/>
                    <a:pt x="334117" y="285750"/>
                  </a:cubicBezTo>
                  <a:cubicBezTo>
                    <a:pt x="307070" y="300990"/>
                    <a:pt x="249793" y="317500"/>
                    <a:pt x="214790" y="321310"/>
                  </a:cubicBezTo>
                  <a:cubicBezTo>
                    <a:pt x="190924" y="322580"/>
                    <a:pt x="173423" y="321310"/>
                    <a:pt x="151148" y="313690"/>
                  </a:cubicBezTo>
                  <a:cubicBezTo>
                    <a:pt x="119328" y="303530"/>
                    <a:pt x="70006" y="275590"/>
                    <a:pt x="47731" y="254000"/>
                  </a:cubicBezTo>
                  <a:cubicBezTo>
                    <a:pt x="31821" y="240030"/>
                    <a:pt x="25457" y="227330"/>
                    <a:pt x="19093" y="208280"/>
                  </a:cubicBezTo>
                  <a:cubicBezTo>
                    <a:pt x="12728" y="181610"/>
                    <a:pt x="9546" y="137160"/>
                    <a:pt x="22275" y="106680"/>
                  </a:cubicBezTo>
                  <a:cubicBezTo>
                    <a:pt x="36594" y="76200"/>
                    <a:pt x="74779" y="44450"/>
                    <a:pt x="103417" y="27940"/>
                  </a:cubicBezTo>
                  <a:cubicBezTo>
                    <a:pt x="122510" y="16510"/>
                    <a:pt x="141602" y="11430"/>
                    <a:pt x="162286" y="7620"/>
                  </a:cubicBezTo>
                  <a:cubicBezTo>
                    <a:pt x="182969" y="3810"/>
                    <a:pt x="202061" y="0"/>
                    <a:pt x="225927" y="3810"/>
                  </a:cubicBezTo>
                  <a:cubicBezTo>
                    <a:pt x="259339" y="7620"/>
                    <a:pt x="313434" y="21590"/>
                    <a:pt x="343664" y="43180"/>
                  </a:cubicBezTo>
                  <a:cubicBezTo>
                    <a:pt x="373893" y="64770"/>
                    <a:pt x="396168" y="105410"/>
                    <a:pt x="405714" y="132080"/>
                  </a:cubicBezTo>
                  <a:cubicBezTo>
                    <a:pt x="412078" y="151130"/>
                    <a:pt x="412078" y="163830"/>
                    <a:pt x="407305" y="182880"/>
                  </a:cubicBezTo>
                  <a:cubicBezTo>
                    <a:pt x="400941" y="209550"/>
                    <a:pt x="380257" y="251460"/>
                    <a:pt x="351619" y="274320"/>
                  </a:cubicBezTo>
                  <a:cubicBezTo>
                    <a:pt x="319798" y="298450"/>
                    <a:pt x="268885" y="321310"/>
                    <a:pt x="224336" y="325120"/>
                  </a:cubicBezTo>
                  <a:cubicBezTo>
                    <a:pt x="181378" y="328930"/>
                    <a:pt x="124101" y="316230"/>
                    <a:pt x="87507" y="295910"/>
                  </a:cubicBezTo>
                  <a:cubicBezTo>
                    <a:pt x="52504" y="275590"/>
                    <a:pt x="20684" y="233680"/>
                    <a:pt x="9546" y="201930"/>
                  </a:cubicBezTo>
                  <a:cubicBezTo>
                    <a:pt x="0" y="176530"/>
                    <a:pt x="3182" y="149860"/>
                    <a:pt x="11137" y="125730"/>
                  </a:cubicBezTo>
                  <a:cubicBezTo>
                    <a:pt x="19093" y="101600"/>
                    <a:pt x="57277" y="58420"/>
                    <a:pt x="57277" y="58420"/>
                  </a:cubicBezTo>
                </a:path>
              </a:pathLst>
            </a:custGeom>
            <a:solidFill>
              <a:srgbClr val="E580BC"/>
            </a:solidFill>
            <a:ln cap="sq">
              <a:noFill/>
              <a:prstDash val="solid"/>
              <a:miter/>
            </a:ln>
          </p:spPr>
          <p:txBody>
            <a:bodyPr/>
            <a:lstStyle/>
            <a:p>
              <a:endParaRPr lang="en-GB"/>
            </a:p>
          </p:txBody>
        </p:sp>
      </p:grpSp>
      <p:grpSp>
        <p:nvGrpSpPr>
          <p:cNvPr id="76" name="Group 76"/>
          <p:cNvGrpSpPr/>
          <p:nvPr/>
        </p:nvGrpSpPr>
        <p:grpSpPr>
          <a:xfrm>
            <a:off x="9432835" y="3302400"/>
            <a:ext cx="843668" cy="425355"/>
            <a:chOff x="0" y="0"/>
            <a:chExt cx="2042888" cy="1029970"/>
          </a:xfrm>
        </p:grpSpPr>
        <p:sp>
          <p:nvSpPr>
            <p:cNvPr id="77" name="Freeform 77"/>
            <p:cNvSpPr/>
            <p:nvPr/>
          </p:nvSpPr>
          <p:spPr>
            <a:xfrm>
              <a:off x="52504" y="38100"/>
              <a:ext cx="1926742" cy="941070"/>
            </a:xfrm>
            <a:custGeom>
              <a:avLst/>
              <a:gdLst/>
              <a:ahLst/>
              <a:cxnLst/>
              <a:rect l="l" t="t" r="r" b="b"/>
              <a:pathLst>
                <a:path w="1926742" h="941070">
                  <a:moveTo>
                    <a:pt x="90689" y="561340"/>
                  </a:moveTo>
                  <a:cubicBezTo>
                    <a:pt x="650733" y="288290"/>
                    <a:pt x="746195" y="275590"/>
                    <a:pt x="813019" y="273050"/>
                  </a:cubicBezTo>
                  <a:cubicBezTo>
                    <a:pt x="855976" y="271780"/>
                    <a:pt x="884615" y="274320"/>
                    <a:pt x="916436" y="283210"/>
                  </a:cubicBezTo>
                  <a:cubicBezTo>
                    <a:pt x="948256" y="293370"/>
                    <a:pt x="981668" y="314960"/>
                    <a:pt x="1002352" y="331470"/>
                  </a:cubicBezTo>
                  <a:cubicBezTo>
                    <a:pt x="1016671" y="342900"/>
                    <a:pt x="1023035" y="353060"/>
                    <a:pt x="1030990" y="365760"/>
                  </a:cubicBezTo>
                  <a:cubicBezTo>
                    <a:pt x="1038945" y="377190"/>
                    <a:pt x="1046901" y="388620"/>
                    <a:pt x="1050083" y="405130"/>
                  </a:cubicBezTo>
                  <a:cubicBezTo>
                    <a:pt x="1054856" y="426720"/>
                    <a:pt x="1058038" y="461010"/>
                    <a:pt x="1050083" y="487680"/>
                  </a:cubicBezTo>
                  <a:cubicBezTo>
                    <a:pt x="1040536" y="513080"/>
                    <a:pt x="1018262" y="543560"/>
                    <a:pt x="1000761" y="560070"/>
                  </a:cubicBezTo>
                  <a:cubicBezTo>
                    <a:pt x="988032" y="572770"/>
                    <a:pt x="978486" y="580390"/>
                    <a:pt x="960985" y="588010"/>
                  </a:cubicBezTo>
                  <a:cubicBezTo>
                    <a:pt x="937119" y="599440"/>
                    <a:pt x="895752" y="598170"/>
                    <a:pt x="863932" y="617220"/>
                  </a:cubicBezTo>
                  <a:cubicBezTo>
                    <a:pt x="819383" y="643890"/>
                    <a:pt x="766879" y="709930"/>
                    <a:pt x="731876" y="754380"/>
                  </a:cubicBezTo>
                  <a:cubicBezTo>
                    <a:pt x="704828" y="791210"/>
                    <a:pt x="695282" y="831850"/>
                    <a:pt x="668234" y="861060"/>
                  </a:cubicBezTo>
                  <a:cubicBezTo>
                    <a:pt x="645960" y="885190"/>
                    <a:pt x="620503" y="905510"/>
                    <a:pt x="590274" y="918210"/>
                  </a:cubicBezTo>
                  <a:cubicBezTo>
                    <a:pt x="560044" y="930910"/>
                    <a:pt x="515495" y="938530"/>
                    <a:pt x="486857" y="939800"/>
                  </a:cubicBezTo>
                  <a:cubicBezTo>
                    <a:pt x="466173" y="941070"/>
                    <a:pt x="453445" y="939800"/>
                    <a:pt x="432761" y="935990"/>
                  </a:cubicBezTo>
                  <a:cubicBezTo>
                    <a:pt x="405714" y="929640"/>
                    <a:pt x="364347" y="915670"/>
                    <a:pt x="337299" y="897890"/>
                  </a:cubicBezTo>
                  <a:cubicBezTo>
                    <a:pt x="311843" y="880110"/>
                    <a:pt x="287977" y="853440"/>
                    <a:pt x="275249" y="828040"/>
                  </a:cubicBezTo>
                  <a:cubicBezTo>
                    <a:pt x="262521" y="802640"/>
                    <a:pt x="259339" y="767080"/>
                    <a:pt x="260930" y="744220"/>
                  </a:cubicBezTo>
                  <a:cubicBezTo>
                    <a:pt x="262521" y="727710"/>
                    <a:pt x="275249" y="720090"/>
                    <a:pt x="272067" y="702310"/>
                  </a:cubicBezTo>
                  <a:cubicBezTo>
                    <a:pt x="268885" y="666750"/>
                    <a:pt x="225927" y="600710"/>
                    <a:pt x="195697" y="549910"/>
                  </a:cubicBezTo>
                  <a:cubicBezTo>
                    <a:pt x="163877" y="497840"/>
                    <a:pt x="100235" y="450850"/>
                    <a:pt x="82734" y="397510"/>
                  </a:cubicBezTo>
                  <a:cubicBezTo>
                    <a:pt x="68415" y="345440"/>
                    <a:pt x="68415" y="283210"/>
                    <a:pt x="92280" y="236220"/>
                  </a:cubicBezTo>
                  <a:cubicBezTo>
                    <a:pt x="117737" y="187960"/>
                    <a:pt x="170241" y="146050"/>
                    <a:pt x="238655" y="111760"/>
                  </a:cubicBezTo>
                  <a:cubicBezTo>
                    <a:pt x="335708" y="63500"/>
                    <a:pt x="517086" y="31750"/>
                    <a:pt x="655506" y="15240"/>
                  </a:cubicBezTo>
                  <a:cubicBezTo>
                    <a:pt x="787562" y="0"/>
                    <a:pt x="932346" y="8890"/>
                    <a:pt x="1054856" y="12700"/>
                  </a:cubicBezTo>
                  <a:cubicBezTo>
                    <a:pt x="1158273" y="16510"/>
                    <a:pt x="1236234" y="21590"/>
                    <a:pt x="1341242" y="31750"/>
                  </a:cubicBezTo>
                  <a:cubicBezTo>
                    <a:pt x="1471707" y="44450"/>
                    <a:pt x="1692860" y="68580"/>
                    <a:pt x="1772412" y="91440"/>
                  </a:cubicBezTo>
                  <a:cubicBezTo>
                    <a:pt x="1805824" y="101600"/>
                    <a:pt x="1820143" y="109220"/>
                    <a:pt x="1839236" y="121920"/>
                  </a:cubicBezTo>
                  <a:cubicBezTo>
                    <a:pt x="1858328" y="134620"/>
                    <a:pt x="1875829" y="151130"/>
                    <a:pt x="1890149" y="167640"/>
                  </a:cubicBezTo>
                  <a:cubicBezTo>
                    <a:pt x="1902877" y="184150"/>
                    <a:pt x="1912423" y="204470"/>
                    <a:pt x="1918787" y="223520"/>
                  </a:cubicBezTo>
                  <a:cubicBezTo>
                    <a:pt x="1925151" y="242570"/>
                    <a:pt x="1926742" y="264160"/>
                    <a:pt x="1925151" y="284480"/>
                  </a:cubicBezTo>
                  <a:cubicBezTo>
                    <a:pt x="1921969" y="303530"/>
                    <a:pt x="1915605" y="325120"/>
                    <a:pt x="1906059" y="342900"/>
                  </a:cubicBezTo>
                  <a:cubicBezTo>
                    <a:pt x="1896513" y="361950"/>
                    <a:pt x="1882194" y="379730"/>
                    <a:pt x="1864692" y="393700"/>
                  </a:cubicBezTo>
                  <a:cubicBezTo>
                    <a:pt x="1847191" y="408940"/>
                    <a:pt x="1826507" y="421640"/>
                    <a:pt x="1804233" y="431800"/>
                  </a:cubicBezTo>
                  <a:cubicBezTo>
                    <a:pt x="1783549" y="441960"/>
                    <a:pt x="1758093" y="448310"/>
                    <a:pt x="1732636" y="452120"/>
                  </a:cubicBezTo>
                  <a:cubicBezTo>
                    <a:pt x="1708771" y="455930"/>
                    <a:pt x="1681723" y="455930"/>
                    <a:pt x="1657858" y="453390"/>
                  </a:cubicBezTo>
                  <a:cubicBezTo>
                    <a:pt x="1632401" y="450850"/>
                    <a:pt x="1606945" y="444500"/>
                    <a:pt x="1584670" y="435610"/>
                  </a:cubicBezTo>
                  <a:cubicBezTo>
                    <a:pt x="1562396" y="426720"/>
                    <a:pt x="1540121" y="414020"/>
                    <a:pt x="1522620" y="400050"/>
                  </a:cubicBezTo>
                  <a:cubicBezTo>
                    <a:pt x="1505118" y="386080"/>
                    <a:pt x="1489208" y="368300"/>
                    <a:pt x="1479662" y="350520"/>
                  </a:cubicBezTo>
                  <a:cubicBezTo>
                    <a:pt x="1468525" y="332740"/>
                    <a:pt x="1460570" y="312420"/>
                    <a:pt x="1457387" y="292100"/>
                  </a:cubicBezTo>
                  <a:cubicBezTo>
                    <a:pt x="1454205" y="271780"/>
                    <a:pt x="1454205" y="251460"/>
                    <a:pt x="1458978" y="231140"/>
                  </a:cubicBezTo>
                  <a:cubicBezTo>
                    <a:pt x="1463752" y="212090"/>
                    <a:pt x="1473298" y="191770"/>
                    <a:pt x="1486026" y="173990"/>
                  </a:cubicBezTo>
                  <a:cubicBezTo>
                    <a:pt x="1498754" y="157480"/>
                    <a:pt x="1516256" y="140970"/>
                    <a:pt x="1533757" y="127000"/>
                  </a:cubicBezTo>
                  <a:cubicBezTo>
                    <a:pt x="1552849" y="114300"/>
                    <a:pt x="1575124" y="102870"/>
                    <a:pt x="1598989" y="95250"/>
                  </a:cubicBezTo>
                  <a:cubicBezTo>
                    <a:pt x="1621264" y="87630"/>
                    <a:pt x="1648311" y="82550"/>
                    <a:pt x="1672177" y="80010"/>
                  </a:cubicBezTo>
                  <a:cubicBezTo>
                    <a:pt x="1697634" y="78740"/>
                    <a:pt x="1724681" y="81280"/>
                    <a:pt x="1748547" y="86360"/>
                  </a:cubicBezTo>
                  <a:cubicBezTo>
                    <a:pt x="1772412" y="90170"/>
                    <a:pt x="1797869" y="99060"/>
                    <a:pt x="1818552" y="110490"/>
                  </a:cubicBezTo>
                  <a:cubicBezTo>
                    <a:pt x="1839236" y="120650"/>
                    <a:pt x="1859919" y="135890"/>
                    <a:pt x="1874238" y="151130"/>
                  </a:cubicBezTo>
                  <a:cubicBezTo>
                    <a:pt x="1890149" y="166370"/>
                    <a:pt x="1902877" y="185420"/>
                    <a:pt x="1912423" y="204470"/>
                  </a:cubicBezTo>
                  <a:cubicBezTo>
                    <a:pt x="1920378" y="223520"/>
                    <a:pt x="1925151" y="243840"/>
                    <a:pt x="1925151" y="264160"/>
                  </a:cubicBezTo>
                  <a:cubicBezTo>
                    <a:pt x="1926742" y="284480"/>
                    <a:pt x="1921969" y="304800"/>
                    <a:pt x="1915605" y="323850"/>
                  </a:cubicBezTo>
                  <a:cubicBezTo>
                    <a:pt x="1907650" y="342900"/>
                    <a:pt x="1894922" y="361950"/>
                    <a:pt x="1880602" y="378460"/>
                  </a:cubicBezTo>
                  <a:cubicBezTo>
                    <a:pt x="1866283" y="394970"/>
                    <a:pt x="1847191" y="408940"/>
                    <a:pt x="1826507" y="420370"/>
                  </a:cubicBezTo>
                  <a:cubicBezTo>
                    <a:pt x="1805824" y="433070"/>
                    <a:pt x="1781958" y="441960"/>
                    <a:pt x="1758093" y="447040"/>
                  </a:cubicBezTo>
                  <a:cubicBezTo>
                    <a:pt x="1734227" y="453390"/>
                    <a:pt x="1716726" y="454660"/>
                    <a:pt x="1683314" y="455930"/>
                  </a:cubicBezTo>
                  <a:cubicBezTo>
                    <a:pt x="1616491" y="457200"/>
                    <a:pt x="1473298" y="453390"/>
                    <a:pt x="1384200" y="440690"/>
                  </a:cubicBezTo>
                  <a:cubicBezTo>
                    <a:pt x="1307830" y="430530"/>
                    <a:pt x="1247371" y="400050"/>
                    <a:pt x="1175774" y="391160"/>
                  </a:cubicBezTo>
                  <a:cubicBezTo>
                    <a:pt x="1104178" y="382270"/>
                    <a:pt x="1024626" y="394970"/>
                    <a:pt x="953030" y="387350"/>
                  </a:cubicBezTo>
                  <a:cubicBezTo>
                    <a:pt x="886206" y="379730"/>
                    <a:pt x="832111" y="342900"/>
                    <a:pt x="760514" y="346710"/>
                  </a:cubicBezTo>
                  <a:cubicBezTo>
                    <a:pt x="668234" y="351790"/>
                    <a:pt x="472537" y="472440"/>
                    <a:pt x="450263" y="453390"/>
                  </a:cubicBezTo>
                  <a:cubicBezTo>
                    <a:pt x="431170" y="438150"/>
                    <a:pt x="504358" y="308610"/>
                    <a:pt x="539361" y="307340"/>
                  </a:cubicBezTo>
                  <a:cubicBezTo>
                    <a:pt x="577546" y="306070"/>
                    <a:pt x="645960" y="415290"/>
                    <a:pt x="673008" y="474980"/>
                  </a:cubicBezTo>
                  <a:cubicBezTo>
                    <a:pt x="700055" y="532130"/>
                    <a:pt x="701646" y="600710"/>
                    <a:pt x="704828" y="660400"/>
                  </a:cubicBezTo>
                  <a:cubicBezTo>
                    <a:pt x="708010" y="716280"/>
                    <a:pt x="709601" y="781050"/>
                    <a:pt x="692100" y="821690"/>
                  </a:cubicBezTo>
                  <a:cubicBezTo>
                    <a:pt x="679372" y="852170"/>
                    <a:pt x="658688" y="875030"/>
                    <a:pt x="633232" y="892810"/>
                  </a:cubicBezTo>
                  <a:cubicBezTo>
                    <a:pt x="607775" y="911860"/>
                    <a:pt x="567999" y="927100"/>
                    <a:pt x="539361" y="933450"/>
                  </a:cubicBezTo>
                  <a:cubicBezTo>
                    <a:pt x="520268" y="939800"/>
                    <a:pt x="507540" y="941070"/>
                    <a:pt x="486857" y="939800"/>
                  </a:cubicBezTo>
                  <a:cubicBezTo>
                    <a:pt x="458218" y="938530"/>
                    <a:pt x="408896" y="929640"/>
                    <a:pt x="383439" y="920750"/>
                  </a:cubicBezTo>
                  <a:cubicBezTo>
                    <a:pt x="364347" y="914400"/>
                    <a:pt x="353210" y="909320"/>
                    <a:pt x="337299" y="897890"/>
                  </a:cubicBezTo>
                  <a:cubicBezTo>
                    <a:pt x="316616" y="881380"/>
                    <a:pt x="287977" y="853440"/>
                    <a:pt x="275249" y="828040"/>
                  </a:cubicBezTo>
                  <a:cubicBezTo>
                    <a:pt x="262521" y="802640"/>
                    <a:pt x="256157" y="774700"/>
                    <a:pt x="260930" y="744220"/>
                  </a:cubicBezTo>
                  <a:cubicBezTo>
                    <a:pt x="267294" y="702310"/>
                    <a:pt x="297524" y="646430"/>
                    <a:pt x="329344" y="603250"/>
                  </a:cubicBezTo>
                  <a:cubicBezTo>
                    <a:pt x="362756" y="557530"/>
                    <a:pt x="408896" y="515620"/>
                    <a:pt x="456627" y="477520"/>
                  </a:cubicBezTo>
                  <a:cubicBezTo>
                    <a:pt x="505949" y="438150"/>
                    <a:pt x="560044" y="406400"/>
                    <a:pt x="617321" y="373380"/>
                  </a:cubicBezTo>
                  <a:cubicBezTo>
                    <a:pt x="677781" y="337820"/>
                    <a:pt x="757332" y="283210"/>
                    <a:pt x="813019" y="273050"/>
                  </a:cubicBezTo>
                  <a:cubicBezTo>
                    <a:pt x="851203" y="266700"/>
                    <a:pt x="884615" y="274320"/>
                    <a:pt x="916436" y="283210"/>
                  </a:cubicBezTo>
                  <a:cubicBezTo>
                    <a:pt x="948256" y="293370"/>
                    <a:pt x="981668" y="314960"/>
                    <a:pt x="1002352" y="331470"/>
                  </a:cubicBezTo>
                  <a:cubicBezTo>
                    <a:pt x="1016671" y="342900"/>
                    <a:pt x="1023035" y="350520"/>
                    <a:pt x="1030990" y="365760"/>
                  </a:cubicBezTo>
                  <a:cubicBezTo>
                    <a:pt x="1042127" y="386080"/>
                    <a:pt x="1056447" y="419100"/>
                    <a:pt x="1056447" y="445770"/>
                  </a:cubicBezTo>
                  <a:cubicBezTo>
                    <a:pt x="1056447" y="472440"/>
                    <a:pt x="1042127" y="505460"/>
                    <a:pt x="1030990" y="525780"/>
                  </a:cubicBezTo>
                  <a:cubicBezTo>
                    <a:pt x="1023035" y="541020"/>
                    <a:pt x="1015080" y="549910"/>
                    <a:pt x="1000761" y="560070"/>
                  </a:cubicBezTo>
                  <a:cubicBezTo>
                    <a:pt x="980077" y="576580"/>
                    <a:pt x="954621" y="593090"/>
                    <a:pt x="914845" y="607060"/>
                  </a:cubicBezTo>
                  <a:cubicBezTo>
                    <a:pt x="846430" y="632460"/>
                    <a:pt x="712783" y="638810"/>
                    <a:pt x="612548" y="674370"/>
                  </a:cubicBezTo>
                  <a:cubicBezTo>
                    <a:pt x="501176" y="713740"/>
                    <a:pt x="373893" y="820420"/>
                    <a:pt x="284795" y="843280"/>
                  </a:cubicBezTo>
                  <a:cubicBezTo>
                    <a:pt x="229109" y="855980"/>
                    <a:pt x="182969" y="857250"/>
                    <a:pt x="140011" y="844550"/>
                  </a:cubicBezTo>
                  <a:cubicBezTo>
                    <a:pt x="98644" y="833120"/>
                    <a:pt x="52504" y="802640"/>
                    <a:pt x="30230" y="770890"/>
                  </a:cubicBezTo>
                  <a:cubicBezTo>
                    <a:pt x="9546" y="739140"/>
                    <a:pt x="0" y="692150"/>
                    <a:pt x="11137" y="656590"/>
                  </a:cubicBezTo>
                  <a:cubicBezTo>
                    <a:pt x="20684" y="622300"/>
                    <a:pt x="90689" y="561340"/>
                    <a:pt x="90689" y="561340"/>
                  </a:cubicBezTo>
                </a:path>
              </a:pathLst>
            </a:custGeom>
            <a:solidFill>
              <a:srgbClr val="E580BC"/>
            </a:solidFill>
            <a:ln cap="sq">
              <a:noFill/>
              <a:prstDash val="solid"/>
              <a:miter/>
            </a:ln>
          </p:spPr>
          <p:txBody>
            <a:bodyPr/>
            <a:lstStyle/>
            <a:p>
              <a:endParaRPr lang="en-GB"/>
            </a:p>
          </p:txBody>
        </p:sp>
      </p:grpSp>
      <p:grpSp>
        <p:nvGrpSpPr>
          <p:cNvPr id="78" name="Group 78"/>
          <p:cNvGrpSpPr/>
          <p:nvPr/>
        </p:nvGrpSpPr>
        <p:grpSpPr>
          <a:xfrm>
            <a:off x="16526473" y="3322855"/>
            <a:ext cx="818699" cy="606301"/>
            <a:chOff x="0" y="0"/>
            <a:chExt cx="1982428" cy="1468120"/>
          </a:xfrm>
        </p:grpSpPr>
        <p:sp>
          <p:nvSpPr>
            <p:cNvPr id="79" name="Freeform 79"/>
            <p:cNvSpPr/>
            <p:nvPr/>
          </p:nvSpPr>
          <p:spPr>
            <a:xfrm>
              <a:off x="50913" y="40640"/>
              <a:ext cx="1871056" cy="1379220"/>
            </a:xfrm>
            <a:custGeom>
              <a:avLst/>
              <a:gdLst/>
              <a:ahLst/>
              <a:cxnLst/>
              <a:rect l="l" t="t" r="r" b="b"/>
              <a:pathLst>
                <a:path w="1871056" h="1379220">
                  <a:moveTo>
                    <a:pt x="270476" y="10160"/>
                  </a:moveTo>
                  <a:cubicBezTo>
                    <a:pt x="1382609" y="133350"/>
                    <a:pt x="1433522" y="144780"/>
                    <a:pt x="1497163" y="175260"/>
                  </a:cubicBezTo>
                  <a:cubicBezTo>
                    <a:pt x="1557622" y="204470"/>
                    <a:pt x="1610127" y="228600"/>
                    <a:pt x="1656267" y="292100"/>
                  </a:cubicBezTo>
                  <a:cubicBezTo>
                    <a:pt x="1750138" y="420370"/>
                    <a:pt x="1824916" y="833120"/>
                    <a:pt x="1851964" y="982980"/>
                  </a:cubicBezTo>
                  <a:cubicBezTo>
                    <a:pt x="1866283" y="1055370"/>
                    <a:pt x="1869465" y="1093470"/>
                    <a:pt x="1866283" y="1144270"/>
                  </a:cubicBezTo>
                  <a:cubicBezTo>
                    <a:pt x="1864692" y="1191260"/>
                    <a:pt x="1855146" y="1247140"/>
                    <a:pt x="1840827" y="1277620"/>
                  </a:cubicBezTo>
                  <a:cubicBezTo>
                    <a:pt x="1831280" y="1294130"/>
                    <a:pt x="1823325" y="1301750"/>
                    <a:pt x="1809006" y="1314450"/>
                  </a:cubicBezTo>
                  <a:cubicBezTo>
                    <a:pt x="1786731" y="1332230"/>
                    <a:pt x="1743773" y="1355090"/>
                    <a:pt x="1716726" y="1365250"/>
                  </a:cubicBezTo>
                  <a:cubicBezTo>
                    <a:pt x="1697633" y="1372870"/>
                    <a:pt x="1683314" y="1375410"/>
                    <a:pt x="1662631" y="1376680"/>
                  </a:cubicBezTo>
                  <a:cubicBezTo>
                    <a:pt x="1630810" y="1377950"/>
                    <a:pt x="1579897" y="1372870"/>
                    <a:pt x="1551258" y="1365250"/>
                  </a:cubicBezTo>
                  <a:cubicBezTo>
                    <a:pt x="1530575" y="1360170"/>
                    <a:pt x="1517847" y="1355090"/>
                    <a:pt x="1500345" y="1344930"/>
                  </a:cubicBezTo>
                  <a:cubicBezTo>
                    <a:pt x="1476480" y="1329690"/>
                    <a:pt x="1443068" y="1303020"/>
                    <a:pt x="1427158" y="1277620"/>
                  </a:cubicBezTo>
                  <a:cubicBezTo>
                    <a:pt x="1409656" y="1252220"/>
                    <a:pt x="1417611" y="1223010"/>
                    <a:pt x="1400110" y="1191260"/>
                  </a:cubicBezTo>
                  <a:cubicBezTo>
                    <a:pt x="1373062" y="1144270"/>
                    <a:pt x="1311012" y="1101090"/>
                    <a:pt x="1263281" y="1032510"/>
                  </a:cubicBezTo>
                  <a:cubicBezTo>
                    <a:pt x="1188503" y="924560"/>
                    <a:pt x="1067584" y="668020"/>
                    <a:pt x="1027808" y="589280"/>
                  </a:cubicBezTo>
                  <a:cubicBezTo>
                    <a:pt x="1013489" y="561340"/>
                    <a:pt x="1005534" y="552450"/>
                    <a:pt x="1000761" y="532130"/>
                  </a:cubicBezTo>
                  <a:cubicBezTo>
                    <a:pt x="995987" y="511810"/>
                    <a:pt x="995987" y="490220"/>
                    <a:pt x="999170" y="471170"/>
                  </a:cubicBezTo>
                  <a:cubicBezTo>
                    <a:pt x="1002351" y="450850"/>
                    <a:pt x="1010307" y="430530"/>
                    <a:pt x="1021444" y="411480"/>
                  </a:cubicBezTo>
                  <a:cubicBezTo>
                    <a:pt x="1032581" y="393700"/>
                    <a:pt x="1048492" y="375920"/>
                    <a:pt x="1065993" y="361950"/>
                  </a:cubicBezTo>
                  <a:cubicBezTo>
                    <a:pt x="1083494" y="347980"/>
                    <a:pt x="1105769" y="335280"/>
                    <a:pt x="1128043" y="326390"/>
                  </a:cubicBezTo>
                  <a:cubicBezTo>
                    <a:pt x="1150318" y="317500"/>
                    <a:pt x="1175774" y="311150"/>
                    <a:pt x="1201231" y="308610"/>
                  </a:cubicBezTo>
                  <a:cubicBezTo>
                    <a:pt x="1226687" y="304800"/>
                    <a:pt x="1253735" y="306070"/>
                    <a:pt x="1277600" y="309880"/>
                  </a:cubicBezTo>
                  <a:cubicBezTo>
                    <a:pt x="1303057" y="313690"/>
                    <a:pt x="1328513" y="320040"/>
                    <a:pt x="1350788" y="330200"/>
                  </a:cubicBezTo>
                  <a:cubicBezTo>
                    <a:pt x="1373062" y="340360"/>
                    <a:pt x="1393746" y="354330"/>
                    <a:pt x="1411247" y="368300"/>
                  </a:cubicBezTo>
                  <a:cubicBezTo>
                    <a:pt x="1427158" y="383540"/>
                    <a:pt x="1441477" y="401320"/>
                    <a:pt x="1452614" y="420370"/>
                  </a:cubicBezTo>
                  <a:cubicBezTo>
                    <a:pt x="1462160" y="439420"/>
                    <a:pt x="1468524" y="459740"/>
                    <a:pt x="1470116" y="480060"/>
                  </a:cubicBezTo>
                  <a:cubicBezTo>
                    <a:pt x="1473298" y="500380"/>
                    <a:pt x="1470116" y="520700"/>
                    <a:pt x="1465342" y="541020"/>
                  </a:cubicBezTo>
                  <a:cubicBezTo>
                    <a:pt x="1458978" y="560070"/>
                    <a:pt x="1447841" y="580390"/>
                    <a:pt x="1435113" y="596900"/>
                  </a:cubicBezTo>
                  <a:cubicBezTo>
                    <a:pt x="1420793" y="614680"/>
                    <a:pt x="1403292" y="629920"/>
                    <a:pt x="1384200" y="642620"/>
                  </a:cubicBezTo>
                  <a:cubicBezTo>
                    <a:pt x="1363516" y="655320"/>
                    <a:pt x="1339651" y="666750"/>
                    <a:pt x="1317376" y="673100"/>
                  </a:cubicBezTo>
                  <a:cubicBezTo>
                    <a:pt x="1293511" y="680720"/>
                    <a:pt x="1266463" y="684530"/>
                    <a:pt x="1241007" y="685800"/>
                  </a:cubicBezTo>
                  <a:cubicBezTo>
                    <a:pt x="1215550" y="685800"/>
                    <a:pt x="1190094" y="683260"/>
                    <a:pt x="1164637" y="676910"/>
                  </a:cubicBezTo>
                  <a:cubicBezTo>
                    <a:pt x="1140772" y="671830"/>
                    <a:pt x="1116906" y="661670"/>
                    <a:pt x="1096223" y="650240"/>
                  </a:cubicBezTo>
                  <a:cubicBezTo>
                    <a:pt x="1075539" y="638810"/>
                    <a:pt x="1056447" y="623570"/>
                    <a:pt x="1042127" y="607060"/>
                  </a:cubicBezTo>
                  <a:cubicBezTo>
                    <a:pt x="1026217" y="590550"/>
                    <a:pt x="1015080" y="571500"/>
                    <a:pt x="1007125" y="552450"/>
                  </a:cubicBezTo>
                  <a:cubicBezTo>
                    <a:pt x="999170" y="532130"/>
                    <a:pt x="995987" y="511810"/>
                    <a:pt x="997578" y="491490"/>
                  </a:cubicBezTo>
                  <a:cubicBezTo>
                    <a:pt x="997578" y="471170"/>
                    <a:pt x="1002351" y="449580"/>
                    <a:pt x="1011898" y="430530"/>
                  </a:cubicBezTo>
                  <a:cubicBezTo>
                    <a:pt x="1019853" y="411480"/>
                    <a:pt x="1032581" y="393700"/>
                    <a:pt x="1048492" y="377190"/>
                  </a:cubicBezTo>
                  <a:cubicBezTo>
                    <a:pt x="1064402" y="361950"/>
                    <a:pt x="1085085" y="346710"/>
                    <a:pt x="1105769" y="336550"/>
                  </a:cubicBezTo>
                  <a:cubicBezTo>
                    <a:pt x="1126452" y="325120"/>
                    <a:pt x="1151909" y="317500"/>
                    <a:pt x="1175774" y="312420"/>
                  </a:cubicBezTo>
                  <a:cubicBezTo>
                    <a:pt x="1201231" y="307340"/>
                    <a:pt x="1228278" y="304800"/>
                    <a:pt x="1252144" y="307340"/>
                  </a:cubicBezTo>
                  <a:cubicBezTo>
                    <a:pt x="1277600" y="308610"/>
                    <a:pt x="1304648" y="313690"/>
                    <a:pt x="1326922" y="321310"/>
                  </a:cubicBezTo>
                  <a:cubicBezTo>
                    <a:pt x="1350788" y="328930"/>
                    <a:pt x="1373062" y="340360"/>
                    <a:pt x="1392155" y="354330"/>
                  </a:cubicBezTo>
                  <a:cubicBezTo>
                    <a:pt x="1411247" y="368300"/>
                    <a:pt x="1422385" y="382270"/>
                    <a:pt x="1439886" y="401320"/>
                  </a:cubicBezTo>
                  <a:cubicBezTo>
                    <a:pt x="1466933" y="431800"/>
                    <a:pt x="1498754" y="469900"/>
                    <a:pt x="1528984" y="521970"/>
                  </a:cubicBezTo>
                  <a:cubicBezTo>
                    <a:pt x="1581488" y="608330"/>
                    <a:pt x="1640356" y="770890"/>
                    <a:pt x="1699225" y="886460"/>
                  </a:cubicBezTo>
                  <a:cubicBezTo>
                    <a:pt x="1753320" y="993140"/>
                    <a:pt x="1859919" y="1118870"/>
                    <a:pt x="1867874" y="1191260"/>
                  </a:cubicBezTo>
                  <a:cubicBezTo>
                    <a:pt x="1871056" y="1228090"/>
                    <a:pt x="1856737" y="1252220"/>
                    <a:pt x="1840827" y="1277620"/>
                  </a:cubicBezTo>
                  <a:cubicBezTo>
                    <a:pt x="1823325" y="1303020"/>
                    <a:pt x="1796278" y="1328420"/>
                    <a:pt x="1766048" y="1344930"/>
                  </a:cubicBezTo>
                  <a:cubicBezTo>
                    <a:pt x="1737409" y="1360170"/>
                    <a:pt x="1697633" y="1372870"/>
                    <a:pt x="1662631" y="1376680"/>
                  </a:cubicBezTo>
                  <a:cubicBezTo>
                    <a:pt x="1626037" y="1379220"/>
                    <a:pt x="1584670" y="1375410"/>
                    <a:pt x="1551258" y="1365250"/>
                  </a:cubicBezTo>
                  <a:cubicBezTo>
                    <a:pt x="1516256" y="1355090"/>
                    <a:pt x="1482844" y="1336040"/>
                    <a:pt x="1458978" y="1314450"/>
                  </a:cubicBezTo>
                  <a:cubicBezTo>
                    <a:pt x="1435113" y="1292860"/>
                    <a:pt x="1417611" y="1268730"/>
                    <a:pt x="1406474" y="1235710"/>
                  </a:cubicBezTo>
                  <a:cubicBezTo>
                    <a:pt x="1390564" y="1188720"/>
                    <a:pt x="1409656" y="1122680"/>
                    <a:pt x="1396928" y="1051560"/>
                  </a:cubicBezTo>
                  <a:cubicBezTo>
                    <a:pt x="1379427" y="946150"/>
                    <a:pt x="1299875" y="773430"/>
                    <a:pt x="1290329" y="670560"/>
                  </a:cubicBezTo>
                  <a:cubicBezTo>
                    <a:pt x="1283965" y="603250"/>
                    <a:pt x="1338060" y="539750"/>
                    <a:pt x="1306239" y="500380"/>
                  </a:cubicBezTo>
                  <a:cubicBezTo>
                    <a:pt x="1271236" y="458470"/>
                    <a:pt x="1174183" y="454660"/>
                    <a:pt x="1075539" y="435610"/>
                  </a:cubicBezTo>
                  <a:cubicBezTo>
                    <a:pt x="911663" y="406400"/>
                    <a:pt x="580727" y="406400"/>
                    <a:pt x="400941" y="375920"/>
                  </a:cubicBezTo>
                  <a:cubicBezTo>
                    <a:pt x="278431" y="354330"/>
                    <a:pt x="163877" y="336550"/>
                    <a:pt x="98644" y="298450"/>
                  </a:cubicBezTo>
                  <a:cubicBezTo>
                    <a:pt x="54095" y="273050"/>
                    <a:pt x="23866" y="241300"/>
                    <a:pt x="12728" y="207010"/>
                  </a:cubicBezTo>
                  <a:cubicBezTo>
                    <a:pt x="0" y="172720"/>
                    <a:pt x="4773" y="125730"/>
                    <a:pt x="23866" y="93980"/>
                  </a:cubicBezTo>
                  <a:cubicBezTo>
                    <a:pt x="42958" y="60960"/>
                    <a:pt x="85916" y="27940"/>
                    <a:pt x="127283" y="13970"/>
                  </a:cubicBezTo>
                  <a:cubicBezTo>
                    <a:pt x="167059" y="0"/>
                    <a:pt x="270476" y="10160"/>
                    <a:pt x="270476" y="10160"/>
                  </a:cubicBezTo>
                </a:path>
              </a:pathLst>
            </a:custGeom>
            <a:solidFill>
              <a:srgbClr val="E580BC"/>
            </a:solidFill>
            <a:ln cap="sq">
              <a:noFill/>
              <a:prstDash val="solid"/>
              <a:miter/>
            </a:ln>
          </p:spPr>
          <p:txBody>
            <a:bodyPr/>
            <a:lstStyle/>
            <a:p>
              <a:endParaRPr lang="en-GB"/>
            </a:p>
          </p:txBody>
        </p:sp>
      </p:grpSp>
      <p:grpSp>
        <p:nvGrpSpPr>
          <p:cNvPr id="80" name="Group 80"/>
          <p:cNvGrpSpPr/>
          <p:nvPr/>
        </p:nvGrpSpPr>
        <p:grpSpPr>
          <a:xfrm>
            <a:off x="17181565" y="3423031"/>
            <a:ext cx="163608" cy="377627"/>
            <a:chOff x="0" y="0"/>
            <a:chExt cx="396167" cy="914400"/>
          </a:xfrm>
        </p:grpSpPr>
        <p:sp>
          <p:nvSpPr>
            <p:cNvPr id="81" name="Freeform 81"/>
            <p:cNvSpPr/>
            <p:nvPr/>
          </p:nvSpPr>
          <p:spPr>
            <a:xfrm>
              <a:off x="62050" y="49530"/>
              <a:ext cx="284795" cy="819150"/>
            </a:xfrm>
            <a:custGeom>
              <a:avLst/>
              <a:gdLst/>
              <a:ahLst/>
              <a:cxnLst/>
              <a:rect l="l" t="t" r="r" b="b"/>
              <a:pathLst>
                <a:path w="284795" h="819150">
                  <a:moveTo>
                    <a:pt x="214790" y="85090"/>
                  </a:moveTo>
                  <a:cubicBezTo>
                    <a:pt x="276840" y="408940"/>
                    <a:pt x="284795" y="646430"/>
                    <a:pt x="268885" y="722630"/>
                  </a:cubicBezTo>
                  <a:cubicBezTo>
                    <a:pt x="264112" y="750570"/>
                    <a:pt x="259339" y="764540"/>
                    <a:pt x="245020" y="779780"/>
                  </a:cubicBezTo>
                  <a:cubicBezTo>
                    <a:pt x="230700" y="795020"/>
                    <a:pt x="205244" y="808990"/>
                    <a:pt x="182969" y="814070"/>
                  </a:cubicBezTo>
                  <a:cubicBezTo>
                    <a:pt x="159104" y="819150"/>
                    <a:pt x="127283" y="815340"/>
                    <a:pt x="106600" y="810260"/>
                  </a:cubicBezTo>
                  <a:cubicBezTo>
                    <a:pt x="93871" y="806450"/>
                    <a:pt x="84325" y="802640"/>
                    <a:pt x="74779" y="795020"/>
                  </a:cubicBezTo>
                  <a:cubicBezTo>
                    <a:pt x="60460" y="782320"/>
                    <a:pt x="39776" y="760730"/>
                    <a:pt x="35003" y="742950"/>
                  </a:cubicBezTo>
                  <a:cubicBezTo>
                    <a:pt x="30230" y="723900"/>
                    <a:pt x="36594" y="697230"/>
                    <a:pt x="42958" y="681990"/>
                  </a:cubicBezTo>
                  <a:cubicBezTo>
                    <a:pt x="47731" y="671830"/>
                    <a:pt x="54095" y="665480"/>
                    <a:pt x="65233" y="656590"/>
                  </a:cubicBezTo>
                  <a:cubicBezTo>
                    <a:pt x="79552" y="646430"/>
                    <a:pt x="111373" y="632460"/>
                    <a:pt x="132056" y="628650"/>
                  </a:cubicBezTo>
                  <a:cubicBezTo>
                    <a:pt x="146375" y="626110"/>
                    <a:pt x="155922" y="626110"/>
                    <a:pt x="170241" y="628650"/>
                  </a:cubicBezTo>
                  <a:cubicBezTo>
                    <a:pt x="189333" y="632460"/>
                    <a:pt x="221154" y="643890"/>
                    <a:pt x="237064" y="656590"/>
                  </a:cubicBezTo>
                  <a:cubicBezTo>
                    <a:pt x="252975" y="670560"/>
                    <a:pt x="265703" y="693420"/>
                    <a:pt x="268885" y="712470"/>
                  </a:cubicBezTo>
                  <a:cubicBezTo>
                    <a:pt x="272067" y="731520"/>
                    <a:pt x="265703" y="754380"/>
                    <a:pt x="252975" y="770890"/>
                  </a:cubicBezTo>
                  <a:cubicBezTo>
                    <a:pt x="240246" y="787400"/>
                    <a:pt x="216381" y="802640"/>
                    <a:pt x="194106" y="810260"/>
                  </a:cubicBezTo>
                  <a:cubicBezTo>
                    <a:pt x="171832" y="817880"/>
                    <a:pt x="138420" y="816610"/>
                    <a:pt x="119328" y="814070"/>
                  </a:cubicBezTo>
                  <a:cubicBezTo>
                    <a:pt x="105009" y="811530"/>
                    <a:pt x="95462" y="807720"/>
                    <a:pt x="84325" y="800100"/>
                  </a:cubicBezTo>
                  <a:cubicBezTo>
                    <a:pt x="68415" y="789940"/>
                    <a:pt x="49322" y="778510"/>
                    <a:pt x="38185" y="753110"/>
                  </a:cubicBezTo>
                  <a:cubicBezTo>
                    <a:pt x="7955" y="678180"/>
                    <a:pt x="62051" y="377190"/>
                    <a:pt x="42958" y="287020"/>
                  </a:cubicBezTo>
                  <a:cubicBezTo>
                    <a:pt x="33412" y="248920"/>
                    <a:pt x="12729" y="233680"/>
                    <a:pt x="6364" y="207010"/>
                  </a:cubicBezTo>
                  <a:cubicBezTo>
                    <a:pt x="0" y="180340"/>
                    <a:pt x="0" y="151130"/>
                    <a:pt x="1591" y="123190"/>
                  </a:cubicBezTo>
                  <a:cubicBezTo>
                    <a:pt x="3182" y="97790"/>
                    <a:pt x="4773" y="64770"/>
                    <a:pt x="14320" y="45720"/>
                  </a:cubicBezTo>
                  <a:cubicBezTo>
                    <a:pt x="22275" y="31750"/>
                    <a:pt x="35003" y="22860"/>
                    <a:pt x="49322" y="15240"/>
                  </a:cubicBezTo>
                  <a:cubicBezTo>
                    <a:pt x="62051" y="7620"/>
                    <a:pt x="79552" y="2540"/>
                    <a:pt x="95462" y="1270"/>
                  </a:cubicBezTo>
                  <a:cubicBezTo>
                    <a:pt x="111373" y="0"/>
                    <a:pt x="130465" y="1270"/>
                    <a:pt x="146375" y="6350"/>
                  </a:cubicBezTo>
                  <a:cubicBezTo>
                    <a:pt x="160695" y="10160"/>
                    <a:pt x="176605" y="17780"/>
                    <a:pt x="187742" y="29210"/>
                  </a:cubicBezTo>
                  <a:cubicBezTo>
                    <a:pt x="200471" y="43180"/>
                    <a:pt x="214790" y="85090"/>
                    <a:pt x="214790" y="85090"/>
                  </a:cubicBezTo>
                </a:path>
              </a:pathLst>
            </a:custGeom>
            <a:solidFill>
              <a:srgbClr val="E580BC"/>
            </a:solidFill>
            <a:ln cap="sq">
              <a:noFill/>
              <a:prstDash val="solid"/>
              <a:miter/>
            </a:ln>
          </p:spPr>
          <p:txBody>
            <a:bodyPr/>
            <a:lstStyle/>
            <a:p>
              <a:endParaRPr lang="en-GB"/>
            </a:p>
          </p:txBody>
        </p:sp>
      </p:grpSp>
      <p:grpSp>
        <p:nvGrpSpPr>
          <p:cNvPr id="82" name="Group 82"/>
          <p:cNvGrpSpPr/>
          <p:nvPr/>
        </p:nvGrpSpPr>
        <p:grpSpPr>
          <a:xfrm>
            <a:off x="9409182" y="3456598"/>
            <a:ext cx="159009" cy="229199"/>
            <a:chOff x="0" y="0"/>
            <a:chExt cx="385030" cy="554990"/>
          </a:xfrm>
        </p:grpSpPr>
        <p:sp>
          <p:nvSpPr>
            <p:cNvPr id="83" name="Freeform 83"/>
            <p:cNvSpPr/>
            <p:nvPr/>
          </p:nvSpPr>
          <p:spPr>
            <a:xfrm>
              <a:off x="55686" y="50800"/>
              <a:ext cx="267294" cy="457200"/>
            </a:xfrm>
            <a:custGeom>
              <a:avLst/>
              <a:gdLst/>
              <a:ahLst/>
              <a:cxnLst/>
              <a:rect l="l" t="t" r="r" b="b"/>
              <a:pathLst>
                <a:path w="267294" h="457200">
                  <a:moveTo>
                    <a:pt x="222745" y="85090"/>
                  </a:moveTo>
                  <a:cubicBezTo>
                    <a:pt x="246610" y="332740"/>
                    <a:pt x="265703" y="341630"/>
                    <a:pt x="265703" y="360680"/>
                  </a:cubicBezTo>
                  <a:cubicBezTo>
                    <a:pt x="264112" y="382270"/>
                    <a:pt x="241837" y="420370"/>
                    <a:pt x="221154" y="435610"/>
                  </a:cubicBezTo>
                  <a:cubicBezTo>
                    <a:pt x="203653" y="448310"/>
                    <a:pt x="175014" y="453390"/>
                    <a:pt x="152739" y="453390"/>
                  </a:cubicBezTo>
                  <a:cubicBezTo>
                    <a:pt x="130465" y="453390"/>
                    <a:pt x="103417" y="448310"/>
                    <a:pt x="85916" y="435610"/>
                  </a:cubicBezTo>
                  <a:cubicBezTo>
                    <a:pt x="63642" y="420370"/>
                    <a:pt x="39776" y="383540"/>
                    <a:pt x="41367" y="359410"/>
                  </a:cubicBezTo>
                  <a:cubicBezTo>
                    <a:pt x="44549" y="335280"/>
                    <a:pt x="73188" y="300990"/>
                    <a:pt x="97053" y="288290"/>
                  </a:cubicBezTo>
                  <a:cubicBezTo>
                    <a:pt x="116146" y="276860"/>
                    <a:pt x="143193" y="274320"/>
                    <a:pt x="167059" y="275590"/>
                  </a:cubicBezTo>
                  <a:cubicBezTo>
                    <a:pt x="189333" y="278130"/>
                    <a:pt x="214790" y="287020"/>
                    <a:pt x="230700" y="299720"/>
                  </a:cubicBezTo>
                  <a:cubicBezTo>
                    <a:pt x="246610" y="312420"/>
                    <a:pt x="260930" y="332740"/>
                    <a:pt x="264112" y="350520"/>
                  </a:cubicBezTo>
                  <a:cubicBezTo>
                    <a:pt x="267294" y="368300"/>
                    <a:pt x="265703" y="391160"/>
                    <a:pt x="251384" y="406400"/>
                  </a:cubicBezTo>
                  <a:cubicBezTo>
                    <a:pt x="237064" y="426720"/>
                    <a:pt x="194106" y="449580"/>
                    <a:pt x="165468" y="453390"/>
                  </a:cubicBezTo>
                  <a:cubicBezTo>
                    <a:pt x="141602" y="457200"/>
                    <a:pt x="112964" y="447040"/>
                    <a:pt x="95462" y="440690"/>
                  </a:cubicBezTo>
                  <a:cubicBezTo>
                    <a:pt x="82734" y="435610"/>
                    <a:pt x="76370" y="431800"/>
                    <a:pt x="68415" y="421640"/>
                  </a:cubicBezTo>
                  <a:cubicBezTo>
                    <a:pt x="50913" y="402590"/>
                    <a:pt x="30230" y="354330"/>
                    <a:pt x="20684" y="320040"/>
                  </a:cubicBezTo>
                  <a:cubicBezTo>
                    <a:pt x="11137" y="287020"/>
                    <a:pt x="9546" y="257810"/>
                    <a:pt x="7955" y="222250"/>
                  </a:cubicBezTo>
                  <a:cubicBezTo>
                    <a:pt x="6364" y="175260"/>
                    <a:pt x="0" y="100330"/>
                    <a:pt x="14320" y="64770"/>
                  </a:cubicBezTo>
                  <a:cubicBezTo>
                    <a:pt x="23866" y="41910"/>
                    <a:pt x="39776" y="25400"/>
                    <a:pt x="57277" y="15240"/>
                  </a:cubicBezTo>
                  <a:cubicBezTo>
                    <a:pt x="71597" y="6350"/>
                    <a:pt x="87507" y="1270"/>
                    <a:pt x="105008" y="0"/>
                  </a:cubicBezTo>
                  <a:cubicBezTo>
                    <a:pt x="125692" y="0"/>
                    <a:pt x="159104" y="6350"/>
                    <a:pt x="178196" y="15240"/>
                  </a:cubicBezTo>
                  <a:cubicBezTo>
                    <a:pt x="192515" y="21590"/>
                    <a:pt x="203653" y="33020"/>
                    <a:pt x="211608" y="45720"/>
                  </a:cubicBezTo>
                  <a:cubicBezTo>
                    <a:pt x="219563" y="57150"/>
                    <a:pt x="222745" y="85090"/>
                    <a:pt x="222745" y="85090"/>
                  </a:cubicBezTo>
                </a:path>
              </a:pathLst>
            </a:custGeom>
            <a:solidFill>
              <a:srgbClr val="E580BC"/>
            </a:solidFill>
            <a:ln cap="sq">
              <a:noFill/>
              <a:prstDash val="solid"/>
              <a:miter/>
            </a:ln>
          </p:spPr>
          <p:txBody>
            <a:bodyPr/>
            <a:lstStyle/>
            <a:p>
              <a:endParaRPr lang="en-GB"/>
            </a:p>
          </p:txBody>
        </p:sp>
      </p:grpSp>
      <p:grpSp>
        <p:nvGrpSpPr>
          <p:cNvPr id="84" name="Group 84"/>
          <p:cNvGrpSpPr/>
          <p:nvPr/>
        </p:nvGrpSpPr>
        <p:grpSpPr>
          <a:xfrm>
            <a:off x="16965776" y="3359335"/>
            <a:ext cx="236357" cy="163459"/>
            <a:chOff x="0" y="0"/>
            <a:chExt cx="392985" cy="271780"/>
          </a:xfrm>
        </p:grpSpPr>
        <p:sp>
          <p:nvSpPr>
            <p:cNvPr id="85" name="Freeform 85"/>
            <p:cNvSpPr/>
            <p:nvPr/>
          </p:nvSpPr>
          <p:spPr>
            <a:xfrm>
              <a:off x="63641" y="46990"/>
              <a:ext cx="265703" cy="175260"/>
            </a:xfrm>
            <a:custGeom>
              <a:avLst/>
              <a:gdLst/>
              <a:ahLst/>
              <a:cxnLst/>
              <a:rect l="l" t="t" r="r" b="b"/>
              <a:pathLst>
                <a:path w="265703" h="175260">
                  <a:moveTo>
                    <a:pt x="130465" y="3810"/>
                  </a:moveTo>
                  <a:cubicBezTo>
                    <a:pt x="251384" y="57150"/>
                    <a:pt x="265703" y="86360"/>
                    <a:pt x="264112" y="106680"/>
                  </a:cubicBezTo>
                  <a:cubicBezTo>
                    <a:pt x="264112" y="123190"/>
                    <a:pt x="251384" y="139700"/>
                    <a:pt x="238655" y="151130"/>
                  </a:cubicBezTo>
                  <a:cubicBezTo>
                    <a:pt x="224336" y="162560"/>
                    <a:pt x="205244" y="172720"/>
                    <a:pt x="184560" y="173990"/>
                  </a:cubicBezTo>
                  <a:cubicBezTo>
                    <a:pt x="159104" y="175260"/>
                    <a:pt x="117737" y="166370"/>
                    <a:pt x="98644" y="151130"/>
                  </a:cubicBezTo>
                  <a:cubicBezTo>
                    <a:pt x="81143" y="135890"/>
                    <a:pt x="68415" y="102870"/>
                    <a:pt x="74779" y="81280"/>
                  </a:cubicBezTo>
                  <a:cubicBezTo>
                    <a:pt x="81143" y="60960"/>
                    <a:pt x="108191" y="34290"/>
                    <a:pt x="133647" y="26670"/>
                  </a:cubicBezTo>
                  <a:cubicBezTo>
                    <a:pt x="157513" y="19050"/>
                    <a:pt x="200471" y="22860"/>
                    <a:pt x="222745" y="34290"/>
                  </a:cubicBezTo>
                  <a:cubicBezTo>
                    <a:pt x="245020" y="46990"/>
                    <a:pt x="265703" y="77470"/>
                    <a:pt x="264112" y="97790"/>
                  </a:cubicBezTo>
                  <a:cubicBezTo>
                    <a:pt x="264112" y="119380"/>
                    <a:pt x="245020" y="149860"/>
                    <a:pt x="222745" y="161290"/>
                  </a:cubicBezTo>
                  <a:cubicBezTo>
                    <a:pt x="200471" y="173990"/>
                    <a:pt x="162286" y="172720"/>
                    <a:pt x="133647" y="168910"/>
                  </a:cubicBezTo>
                  <a:cubicBezTo>
                    <a:pt x="101827" y="165100"/>
                    <a:pt x="62051" y="153670"/>
                    <a:pt x="39776" y="137160"/>
                  </a:cubicBezTo>
                  <a:cubicBezTo>
                    <a:pt x="19093" y="120650"/>
                    <a:pt x="0" y="93980"/>
                    <a:pt x="0" y="73660"/>
                  </a:cubicBezTo>
                  <a:cubicBezTo>
                    <a:pt x="0" y="52070"/>
                    <a:pt x="20684" y="22860"/>
                    <a:pt x="42958" y="11430"/>
                  </a:cubicBezTo>
                  <a:cubicBezTo>
                    <a:pt x="65233" y="0"/>
                    <a:pt x="130465" y="3810"/>
                    <a:pt x="130465" y="3810"/>
                  </a:cubicBezTo>
                </a:path>
              </a:pathLst>
            </a:custGeom>
            <a:solidFill>
              <a:srgbClr val="E580BC"/>
            </a:solidFill>
            <a:ln cap="sq">
              <a:noFill/>
              <a:prstDash val="solid"/>
              <a:miter/>
            </a:ln>
          </p:spPr>
          <p:txBody>
            <a:bodyPr/>
            <a:lstStyle/>
            <a:p>
              <a:endParaRPr lang="en-GB"/>
            </a:p>
          </p:txBody>
        </p:sp>
      </p:grpSp>
      <p:grpSp>
        <p:nvGrpSpPr>
          <p:cNvPr id="86" name="Group 86"/>
          <p:cNvGrpSpPr/>
          <p:nvPr/>
        </p:nvGrpSpPr>
        <p:grpSpPr>
          <a:xfrm>
            <a:off x="16652867" y="3295937"/>
            <a:ext cx="626776" cy="206997"/>
            <a:chOff x="0" y="0"/>
            <a:chExt cx="1042127" cy="344170"/>
          </a:xfrm>
        </p:grpSpPr>
        <p:sp>
          <p:nvSpPr>
            <p:cNvPr id="87" name="Freeform 87"/>
            <p:cNvSpPr/>
            <p:nvPr/>
          </p:nvSpPr>
          <p:spPr>
            <a:xfrm>
              <a:off x="58868" y="40640"/>
              <a:ext cx="925982" cy="255270"/>
            </a:xfrm>
            <a:custGeom>
              <a:avLst/>
              <a:gdLst/>
              <a:ahLst/>
              <a:cxnLst/>
              <a:rect l="l" t="t" r="r" b="b"/>
              <a:pathLst>
                <a:path w="925982" h="255270">
                  <a:moveTo>
                    <a:pt x="749377" y="224790"/>
                  </a:moveTo>
                  <a:cubicBezTo>
                    <a:pt x="676190" y="171450"/>
                    <a:pt x="617321" y="176530"/>
                    <a:pt x="563226" y="175260"/>
                  </a:cubicBezTo>
                  <a:cubicBezTo>
                    <a:pt x="491630" y="172720"/>
                    <a:pt x="391395" y="168910"/>
                    <a:pt x="315025" y="175260"/>
                  </a:cubicBezTo>
                  <a:cubicBezTo>
                    <a:pt x="246611" y="181610"/>
                    <a:pt x="175014" y="213360"/>
                    <a:pt x="122510" y="210820"/>
                  </a:cubicBezTo>
                  <a:cubicBezTo>
                    <a:pt x="85916" y="209550"/>
                    <a:pt x="49322" y="201930"/>
                    <a:pt x="30230" y="184150"/>
                  </a:cubicBezTo>
                  <a:cubicBezTo>
                    <a:pt x="11137" y="167640"/>
                    <a:pt x="0" y="130810"/>
                    <a:pt x="6364" y="107950"/>
                  </a:cubicBezTo>
                  <a:cubicBezTo>
                    <a:pt x="12729" y="86360"/>
                    <a:pt x="44549" y="58420"/>
                    <a:pt x="71597" y="49530"/>
                  </a:cubicBezTo>
                  <a:cubicBezTo>
                    <a:pt x="98644" y="41910"/>
                    <a:pt x="144784" y="49530"/>
                    <a:pt x="168650" y="59690"/>
                  </a:cubicBezTo>
                  <a:cubicBezTo>
                    <a:pt x="187742" y="69850"/>
                    <a:pt x="203653" y="86360"/>
                    <a:pt x="208426" y="102870"/>
                  </a:cubicBezTo>
                  <a:cubicBezTo>
                    <a:pt x="214790" y="124460"/>
                    <a:pt x="208426" y="162560"/>
                    <a:pt x="189333" y="180340"/>
                  </a:cubicBezTo>
                  <a:cubicBezTo>
                    <a:pt x="171832" y="198120"/>
                    <a:pt x="127283" y="212090"/>
                    <a:pt x="100235" y="212090"/>
                  </a:cubicBezTo>
                  <a:cubicBezTo>
                    <a:pt x="77961" y="212090"/>
                    <a:pt x="54095" y="201930"/>
                    <a:pt x="38185" y="190500"/>
                  </a:cubicBezTo>
                  <a:cubicBezTo>
                    <a:pt x="22275" y="179070"/>
                    <a:pt x="9546" y="161290"/>
                    <a:pt x="4773" y="144780"/>
                  </a:cubicBezTo>
                  <a:cubicBezTo>
                    <a:pt x="1591" y="128270"/>
                    <a:pt x="4773" y="106680"/>
                    <a:pt x="14320" y="91440"/>
                  </a:cubicBezTo>
                  <a:cubicBezTo>
                    <a:pt x="23866" y="76200"/>
                    <a:pt x="36594" y="64770"/>
                    <a:pt x="60460" y="53340"/>
                  </a:cubicBezTo>
                  <a:cubicBezTo>
                    <a:pt x="105008" y="34290"/>
                    <a:pt x="190924" y="17780"/>
                    <a:pt x="272067" y="10160"/>
                  </a:cubicBezTo>
                  <a:cubicBezTo>
                    <a:pt x="378666" y="0"/>
                    <a:pt x="564817" y="7620"/>
                    <a:pt x="652324" y="12700"/>
                  </a:cubicBezTo>
                  <a:cubicBezTo>
                    <a:pt x="700055" y="15240"/>
                    <a:pt x="727103" y="12700"/>
                    <a:pt x="760515" y="24130"/>
                  </a:cubicBezTo>
                  <a:cubicBezTo>
                    <a:pt x="795517" y="35560"/>
                    <a:pt x="832111" y="63500"/>
                    <a:pt x="859159" y="83820"/>
                  </a:cubicBezTo>
                  <a:cubicBezTo>
                    <a:pt x="881433" y="101600"/>
                    <a:pt x="903708" y="120650"/>
                    <a:pt x="913254" y="140970"/>
                  </a:cubicBezTo>
                  <a:cubicBezTo>
                    <a:pt x="922800" y="158750"/>
                    <a:pt x="925982" y="179070"/>
                    <a:pt x="919618" y="195580"/>
                  </a:cubicBezTo>
                  <a:cubicBezTo>
                    <a:pt x="914845" y="212090"/>
                    <a:pt x="897343" y="231140"/>
                    <a:pt x="878251" y="241300"/>
                  </a:cubicBezTo>
                  <a:cubicBezTo>
                    <a:pt x="860750" y="250190"/>
                    <a:pt x="832111" y="255270"/>
                    <a:pt x="811428" y="252730"/>
                  </a:cubicBezTo>
                  <a:cubicBezTo>
                    <a:pt x="789153" y="250190"/>
                    <a:pt x="749377" y="224790"/>
                    <a:pt x="749377" y="224790"/>
                  </a:cubicBezTo>
                </a:path>
              </a:pathLst>
            </a:custGeom>
            <a:solidFill>
              <a:srgbClr val="E580BC"/>
            </a:solidFill>
            <a:ln cap="sq">
              <a:noFill/>
              <a:prstDash val="solid"/>
              <a:miter/>
            </a:ln>
          </p:spPr>
          <p:txBody>
            <a:bodyPr/>
            <a:lstStyle/>
            <a:p>
              <a:endParaRPr lang="en-GB"/>
            </a:p>
          </p:txBody>
        </p:sp>
      </p:grpSp>
      <p:sp>
        <p:nvSpPr>
          <p:cNvPr id="89" name="TextBox 89"/>
          <p:cNvSpPr txBox="1"/>
          <p:nvPr/>
        </p:nvSpPr>
        <p:spPr>
          <a:xfrm>
            <a:off x="9565772" y="4018252"/>
            <a:ext cx="7673614" cy="4525903"/>
          </a:xfrm>
          <a:prstGeom prst="rect">
            <a:avLst/>
          </a:prstGeom>
        </p:spPr>
        <p:txBody>
          <a:bodyPr lIns="0" tIns="0" rIns="0" bIns="0" rtlCol="0" anchor="t">
            <a:spAutoFit/>
          </a:bodyPr>
          <a:lstStyle/>
          <a:p>
            <a:pPr algn="ctr">
              <a:lnSpc>
                <a:spcPts val="4041"/>
              </a:lnSpc>
            </a:pPr>
            <a:r>
              <a:rPr lang="en-US" sz="2971" spc="26" dirty="0" err="1">
                <a:solidFill>
                  <a:srgbClr val="000000"/>
                </a:solidFill>
                <a:latin typeface="Montserrat Classic"/>
                <a:ea typeface="Montserrat Classic"/>
                <a:cs typeface="Montserrat Classic"/>
                <a:sym typeface="Montserrat Classic"/>
              </a:rPr>
              <a:t>Characterised</a:t>
            </a:r>
            <a:r>
              <a:rPr lang="en-US" sz="2971" spc="26" dirty="0">
                <a:solidFill>
                  <a:srgbClr val="000000"/>
                </a:solidFill>
                <a:latin typeface="Montserrat Classic"/>
                <a:ea typeface="Montserrat Classic"/>
                <a:cs typeface="Montserrat Classic"/>
                <a:sym typeface="Montserrat Classic"/>
              </a:rPr>
              <a:t> by warm coastal regions located between 30° and 45° north and south of the Equator, featuring hot, dry summers and milder, wetter winters, with moderate rainfall occurring primarily during the winter months. This climate supports a diverse range of vegetation, including shrubs, grasses and drought-resistant trees.</a:t>
            </a:r>
          </a:p>
        </p:txBody>
      </p:sp>
      <p:sp>
        <p:nvSpPr>
          <p:cNvPr id="94" name="Rectangle: Rounded Corners 93">
            <a:extLst>
              <a:ext uri="{FF2B5EF4-FFF2-40B4-BE49-F238E27FC236}">
                <a16:creationId xmlns:a16="http://schemas.microsoft.com/office/drawing/2014/main" id="{80A5F714-5E47-E50F-034D-28FEB7A48591}"/>
              </a:ext>
            </a:extLst>
          </p:cNvPr>
          <p:cNvSpPr/>
          <p:nvPr/>
        </p:nvSpPr>
        <p:spPr>
          <a:xfrm>
            <a:off x="9448799" y="3314700"/>
            <a:ext cx="7893697" cy="551733"/>
          </a:xfrm>
          <a:prstGeom prst="roundRect">
            <a:avLst/>
          </a:prstGeom>
          <a:solidFill>
            <a:srgbClr val="E58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90"/>
          <p:cNvSpPr/>
          <p:nvPr/>
        </p:nvSpPr>
        <p:spPr>
          <a:xfrm flipH="1">
            <a:off x="15455334" y="251991"/>
            <a:ext cx="2832666" cy="3597036"/>
          </a:xfrm>
          <a:custGeom>
            <a:avLst/>
            <a:gdLst/>
            <a:ahLst/>
            <a:cxnLst/>
            <a:rect l="l" t="t" r="r" b="b"/>
            <a:pathLst>
              <a:path w="2832666" h="3597036">
                <a:moveTo>
                  <a:pt x="2832666" y="0"/>
                </a:moveTo>
                <a:lnTo>
                  <a:pt x="0" y="0"/>
                </a:lnTo>
                <a:lnTo>
                  <a:pt x="0" y="3597036"/>
                </a:lnTo>
                <a:lnTo>
                  <a:pt x="2832666" y="3597036"/>
                </a:lnTo>
                <a:lnTo>
                  <a:pt x="2832666" y="0"/>
                </a:lnTo>
                <a:close/>
              </a:path>
            </a:pathLst>
          </a:custGeom>
          <a:blipFill>
            <a:blip r:embed="rId7"/>
            <a:stretch>
              <a:fillRect/>
            </a:stretch>
          </a:blipFill>
        </p:spPr>
        <p:txBody>
          <a:bodyPr/>
          <a:lstStyle/>
          <a:p>
            <a:endParaRPr lang="en-GB"/>
          </a:p>
        </p:txBody>
      </p:sp>
      <p:sp>
        <p:nvSpPr>
          <p:cNvPr id="91" name="TextBox 91"/>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2" name="Freeform 92"/>
          <p:cNvSpPr/>
          <p:nvPr/>
        </p:nvSpPr>
        <p:spPr>
          <a:xfrm rot="307256">
            <a:off x="-86488" y="2615824"/>
            <a:ext cx="5352585" cy="4114800"/>
          </a:xfrm>
          <a:custGeom>
            <a:avLst/>
            <a:gdLst/>
            <a:ahLst/>
            <a:cxnLst/>
            <a:rect l="l" t="t" r="r" b="b"/>
            <a:pathLst>
              <a:path w="5352585" h="4114800">
                <a:moveTo>
                  <a:pt x="0" y="0"/>
                </a:moveTo>
                <a:lnTo>
                  <a:pt x="5352586" y="0"/>
                </a:lnTo>
                <a:lnTo>
                  <a:pt x="5352586"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3" name="TextBox 93"/>
          <p:cNvSpPr txBox="1"/>
          <p:nvPr/>
        </p:nvSpPr>
        <p:spPr>
          <a:xfrm>
            <a:off x="207635" y="2795607"/>
            <a:ext cx="4764340" cy="2904835"/>
          </a:xfrm>
          <a:prstGeom prst="rect">
            <a:avLst/>
          </a:prstGeom>
        </p:spPr>
        <p:txBody>
          <a:bodyPr lIns="0" tIns="0" rIns="0" bIns="0" rtlCol="0" anchor="t">
            <a:spAutoFit/>
          </a:bodyPr>
          <a:lstStyle/>
          <a:p>
            <a:pPr algn="ctr">
              <a:lnSpc>
                <a:spcPts val="3844"/>
              </a:lnSpc>
            </a:pPr>
            <a:r>
              <a:rPr lang="en-US" sz="2826" spc="25">
                <a:solidFill>
                  <a:srgbClr val="000000"/>
                </a:solidFill>
                <a:latin typeface="Montserrat Classic"/>
                <a:ea typeface="Montserrat Classic"/>
                <a:cs typeface="Montserrat Classic"/>
                <a:sym typeface="Montserrat Classic"/>
              </a:rPr>
              <a:t> e.g. California,                Southern Spain, Italy, Greece, Turkey, South Australia, Chile, Southwest South Africa, Portugal, Algeria....</a:t>
            </a:r>
          </a:p>
        </p:txBody>
      </p:sp>
      <p:sp>
        <p:nvSpPr>
          <p:cNvPr id="88" name="TextBox 88"/>
          <p:cNvSpPr txBox="1"/>
          <p:nvPr/>
        </p:nvSpPr>
        <p:spPr>
          <a:xfrm>
            <a:off x="9892019" y="3236406"/>
            <a:ext cx="7103645" cy="751253"/>
          </a:xfrm>
          <a:prstGeom prst="rect">
            <a:avLst/>
          </a:prstGeom>
        </p:spPr>
        <p:txBody>
          <a:bodyPr lIns="0" tIns="0" rIns="0" bIns="0" rtlCol="0" anchor="t">
            <a:spAutoFit/>
          </a:bodyPr>
          <a:lstStyle/>
          <a:p>
            <a:pPr algn="ctr">
              <a:lnSpc>
                <a:spcPts val="6354"/>
              </a:lnSpc>
              <a:spcBef>
                <a:spcPct val="0"/>
              </a:spcBef>
            </a:pPr>
            <a:r>
              <a:rPr lang="en-US" sz="4459" b="1" dirty="0">
                <a:solidFill>
                  <a:srgbClr val="FFFFFF"/>
                </a:solidFill>
                <a:latin typeface="Montserrat Classic Bold"/>
                <a:ea typeface="Montserrat Classic Bold"/>
                <a:cs typeface="Montserrat Classic Bold"/>
                <a:sym typeface="Montserrat Classic Bold"/>
              </a:rPr>
              <a:t>Mediterranean Climates </a:t>
            </a:r>
          </a:p>
        </p:txBody>
      </p:sp>
      <p:sp>
        <p:nvSpPr>
          <p:cNvPr id="12" name="TextBox 15">
            <a:extLst>
              <a:ext uri="{FF2B5EF4-FFF2-40B4-BE49-F238E27FC236}">
                <a16:creationId xmlns:a16="http://schemas.microsoft.com/office/drawing/2014/main" id="{AD6724D3-8D5A-163E-345D-9BA547A3C445}"/>
              </a:ext>
            </a:extLst>
          </p:cNvPr>
          <p:cNvSpPr txBox="1"/>
          <p:nvPr/>
        </p:nvSpPr>
        <p:spPr>
          <a:xfrm>
            <a:off x="17048181" y="103604"/>
            <a:ext cx="1163619"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
        <p:nvSpPr>
          <p:cNvPr id="95" name="TextBox 11">
            <a:extLst>
              <a:ext uri="{FF2B5EF4-FFF2-40B4-BE49-F238E27FC236}">
                <a16:creationId xmlns:a16="http://schemas.microsoft.com/office/drawing/2014/main" id="{35655100-1C4D-5B81-AC48-7D558E74AE55}"/>
              </a:ext>
            </a:extLst>
          </p:cNvPr>
          <p:cNvSpPr txBox="1"/>
          <p:nvPr/>
        </p:nvSpPr>
        <p:spPr>
          <a:xfrm>
            <a:off x="685800" y="9548317"/>
            <a:ext cx="5070137" cy="160337"/>
          </a:xfrm>
          <a:prstGeom prst="rect">
            <a:avLst/>
          </a:prstGeom>
        </p:spPr>
        <p:txBody>
          <a:bodyPr lIns="0" tIns="0" rIns="0" bIns="0" rtlCol="0" anchor="t">
            <a:spAutoFit/>
          </a:bodyPr>
          <a:lstStyle/>
          <a:p>
            <a:pPr algn="l">
              <a:lnSpc>
                <a:spcPts val="1399"/>
              </a:lnSpc>
              <a:spcBef>
                <a:spcPct val="0"/>
              </a:spcBef>
            </a:pPr>
            <a:r>
              <a:rPr lang="en-US" sz="999" dirty="0">
                <a:solidFill>
                  <a:srgbClr val="FFFFFF"/>
                </a:solidFill>
                <a:latin typeface="Montserrat Classic"/>
                <a:ea typeface="Montserrat Classic"/>
                <a:cs typeface="Montserrat Classic"/>
                <a:sym typeface="Montserrat Classic"/>
              </a:rPr>
              <a:t>subtropical mountain landscape by </a:t>
            </a:r>
            <a:r>
              <a:rPr lang="en-US" sz="999" dirty="0" err="1">
                <a:solidFill>
                  <a:srgbClr val="FFFFFF"/>
                </a:solidFill>
                <a:latin typeface="Montserrat Classic"/>
                <a:ea typeface="Montserrat Classic"/>
                <a:cs typeface="Montserrat Classic"/>
                <a:sym typeface="Montserrat Classic"/>
              </a:rPr>
              <a:t>Евгений</a:t>
            </a:r>
            <a:r>
              <a:rPr lang="en-US" sz="999" dirty="0">
                <a:solidFill>
                  <a:srgbClr val="FFFFFF"/>
                </a:solidFill>
                <a:latin typeface="Montserrat Classic"/>
                <a:ea typeface="Montserrat Classic"/>
                <a:cs typeface="Montserrat Classic"/>
                <a:sym typeface="Montserrat Classic"/>
              </a:rPr>
              <a:t> </a:t>
            </a:r>
            <a:r>
              <a:rPr lang="en-US" sz="999" dirty="0" err="1">
                <a:solidFill>
                  <a:srgbClr val="FFFFFF"/>
                </a:solidFill>
                <a:latin typeface="Montserrat Classic"/>
                <a:ea typeface="Montserrat Classic"/>
                <a:cs typeface="Montserrat Classic"/>
                <a:sym typeface="Montserrat Classic"/>
              </a:rPr>
              <a:t>Харитонов</a:t>
            </a:r>
            <a:r>
              <a:rPr lang="en-US" sz="999" dirty="0">
                <a:solidFill>
                  <a:srgbClr val="FFFFFF"/>
                </a:solidFill>
                <a:latin typeface="Montserrat Classic"/>
                <a:ea typeface="Montserrat Classic"/>
                <a:cs typeface="Montserrat Classic"/>
                <a:sym typeface="Montserrat Classic"/>
              </a:rPr>
              <a:t> from Getty Images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139684" y="7277381"/>
            <a:ext cx="4636036" cy="3293810"/>
          </a:xfrm>
          <a:custGeom>
            <a:avLst/>
            <a:gdLst/>
            <a:ahLst/>
            <a:cxnLst/>
            <a:rect l="l" t="t" r="r" b="b"/>
            <a:pathLst>
              <a:path w="4636036" h="3293810">
                <a:moveTo>
                  <a:pt x="0" y="0"/>
                </a:moveTo>
                <a:lnTo>
                  <a:pt x="4636036" y="0"/>
                </a:lnTo>
                <a:lnTo>
                  <a:pt x="4636036" y="3293811"/>
                </a:lnTo>
                <a:lnTo>
                  <a:pt x="0" y="3293811"/>
                </a:lnTo>
                <a:lnTo>
                  <a:pt x="0" y="0"/>
                </a:lnTo>
                <a:close/>
              </a:path>
            </a:pathLst>
          </a:custGeom>
          <a:blipFill>
            <a:blip r:embed="rId4"/>
            <a:stretch>
              <a:fillRect l="-25363" t="-9804" r="-49588" b="-136439"/>
            </a:stretch>
          </a:blipFill>
        </p:spPr>
        <p:txBody>
          <a:bodyPr/>
          <a:lstStyle/>
          <a:p>
            <a:endParaRPr lang="en-GB"/>
          </a:p>
        </p:txBody>
      </p:sp>
      <p:sp>
        <p:nvSpPr>
          <p:cNvPr id="10" name="Freeform 10"/>
          <p:cNvSpPr/>
          <p:nvPr/>
        </p:nvSpPr>
        <p:spPr>
          <a:xfrm>
            <a:off x="14780472" y="8588779"/>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1" name="Freeform 11"/>
          <p:cNvSpPr/>
          <p:nvPr/>
        </p:nvSpPr>
        <p:spPr>
          <a:xfrm>
            <a:off x="14379130" y="1459283"/>
            <a:ext cx="2155106" cy="2261250"/>
          </a:xfrm>
          <a:custGeom>
            <a:avLst/>
            <a:gdLst/>
            <a:ahLst/>
            <a:cxnLst/>
            <a:rect l="l" t="t" r="r" b="b"/>
            <a:pathLst>
              <a:path w="2155106" h="2261250">
                <a:moveTo>
                  <a:pt x="0" y="0"/>
                </a:moveTo>
                <a:lnTo>
                  <a:pt x="2155106" y="0"/>
                </a:lnTo>
                <a:lnTo>
                  <a:pt x="2155106" y="2261250"/>
                </a:lnTo>
                <a:lnTo>
                  <a:pt x="0" y="2261250"/>
                </a:lnTo>
                <a:lnTo>
                  <a:pt x="0" y="0"/>
                </a:lnTo>
                <a:close/>
              </a:path>
            </a:pathLst>
          </a:custGeom>
          <a:blipFill>
            <a:blip r:embed="rId6"/>
            <a:stretch>
              <a:fillRect l="-175504" t="-8863" r="-45209" b="-66424"/>
            </a:stretch>
          </a:blipFill>
        </p:spPr>
        <p:txBody>
          <a:bodyPr/>
          <a:lstStyle/>
          <a:p>
            <a:endParaRPr lang="en-GB"/>
          </a:p>
        </p:txBody>
      </p:sp>
      <p:sp>
        <p:nvSpPr>
          <p:cNvPr id="13" name="TextBox 13"/>
          <p:cNvSpPr txBox="1"/>
          <p:nvPr/>
        </p:nvSpPr>
        <p:spPr>
          <a:xfrm>
            <a:off x="3307748" y="2408623"/>
            <a:ext cx="11672505" cy="1064260"/>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Montserrat Classic"/>
                <a:ea typeface="Montserrat Classic"/>
                <a:cs typeface="Montserrat Classic"/>
                <a:sym typeface="Montserrat Classic"/>
              </a:rPr>
              <a:t>On your worksheet, match up the climate type with its characteristics and example locations </a:t>
            </a:r>
          </a:p>
        </p:txBody>
      </p:sp>
      <p:sp>
        <p:nvSpPr>
          <p:cNvPr id="14" name="TextBox 14"/>
          <p:cNvSpPr txBox="1"/>
          <p:nvPr/>
        </p:nvSpPr>
        <p:spPr>
          <a:xfrm>
            <a:off x="8245498" y="1893003"/>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5" name="TextBox 15">
            <a:extLst>
              <a:ext uri="{FF2B5EF4-FFF2-40B4-BE49-F238E27FC236}">
                <a16:creationId xmlns:a16="http://schemas.microsoft.com/office/drawing/2014/main" id="{8002A219-274A-CBE2-20E9-ADDE79C824D3}"/>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pic>
        <p:nvPicPr>
          <p:cNvPr id="17" name="Picture 16">
            <a:extLst>
              <a:ext uri="{FF2B5EF4-FFF2-40B4-BE49-F238E27FC236}">
                <a16:creationId xmlns:a16="http://schemas.microsoft.com/office/drawing/2014/main" id="{0ECBDF78-CBD9-D379-D150-0CDEC5477586}"/>
              </a:ext>
            </a:extLst>
          </p:cNvPr>
          <p:cNvPicPr>
            <a:picLocks noChangeAspect="1"/>
          </p:cNvPicPr>
          <p:nvPr/>
        </p:nvPicPr>
        <p:blipFill rotWithShape="1">
          <a:blip r:embed="rId7"/>
          <a:srcRect t="5850"/>
          <a:stretch/>
        </p:blipFill>
        <p:spPr>
          <a:xfrm>
            <a:off x="4436024" y="3591390"/>
            <a:ext cx="9415952" cy="63250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49176"/>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139684" y="7277381"/>
            <a:ext cx="4636036" cy="3293810"/>
          </a:xfrm>
          <a:custGeom>
            <a:avLst/>
            <a:gdLst/>
            <a:ahLst/>
            <a:cxnLst/>
            <a:rect l="l" t="t" r="r" b="b"/>
            <a:pathLst>
              <a:path w="4636036" h="3293810">
                <a:moveTo>
                  <a:pt x="0" y="0"/>
                </a:moveTo>
                <a:lnTo>
                  <a:pt x="4636036" y="0"/>
                </a:lnTo>
                <a:lnTo>
                  <a:pt x="4636036" y="3293811"/>
                </a:lnTo>
                <a:lnTo>
                  <a:pt x="0" y="3293811"/>
                </a:lnTo>
                <a:lnTo>
                  <a:pt x="0" y="0"/>
                </a:lnTo>
                <a:close/>
              </a:path>
            </a:pathLst>
          </a:custGeom>
          <a:blipFill>
            <a:blip r:embed="rId4"/>
            <a:stretch>
              <a:fillRect l="-25363" t="-9804" r="-49588" b="-136439"/>
            </a:stretch>
          </a:blipFill>
        </p:spPr>
        <p:txBody>
          <a:bodyPr/>
          <a:lstStyle/>
          <a:p>
            <a:endParaRPr lang="en-GB"/>
          </a:p>
        </p:txBody>
      </p:sp>
      <p:sp>
        <p:nvSpPr>
          <p:cNvPr id="10" name="Freeform 10"/>
          <p:cNvSpPr/>
          <p:nvPr/>
        </p:nvSpPr>
        <p:spPr>
          <a:xfrm>
            <a:off x="14780472" y="8588779"/>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2" name="TextBox 12"/>
          <p:cNvSpPr txBox="1"/>
          <p:nvPr/>
        </p:nvSpPr>
        <p:spPr>
          <a:xfrm>
            <a:off x="8245498" y="1893003"/>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3" name="TextBox 15">
            <a:extLst>
              <a:ext uri="{FF2B5EF4-FFF2-40B4-BE49-F238E27FC236}">
                <a16:creationId xmlns:a16="http://schemas.microsoft.com/office/drawing/2014/main" id="{51E1AEEE-A32C-9B4E-915F-AA649B8EF469}"/>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pic>
        <p:nvPicPr>
          <p:cNvPr id="15" name="Picture 14">
            <a:extLst>
              <a:ext uri="{FF2B5EF4-FFF2-40B4-BE49-F238E27FC236}">
                <a16:creationId xmlns:a16="http://schemas.microsoft.com/office/drawing/2014/main" id="{D6AA7C24-754F-FBC4-9CD9-EF2460521925}"/>
              </a:ext>
            </a:extLst>
          </p:cNvPr>
          <p:cNvPicPr>
            <a:picLocks noChangeAspect="1"/>
          </p:cNvPicPr>
          <p:nvPr/>
        </p:nvPicPr>
        <p:blipFill>
          <a:blip r:embed="rId6"/>
          <a:stretch>
            <a:fillRect/>
          </a:stretch>
        </p:blipFill>
        <p:spPr>
          <a:xfrm>
            <a:off x="3628924" y="2811006"/>
            <a:ext cx="11030152" cy="715870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42036" y="4333075"/>
            <a:ext cx="3294540" cy="4030828"/>
            <a:chOff x="0" y="-8326"/>
            <a:chExt cx="4392720" cy="5374436"/>
          </a:xfrm>
        </p:grpSpPr>
        <p:grpSp>
          <p:nvGrpSpPr>
            <p:cNvPr id="10" name="Group 10"/>
            <p:cNvGrpSpPr/>
            <p:nvPr/>
          </p:nvGrpSpPr>
          <p:grpSpPr>
            <a:xfrm>
              <a:off x="0" y="0"/>
              <a:ext cx="695355" cy="710635"/>
              <a:chOff x="0" y="0"/>
              <a:chExt cx="186900" cy="191007"/>
            </a:xfrm>
          </p:grpSpPr>
          <p:sp>
            <p:nvSpPr>
              <p:cNvPr id="11" name="Freeform 11"/>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2DB0CE"/>
              </a:solidFill>
              <a:ln w="19050" cap="sq">
                <a:solidFill>
                  <a:srgbClr val="000000"/>
                </a:solidFill>
                <a:prstDash val="solid"/>
                <a:miter/>
              </a:ln>
            </p:spPr>
            <p:txBody>
              <a:bodyPr/>
              <a:lstStyle/>
              <a:p>
                <a:endParaRPr lang="en-GB"/>
              </a:p>
            </p:txBody>
          </p:sp>
          <p:sp>
            <p:nvSpPr>
              <p:cNvPr id="12" name="TextBox 12"/>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13" name="TextBox 13"/>
            <p:cNvSpPr txBox="1"/>
            <p:nvPr/>
          </p:nvSpPr>
          <p:spPr>
            <a:xfrm>
              <a:off x="784491" y="-8326"/>
              <a:ext cx="1263491" cy="644738"/>
            </a:xfrm>
            <a:prstGeom prst="rect">
              <a:avLst/>
            </a:prstGeom>
          </p:spPr>
          <p:txBody>
            <a:bodyPr lIns="0" tIns="0" rIns="0" bIns="0" rtlCol="0" anchor="t">
              <a:spAutoFit/>
            </a:bodyPr>
            <a:lstStyle/>
            <a:p>
              <a:pPr algn="ctr">
                <a:lnSpc>
                  <a:spcPts val="4059"/>
                </a:lnSpc>
              </a:pPr>
              <a:r>
                <a:rPr lang="en-US" sz="2899">
                  <a:solidFill>
                    <a:srgbClr val="000000"/>
                  </a:solidFill>
                  <a:latin typeface="Montserrat Classic"/>
                  <a:ea typeface="Montserrat Classic"/>
                  <a:cs typeface="Montserrat Classic"/>
                  <a:sym typeface="Montserrat Classic"/>
                </a:rPr>
                <a:t>Polar</a:t>
              </a:r>
            </a:p>
          </p:txBody>
        </p:sp>
        <p:grpSp>
          <p:nvGrpSpPr>
            <p:cNvPr id="14" name="Group 14"/>
            <p:cNvGrpSpPr/>
            <p:nvPr/>
          </p:nvGrpSpPr>
          <p:grpSpPr>
            <a:xfrm>
              <a:off x="0" y="931095"/>
              <a:ext cx="695355" cy="710635"/>
              <a:chOff x="0" y="0"/>
              <a:chExt cx="186900" cy="191007"/>
            </a:xfrm>
          </p:grpSpPr>
          <p:sp>
            <p:nvSpPr>
              <p:cNvPr id="15" name="Freeform 15"/>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B3D179"/>
              </a:solidFill>
              <a:ln w="19050" cap="sq">
                <a:solidFill>
                  <a:srgbClr val="000000"/>
                </a:solidFill>
                <a:prstDash val="solid"/>
                <a:miter/>
              </a:ln>
            </p:spPr>
            <p:txBody>
              <a:bodyPr/>
              <a:lstStyle/>
              <a:p>
                <a:endParaRPr lang="en-GB"/>
              </a:p>
            </p:txBody>
          </p:sp>
          <p:sp>
            <p:nvSpPr>
              <p:cNvPr id="16" name="TextBox 16"/>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17" name="TextBox 17"/>
            <p:cNvSpPr txBox="1"/>
            <p:nvPr/>
          </p:nvSpPr>
          <p:spPr>
            <a:xfrm>
              <a:off x="784491" y="930071"/>
              <a:ext cx="2677636" cy="644738"/>
            </a:xfrm>
            <a:prstGeom prst="rect">
              <a:avLst/>
            </a:prstGeom>
          </p:spPr>
          <p:txBody>
            <a:bodyPr lIns="0" tIns="0" rIns="0" bIns="0" rtlCol="0" anchor="t">
              <a:spAutoFit/>
            </a:bodyPr>
            <a:lstStyle/>
            <a:p>
              <a:pPr algn="ctr">
                <a:lnSpc>
                  <a:spcPts val="4059"/>
                </a:lnSpc>
              </a:pPr>
              <a:r>
                <a:rPr lang="en-US" sz="2899">
                  <a:solidFill>
                    <a:srgbClr val="000000"/>
                  </a:solidFill>
                  <a:latin typeface="Montserrat Classic"/>
                  <a:ea typeface="Montserrat Classic"/>
                  <a:cs typeface="Montserrat Classic"/>
                  <a:sym typeface="Montserrat Classic"/>
                </a:rPr>
                <a:t>Temperate</a:t>
              </a:r>
            </a:p>
          </p:txBody>
        </p:sp>
        <p:grpSp>
          <p:nvGrpSpPr>
            <p:cNvPr id="18" name="Group 18"/>
            <p:cNvGrpSpPr/>
            <p:nvPr/>
          </p:nvGrpSpPr>
          <p:grpSpPr>
            <a:xfrm>
              <a:off x="0" y="3724380"/>
              <a:ext cx="695355" cy="710635"/>
              <a:chOff x="0" y="0"/>
              <a:chExt cx="186900" cy="191007"/>
            </a:xfrm>
          </p:grpSpPr>
          <p:sp>
            <p:nvSpPr>
              <p:cNvPr id="19" name="Freeform 19"/>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D8C4E0"/>
              </a:solidFill>
              <a:ln w="19050" cap="sq">
                <a:solidFill>
                  <a:srgbClr val="000000"/>
                </a:solidFill>
                <a:prstDash val="solid"/>
                <a:miter/>
              </a:ln>
            </p:spPr>
            <p:txBody>
              <a:bodyPr/>
              <a:lstStyle/>
              <a:p>
                <a:endParaRPr lang="en-GB"/>
              </a:p>
            </p:txBody>
          </p:sp>
          <p:sp>
            <p:nvSpPr>
              <p:cNvPr id="20" name="TextBox 20"/>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21" name="TextBox 21"/>
            <p:cNvSpPr txBox="1"/>
            <p:nvPr/>
          </p:nvSpPr>
          <p:spPr>
            <a:xfrm>
              <a:off x="784491" y="3730658"/>
              <a:ext cx="3608229" cy="644738"/>
            </a:xfrm>
            <a:prstGeom prst="rect">
              <a:avLst/>
            </a:prstGeom>
          </p:spPr>
          <p:txBody>
            <a:bodyPr lIns="0" tIns="0" rIns="0" bIns="0" rtlCol="0" anchor="t">
              <a:spAutoFit/>
            </a:bodyPr>
            <a:lstStyle/>
            <a:p>
              <a:pPr algn="ctr">
                <a:lnSpc>
                  <a:spcPts val="4059"/>
                </a:lnSpc>
              </a:pPr>
              <a:r>
                <a:rPr lang="en-US" sz="2899">
                  <a:solidFill>
                    <a:srgbClr val="000000"/>
                  </a:solidFill>
                  <a:latin typeface="Montserrat Classic"/>
                  <a:ea typeface="Montserrat Classic"/>
                  <a:cs typeface="Montserrat Classic"/>
                  <a:sym typeface="Montserrat Classic"/>
                </a:rPr>
                <a:t>Mediterranean</a:t>
              </a:r>
            </a:p>
          </p:txBody>
        </p:sp>
        <p:grpSp>
          <p:nvGrpSpPr>
            <p:cNvPr id="22" name="Group 22"/>
            <p:cNvGrpSpPr/>
            <p:nvPr/>
          </p:nvGrpSpPr>
          <p:grpSpPr>
            <a:xfrm>
              <a:off x="0" y="1862190"/>
              <a:ext cx="695355" cy="710635"/>
              <a:chOff x="0" y="0"/>
              <a:chExt cx="186900" cy="191007"/>
            </a:xfrm>
          </p:grpSpPr>
          <p:sp>
            <p:nvSpPr>
              <p:cNvPr id="23" name="Freeform 23"/>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ECEA7B"/>
              </a:solidFill>
              <a:ln w="19050" cap="sq">
                <a:solidFill>
                  <a:srgbClr val="000000"/>
                </a:solidFill>
                <a:prstDash val="solid"/>
                <a:miter/>
              </a:ln>
            </p:spPr>
            <p:txBody>
              <a:bodyPr/>
              <a:lstStyle/>
              <a:p>
                <a:endParaRPr lang="en-GB"/>
              </a:p>
            </p:txBody>
          </p:sp>
          <p:sp>
            <p:nvSpPr>
              <p:cNvPr id="24" name="TextBox 24"/>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25" name="TextBox 25"/>
            <p:cNvSpPr txBox="1"/>
            <p:nvPr/>
          </p:nvSpPr>
          <p:spPr>
            <a:xfrm>
              <a:off x="784491" y="1875770"/>
              <a:ext cx="3028315" cy="644738"/>
            </a:xfrm>
            <a:prstGeom prst="rect">
              <a:avLst/>
            </a:prstGeom>
          </p:spPr>
          <p:txBody>
            <a:bodyPr lIns="0" tIns="0" rIns="0" bIns="0" rtlCol="0" anchor="t">
              <a:spAutoFit/>
            </a:bodyPr>
            <a:lstStyle/>
            <a:p>
              <a:pPr algn="ctr">
                <a:lnSpc>
                  <a:spcPts val="4059"/>
                </a:lnSpc>
              </a:pPr>
              <a:r>
                <a:rPr lang="en-US" sz="2899">
                  <a:solidFill>
                    <a:srgbClr val="000000"/>
                  </a:solidFill>
                  <a:latin typeface="Montserrat Classic"/>
                  <a:ea typeface="Montserrat Classic"/>
                  <a:cs typeface="Montserrat Classic"/>
                  <a:sym typeface="Montserrat Classic"/>
                </a:rPr>
                <a:t>Desert / Arid</a:t>
              </a:r>
            </a:p>
          </p:txBody>
        </p:sp>
        <p:grpSp>
          <p:nvGrpSpPr>
            <p:cNvPr id="26" name="Group 26"/>
            <p:cNvGrpSpPr/>
            <p:nvPr/>
          </p:nvGrpSpPr>
          <p:grpSpPr>
            <a:xfrm>
              <a:off x="0" y="2793285"/>
              <a:ext cx="695355" cy="710635"/>
              <a:chOff x="0" y="0"/>
              <a:chExt cx="186900" cy="191007"/>
            </a:xfrm>
          </p:grpSpPr>
          <p:sp>
            <p:nvSpPr>
              <p:cNvPr id="27" name="Freeform 27"/>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D6AA53"/>
              </a:solidFill>
              <a:ln w="19050" cap="sq">
                <a:solidFill>
                  <a:srgbClr val="000000"/>
                </a:solidFill>
                <a:prstDash val="solid"/>
                <a:miter/>
              </a:ln>
            </p:spPr>
            <p:txBody>
              <a:bodyPr/>
              <a:lstStyle/>
              <a:p>
                <a:endParaRPr lang="en-GB"/>
              </a:p>
            </p:txBody>
          </p:sp>
          <p:sp>
            <p:nvSpPr>
              <p:cNvPr id="28" name="TextBox 28"/>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29" name="TextBox 29"/>
            <p:cNvSpPr txBox="1"/>
            <p:nvPr/>
          </p:nvSpPr>
          <p:spPr>
            <a:xfrm>
              <a:off x="784491" y="2814167"/>
              <a:ext cx="1967706" cy="644738"/>
            </a:xfrm>
            <a:prstGeom prst="rect">
              <a:avLst/>
            </a:prstGeom>
          </p:spPr>
          <p:txBody>
            <a:bodyPr lIns="0" tIns="0" rIns="0" bIns="0" rtlCol="0" anchor="t">
              <a:spAutoFit/>
            </a:bodyPr>
            <a:lstStyle/>
            <a:p>
              <a:pPr algn="ctr">
                <a:lnSpc>
                  <a:spcPts val="4059"/>
                </a:lnSpc>
              </a:pPr>
              <a:r>
                <a:rPr lang="en-US" sz="2899" dirty="0">
                  <a:solidFill>
                    <a:srgbClr val="000000"/>
                  </a:solidFill>
                  <a:latin typeface="Montserrat Classic"/>
                  <a:ea typeface="Montserrat Classic"/>
                  <a:cs typeface="Montserrat Classic"/>
                  <a:sym typeface="Montserrat Classic"/>
                </a:rPr>
                <a:t>Tropical</a:t>
              </a:r>
            </a:p>
          </p:txBody>
        </p:sp>
        <p:grpSp>
          <p:nvGrpSpPr>
            <p:cNvPr id="30" name="Group 30"/>
            <p:cNvGrpSpPr/>
            <p:nvPr/>
          </p:nvGrpSpPr>
          <p:grpSpPr>
            <a:xfrm>
              <a:off x="0" y="4655475"/>
              <a:ext cx="695355" cy="710635"/>
              <a:chOff x="0" y="0"/>
              <a:chExt cx="186900" cy="191007"/>
            </a:xfrm>
          </p:grpSpPr>
          <p:sp>
            <p:nvSpPr>
              <p:cNvPr id="31" name="Freeform 31"/>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5C4574"/>
              </a:solidFill>
              <a:ln w="19050" cap="sq">
                <a:solidFill>
                  <a:srgbClr val="000000"/>
                </a:solidFill>
                <a:prstDash val="solid"/>
                <a:miter/>
              </a:ln>
            </p:spPr>
            <p:txBody>
              <a:bodyPr/>
              <a:lstStyle/>
              <a:p>
                <a:endParaRPr lang="en-GB"/>
              </a:p>
            </p:txBody>
          </p:sp>
          <p:sp>
            <p:nvSpPr>
              <p:cNvPr id="32" name="TextBox 32"/>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33" name="TextBox 33"/>
            <p:cNvSpPr txBox="1"/>
            <p:nvPr/>
          </p:nvSpPr>
          <p:spPr>
            <a:xfrm>
              <a:off x="784491" y="4683660"/>
              <a:ext cx="2475549" cy="621965"/>
            </a:xfrm>
            <a:prstGeom prst="rect">
              <a:avLst/>
            </a:prstGeom>
          </p:spPr>
          <p:txBody>
            <a:bodyPr wrap="square" lIns="0" tIns="0" rIns="0" bIns="0" rtlCol="0" anchor="t">
              <a:spAutoFit/>
            </a:bodyPr>
            <a:lstStyle/>
            <a:p>
              <a:pPr algn="ctr">
                <a:lnSpc>
                  <a:spcPts val="4059"/>
                </a:lnSpc>
              </a:pPr>
              <a:r>
                <a:rPr lang="en-US" sz="2899" dirty="0">
                  <a:solidFill>
                    <a:srgbClr val="000000"/>
                  </a:solidFill>
                  <a:latin typeface="Montserrat Classic"/>
                  <a:ea typeface="Montserrat Classic"/>
                  <a:cs typeface="Montserrat Classic"/>
                  <a:sym typeface="Montserrat Classic"/>
                </a:rPr>
                <a:t>Mountain</a:t>
              </a:r>
            </a:p>
          </p:txBody>
        </p:sp>
      </p:grpSp>
      <p:grpSp>
        <p:nvGrpSpPr>
          <p:cNvPr id="34" name="Group 34"/>
          <p:cNvGrpSpPr/>
          <p:nvPr/>
        </p:nvGrpSpPr>
        <p:grpSpPr>
          <a:xfrm>
            <a:off x="6723697" y="8363903"/>
            <a:ext cx="113348" cy="121920"/>
            <a:chOff x="0" y="0"/>
            <a:chExt cx="151130" cy="162560"/>
          </a:xfrm>
        </p:grpSpPr>
        <p:sp>
          <p:nvSpPr>
            <p:cNvPr id="35" name="Freeform 35"/>
            <p:cNvSpPr/>
            <p:nvPr/>
          </p:nvSpPr>
          <p:spPr>
            <a:xfrm>
              <a:off x="50800" y="49530"/>
              <a:ext cx="49530" cy="62230"/>
            </a:xfrm>
            <a:custGeom>
              <a:avLst/>
              <a:gdLst/>
              <a:ahLst/>
              <a:cxnLst/>
              <a:rect l="l" t="t" r="r" b="b"/>
              <a:pathLst>
                <a:path w="49530" h="62230">
                  <a:moveTo>
                    <a:pt x="49530" y="16510"/>
                  </a:moveTo>
                  <a:cubicBezTo>
                    <a:pt x="11430" y="60960"/>
                    <a:pt x="0" y="48260"/>
                    <a:pt x="0" y="44450"/>
                  </a:cubicBezTo>
                  <a:cubicBezTo>
                    <a:pt x="1270" y="40640"/>
                    <a:pt x="13970" y="34290"/>
                    <a:pt x="17780" y="36830"/>
                  </a:cubicBezTo>
                  <a:cubicBezTo>
                    <a:pt x="21590" y="38100"/>
                    <a:pt x="25400" y="54610"/>
                    <a:pt x="22860" y="58420"/>
                  </a:cubicBezTo>
                  <a:cubicBezTo>
                    <a:pt x="20320" y="60960"/>
                    <a:pt x="10160" y="62230"/>
                    <a:pt x="6350" y="59690"/>
                  </a:cubicBezTo>
                  <a:cubicBezTo>
                    <a:pt x="2540" y="58420"/>
                    <a:pt x="0" y="52070"/>
                    <a:pt x="0" y="45720"/>
                  </a:cubicBezTo>
                  <a:cubicBezTo>
                    <a:pt x="1270" y="34290"/>
                    <a:pt x="21590" y="2540"/>
                    <a:pt x="31750" y="1270"/>
                  </a:cubicBezTo>
                  <a:cubicBezTo>
                    <a:pt x="38100" y="0"/>
                    <a:pt x="49530" y="16510"/>
                    <a:pt x="49530" y="16510"/>
                  </a:cubicBezTo>
                </a:path>
              </a:pathLst>
            </a:custGeom>
            <a:solidFill>
              <a:srgbClr val="5C4574"/>
            </a:solidFill>
            <a:ln cap="sq">
              <a:noFill/>
              <a:prstDash val="solid"/>
              <a:miter/>
            </a:ln>
          </p:spPr>
          <p:txBody>
            <a:bodyPr/>
            <a:lstStyle/>
            <a:p>
              <a:endParaRPr lang="en-GB"/>
            </a:p>
          </p:txBody>
        </p:sp>
      </p:grpSp>
      <p:grpSp>
        <p:nvGrpSpPr>
          <p:cNvPr id="36" name="Group 36"/>
          <p:cNvGrpSpPr/>
          <p:nvPr/>
        </p:nvGrpSpPr>
        <p:grpSpPr>
          <a:xfrm>
            <a:off x="5179695" y="3739515"/>
            <a:ext cx="354330" cy="185738"/>
            <a:chOff x="0" y="0"/>
            <a:chExt cx="472440" cy="247650"/>
          </a:xfrm>
        </p:grpSpPr>
        <p:sp>
          <p:nvSpPr>
            <p:cNvPr id="37" name="Freeform 37"/>
            <p:cNvSpPr/>
            <p:nvPr/>
          </p:nvSpPr>
          <p:spPr>
            <a:xfrm>
              <a:off x="49530" y="48260"/>
              <a:ext cx="373380" cy="153670"/>
            </a:xfrm>
            <a:custGeom>
              <a:avLst/>
              <a:gdLst/>
              <a:ahLst/>
              <a:cxnLst/>
              <a:rect l="l" t="t" r="r" b="b"/>
              <a:pathLst>
                <a:path w="373380" h="153670">
                  <a:moveTo>
                    <a:pt x="45720" y="2540"/>
                  </a:moveTo>
                  <a:cubicBezTo>
                    <a:pt x="234950" y="68580"/>
                    <a:pt x="325120" y="64770"/>
                    <a:pt x="353060" y="81280"/>
                  </a:cubicBezTo>
                  <a:cubicBezTo>
                    <a:pt x="364490" y="88900"/>
                    <a:pt x="369570" y="100330"/>
                    <a:pt x="372110" y="109220"/>
                  </a:cubicBezTo>
                  <a:cubicBezTo>
                    <a:pt x="373380" y="116840"/>
                    <a:pt x="372110" y="124460"/>
                    <a:pt x="367030" y="130810"/>
                  </a:cubicBezTo>
                  <a:cubicBezTo>
                    <a:pt x="360680" y="138430"/>
                    <a:pt x="337820" y="148590"/>
                    <a:pt x="327660" y="147320"/>
                  </a:cubicBezTo>
                  <a:cubicBezTo>
                    <a:pt x="320040" y="146050"/>
                    <a:pt x="313690" y="140970"/>
                    <a:pt x="308610" y="134620"/>
                  </a:cubicBezTo>
                  <a:cubicBezTo>
                    <a:pt x="303530" y="127000"/>
                    <a:pt x="300990" y="110490"/>
                    <a:pt x="303530" y="101600"/>
                  </a:cubicBezTo>
                  <a:cubicBezTo>
                    <a:pt x="304800" y="95250"/>
                    <a:pt x="309880" y="87630"/>
                    <a:pt x="316230" y="83820"/>
                  </a:cubicBezTo>
                  <a:cubicBezTo>
                    <a:pt x="325120" y="80010"/>
                    <a:pt x="340360" y="76200"/>
                    <a:pt x="349250" y="80010"/>
                  </a:cubicBezTo>
                  <a:cubicBezTo>
                    <a:pt x="358140" y="83820"/>
                    <a:pt x="368300" y="96520"/>
                    <a:pt x="370840" y="105410"/>
                  </a:cubicBezTo>
                  <a:cubicBezTo>
                    <a:pt x="373380" y="111760"/>
                    <a:pt x="373380" y="120650"/>
                    <a:pt x="369570" y="127000"/>
                  </a:cubicBezTo>
                  <a:cubicBezTo>
                    <a:pt x="363220" y="135890"/>
                    <a:pt x="349250" y="144780"/>
                    <a:pt x="331470" y="148590"/>
                  </a:cubicBezTo>
                  <a:cubicBezTo>
                    <a:pt x="298450" y="153670"/>
                    <a:pt x="232410" y="137160"/>
                    <a:pt x="182880" y="123190"/>
                  </a:cubicBezTo>
                  <a:cubicBezTo>
                    <a:pt x="128270" y="109220"/>
                    <a:pt x="46990" y="87630"/>
                    <a:pt x="20320" y="63500"/>
                  </a:cubicBezTo>
                  <a:cubicBezTo>
                    <a:pt x="7620" y="50800"/>
                    <a:pt x="0" y="35560"/>
                    <a:pt x="1270" y="24130"/>
                  </a:cubicBezTo>
                  <a:cubicBezTo>
                    <a:pt x="2540" y="15240"/>
                    <a:pt x="13970" y="5080"/>
                    <a:pt x="21590" y="2540"/>
                  </a:cubicBezTo>
                  <a:cubicBezTo>
                    <a:pt x="29210" y="0"/>
                    <a:pt x="45720" y="2540"/>
                    <a:pt x="45720" y="2540"/>
                  </a:cubicBezTo>
                </a:path>
              </a:pathLst>
            </a:custGeom>
            <a:solidFill>
              <a:srgbClr val="5C4574"/>
            </a:solidFill>
            <a:ln cap="sq">
              <a:noFill/>
              <a:prstDash val="solid"/>
              <a:miter/>
            </a:ln>
          </p:spPr>
          <p:txBody>
            <a:bodyPr/>
            <a:lstStyle/>
            <a:p>
              <a:endParaRPr lang="en-GB"/>
            </a:p>
          </p:txBody>
        </p:sp>
      </p:grpSp>
      <p:grpSp>
        <p:nvGrpSpPr>
          <p:cNvPr id="38" name="Group 38"/>
          <p:cNvGrpSpPr/>
          <p:nvPr/>
        </p:nvGrpSpPr>
        <p:grpSpPr>
          <a:xfrm>
            <a:off x="3274786" y="2729325"/>
            <a:ext cx="14301609" cy="7385926"/>
            <a:chOff x="0" y="0"/>
            <a:chExt cx="19068812" cy="9847902"/>
          </a:xfrm>
        </p:grpSpPr>
        <p:sp>
          <p:nvSpPr>
            <p:cNvPr id="39" name="Freeform 39"/>
            <p:cNvSpPr/>
            <p:nvPr/>
          </p:nvSpPr>
          <p:spPr>
            <a:xfrm rot="-5400000">
              <a:off x="4610455" y="-4610455"/>
              <a:ext cx="9847902" cy="19068812"/>
            </a:xfrm>
            <a:custGeom>
              <a:avLst/>
              <a:gdLst/>
              <a:ahLst/>
              <a:cxnLst/>
              <a:rect l="l" t="t" r="r" b="b"/>
              <a:pathLst>
                <a:path w="9847902" h="19068812">
                  <a:moveTo>
                    <a:pt x="0" y="0"/>
                  </a:moveTo>
                  <a:lnTo>
                    <a:pt x="9847902" y="0"/>
                  </a:lnTo>
                  <a:lnTo>
                    <a:pt x="9847902" y="19068812"/>
                  </a:lnTo>
                  <a:lnTo>
                    <a:pt x="0" y="19068812"/>
                  </a:lnTo>
                  <a:lnTo>
                    <a:pt x="0" y="0"/>
                  </a:lnTo>
                  <a:close/>
                </a:path>
              </a:pathLst>
            </a:custGeom>
            <a:blipFill>
              <a:blip r:embed="rId4"/>
              <a:stretch>
                <a:fillRect l="-16316" r="-20678"/>
              </a:stretch>
            </a:blipFill>
          </p:spPr>
          <p:txBody>
            <a:bodyPr/>
            <a:lstStyle/>
            <a:p>
              <a:endParaRPr lang="en-GB"/>
            </a:p>
          </p:txBody>
        </p:sp>
        <p:grpSp>
          <p:nvGrpSpPr>
            <p:cNvPr id="40" name="Group 40"/>
            <p:cNvGrpSpPr/>
            <p:nvPr/>
          </p:nvGrpSpPr>
          <p:grpSpPr>
            <a:xfrm>
              <a:off x="9341637" y="1963027"/>
              <a:ext cx="538480" cy="306070"/>
              <a:chOff x="0" y="0"/>
              <a:chExt cx="538480" cy="306070"/>
            </a:xfrm>
          </p:grpSpPr>
          <p:sp>
            <p:nvSpPr>
              <p:cNvPr id="41" name="Freeform 41"/>
              <p:cNvSpPr/>
              <p:nvPr/>
            </p:nvSpPr>
            <p:spPr>
              <a:xfrm>
                <a:off x="46990" y="41910"/>
                <a:ext cx="441960" cy="220980"/>
              </a:xfrm>
              <a:custGeom>
                <a:avLst/>
                <a:gdLst/>
                <a:ahLst/>
                <a:cxnLst/>
                <a:rect l="l" t="t" r="r" b="b"/>
                <a:pathLst>
                  <a:path w="441960" h="220980">
                    <a:moveTo>
                      <a:pt x="129540" y="147320"/>
                    </a:moveTo>
                    <a:cubicBezTo>
                      <a:pt x="106680" y="154940"/>
                      <a:pt x="82550" y="71120"/>
                      <a:pt x="91440" y="46990"/>
                    </a:cubicBezTo>
                    <a:cubicBezTo>
                      <a:pt x="97790" y="29210"/>
                      <a:pt x="118110" y="20320"/>
                      <a:pt x="138430" y="12700"/>
                    </a:cubicBezTo>
                    <a:cubicBezTo>
                      <a:pt x="165100" y="3810"/>
                      <a:pt x="218440" y="0"/>
                      <a:pt x="242570" y="8890"/>
                    </a:cubicBezTo>
                    <a:cubicBezTo>
                      <a:pt x="260350" y="15240"/>
                      <a:pt x="262890" y="34290"/>
                      <a:pt x="280670" y="43180"/>
                    </a:cubicBezTo>
                    <a:cubicBezTo>
                      <a:pt x="309880" y="58420"/>
                      <a:pt x="379730" y="53340"/>
                      <a:pt x="406400" y="69850"/>
                    </a:cubicBezTo>
                    <a:cubicBezTo>
                      <a:pt x="424180" y="80010"/>
                      <a:pt x="438150" y="95250"/>
                      <a:pt x="439420" y="113030"/>
                    </a:cubicBezTo>
                    <a:cubicBezTo>
                      <a:pt x="441960" y="133350"/>
                      <a:pt x="433070" y="166370"/>
                      <a:pt x="410210" y="184150"/>
                    </a:cubicBezTo>
                    <a:cubicBezTo>
                      <a:pt x="365760" y="215900"/>
                      <a:pt x="196850" y="220980"/>
                      <a:pt x="137160" y="212090"/>
                    </a:cubicBezTo>
                    <a:cubicBezTo>
                      <a:pt x="106680" y="207010"/>
                      <a:pt x="85090" y="199390"/>
                      <a:pt x="69850" y="184150"/>
                    </a:cubicBezTo>
                    <a:cubicBezTo>
                      <a:pt x="58420" y="170180"/>
                      <a:pt x="44450" y="142240"/>
                      <a:pt x="50800" y="132080"/>
                    </a:cubicBezTo>
                    <a:cubicBezTo>
                      <a:pt x="58420" y="120650"/>
                      <a:pt x="118110" y="116840"/>
                      <a:pt x="125730" y="125730"/>
                    </a:cubicBezTo>
                    <a:cubicBezTo>
                      <a:pt x="130810" y="133350"/>
                      <a:pt x="118110" y="156210"/>
                      <a:pt x="110490" y="166370"/>
                    </a:cubicBezTo>
                    <a:cubicBezTo>
                      <a:pt x="104140" y="173990"/>
                      <a:pt x="95250" y="180340"/>
                      <a:pt x="86360" y="182880"/>
                    </a:cubicBezTo>
                    <a:cubicBezTo>
                      <a:pt x="73660" y="186690"/>
                      <a:pt x="54610" y="186690"/>
                      <a:pt x="43180" y="182880"/>
                    </a:cubicBezTo>
                    <a:cubicBezTo>
                      <a:pt x="33020" y="180340"/>
                      <a:pt x="25400" y="173990"/>
                      <a:pt x="19050" y="166370"/>
                    </a:cubicBezTo>
                    <a:cubicBezTo>
                      <a:pt x="11430" y="156210"/>
                      <a:pt x="0" y="139700"/>
                      <a:pt x="3810" y="125730"/>
                    </a:cubicBezTo>
                    <a:cubicBezTo>
                      <a:pt x="7620" y="106680"/>
                      <a:pt x="39370" y="81280"/>
                      <a:pt x="64770" y="64770"/>
                    </a:cubicBezTo>
                    <a:cubicBezTo>
                      <a:pt x="93980" y="46990"/>
                      <a:pt x="139700" y="31750"/>
                      <a:pt x="172720" y="24130"/>
                    </a:cubicBezTo>
                    <a:cubicBezTo>
                      <a:pt x="199390" y="17780"/>
                      <a:pt x="228600" y="15240"/>
                      <a:pt x="248920" y="17780"/>
                    </a:cubicBezTo>
                    <a:cubicBezTo>
                      <a:pt x="264160" y="20320"/>
                      <a:pt x="276860" y="21590"/>
                      <a:pt x="285750" y="30480"/>
                    </a:cubicBezTo>
                    <a:cubicBezTo>
                      <a:pt x="298450" y="40640"/>
                      <a:pt x="311150" y="64770"/>
                      <a:pt x="309880" y="82550"/>
                    </a:cubicBezTo>
                    <a:cubicBezTo>
                      <a:pt x="309880" y="99060"/>
                      <a:pt x="295910" y="121920"/>
                      <a:pt x="280670" y="130810"/>
                    </a:cubicBezTo>
                    <a:cubicBezTo>
                      <a:pt x="266700" y="139700"/>
                      <a:pt x="238760" y="140970"/>
                      <a:pt x="223520" y="134620"/>
                    </a:cubicBezTo>
                    <a:cubicBezTo>
                      <a:pt x="208280" y="127000"/>
                      <a:pt x="191770" y="105410"/>
                      <a:pt x="189230" y="88900"/>
                    </a:cubicBezTo>
                    <a:cubicBezTo>
                      <a:pt x="186690" y="72390"/>
                      <a:pt x="195580" y="46990"/>
                      <a:pt x="207010" y="34290"/>
                    </a:cubicBezTo>
                    <a:cubicBezTo>
                      <a:pt x="219710" y="22860"/>
                      <a:pt x="246380" y="17780"/>
                      <a:pt x="262890" y="19050"/>
                    </a:cubicBezTo>
                    <a:cubicBezTo>
                      <a:pt x="275590" y="21590"/>
                      <a:pt x="288290" y="30480"/>
                      <a:pt x="295910" y="39370"/>
                    </a:cubicBezTo>
                    <a:cubicBezTo>
                      <a:pt x="303530" y="48260"/>
                      <a:pt x="311150" y="62230"/>
                      <a:pt x="309880" y="76200"/>
                    </a:cubicBezTo>
                    <a:cubicBezTo>
                      <a:pt x="309880" y="91440"/>
                      <a:pt x="302260" y="116840"/>
                      <a:pt x="287020" y="127000"/>
                    </a:cubicBezTo>
                    <a:cubicBezTo>
                      <a:pt x="266700" y="142240"/>
                      <a:pt x="220980" y="129540"/>
                      <a:pt x="187960" y="138430"/>
                    </a:cubicBezTo>
                    <a:cubicBezTo>
                      <a:pt x="151130" y="147320"/>
                      <a:pt x="77470" y="193040"/>
                      <a:pt x="73660" y="186690"/>
                    </a:cubicBezTo>
                    <a:cubicBezTo>
                      <a:pt x="68580" y="181610"/>
                      <a:pt x="121920" y="124460"/>
                      <a:pt x="125730" y="125730"/>
                    </a:cubicBezTo>
                    <a:cubicBezTo>
                      <a:pt x="128270" y="127000"/>
                      <a:pt x="119380" y="156210"/>
                      <a:pt x="110490" y="166370"/>
                    </a:cubicBezTo>
                    <a:cubicBezTo>
                      <a:pt x="101600" y="176530"/>
                      <a:pt x="85090" y="185420"/>
                      <a:pt x="72390" y="186690"/>
                    </a:cubicBezTo>
                    <a:cubicBezTo>
                      <a:pt x="58420" y="187960"/>
                      <a:pt x="40640" y="182880"/>
                      <a:pt x="30480" y="176530"/>
                    </a:cubicBezTo>
                    <a:cubicBezTo>
                      <a:pt x="21590" y="171450"/>
                      <a:pt x="15240" y="163830"/>
                      <a:pt x="10160" y="154940"/>
                    </a:cubicBezTo>
                    <a:cubicBezTo>
                      <a:pt x="3810" y="139700"/>
                      <a:pt x="1270" y="111760"/>
                      <a:pt x="3810" y="92710"/>
                    </a:cubicBezTo>
                    <a:cubicBezTo>
                      <a:pt x="7620" y="74930"/>
                      <a:pt x="16510" y="54610"/>
                      <a:pt x="29210" y="43180"/>
                    </a:cubicBezTo>
                    <a:cubicBezTo>
                      <a:pt x="40640" y="33020"/>
                      <a:pt x="60960" y="26670"/>
                      <a:pt x="77470" y="26670"/>
                    </a:cubicBezTo>
                    <a:cubicBezTo>
                      <a:pt x="95250" y="26670"/>
                      <a:pt x="115570" y="33020"/>
                      <a:pt x="129540" y="44450"/>
                    </a:cubicBezTo>
                    <a:cubicBezTo>
                      <a:pt x="146050" y="58420"/>
                      <a:pt x="172720" y="104140"/>
                      <a:pt x="167640" y="113030"/>
                    </a:cubicBezTo>
                    <a:cubicBezTo>
                      <a:pt x="162560" y="119380"/>
                      <a:pt x="114300" y="106680"/>
                      <a:pt x="113030" y="101600"/>
                    </a:cubicBezTo>
                    <a:cubicBezTo>
                      <a:pt x="113030" y="96520"/>
                      <a:pt x="146050" y="85090"/>
                      <a:pt x="168910" y="80010"/>
                    </a:cubicBezTo>
                    <a:cubicBezTo>
                      <a:pt x="201930" y="72390"/>
                      <a:pt x="264160" y="66040"/>
                      <a:pt x="293370" y="74930"/>
                    </a:cubicBezTo>
                    <a:cubicBezTo>
                      <a:pt x="313690" y="80010"/>
                      <a:pt x="334010" y="91440"/>
                      <a:pt x="339090" y="106680"/>
                    </a:cubicBezTo>
                    <a:cubicBezTo>
                      <a:pt x="346710" y="123190"/>
                      <a:pt x="339090" y="162560"/>
                      <a:pt x="327660" y="171450"/>
                    </a:cubicBezTo>
                    <a:cubicBezTo>
                      <a:pt x="316230" y="179070"/>
                      <a:pt x="295910" y="170180"/>
                      <a:pt x="276860" y="162560"/>
                    </a:cubicBezTo>
                    <a:cubicBezTo>
                      <a:pt x="247650" y="152400"/>
                      <a:pt x="195580" y="93980"/>
                      <a:pt x="177800" y="101600"/>
                    </a:cubicBezTo>
                    <a:cubicBezTo>
                      <a:pt x="166370" y="105410"/>
                      <a:pt x="172720" y="137160"/>
                      <a:pt x="163830" y="151130"/>
                    </a:cubicBezTo>
                    <a:cubicBezTo>
                      <a:pt x="153670" y="165100"/>
                      <a:pt x="135890" y="177800"/>
                      <a:pt x="119380" y="184150"/>
                    </a:cubicBezTo>
                    <a:cubicBezTo>
                      <a:pt x="104140" y="190500"/>
                      <a:pt x="82550" y="194310"/>
                      <a:pt x="68580" y="186690"/>
                    </a:cubicBezTo>
                    <a:cubicBezTo>
                      <a:pt x="50800" y="179070"/>
                      <a:pt x="29210" y="149860"/>
                      <a:pt x="26670" y="130810"/>
                    </a:cubicBezTo>
                    <a:cubicBezTo>
                      <a:pt x="25400" y="114300"/>
                      <a:pt x="38100" y="90170"/>
                      <a:pt x="50800" y="78740"/>
                    </a:cubicBezTo>
                    <a:cubicBezTo>
                      <a:pt x="62230" y="66040"/>
                      <a:pt x="83820" y="54610"/>
                      <a:pt x="99060" y="55880"/>
                    </a:cubicBezTo>
                    <a:cubicBezTo>
                      <a:pt x="115570" y="57150"/>
                      <a:pt x="140970" y="76200"/>
                      <a:pt x="146050" y="91440"/>
                    </a:cubicBezTo>
                    <a:cubicBezTo>
                      <a:pt x="151130" y="106680"/>
                      <a:pt x="129540" y="147320"/>
                      <a:pt x="129540" y="147320"/>
                    </a:cubicBezTo>
                  </a:path>
                </a:pathLst>
              </a:custGeom>
              <a:solidFill>
                <a:srgbClr val="5C4574"/>
              </a:solidFill>
              <a:ln cap="sq">
                <a:noFill/>
                <a:prstDash val="solid"/>
                <a:miter/>
              </a:ln>
            </p:spPr>
            <p:txBody>
              <a:bodyPr/>
              <a:lstStyle/>
              <a:p>
                <a:endParaRPr lang="en-GB"/>
              </a:p>
            </p:txBody>
          </p:sp>
        </p:grpSp>
        <p:grpSp>
          <p:nvGrpSpPr>
            <p:cNvPr id="42" name="Group 42"/>
            <p:cNvGrpSpPr/>
            <p:nvPr/>
          </p:nvGrpSpPr>
          <p:grpSpPr>
            <a:xfrm>
              <a:off x="12643637" y="2238617"/>
              <a:ext cx="1906270" cy="1052830"/>
              <a:chOff x="0" y="0"/>
              <a:chExt cx="1906270" cy="1052830"/>
            </a:xfrm>
          </p:grpSpPr>
          <p:sp>
            <p:nvSpPr>
              <p:cNvPr id="43" name="Freeform 43"/>
              <p:cNvSpPr/>
              <p:nvPr/>
            </p:nvSpPr>
            <p:spPr>
              <a:xfrm>
                <a:off x="46990" y="35560"/>
                <a:ext cx="1814830" cy="972820"/>
              </a:xfrm>
              <a:custGeom>
                <a:avLst/>
                <a:gdLst/>
                <a:ahLst/>
                <a:cxnLst/>
                <a:rect l="l" t="t" r="r" b="b"/>
                <a:pathLst>
                  <a:path w="1814830" h="972820">
                    <a:moveTo>
                      <a:pt x="292100" y="116840"/>
                    </a:moveTo>
                    <a:cubicBezTo>
                      <a:pt x="91440" y="196850"/>
                      <a:pt x="142240" y="242570"/>
                      <a:pt x="168910" y="271780"/>
                    </a:cubicBezTo>
                    <a:cubicBezTo>
                      <a:pt x="194310" y="300990"/>
                      <a:pt x="224790" y="330200"/>
                      <a:pt x="257810" y="347980"/>
                    </a:cubicBezTo>
                    <a:cubicBezTo>
                      <a:pt x="289560" y="364490"/>
                      <a:pt x="325120" y="361950"/>
                      <a:pt x="363220" y="377190"/>
                    </a:cubicBezTo>
                    <a:cubicBezTo>
                      <a:pt x="412750" y="396240"/>
                      <a:pt x="477520" y="414020"/>
                      <a:pt x="524510" y="457200"/>
                    </a:cubicBezTo>
                    <a:cubicBezTo>
                      <a:pt x="581660" y="513080"/>
                      <a:pt x="631190" y="633730"/>
                      <a:pt x="662940" y="702310"/>
                    </a:cubicBezTo>
                    <a:cubicBezTo>
                      <a:pt x="684530" y="746760"/>
                      <a:pt x="674370" y="793750"/>
                      <a:pt x="707390" y="819150"/>
                    </a:cubicBezTo>
                    <a:cubicBezTo>
                      <a:pt x="751840" y="853440"/>
                      <a:pt x="844550" y="840740"/>
                      <a:pt x="938530" y="844550"/>
                    </a:cubicBezTo>
                    <a:cubicBezTo>
                      <a:pt x="1088390" y="849630"/>
                      <a:pt x="1400810" y="834390"/>
                      <a:pt x="1520190" y="829310"/>
                    </a:cubicBezTo>
                    <a:cubicBezTo>
                      <a:pt x="1573530" y="826770"/>
                      <a:pt x="1606550" y="829310"/>
                      <a:pt x="1635760" y="820420"/>
                    </a:cubicBezTo>
                    <a:cubicBezTo>
                      <a:pt x="1654810" y="815340"/>
                      <a:pt x="1672590" y="811530"/>
                      <a:pt x="1681480" y="796290"/>
                    </a:cubicBezTo>
                    <a:cubicBezTo>
                      <a:pt x="1695450" y="773430"/>
                      <a:pt x="1687830" y="717550"/>
                      <a:pt x="1682750" y="676910"/>
                    </a:cubicBezTo>
                    <a:cubicBezTo>
                      <a:pt x="1677670" y="633730"/>
                      <a:pt x="1663700" y="584200"/>
                      <a:pt x="1651000" y="542290"/>
                    </a:cubicBezTo>
                    <a:cubicBezTo>
                      <a:pt x="1640840" y="504190"/>
                      <a:pt x="1629410" y="467360"/>
                      <a:pt x="1614170" y="434340"/>
                    </a:cubicBezTo>
                    <a:cubicBezTo>
                      <a:pt x="1598930" y="401320"/>
                      <a:pt x="1588770" y="368300"/>
                      <a:pt x="1562100" y="342900"/>
                    </a:cubicBezTo>
                    <a:cubicBezTo>
                      <a:pt x="1527810" y="308610"/>
                      <a:pt x="1452880" y="273050"/>
                      <a:pt x="1412240" y="262890"/>
                    </a:cubicBezTo>
                    <a:cubicBezTo>
                      <a:pt x="1388110" y="255270"/>
                      <a:pt x="1379220" y="257810"/>
                      <a:pt x="1350010" y="259080"/>
                    </a:cubicBezTo>
                    <a:cubicBezTo>
                      <a:pt x="1280160" y="262890"/>
                      <a:pt x="1113790" y="304800"/>
                      <a:pt x="1003300" y="313690"/>
                    </a:cubicBezTo>
                    <a:cubicBezTo>
                      <a:pt x="901700" y="321310"/>
                      <a:pt x="792480" y="323850"/>
                      <a:pt x="709930" y="313690"/>
                    </a:cubicBezTo>
                    <a:cubicBezTo>
                      <a:pt x="647700" y="306070"/>
                      <a:pt x="604520" y="294640"/>
                      <a:pt x="548640" y="274320"/>
                    </a:cubicBezTo>
                    <a:cubicBezTo>
                      <a:pt x="482600" y="250190"/>
                      <a:pt x="382270" y="198120"/>
                      <a:pt x="339090" y="170180"/>
                    </a:cubicBezTo>
                    <a:cubicBezTo>
                      <a:pt x="317500" y="156210"/>
                      <a:pt x="314960" y="133350"/>
                      <a:pt x="294640" y="132080"/>
                    </a:cubicBezTo>
                    <a:cubicBezTo>
                      <a:pt x="261620" y="129540"/>
                      <a:pt x="175260" y="233680"/>
                      <a:pt x="156210" y="224790"/>
                    </a:cubicBezTo>
                    <a:cubicBezTo>
                      <a:pt x="143510" y="218440"/>
                      <a:pt x="146050" y="173990"/>
                      <a:pt x="154940" y="152400"/>
                    </a:cubicBezTo>
                    <a:cubicBezTo>
                      <a:pt x="162560" y="130810"/>
                      <a:pt x="186690" y="105410"/>
                      <a:pt x="204470" y="96520"/>
                    </a:cubicBezTo>
                    <a:cubicBezTo>
                      <a:pt x="217170" y="91440"/>
                      <a:pt x="231140" y="91440"/>
                      <a:pt x="242570" y="95250"/>
                    </a:cubicBezTo>
                    <a:cubicBezTo>
                      <a:pt x="255270" y="97790"/>
                      <a:pt x="267970" y="106680"/>
                      <a:pt x="275590" y="116840"/>
                    </a:cubicBezTo>
                    <a:cubicBezTo>
                      <a:pt x="281940" y="125730"/>
                      <a:pt x="287020" y="140970"/>
                      <a:pt x="287020" y="152400"/>
                    </a:cubicBezTo>
                    <a:cubicBezTo>
                      <a:pt x="288290" y="165100"/>
                      <a:pt x="284480" y="180340"/>
                      <a:pt x="275590" y="189230"/>
                    </a:cubicBezTo>
                    <a:cubicBezTo>
                      <a:pt x="265430" y="201930"/>
                      <a:pt x="240030" y="213360"/>
                      <a:pt x="223520" y="213360"/>
                    </a:cubicBezTo>
                    <a:cubicBezTo>
                      <a:pt x="210820" y="214630"/>
                      <a:pt x="196850" y="207010"/>
                      <a:pt x="187960" y="199390"/>
                    </a:cubicBezTo>
                    <a:cubicBezTo>
                      <a:pt x="179070" y="191770"/>
                      <a:pt x="170180" y="179070"/>
                      <a:pt x="167640" y="166370"/>
                    </a:cubicBezTo>
                    <a:cubicBezTo>
                      <a:pt x="166370" y="151130"/>
                      <a:pt x="171450" y="124460"/>
                      <a:pt x="182880" y="111760"/>
                    </a:cubicBezTo>
                    <a:cubicBezTo>
                      <a:pt x="194310" y="99060"/>
                      <a:pt x="219710" y="90170"/>
                      <a:pt x="236220" y="93980"/>
                    </a:cubicBezTo>
                    <a:cubicBezTo>
                      <a:pt x="252730" y="96520"/>
                      <a:pt x="274320" y="111760"/>
                      <a:pt x="281940" y="127000"/>
                    </a:cubicBezTo>
                    <a:cubicBezTo>
                      <a:pt x="289560" y="142240"/>
                      <a:pt x="289560" y="167640"/>
                      <a:pt x="279400" y="184150"/>
                    </a:cubicBezTo>
                    <a:cubicBezTo>
                      <a:pt x="264160" y="207010"/>
                      <a:pt x="208280" y="227330"/>
                      <a:pt x="177800" y="236220"/>
                    </a:cubicBezTo>
                    <a:cubicBezTo>
                      <a:pt x="154940" y="243840"/>
                      <a:pt x="132080" y="251460"/>
                      <a:pt x="114300" y="246380"/>
                    </a:cubicBezTo>
                    <a:cubicBezTo>
                      <a:pt x="97790" y="242570"/>
                      <a:pt x="81280" y="229870"/>
                      <a:pt x="73660" y="215900"/>
                    </a:cubicBezTo>
                    <a:cubicBezTo>
                      <a:pt x="63500" y="198120"/>
                      <a:pt x="55880" y="168910"/>
                      <a:pt x="66040" y="146050"/>
                    </a:cubicBezTo>
                    <a:cubicBezTo>
                      <a:pt x="82550" y="110490"/>
                      <a:pt x="175260" y="63500"/>
                      <a:pt x="212090" y="41910"/>
                    </a:cubicBezTo>
                    <a:cubicBezTo>
                      <a:pt x="233680" y="29210"/>
                      <a:pt x="247650" y="21590"/>
                      <a:pt x="265430" y="16510"/>
                    </a:cubicBezTo>
                    <a:cubicBezTo>
                      <a:pt x="283210" y="12700"/>
                      <a:pt x="297180" y="10160"/>
                      <a:pt x="321310" y="15240"/>
                    </a:cubicBezTo>
                    <a:cubicBezTo>
                      <a:pt x="377190" y="29210"/>
                      <a:pt x="501650" y="121920"/>
                      <a:pt x="577850" y="152400"/>
                    </a:cubicBezTo>
                    <a:cubicBezTo>
                      <a:pt x="633730" y="175260"/>
                      <a:pt x="674370" y="187960"/>
                      <a:pt x="731520" y="196850"/>
                    </a:cubicBezTo>
                    <a:cubicBezTo>
                      <a:pt x="801370" y="205740"/>
                      <a:pt x="882650" y="204470"/>
                      <a:pt x="966470" y="196850"/>
                    </a:cubicBezTo>
                    <a:cubicBezTo>
                      <a:pt x="1064260" y="187960"/>
                      <a:pt x="1203960" y="146050"/>
                      <a:pt x="1282700" y="138430"/>
                    </a:cubicBezTo>
                    <a:cubicBezTo>
                      <a:pt x="1329690" y="133350"/>
                      <a:pt x="1362710" y="134620"/>
                      <a:pt x="1394460" y="137160"/>
                    </a:cubicBezTo>
                    <a:cubicBezTo>
                      <a:pt x="1417320" y="138430"/>
                      <a:pt x="1431290" y="139700"/>
                      <a:pt x="1455420" y="147320"/>
                    </a:cubicBezTo>
                    <a:cubicBezTo>
                      <a:pt x="1496060" y="160020"/>
                      <a:pt x="1570990" y="187960"/>
                      <a:pt x="1614170" y="223520"/>
                    </a:cubicBezTo>
                    <a:cubicBezTo>
                      <a:pt x="1656080" y="257810"/>
                      <a:pt x="1686560" y="298450"/>
                      <a:pt x="1714500" y="355600"/>
                    </a:cubicBezTo>
                    <a:cubicBezTo>
                      <a:pt x="1755140" y="435610"/>
                      <a:pt x="1797050" y="591820"/>
                      <a:pt x="1807210" y="671830"/>
                    </a:cubicBezTo>
                    <a:cubicBezTo>
                      <a:pt x="1814830" y="718820"/>
                      <a:pt x="1812290" y="753110"/>
                      <a:pt x="1807210" y="784860"/>
                    </a:cubicBezTo>
                    <a:cubicBezTo>
                      <a:pt x="1803400" y="810260"/>
                      <a:pt x="1797050" y="829310"/>
                      <a:pt x="1786890" y="849630"/>
                    </a:cubicBezTo>
                    <a:cubicBezTo>
                      <a:pt x="1775460" y="869950"/>
                      <a:pt x="1757680" y="894080"/>
                      <a:pt x="1739900" y="906780"/>
                    </a:cubicBezTo>
                    <a:cubicBezTo>
                      <a:pt x="1723390" y="919480"/>
                      <a:pt x="1714500" y="923290"/>
                      <a:pt x="1687830" y="929640"/>
                    </a:cubicBezTo>
                    <a:cubicBezTo>
                      <a:pt x="1609090" y="949960"/>
                      <a:pt x="1350010" y="960120"/>
                      <a:pt x="1211580" y="965200"/>
                    </a:cubicBezTo>
                    <a:cubicBezTo>
                      <a:pt x="1104900" y="969010"/>
                      <a:pt x="1021080" y="972820"/>
                      <a:pt x="927100" y="966470"/>
                    </a:cubicBezTo>
                    <a:cubicBezTo>
                      <a:pt x="836930" y="958850"/>
                      <a:pt x="712470" y="946150"/>
                      <a:pt x="660400" y="925830"/>
                    </a:cubicBezTo>
                    <a:cubicBezTo>
                      <a:pt x="636270" y="915670"/>
                      <a:pt x="624840" y="904240"/>
                      <a:pt x="612140" y="890270"/>
                    </a:cubicBezTo>
                    <a:cubicBezTo>
                      <a:pt x="600710" y="876300"/>
                      <a:pt x="594360" y="862330"/>
                      <a:pt x="585470" y="843280"/>
                    </a:cubicBezTo>
                    <a:cubicBezTo>
                      <a:pt x="572770" y="816610"/>
                      <a:pt x="565150" y="781050"/>
                      <a:pt x="547370" y="741680"/>
                    </a:cubicBezTo>
                    <a:cubicBezTo>
                      <a:pt x="523240" y="685800"/>
                      <a:pt x="497840" y="595630"/>
                      <a:pt x="441960" y="544830"/>
                    </a:cubicBezTo>
                    <a:cubicBezTo>
                      <a:pt x="377190" y="486410"/>
                      <a:pt x="227330" y="469900"/>
                      <a:pt x="166370" y="430530"/>
                    </a:cubicBezTo>
                    <a:cubicBezTo>
                      <a:pt x="129540" y="406400"/>
                      <a:pt x="113030" y="386080"/>
                      <a:pt x="90170" y="359410"/>
                    </a:cubicBezTo>
                    <a:cubicBezTo>
                      <a:pt x="67310" y="331470"/>
                      <a:pt x="41910" y="293370"/>
                      <a:pt x="27940" y="265430"/>
                    </a:cubicBezTo>
                    <a:cubicBezTo>
                      <a:pt x="16510" y="243840"/>
                      <a:pt x="8890" y="227330"/>
                      <a:pt x="5080" y="207010"/>
                    </a:cubicBezTo>
                    <a:cubicBezTo>
                      <a:pt x="0" y="186690"/>
                      <a:pt x="0" y="162560"/>
                      <a:pt x="3810" y="142240"/>
                    </a:cubicBezTo>
                    <a:cubicBezTo>
                      <a:pt x="6350" y="124460"/>
                      <a:pt x="11430" y="107950"/>
                      <a:pt x="21590" y="93980"/>
                    </a:cubicBezTo>
                    <a:cubicBezTo>
                      <a:pt x="31750" y="78740"/>
                      <a:pt x="44450" y="67310"/>
                      <a:pt x="67310" y="55880"/>
                    </a:cubicBezTo>
                    <a:cubicBezTo>
                      <a:pt x="113030" y="35560"/>
                      <a:pt x="250190" y="0"/>
                      <a:pt x="292100" y="15240"/>
                    </a:cubicBezTo>
                    <a:cubicBezTo>
                      <a:pt x="313690" y="22860"/>
                      <a:pt x="327660" y="44450"/>
                      <a:pt x="331470" y="59690"/>
                    </a:cubicBezTo>
                    <a:cubicBezTo>
                      <a:pt x="334010" y="71120"/>
                      <a:pt x="328930" y="86360"/>
                      <a:pt x="322580" y="95250"/>
                    </a:cubicBezTo>
                    <a:cubicBezTo>
                      <a:pt x="316230" y="105410"/>
                      <a:pt x="292100" y="116840"/>
                      <a:pt x="292100" y="116840"/>
                    </a:cubicBezTo>
                  </a:path>
                </a:pathLst>
              </a:custGeom>
              <a:solidFill>
                <a:srgbClr val="5C4574"/>
              </a:solidFill>
              <a:ln cap="sq">
                <a:noFill/>
                <a:prstDash val="solid"/>
                <a:miter/>
              </a:ln>
            </p:spPr>
            <p:txBody>
              <a:bodyPr/>
              <a:lstStyle/>
              <a:p>
                <a:endParaRPr lang="en-GB"/>
              </a:p>
            </p:txBody>
          </p:sp>
        </p:grpSp>
        <p:grpSp>
          <p:nvGrpSpPr>
            <p:cNvPr id="44" name="Group 44"/>
            <p:cNvGrpSpPr/>
            <p:nvPr/>
          </p:nvGrpSpPr>
          <p:grpSpPr>
            <a:xfrm>
              <a:off x="12798577" y="2356727"/>
              <a:ext cx="358140" cy="322580"/>
              <a:chOff x="0" y="0"/>
              <a:chExt cx="358140" cy="322580"/>
            </a:xfrm>
          </p:grpSpPr>
          <p:sp>
            <p:nvSpPr>
              <p:cNvPr id="45" name="Freeform 45"/>
              <p:cNvSpPr/>
              <p:nvPr/>
            </p:nvSpPr>
            <p:spPr>
              <a:xfrm>
                <a:off x="45720" y="45720"/>
                <a:ext cx="266700" cy="228600"/>
              </a:xfrm>
              <a:custGeom>
                <a:avLst/>
                <a:gdLst/>
                <a:ahLst/>
                <a:cxnLst/>
                <a:rect l="l" t="t" r="r" b="b"/>
                <a:pathLst>
                  <a:path w="266700" h="228600">
                    <a:moveTo>
                      <a:pt x="101600" y="55880"/>
                    </a:moveTo>
                    <a:cubicBezTo>
                      <a:pt x="228600" y="151130"/>
                      <a:pt x="229870" y="177800"/>
                      <a:pt x="224790" y="193040"/>
                    </a:cubicBezTo>
                    <a:cubicBezTo>
                      <a:pt x="219710" y="204470"/>
                      <a:pt x="207010" y="213360"/>
                      <a:pt x="195580" y="217170"/>
                    </a:cubicBezTo>
                    <a:cubicBezTo>
                      <a:pt x="184150" y="220980"/>
                      <a:pt x="171450" y="222250"/>
                      <a:pt x="157480" y="217170"/>
                    </a:cubicBezTo>
                    <a:cubicBezTo>
                      <a:pt x="134620" y="208280"/>
                      <a:pt x="90170" y="167640"/>
                      <a:pt x="78740" y="142240"/>
                    </a:cubicBezTo>
                    <a:cubicBezTo>
                      <a:pt x="69850" y="121920"/>
                      <a:pt x="68580" y="93980"/>
                      <a:pt x="77470" y="80010"/>
                    </a:cubicBezTo>
                    <a:cubicBezTo>
                      <a:pt x="86360" y="66040"/>
                      <a:pt x="118110" y="55880"/>
                      <a:pt x="134620" y="57150"/>
                    </a:cubicBezTo>
                    <a:cubicBezTo>
                      <a:pt x="147320" y="58420"/>
                      <a:pt x="160020" y="67310"/>
                      <a:pt x="166370" y="78740"/>
                    </a:cubicBezTo>
                    <a:cubicBezTo>
                      <a:pt x="176530" y="93980"/>
                      <a:pt x="181610" y="125730"/>
                      <a:pt x="179070" y="146050"/>
                    </a:cubicBezTo>
                    <a:cubicBezTo>
                      <a:pt x="176530" y="165100"/>
                      <a:pt x="170180" y="187960"/>
                      <a:pt x="154940" y="196850"/>
                    </a:cubicBezTo>
                    <a:cubicBezTo>
                      <a:pt x="138430" y="208280"/>
                      <a:pt x="99060" y="201930"/>
                      <a:pt x="77470" y="194310"/>
                    </a:cubicBezTo>
                    <a:cubicBezTo>
                      <a:pt x="57150" y="189230"/>
                      <a:pt x="39370" y="177800"/>
                      <a:pt x="27940" y="165100"/>
                    </a:cubicBezTo>
                    <a:cubicBezTo>
                      <a:pt x="17780" y="154940"/>
                      <a:pt x="10160" y="142240"/>
                      <a:pt x="8890" y="129540"/>
                    </a:cubicBezTo>
                    <a:cubicBezTo>
                      <a:pt x="7620" y="116840"/>
                      <a:pt x="11430" y="101600"/>
                      <a:pt x="19050" y="91440"/>
                    </a:cubicBezTo>
                    <a:cubicBezTo>
                      <a:pt x="27940" y="80010"/>
                      <a:pt x="52070" y="68580"/>
                      <a:pt x="66040" y="67310"/>
                    </a:cubicBezTo>
                    <a:cubicBezTo>
                      <a:pt x="74930" y="66040"/>
                      <a:pt x="83820" y="67310"/>
                      <a:pt x="91440" y="74930"/>
                    </a:cubicBezTo>
                    <a:cubicBezTo>
                      <a:pt x="102870" y="85090"/>
                      <a:pt x="123190" y="135890"/>
                      <a:pt x="116840" y="142240"/>
                    </a:cubicBezTo>
                    <a:cubicBezTo>
                      <a:pt x="111760" y="148590"/>
                      <a:pt x="81280" y="120650"/>
                      <a:pt x="67310" y="125730"/>
                    </a:cubicBezTo>
                    <a:cubicBezTo>
                      <a:pt x="52070" y="130810"/>
                      <a:pt x="39370" y="179070"/>
                      <a:pt x="31750" y="176530"/>
                    </a:cubicBezTo>
                    <a:cubicBezTo>
                      <a:pt x="22860" y="173990"/>
                      <a:pt x="11430" y="120650"/>
                      <a:pt x="17780" y="100330"/>
                    </a:cubicBezTo>
                    <a:cubicBezTo>
                      <a:pt x="25400" y="80010"/>
                      <a:pt x="44450" y="66040"/>
                      <a:pt x="67310" y="53340"/>
                    </a:cubicBezTo>
                    <a:cubicBezTo>
                      <a:pt x="101600" y="33020"/>
                      <a:pt x="177800" y="0"/>
                      <a:pt x="212090" y="7620"/>
                    </a:cubicBezTo>
                    <a:cubicBezTo>
                      <a:pt x="234950" y="11430"/>
                      <a:pt x="256540" y="30480"/>
                      <a:pt x="261620" y="46990"/>
                    </a:cubicBezTo>
                    <a:cubicBezTo>
                      <a:pt x="266700" y="63500"/>
                      <a:pt x="254000" y="90170"/>
                      <a:pt x="241300" y="107950"/>
                    </a:cubicBezTo>
                    <a:cubicBezTo>
                      <a:pt x="227330" y="127000"/>
                      <a:pt x="204470" y="148590"/>
                      <a:pt x="180340" y="153670"/>
                    </a:cubicBezTo>
                    <a:cubicBezTo>
                      <a:pt x="156210" y="160020"/>
                      <a:pt x="116840" y="153670"/>
                      <a:pt x="96520" y="138430"/>
                    </a:cubicBezTo>
                    <a:cubicBezTo>
                      <a:pt x="76200" y="121920"/>
                      <a:pt x="62230" y="78740"/>
                      <a:pt x="62230" y="57150"/>
                    </a:cubicBezTo>
                    <a:cubicBezTo>
                      <a:pt x="62230" y="43180"/>
                      <a:pt x="71120" y="29210"/>
                      <a:pt x="80010" y="20320"/>
                    </a:cubicBezTo>
                    <a:cubicBezTo>
                      <a:pt x="86360" y="13970"/>
                      <a:pt x="93980" y="8890"/>
                      <a:pt x="102870" y="7620"/>
                    </a:cubicBezTo>
                    <a:cubicBezTo>
                      <a:pt x="114300" y="3810"/>
                      <a:pt x="133350" y="6350"/>
                      <a:pt x="143510" y="10160"/>
                    </a:cubicBezTo>
                    <a:cubicBezTo>
                      <a:pt x="152400" y="13970"/>
                      <a:pt x="160020" y="19050"/>
                      <a:pt x="165100" y="27940"/>
                    </a:cubicBezTo>
                    <a:cubicBezTo>
                      <a:pt x="171450" y="41910"/>
                      <a:pt x="172720" y="74930"/>
                      <a:pt x="167640" y="96520"/>
                    </a:cubicBezTo>
                    <a:cubicBezTo>
                      <a:pt x="162560" y="118110"/>
                      <a:pt x="148590" y="142240"/>
                      <a:pt x="133350" y="160020"/>
                    </a:cubicBezTo>
                    <a:cubicBezTo>
                      <a:pt x="115570" y="179070"/>
                      <a:pt x="86360" y="201930"/>
                      <a:pt x="66040" y="205740"/>
                    </a:cubicBezTo>
                    <a:cubicBezTo>
                      <a:pt x="52070" y="208280"/>
                      <a:pt x="36830" y="201930"/>
                      <a:pt x="26670" y="194310"/>
                    </a:cubicBezTo>
                    <a:cubicBezTo>
                      <a:pt x="16510" y="186690"/>
                      <a:pt x="7620" y="172720"/>
                      <a:pt x="5080" y="161290"/>
                    </a:cubicBezTo>
                    <a:cubicBezTo>
                      <a:pt x="2540" y="149860"/>
                      <a:pt x="3810" y="135890"/>
                      <a:pt x="8890" y="125730"/>
                    </a:cubicBezTo>
                    <a:cubicBezTo>
                      <a:pt x="13970" y="115570"/>
                      <a:pt x="21590" y="104140"/>
                      <a:pt x="33020" y="99060"/>
                    </a:cubicBezTo>
                    <a:cubicBezTo>
                      <a:pt x="46990" y="92710"/>
                      <a:pt x="72390" y="92710"/>
                      <a:pt x="86360" y="97790"/>
                    </a:cubicBezTo>
                    <a:cubicBezTo>
                      <a:pt x="97790" y="102870"/>
                      <a:pt x="107950" y="113030"/>
                      <a:pt x="113030" y="123190"/>
                    </a:cubicBezTo>
                    <a:cubicBezTo>
                      <a:pt x="118110" y="133350"/>
                      <a:pt x="120650" y="148590"/>
                      <a:pt x="116840" y="160020"/>
                    </a:cubicBezTo>
                    <a:cubicBezTo>
                      <a:pt x="113030" y="173990"/>
                      <a:pt x="97790" y="195580"/>
                      <a:pt x="83820" y="201930"/>
                    </a:cubicBezTo>
                    <a:cubicBezTo>
                      <a:pt x="68580" y="207010"/>
                      <a:pt x="43180" y="203200"/>
                      <a:pt x="30480" y="196850"/>
                    </a:cubicBezTo>
                    <a:cubicBezTo>
                      <a:pt x="19050" y="190500"/>
                      <a:pt x="11430" y="179070"/>
                      <a:pt x="7620" y="168910"/>
                    </a:cubicBezTo>
                    <a:cubicBezTo>
                      <a:pt x="3810" y="157480"/>
                      <a:pt x="2540" y="143510"/>
                      <a:pt x="6350" y="132080"/>
                    </a:cubicBezTo>
                    <a:cubicBezTo>
                      <a:pt x="12700" y="118110"/>
                      <a:pt x="30480" y="99060"/>
                      <a:pt x="44450" y="93980"/>
                    </a:cubicBezTo>
                    <a:cubicBezTo>
                      <a:pt x="55880" y="90170"/>
                      <a:pt x="69850" y="91440"/>
                      <a:pt x="81280" y="95250"/>
                    </a:cubicBezTo>
                    <a:cubicBezTo>
                      <a:pt x="91440" y="99060"/>
                      <a:pt x="104140" y="106680"/>
                      <a:pt x="109220" y="118110"/>
                    </a:cubicBezTo>
                    <a:cubicBezTo>
                      <a:pt x="116840" y="132080"/>
                      <a:pt x="118110" y="162560"/>
                      <a:pt x="110490" y="176530"/>
                    </a:cubicBezTo>
                    <a:cubicBezTo>
                      <a:pt x="102870" y="190500"/>
                      <a:pt x="81280" y="204470"/>
                      <a:pt x="66040" y="205740"/>
                    </a:cubicBezTo>
                    <a:cubicBezTo>
                      <a:pt x="50800" y="207010"/>
                      <a:pt x="26670" y="196850"/>
                      <a:pt x="17780" y="185420"/>
                    </a:cubicBezTo>
                    <a:cubicBezTo>
                      <a:pt x="7620" y="172720"/>
                      <a:pt x="0" y="147320"/>
                      <a:pt x="6350" y="133350"/>
                    </a:cubicBezTo>
                    <a:cubicBezTo>
                      <a:pt x="13970" y="116840"/>
                      <a:pt x="67310" y="111760"/>
                      <a:pt x="73660" y="96520"/>
                    </a:cubicBezTo>
                    <a:cubicBezTo>
                      <a:pt x="77470" y="85090"/>
                      <a:pt x="60960" y="69850"/>
                      <a:pt x="62230" y="57150"/>
                    </a:cubicBezTo>
                    <a:cubicBezTo>
                      <a:pt x="63500" y="44450"/>
                      <a:pt x="69850" y="29210"/>
                      <a:pt x="80010" y="20320"/>
                    </a:cubicBezTo>
                    <a:cubicBezTo>
                      <a:pt x="88900" y="11430"/>
                      <a:pt x="105410" y="6350"/>
                      <a:pt x="116840" y="5080"/>
                    </a:cubicBezTo>
                    <a:cubicBezTo>
                      <a:pt x="125730" y="3810"/>
                      <a:pt x="134620" y="3810"/>
                      <a:pt x="143510" y="10160"/>
                    </a:cubicBezTo>
                    <a:cubicBezTo>
                      <a:pt x="158750" y="20320"/>
                      <a:pt x="187960" y="76200"/>
                      <a:pt x="185420" y="80010"/>
                    </a:cubicBezTo>
                    <a:cubicBezTo>
                      <a:pt x="181610" y="82550"/>
                      <a:pt x="139700" y="58420"/>
                      <a:pt x="140970" y="46990"/>
                    </a:cubicBezTo>
                    <a:cubicBezTo>
                      <a:pt x="142240" y="34290"/>
                      <a:pt x="191770" y="6350"/>
                      <a:pt x="212090" y="7620"/>
                    </a:cubicBezTo>
                    <a:cubicBezTo>
                      <a:pt x="228600" y="7620"/>
                      <a:pt x="248920" y="21590"/>
                      <a:pt x="256540" y="34290"/>
                    </a:cubicBezTo>
                    <a:cubicBezTo>
                      <a:pt x="264160" y="48260"/>
                      <a:pt x="265430" y="72390"/>
                      <a:pt x="257810" y="86360"/>
                    </a:cubicBezTo>
                    <a:cubicBezTo>
                      <a:pt x="248920" y="102870"/>
                      <a:pt x="219710" y="118110"/>
                      <a:pt x="198120" y="123190"/>
                    </a:cubicBezTo>
                    <a:cubicBezTo>
                      <a:pt x="175260" y="129540"/>
                      <a:pt x="132080" y="107950"/>
                      <a:pt x="121920" y="119380"/>
                    </a:cubicBezTo>
                    <a:cubicBezTo>
                      <a:pt x="114300" y="128270"/>
                      <a:pt x="135890" y="154940"/>
                      <a:pt x="130810" y="171450"/>
                    </a:cubicBezTo>
                    <a:cubicBezTo>
                      <a:pt x="127000" y="190500"/>
                      <a:pt x="106680" y="220980"/>
                      <a:pt x="90170" y="224790"/>
                    </a:cubicBezTo>
                    <a:cubicBezTo>
                      <a:pt x="71120" y="228600"/>
                      <a:pt x="35560" y="207010"/>
                      <a:pt x="22860" y="189230"/>
                    </a:cubicBezTo>
                    <a:cubicBezTo>
                      <a:pt x="10160" y="172720"/>
                      <a:pt x="5080" y="123190"/>
                      <a:pt x="8890" y="121920"/>
                    </a:cubicBezTo>
                    <a:cubicBezTo>
                      <a:pt x="11430" y="120650"/>
                      <a:pt x="39370" y="171450"/>
                      <a:pt x="38100" y="172720"/>
                    </a:cubicBezTo>
                    <a:cubicBezTo>
                      <a:pt x="36830" y="173990"/>
                      <a:pt x="16510" y="154940"/>
                      <a:pt x="12700" y="142240"/>
                    </a:cubicBezTo>
                    <a:cubicBezTo>
                      <a:pt x="7620" y="128270"/>
                      <a:pt x="11430" y="104140"/>
                      <a:pt x="19050" y="91440"/>
                    </a:cubicBezTo>
                    <a:cubicBezTo>
                      <a:pt x="25400" y="80010"/>
                      <a:pt x="39370" y="72390"/>
                      <a:pt x="52070" y="68580"/>
                    </a:cubicBezTo>
                    <a:cubicBezTo>
                      <a:pt x="64770" y="66040"/>
                      <a:pt x="82550" y="68580"/>
                      <a:pt x="96520" y="76200"/>
                    </a:cubicBezTo>
                    <a:cubicBezTo>
                      <a:pt x="110490" y="83820"/>
                      <a:pt x="135890" y="105410"/>
                      <a:pt x="134620" y="116840"/>
                    </a:cubicBezTo>
                    <a:cubicBezTo>
                      <a:pt x="132080" y="128270"/>
                      <a:pt x="87630" y="147320"/>
                      <a:pt x="78740" y="142240"/>
                    </a:cubicBezTo>
                    <a:cubicBezTo>
                      <a:pt x="68580" y="135890"/>
                      <a:pt x="68580" y="93980"/>
                      <a:pt x="77470" y="80010"/>
                    </a:cubicBezTo>
                    <a:cubicBezTo>
                      <a:pt x="86360" y="66040"/>
                      <a:pt x="114300" y="53340"/>
                      <a:pt x="134620" y="57150"/>
                    </a:cubicBezTo>
                    <a:cubicBezTo>
                      <a:pt x="162560" y="62230"/>
                      <a:pt x="213360" y="115570"/>
                      <a:pt x="224790" y="143510"/>
                    </a:cubicBezTo>
                    <a:cubicBezTo>
                      <a:pt x="232410" y="160020"/>
                      <a:pt x="229870" y="180340"/>
                      <a:pt x="224790" y="193040"/>
                    </a:cubicBezTo>
                    <a:cubicBezTo>
                      <a:pt x="219710" y="203200"/>
                      <a:pt x="207010" y="213360"/>
                      <a:pt x="195580" y="217170"/>
                    </a:cubicBezTo>
                    <a:cubicBezTo>
                      <a:pt x="184150" y="220980"/>
                      <a:pt x="170180" y="218440"/>
                      <a:pt x="157480" y="217170"/>
                    </a:cubicBezTo>
                    <a:cubicBezTo>
                      <a:pt x="146050" y="214630"/>
                      <a:pt x="137160" y="213360"/>
                      <a:pt x="124460" y="205740"/>
                    </a:cubicBezTo>
                    <a:cubicBezTo>
                      <a:pt x="100330" y="193040"/>
                      <a:pt x="46990" y="153670"/>
                      <a:pt x="29210" y="132080"/>
                    </a:cubicBezTo>
                    <a:cubicBezTo>
                      <a:pt x="19050" y="119380"/>
                      <a:pt x="13970" y="110490"/>
                      <a:pt x="12700" y="97790"/>
                    </a:cubicBezTo>
                    <a:cubicBezTo>
                      <a:pt x="12700" y="83820"/>
                      <a:pt x="22860" y="62230"/>
                      <a:pt x="31750" y="53340"/>
                    </a:cubicBezTo>
                    <a:cubicBezTo>
                      <a:pt x="40640" y="45720"/>
                      <a:pt x="55880" y="41910"/>
                      <a:pt x="67310" y="41910"/>
                    </a:cubicBezTo>
                    <a:cubicBezTo>
                      <a:pt x="78740" y="41910"/>
                      <a:pt x="101600" y="55880"/>
                      <a:pt x="101600" y="55880"/>
                    </a:cubicBezTo>
                  </a:path>
                </a:pathLst>
              </a:custGeom>
              <a:solidFill>
                <a:srgbClr val="5C4574"/>
              </a:solidFill>
              <a:ln cap="sq">
                <a:noFill/>
                <a:prstDash val="solid"/>
                <a:miter/>
              </a:ln>
            </p:spPr>
            <p:txBody>
              <a:bodyPr/>
              <a:lstStyle/>
              <a:p>
                <a:endParaRPr lang="en-GB"/>
              </a:p>
            </p:txBody>
          </p:sp>
        </p:grpSp>
        <p:grpSp>
          <p:nvGrpSpPr>
            <p:cNvPr id="46" name="Group 46"/>
            <p:cNvGrpSpPr/>
            <p:nvPr/>
          </p:nvGrpSpPr>
          <p:grpSpPr>
            <a:xfrm>
              <a:off x="12751587" y="2323707"/>
              <a:ext cx="1713230" cy="878840"/>
              <a:chOff x="0" y="0"/>
              <a:chExt cx="1713230" cy="878840"/>
            </a:xfrm>
          </p:grpSpPr>
          <p:sp>
            <p:nvSpPr>
              <p:cNvPr id="47" name="Freeform 47"/>
              <p:cNvSpPr/>
              <p:nvPr/>
            </p:nvSpPr>
            <p:spPr>
              <a:xfrm>
                <a:off x="50800" y="45720"/>
                <a:ext cx="1611630" cy="786130"/>
              </a:xfrm>
              <a:custGeom>
                <a:avLst/>
                <a:gdLst/>
                <a:ahLst/>
                <a:cxnLst/>
                <a:rect l="l" t="t" r="r" b="b"/>
                <a:pathLst>
                  <a:path w="1611630" h="786130">
                    <a:moveTo>
                      <a:pt x="0" y="129540"/>
                    </a:moveTo>
                    <a:cubicBezTo>
                      <a:pt x="49530" y="57150"/>
                      <a:pt x="60960" y="44450"/>
                      <a:pt x="74930" y="34290"/>
                    </a:cubicBezTo>
                    <a:cubicBezTo>
                      <a:pt x="90170" y="22860"/>
                      <a:pt x="107950" y="10160"/>
                      <a:pt x="125730" y="5080"/>
                    </a:cubicBezTo>
                    <a:cubicBezTo>
                      <a:pt x="143510" y="0"/>
                      <a:pt x="162560" y="0"/>
                      <a:pt x="179070" y="5080"/>
                    </a:cubicBezTo>
                    <a:cubicBezTo>
                      <a:pt x="198120" y="10160"/>
                      <a:pt x="219710" y="29210"/>
                      <a:pt x="234950" y="38100"/>
                    </a:cubicBezTo>
                    <a:cubicBezTo>
                      <a:pt x="245110" y="44450"/>
                      <a:pt x="254000" y="48260"/>
                      <a:pt x="261620" y="52070"/>
                    </a:cubicBezTo>
                    <a:cubicBezTo>
                      <a:pt x="265430" y="54610"/>
                      <a:pt x="270510" y="58420"/>
                      <a:pt x="271780" y="59690"/>
                    </a:cubicBezTo>
                    <a:cubicBezTo>
                      <a:pt x="271780" y="59690"/>
                      <a:pt x="271780" y="59690"/>
                      <a:pt x="271780" y="60960"/>
                    </a:cubicBezTo>
                    <a:cubicBezTo>
                      <a:pt x="274320" y="60960"/>
                      <a:pt x="283210" y="62230"/>
                      <a:pt x="290830" y="63500"/>
                    </a:cubicBezTo>
                    <a:cubicBezTo>
                      <a:pt x="303530" y="66040"/>
                      <a:pt x="328930" y="71120"/>
                      <a:pt x="346710" y="76200"/>
                    </a:cubicBezTo>
                    <a:cubicBezTo>
                      <a:pt x="365760" y="81280"/>
                      <a:pt x="382270" y="88900"/>
                      <a:pt x="401320" y="93980"/>
                    </a:cubicBezTo>
                    <a:cubicBezTo>
                      <a:pt x="422910" y="99060"/>
                      <a:pt x="448310" y="101600"/>
                      <a:pt x="469900" y="104140"/>
                    </a:cubicBezTo>
                    <a:cubicBezTo>
                      <a:pt x="492760" y="106680"/>
                      <a:pt x="513080" y="104140"/>
                      <a:pt x="534670" y="107950"/>
                    </a:cubicBezTo>
                    <a:cubicBezTo>
                      <a:pt x="557530" y="111760"/>
                      <a:pt x="584200" y="120650"/>
                      <a:pt x="605790" y="127000"/>
                    </a:cubicBezTo>
                    <a:cubicBezTo>
                      <a:pt x="624840" y="133350"/>
                      <a:pt x="637540" y="142240"/>
                      <a:pt x="656590" y="147320"/>
                    </a:cubicBezTo>
                    <a:cubicBezTo>
                      <a:pt x="676910" y="153670"/>
                      <a:pt x="703580" y="157480"/>
                      <a:pt x="727710" y="160020"/>
                    </a:cubicBezTo>
                    <a:cubicBezTo>
                      <a:pt x="750570" y="162560"/>
                      <a:pt x="773430" y="162560"/>
                      <a:pt x="796290" y="162560"/>
                    </a:cubicBezTo>
                    <a:cubicBezTo>
                      <a:pt x="816610" y="162560"/>
                      <a:pt x="835660" y="163830"/>
                      <a:pt x="854710" y="162560"/>
                    </a:cubicBezTo>
                    <a:cubicBezTo>
                      <a:pt x="873760" y="162560"/>
                      <a:pt x="890270" y="160020"/>
                      <a:pt x="908050" y="157480"/>
                    </a:cubicBezTo>
                    <a:cubicBezTo>
                      <a:pt x="925830" y="154940"/>
                      <a:pt x="943610" y="149860"/>
                      <a:pt x="963930" y="147320"/>
                    </a:cubicBezTo>
                    <a:cubicBezTo>
                      <a:pt x="986790" y="143510"/>
                      <a:pt x="1013460" y="140970"/>
                      <a:pt x="1036320" y="138430"/>
                    </a:cubicBezTo>
                    <a:cubicBezTo>
                      <a:pt x="1057910" y="135890"/>
                      <a:pt x="1075690" y="133350"/>
                      <a:pt x="1097280" y="132080"/>
                    </a:cubicBezTo>
                    <a:cubicBezTo>
                      <a:pt x="1120140" y="129540"/>
                      <a:pt x="1144270" y="128270"/>
                      <a:pt x="1167130" y="128270"/>
                    </a:cubicBezTo>
                    <a:cubicBezTo>
                      <a:pt x="1188720" y="128270"/>
                      <a:pt x="1210310" y="129540"/>
                      <a:pt x="1230630" y="130810"/>
                    </a:cubicBezTo>
                    <a:cubicBezTo>
                      <a:pt x="1249680" y="130810"/>
                      <a:pt x="1268730" y="132080"/>
                      <a:pt x="1287780" y="134620"/>
                    </a:cubicBezTo>
                    <a:cubicBezTo>
                      <a:pt x="1306830" y="135890"/>
                      <a:pt x="1325880" y="135890"/>
                      <a:pt x="1344930" y="139700"/>
                    </a:cubicBezTo>
                    <a:cubicBezTo>
                      <a:pt x="1366520" y="143510"/>
                      <a:pt x="1393190" y="148590"/>
                      <a:pt x="1410970" y="160020"/>
                    </a:cubicBezTo>
                    <a:cubicBezTo>
                      <a:pt x="1426210" y="168910"/>
                      <a:pt x="1435100" y="184150"/>
                      <a:pt x="1445260" y="198120"/>
                    </a:cubicBezTo>
                    <a:cubicBezTo>
                      <a:pt x="1456690" y="213360"/>
                      <a:pt x="1466850" y="229870"/>
                      <a:pt x="1477010" y="243840"/>
                    </a:cubicBezTo>
                    <a:cubicBezTo>
                      <a:pt x="1485900" y="257810"/>
                      <a:pt x="1489710" y="269240"/>
                      <a:pt x="1499870" y="280670"/>
                    </a:cubicBezTo>
                    <a:cubicBezTo>
                      <a:pt x="1512570" y="295910"/>
                      <a:pt x="1548130" y="309880"/>
                      <a:pt x="1550670" y="322580"/>
                    </a:cubicBezTo>
                    <a:cubicBezTo>
                      <a:pt x="1551940" y="328930"/>
                      <a:pt x="1540510" y="335280"/>
                      <a:pt x="1541780" y="341630"/>
                    </a:cubicBezTo>
                    <a:cubicBezTo>
                      <a:pt x="1541780" y="346710"/>
                      <a:pt x="1546860" y="349250"/>
                      <a:pt x="1550670" y="355600"/>
                    </a:cubicBezTo>
                    <a:cubicBezTo>
                      <a:pt x="1559560" y="368300"/>
                      <a:pt x="1576070" y="392430"/>
                      <a:pt x="1584960" y="411480"/>
                    </a:cubicBezTo>
                    <a:cubicBezTo>
                      <a:pt x="1593850" y="426720"/>
                      <a:pt x="1601470" y="441960"/>
                      <a:pt x="1606550" y="459740"/>
                    </a:cubicBezTo>
                    <a:cubicBezTo>
                      <a:pt x="1610360" y="478790"/>
                      <a:pt x="1611630" y="501650"/>
                      <a:pt x="1611630" y="521970"/>
                    </a:cubicBezTo>
                    <a:cubicBezTo>
                      <a:pt x="1610360" y="542290"/>
                      <a:pt x="1606550" y="561340"/>
                      <a:pt x="1604010" y="580390"/>
                    </a:cubicBezTo>
                    <a:cubicBezTo>
                      <a:pt x="1602740" y="598170"/>
                      <a:pt x="1604010" y="613410"/>
                      <a:pt x="1600200" y="632460"/>
                    </a:cubicBezTo>
                    <a:cubicBezTo>
                      <a:pt x="1596390" y="655320"/>
                      <a:pt x="1592580" y="688340"/>
                      <a:pt x="1578610" y="706120"/>
                    </a:cubicBezTo>
                    <a:cubicBezTo>
                      <a:pt x="1565910" y="721360"/>
                      <a:pt x="1540510" y="730250"/>
                      <a:pt x="1524000" y="734060"/>
                    </a:cubicBezTo>
                    <a:cubicBezTo>
                      <a:pt x="1512570" y="737870"/>
                      <a:pt x="1492250" y="731520"/>
                      <a:pt x="1489710" y="734060"/>
                    </a:cubicBezTo>
                    <a:cubicBezTo>
                      <a:pt x="1489710" y="735330"/>
                      <a:pt x="1492250" y="737870"/>
                      <a:pt x="1492250" y="739140"/>
                    </a:cubicBezTo>
                    <a:cubicBezTo>
                      <a:pt x="1488440" y="748030"/>
                      <a:pt x="1433830" y="774700"/>
                      <a:pt x="1405890" y="781050"/>
                    </a:cubicBezTo>
                    <a:cubicBezTo>
                      <a:pt x="1384300" y="786130"/>
                      <a:pt x="1363980" y="781050"/>
                      <a:pt x="1342390" y="781050"/>
                    </a:cubicBezTo>
                    <a:cubicBezTo>
                      <a:pt x="1320800" y="781050"/>
                      <a:pt x="1297940" y="779780"/>
                      <a:pt x="1277620" y="779780"/>
                    </a:cubicBezTo>
                    <a:cubicBezTo>
                      <a:pt x="1257300" y="779780"/>
                      <a:pt x="1240790" y="779780"/>
                      <a:pt x="1220470" y="779780"/>
                    </a:cubicBezTo>
                    <a:cubicBezTo>
                      <a:pt x="1200150" y="779780"/>
                      <a:pt x="1178560" y="779780"/>
                      <a:pt x="1156970" y="778510"/>
                    </a:cubicBezTo>
                    <a:cubicBezTo>
                      <a:pt x="1134110" y="778510"/>
                      <a:pt x="1111250" y="778510"/>
                      <a:pt x="1085850" y="778510"/>
                    </a:cubicBezTo>
                    <a:cubicBezTo>
                      <a:pt x="1057910" y="778510"/>
                      <a:pt x="1022350" y="778510"/>
                      <a:pt x="995680" y="778510"/>
                    </a:cubicBezTo>
                    <a:cubicBezTo>
                      <a:pt x="976630" y="778510"/>
                      <a:pt x="962660" y="778510"/>
                      <a:pt x="944880" y="778510"/>
                    </a:cubicBezTo>
                    <a:cubicBezTo>
                      <a:pt x="925830" y="778510"/>
                      <a:pt x="906780" y="778510"/>
                      <a:pt x="886460" y="778510"/>
                    </a:cubicBezTo>
                    <a:cubicBezTo>
                      <a:pt x="864870" y="779780"/>
                      <a:pt x="843280" y="779780"/>
                      <a:pt x="820420" y="779780"/>
                    </a:cubicBezTo>
                    <a:cubicBezTo>
                      <a:pt x="798830" y="779780"/>
                      <a:pt x="775970" y="779780"/>
                      <a:pt x="753110" y="779780"/>
                    </a:cubicBezTo>
                    <a:cubicBezTo>
                      <a:pt x="728980" y="779780"/>
                      <a:pt x="704850" y="781050"/>
                      <a:pt x="681990" y="777240"/>
                    </a:cubicBezTo>
                    <a:cubicBezTo>
                      <a:pt x="660400" y="774700"/>
                      <a:pt x="629920" y="763270"/>
                      <a:pt x="619760" y="760730"/>
                    </a:cubicBezTo>
                    <a:cubicBezTo>
                      <a:pt x="615950" y="759460"/>
                      <a:pt x="614680" y="759460"/>
                      <a:pt x="612140" y="759460"/>
                    </a:cubicBezTo>
                    <a:cubicBezTo>
                      <a:pt x="610870" y="758190"/>
                      <a:pt x="607060" y="758190"/>
                      <a:pt x="607060" y="758190"/>
                    </a:cubicBezTo>
                    <a:cubicBezTo>
                      <a:pt x="607060" y="758190"/>
                      <a:pt x="603250" y="755650"/>
                      <a:pt x="600710" y="754380"/>
                    </a:cubicBezTo>
                    <a:cubicBezTo>
                      <a:pt x="598170" y="753110"/>
                      <a:pt x="594360" y="751840"/>
                      <a:pt x="594360" y="751840"/>
                    </a:cubicBezTo>
                    <a:cubicBezTo>
                      <a:pt x="594360" y="750570"/>
                      <a:pt x="590550" y="748030"/>
                      <a:pt x="589280" y="746760"/>
                    </a:cubicBezTo>
                    <a:cubicBezTo>
                      <a:pt x="589280" y="746760"/>
                      <a:pt x="589280" y="745490"/>
                      <a:pt x="588010" y="745490"/>
                    </a:cubicBezTo>
                    <a:cubicBezTo>
                      <a:pt x="588010" y="745490"/>
                      <a:pt x="586740" y="745490"/>
                      <a:pt x="585470" y="745490"/>
                    </a:cubicBezTo>
                    <a:cubicBezTo>
                      <a:pt x="582930" y="744220"/>
                      <a:pt x="577850" y="742950"/>
                      <a:pt x="577850" y="742950"/>
                    </a:cubicBezTo>
                    <a:cubicBezTo>
                      <a:pt x="577850" y="742950"/>
                      <a:pt x="574040" y="741680"/>
                      <a:pt x="572770" y="740410"/>
                    </a:cubicBezTo>
                    <a:cubicBezTo>
                      <a:pt x="570230" y="739140"/>
                      <a:pt x="566420" y="737870"/>
                      <a:pt x="566420" y="737870"/>
                    </a:cubicBezTo>
                    <a:cubicBezTo>
                      <a:pt x="566420" y="737870"/>
                      <a:pt x="562610" y="734060"/>
                      <a:pt x="561340" y="732790"/>
                    </a:cubicBezTo>
                    <a:cubicBezTo>
                      <a:pt x="558800" y="731520"/>
                      <a:pt x="556260" y="728980"/>
                      <a:pt x="556260" y="728980"/>
                    </a:cubicBezTo>
                    <a:cubicBezTo>
                      <a:pt x="556260" y="728980"/>
                      <a:pt x="553720" y="725170"/>
                      <a:pt x="552450" y="722630"/>
                    </a:cubicBezTo>
                    <a:cubicBezTo>
                      <a:pt x="549910" y="721360"/>
                      <a:pt x="547370" y="717550"/>
                      <a:pt x="547370" y="717550"/>
                    </a:cubicBezTo>
                    <a:cubicBezTo>
                      <a:pt x="547370" y="717550"/>
                      <a:pt x="546100" y="713740"/>
                      <a:pt x="544830" y="711200"/>
                    </a:cubicBezTo>
                    <a:cubicBezTo>
                      <a:pt x="544830" y="708660"/>
                      <a:pt x="542290" y="704850"/>
                      <a:pt x="542290" y="704850"/>
                    </a:cubicBezTo>
                    <a:cubicBezTo>
                      <a:pt x="542290" y="704850"/>
                      <a:pt x="537210" y="684530"/>
                      <a:pt x="535940" y="671830"/>
                    </a:cubicBezTo>
                    <a:cubicBezTo>
                      <a:pt x="533400" y="654050"/>
                      <a:pt x="532130" y="603250"/>
                      <a:pt x="532130" y="603250"/>
                    </a:cubicBezTo>
                    <a:cubicBezTo>
                      <a:pt x="532130" y="603250"/>
                      <a:pt x="530860" y="598170"/>
                      <a:pt x="529590" y="596900"/>
                    </a:cubicBezTo>
                    <a:cubicBezTo>
                      <a:pt x="529590" y="594360"/>
                      <a:pt x="528320" y="590550"/>
                      <a:pt x="528320" y="590550"/>
                    </a:cubicBezTo>
                    <a:cubicBezTo>
                      <a:pt x="528320" y="589280"/>
                      <a:pt x="528320" y="585470"/>
                      <a:pt x="528320" y="582930"/>
                    </a:cubicBezTo>
                    <a:cubicBezTo>
                      <a:pt x="528320" y="580390"/>
                      <a:pt x="528320" y="576580"/>
                      <a:pt x="528320" y="576580"/>
                    </a:cubicBezTo>
                    <a:cubicBezTo>
                      <a:pt x="528320" y="576580"/>
                      <a:pt x="529590" y="574040"/>
                      <a:pt x="529590" y="572770"/>
                    </a:cubicBezTo>
                    <a:cubicBezTo>
                      <a:pt x="529590" y="570230"/>
                      <a:pt x="528320" y="567690"/>
                      <a:pt x="528320" y="567690"/>
                    </a:cubicBezTo>
                    <a:cubicBezTo>
                      <a:pt x="528320" y="567690"/>
                      <a:pt x="509270" y="533400"/>
                      <a:pt x="502920" y="520700"/>
                    </a:cubicBezTo>
                    <a:cubicBezTo>
                      <a:pt x="499110" y="513080"/>
                      <a:pt x="499110" y="506730"/>
                      <a:pt x="495300" y="500380"/>
                    </a:cubicBezTo>
                    <a:cubicBezTo>
                      <a:pt x="490220" y="492760"/>
                      <a:pt x="482600" y="487680"/>
                      <a:pt x="473710" y="478790"/>
                    </a:cubicBezTo>
                    <a:cubicBezTo>
                      <a:pt x="461010" y="468630"/>
                      <a:pt x="443230" y="452120"/>
                      <a:pt x="427990" y="440690"/>
                    </a:cubicBezTo>
                    <a:cubicBezTo>
                      <a:pt x="412750" y="429260"/>
                      <a:pt x="398780" y="417830"/>
                      <a:pt x="382270" y="408940"/>
                    </a:cubicBezTo>
                    <a:cubicBezTo>
                      <a:pt x="367030" y="400050"/>
                      <a:pt x="350520" y="391160"/>
                      <a:pt x="334010" y="384810"/>
                    </a:cubicBezTo>
                    <a:cubicBezTo>
                      <a:pt x="316230" y="377190"/>
                      <a:pt x="297180" y="373380"/>
                      <a:pt x="280670" y="367030"/>
                    </a:cubicBezTo>
                    <a:cubicBezTo>
                      <a:pt x="262890" y="360680"/>
                      <a:pt x="245110" y="351790"/>
                      <a:pt x="228600" y="344170"/>
                    </a:cubicBezTo>
                    <a:cubicBezTo>
                      <a:pt x="210820" y="336550"/>
                      <a:pt x="191770" y="330200"/>
                      <a:pt x="173990" y="321310"/>
                    </a:cubicBezTo>
                    <a:cubicBezTo>
                      <a:pt x="156210" y="311150"/>
                      <a:pt x="132080" y="303530"/>
                      <a:pt x="120650" y="287020"/>
                    </a:cubicBezTo>
                    <a:cubicBezTo>
                      <a:pt x="109220" y="269240"/>
                      <a:pt x="119380" y="220980"/>
                      <a:pt x="109220" y="214630"/>
                    </a:cubicBezTo>
                    <a:cubicBezTo>
                      <a:pt x="104140" y="212090"/>
                      <a:pt x="97790" y="222250"/>
                      <a:pt x="90170" y="222250"/>
                    </a:cubicBezTo>
                    <a:cubicBezTo>
                      <a:pt x="74930" y="223520"/>
                      <a:pt x="45720" y="226060"/>
                      <a:pt x="30480" y="213360"/>
                    </a:cubicBezTo>
                    <a:cubicBezTo>
                      <a:pt x="12700" y="199390"/>
                      <a:pt x="0" y="129540"/>
                      <a:pt x="0" y="129540"/>
                    </a:cubicBezTo>
                    <a:moveTo>
                      <a:pt x="207010" y="177800"/>
                    </a:moveTo>
                    <a:cubicBezTo>
                      <a:pt x="259080" y="177800"/>
                      <a:pt x="271780" y="177800"/>
                      <a:pt x="271780" y="177800"/>
                    </a:cubicBezTo>
                    <a:cubicBezTo>
                      <a:pt x="271780" y="177800"/>
                      <a:pt x="269240" y="176530"/>
                      <a:pt x="266700" y="176530"/>
                    </a:cubicBezTo>
                    <a:cubicBezTo>
                      <a:pt x="259080" y="175260"/>
                      <a:pt x="218440" y="173990"/>
                      <a:pt x="210820" y="175260"/>
                    </a:cubicBezTo>
                    <a:cubicBezTo>
                      <a:pt x="208280" y="176530"/>
                      <a:pt x="207010" y="177800"/>
                      <a:pt x="207010" y="177800"/>
                    </a:cubicBezTo>
                    <a:moveTo>
                      <a:pt x="806450" y="420370"/>
                    </a:moveTo>
                    <a:cubicBezTo>
                      <a:pt x="808990" y="425450"/>
                      <a:pt x="810260" y="424180"/>
                      <a:pt x="810260" y="422910"/>
                    </a:cubicBezTo>
                    <a:cubicBezTo>
                      <a:pt x="810260" y="422910"/>
                      <a:pt x="806450" y="420370"/>
                      <a:pt x="806450" y="420370"/>
                    </a:cubicBezTo>
                    <a:moveTo>
                      <a:pt x="998220" y="257810"/>
                    </a:moveTo>
                    <a:cubicBezTo>
                      <a:pt x="1003300" y="260350"/>
                      <a:pt x="1004570" y="257810"/>
                      <a:pt x="1004570" y="257810"/>
                    </a:cubicBezTo>
                    <a:cubicBezTo>
                      <a:pt x="1004570" y="256540"/>
                      <a:pt x="998220" y="257810"/>
                      <a:pt x="998220" y="257810"/>
                    </a:cubicBezTo>
                  </a:path>
                </a:pathLst>
              </a:custGeom>
              <a:solidFill>
                <a:srgbClr val="5C4574"/>
              </a:solidFill>
              <a:ln cap="sq">
                <a:noFill/>
                <a:prstDash val="solid"/>
                <a:miter/>
              </a:ln>
            </p:spPr>
            <p:txBody>
              <a:bodyPr/>
              <a:lstStyle/>
              <a:p>
                <a:endParaRPr lang="en-GB"/>
              </a:p>
            </p:txBody>
          </p:sp>
        </p:grpSp>
        <p:grpSp>
          <p:nvGrpSpPr>
            <p:cNvPr id="48" name="Group 48"/>
            <p:cNvGrpSpPr/>
            <p:nvPr/>
          </p:nvGrpSpPr>
          <p:grpSpPr>
            <a:xfrm>
              <a:off x="12097537" y="2888857"/>
              <a:ext cx="379730" cy="415290"/>
              <a:chOff x="0" y="0"/>
              <a:chExt cx="379730" cy="415290"/>
            </a:xfrm>
          </p:grpSpPr>
          <p:sp>
            <p:nvSpPr>
              <p:cNvPr id="49" name="Freeform 49"/>
              <p:cNvSpPr/>
              <p:nvPr/>
            </p:nvSpPr>
            <p:spPr>
              <a:xfrm>
                <a:off x="50800" y="50800"/>
                <a:ext cx="280670" cy="317500"/>
              </a:xfrm>
              <a:custGeom>
                <a:avLst/>
                <a:gdLst/>
                <a:ahLst/>
                <a:cxnLst/>
                <a:rect l="l" t="t" r="r" b="b"/>
                <a:pathLst>
                  <a:path w="280670" h="317500">
                    <a:moveTo>
                      <a:pt x="0" y="198120"/>
                    </a:moveTo>
                    <a:cubicBezTo>
                      <a:pt x="7620" y="125730"/>
                      <a:pt x="13970" y="100330"/>
                      <a:pt x="25400" y="85090"/>
                    </a:cubicBezTo>
                    <a:cubicBezTo>
                      <a:pt x="34290" y="72390"/>
                      <a:pt x="55880" y="63500"/>
                      <a:pt x="60960" y="57150"/>
                    </a:cubicBezTo>
                    <a:cubicBezTo>
                      <a:pt x="62230" y="55880"/>
                      <a:pt x="62230" y="53340"/>
                      <a:pt x="62230" y="53340"/>
                    </a:cubicBezTo>
                    <a:cubicBezTo>
                      <a:pt x="62230" y="52070"/>
                      <a:pt x="63500" y="52070"/>
                      <a:pt x="63500" y="52070"/>
                    </a:cubicBezTo>
                    <a:cubicBezTo>
                      <a:pt x="64770" y="52070"/>
                      <a:pt x="64770" y="49530"/>
                      <a:pt x="66040" y="46990"/>
                    </a:cubicBezTo>
                    <a:cubicBezTo>
                      <a:pt x="68580" y="43180"/>
                      <a:pt x="74930" y="36830"/>
                      <a:pt x="80010" y="33020"/>
                    </a:cubicBezTo>
                    <a:cubicBezTo>
                      <a:pt x="85090" y="29210"/>
                      <a:pt x="91440" y="26670"/>
                      <a:pt x="97790" y="25400"/>
                    </a:cubicBezTo>
                    <a:cubicBezTo>
                      <a:pt x="104140" y="22860"/>
                      <a:pt x="113030" y="21590"/>
                      <a:pt x="116840" y="22860"/>
                    </a:cubicBezTo>
                    <a:cubicBezTo>
                      <a:pt x="119380" y="22860"/>
                      <a:pt x="119380" y="22860"/>
                      <a:pt x="121920" y="22860"/>
                    </a:cubicBezTo>
                    <a:cubicBezTo>
                      <a:pt x="128270" y="21590"/>
                      <a:pt x="151130" y="0"/>
                      <a:pt x="167640" y="0"/>
                    </a:cubicBezTo>
                    <a:cubicBezTo>
                      <a:pt x="184150" y="0"/>
                      <a:pt x="205740" y="15240"/>
                      <a:pt x="219710" y="29210"/>
                    </a:cubicBezTo>
                    <a:cubicBezTo>
                      <a:pt x="232410" y="41910"/>
                      <a:pt x="234950" y="62230"/>
                      <a:pt x="245110" y="77470"/>
                    </a:cubicBezTo>
                    <a:cubicBezTo>
                      <a:pt x="254000" y="92710"/>
                      <a:pt x="269240" y="104140"/>
                      <a:pt x="274320" y="120650"/>
                    </a:cubicBezTo>
                    <a:cubicBezTo>
                      <a:pt x="280670" y="140970"/>
                      <a:pt x="280670" y="171450"/>
                      <a:pt x="276860" y="193040"/>
                    </a:cubicBezTo>
                    <a:cubicBezTo>
                      <a:pt x="274320" y="212090"/>
                      <a:pt x="266700" y="229870"/>
                      <a:pt x="256540" y="246380"/>
                    </a:cubicBezTo>
                    <a:cubicBezTo>
                      <a:pt x="247650" y="261620"/>
                      <a:pt x="233680" y="274320"/>
                      <a:pt x="219710" y="285750"/>
                    </a:cubicBezTo>
                    <a:cubicBezTo>
                      <a:pt x="204470" y="297180"/>
                      <a:pt x="185420" y="308610"/>
                      <a:pt x="166370" y="312420"/>
                    </a:cubicBezTo>
                    <a:cubicBezTo>
                      <a:pt x="147320" y="317500"/>
                      <a:pt x="124460" y="317500"/>
                      <a:pt x="105410" y="313690"/>
                    </a:cubicBezTo>
                    <a:cubicBezTo>
                      <a:pt x="86360" y="309880"/>
                      <a:pt x="66040" y="299720"/>
                      <a:pt x="49530" y="288290"/>
                    </a:cubicBezTo>
                    <a:cubicBezTo>
                      <a:pt x="35560" y="276860"/>
                      <a:pt x="22860" y="262890"/>
                      <a:pt x="15240" y="247650"/>
                    </a:cubicBezTo>
                    <a:cubicBezTo>
                      <a:pt x="6350" y="232410"/>
                      <a:pt x="0" y="198120"/>
                      <a:pt x="0" y="198120"/>
                    </a:cubicBezTo>
                  </a:path>
                </a:pathLst>
              </a:custGeom>
              <a:solidFill>
                <a:srgbClr val="5C4574"/>
              </a:solidFill>
              <a:ln cap="sq">
                <a:noFill/>
                <a:prstDash val="solid"/>
                <a:miter/>
              </a:ln>
            </p:spPr>
            <p:txBody>
              <a:bodyPr/>
              <a:lstStyle/>
              <a:p>
                <a:endParaRPr lang="en-GB"/>
              </a:p>
            </p:txBody>
          </p:sp>
        </p:grpSp>
        <p:grpSp>
          <p:nvGrpSpPr>
            <p:cNvPr id="50" name="Group 50"/>
            <p:cNvGrpSpPr/>
            <p:nvPr/>
          </p:nvGrpSpPr>
          <p:grpSpPr>
            <a:xfrm>
              <a:off x="3893337" y="3376537"/>
              <a:ext cx="529590" cy="377190"/>
              <a:chOff x="0" y="0"/>
              <a:chExt cx="529590" cy="377190"/>
            </a:xfrm>
          </p:grpSpPr>
          <p:sp>
            <p:nvSpPr>
              <p:cNvPr id="51" name="Freeform 51"/>
              <p:cNvSpPr/>
              <p:nvPr/>
            </p:nvSpPr>
            <p:spPr>
              <a:xfrm>
                <a:off x="43180" y="48260"/>
                <a:ext cx="435610" cy="287020"/>
              </a:xfrm>
              <a:custGeom>
                <a:avLst/>
                <a:gdLst/>
                <a:ahLst/>
                <a:cxnLst/>
                <a:rect l="l" t="t" r="r" b="b"/>
                <a:pathLst>
                  <a:path w="435610" h="287020">
                    <a:moveTo>
                      <a:pt x="78740" y="138430"/>
                    </a:moveTo>
                    <a:cubicBezTo>
                      <a:pt x="53340" y="125730"/>
                      <a:pt x="82550" y="101600"/>
                      <a:pt x="100330" y="92710"/>
                    </a:cubicBezTo>
                    <a:cubicBezTo>
                      <a:pt x="118110" y="85090"/>
                      <a:pt x="138430" y="83820"/>
                      <a:pt x="162560" y="85090"/>
                    </a:cubicBezTo>
                    <a:cubicBezTo>
                      <a:pt x="195580" y="87630"/>
                      <a:pt x="242570" y="102870"/>
                      <a:pt x="278130" y="118110"/>
                    </a:cubicBezTo>
                    <a:cubicBezTo>
                      <a:pt x="312420" y="133350"/>
                      <a:pt x="372110" y="156210"/>
                      <a:pt x="374650" y="176530"/>
                    </a:cubicBezTo>
                    <a:cubicBezTo>
                      <a:pt x="375920" y="191770"/>
                      <a:pt x="339090" y="217170"/>
                      <a:pt x="320040" y="223520"/>
                    </a:cubicBezTo>
                    <a:cubicBezTo>
                      <a:pt x="304800" y="228600"/>
                      <a:pt x="287020" y="226060"/>
                      <a:pt x="269240" y="218440"/>
                    </a:cubicBezTo>
                    <a:cubicBezTo>
                      <a:pt x="243840" y="207010"/>
                      <a:pt x="222250" y="161290"/>
                      <a:pt x="190500" y="143510"/>
                    </a:cubicBezTo>
                    <a:cubicBezTo>
                      <a:pt x="157480" y="124460"/>
                      <a:pt x="97790" y="130810"/>
                      <a:pt x="73660" y="111760"/>
                    </a:cubicBezTo>
                    <a:cubicBezTo>
                      <a:pt x="57150" y="99060"/>
                      <a:pt x="46990" y="78740"/>
                      <a:pt x="45720" y="63500"/>
                    </a:cubicBezTo>
                    <a:cubicBezTo>
                      <a:pt x="44450" y="50800"/>
                      <a:pt x="49530" y="36830"/>
                      <a:pt x="55880" y="26670"/>
                    </a:cubicBezTo>
                    <a:cubicBezTo>
                      <a:pt x="63500" y="16510"/>
                      <a:pt x="74930" y="6350"/>
                      <a:pt x="87630" y="3810"/>
                    </a:cubicBezTo>
                    <a:cubicBezTo>
                      <a:pt x="102870" y="0"/>
                      <a:pt x="129540" y="5080"/>
                      <a:pt x="142240" y="13970"/>
                    </a:cubicBezTo>
                    <a:cubicBezTo>
                      <a:pt x="153670" y="21590"/>
                      <a:pt x="160020" y="34290"/>
                      <a:pt x="163830" y="45720"/>
                    </a:cubicBezTo>
                    <a:cubicBezTo>
                      <a:pt x="166370" y="58420"/>
                      <a:pt x="166370" y="72390"/>
                      <a:pt x="161290" y="83820"/>
                    </a:cubicBezTo>
                    <a:cubicBezTo>
                      <a:pt x="153670" y="97790"/>
                      <a:pt x="132080" y="115570"/>
                      <a:pt x="116840" y="119380"/>
                    </a:cubicBezTo>
                    <a:cubicBezTo>
                      <a:pt x="105410" y="123190"/>
                      <a:pt x="90170" y="120650"/>
                      <a:pt x="78740" y="115570"/>
                    </a:cubicBezTo>
                    <a:cubicBezTo>
                      <a:pt x="68580" y="110490"/>
                      <a:pt x="57150" y="100330"/>
                      <a:pt x="52070" y="88900"/>
                    </a:cubicBezTo>
                    <a:cubicBezTo>
                      <a:pt x="45720" y="73660"/>
                      <a:pt x="46990" y="46990"/>
                      <a:pt x="53340" y="31750"/>
                    </a:cubicBezTo>
                    <a:cubicBezTo>
                      <a:pt x="58420" y="20320"/>
                      <a:pt x="69850" y="11430"/>
                      <a:pt x="81280" y="6350"/>
                    </a:cubicBezTo>
                    <a:cubicBezTo>
                      <a:pt x="92710" y="1270"/>
                      <a:pt x="102870" y="1270"/>
                      <a:pt x="119380" y="2540"/>
                    </a:cubicBezTo>
                    <a:cubicBezTo>
                      <a:pt x="149860" y="6350"/>
                      <a:pt x="212090" y="26670"/>
                      <a:pt x="248920" y="48260"/>
                    </a:cubicBezTo>
                    <a:cubicBezTo>
                      <a:pt x="284480" y="68580"/>
                      <a:pt x="311150" y="110490"/>
                      <a:pt x="340360" y="128270"/>
                    </a:cubicBezTo>
                    <a:cubicBezTo>
                      <a:pt x="361950" y="142240"/>
                      <a:pt x="386080" y="142240"/>
                      <a:pt x="401320" y="156210"/>
                    </a:cubicBezTo>
                    <a:cubicBezTo>
                      <a:pt x="417830" y="170180"/>
                      <a:pt x="435610" y="194310"/>
                      <a:pt x="435610" y="213360"/>
                    </a:cubicBezTo>
                    <a:cubicBezTo>
                      <a:pt x="435610" y="233680"/>
                      <a:pt x="414020" y="266700"/>
                      <a:pt x="394970" y="276860"/>
                    </a:cubicBezTo>
                    <a:cubicBezTo>
                      <a:pt x="375920" y="287020"/>
                      <a:pt x="347980" y="284480"/>
                      <a:pt x="323850" y="276860"/>
                    </a:cubicBezTo>
                    <a:cubicBezTo>
                      <a:pt x="292100" y="269240"/>
                      <a:pt x="264160" y="236220"/>
                      <a:pt x="224790" y="217170"/>
                    </a:cubicBezTo>
                    <a:cubicBezTo>
                      <a:pt x="177800" y="195580"/>
                      <a:pt x="92710" y="180340"/>
                      <a:pt x="54610" y="158750"/>
                    </a:cubicBezTo>
                    <a:cubicBezTo>
                      <a:pt x="33020" y="147320"/>
                      <a:pt x="15240" y="139700"/>
                      <a:pt x="7620" y="121920"/>
                    </a:cubicBezTo>
                    <a:cubicBezTo>
                      <a:pt x="0" y="102870"/>
                      <a:pt x="5080" y="59690"/>
                      <a:pt x="19050" y="44450"/>
                    </a:cubicBezTo>
                    <a:cubicBezTo>
                      <a:pt x="31750" y="31750"/>
                      <a:pt x="62230" y="29210"/>
                      <a:pt x="80010" y="30480"/>
                    </a:cubicBezTo>
                    <a:cubicBezTo>
                      <a:pt x="96520" y="31750"/>
                      <a:pt x="115570" y="38100"/>
                      <a:pt x="125730" y="48260"/>
                    </a:cubicBezTo>
                    <a:cubicBezTo>
                      <a:pt x="135890" y="59690"/>
                      <a:pt x="144780" y="80010"/>
                      <a:pt x="143510" y="93980"/>
                    </a:cubicBezTo>
                    <a:cubicBezTo>
                      <a:pt x="140970" y="107950"/>
                      <a:pt x="127000" y="127000"/>
                      <a:pt x="115570" y="133350"/>
                    </a:cubicBezTo>
                    <a:cubicBezTo>
                      <a:pt x="105410" y="139700"/>
                      <a:pt x="78740" y="138430"/>
                      <a:pt x="78740" y="138430"/>
                    </a:cubicBezTo>
                  </a:path>
                </a:pathLst>
              </a:custGeom>
              <a:solidFill>
                <a:srgbClr val="5C4574"/>
              </a:solidFill>
              <a:ln cap="sq">
                <a:noFill/>
                <a:prstDash val="solid"/>
                <a:miter/>
              </a:ln>
            </p:spPr>
            <p:txBody>
              <a:bodyPr/>
              <a:lstStyle/>
              <a:p>
                <a:endParaRPr lang="en-GB"/>
              </a:p>
            </p:txBody>
          </p:sp>
        </p:grpSp>
        <p:grpSp>
          <p:nvGrpSpPr>
            <p:cNvPr id="52" name="Group 52"/>
            <p:cNvGrpSpPr/>
            <p:nvPr/>
          </p:nvGrpSpPr>
          <p:grpSpPr>
            <a:xfrm>
              <a:off x="6776237" y="5017377"/>
              <a:ext cx="497840" cy="433070"/>
              <a:chOff x="0" y="0"/>
              <a:chExt cx="497840" cy="433070"/>
            </a:xfrm>
          </p:grpSpPr>
          <p:sp>
            <p:nvSpPr>
              <p:cNvPr id="53" name="Freeform 53"/>
              <p:cNvSpPr/>
              <p:nvPr/>
            </p:nvSpPr>
            <p:spPr>
              <a:xfrm>
                <a:off x="49530" y="48260"/>
                <a:ext cx="398780" cy="335280"/>
              </a:xfrm>
              <a:custGeom>
                <a:avLst/>
                <a:gdLst/>
                <a:ahLst/>
                <a:cxnLst/>
                <a:rect l="l" t="t" r="r" b="b"/>
                <a:pathLst>
                  <a:path w="398780" h="335280">
                    <a:moveTo>
                      <a:pt x="1270" y="127000"/>
                    </a:moveTo>
                    <a:cubicBezTo>
                      <a:pt x="20320" y="49530"/>
                      <a:pt x="41910" y="31750"/>
                      <a:pt x="64770" y="20320"/>
                    </a:cubicBezTo>
                    <a:cubicBezTo>
                      <a:pt x="87630" y="8890"/>
                      <a:pt x="120650" y="5080"/>
                      <a:pt x="146050" y="2540"/>
                    </a:cubicBezTo>
                    <a:cubicBezTo>
                      <a:pt x="167640" y="0"/>
                      <a:pt x="185420" y="1270"/>
                      <a:pt x="204470" y="2540"/>
                    </a:cubicBezTo>
                    <a:cubicBezTo>
                      <a:pt x="223520" y="5080"/>
                      <a:pt x="242570" y="6350"/>
                      <a:pt x="260350" y="11430"/>
                    </a:cubicBezTo>
                    <a:cubicBezTo>
                      <a:pt x="278130" y="17780"/>
                      <a:pt x="295910" y="26670"/>
                      <a:pt x="311150" y="36830"/>
                    </a:cubicBezTo>
                    <a:cubicBezTo>
                      <a:pt x="327660" y="46990"/>
                      <a:pt x="341630" y="60960"/>
                      <a:pt x="354330" y="74930"/>
                    </a:cubicBezTo>
                    <a:cubicBezTo>
                      <a:pt x="367030" y="88900"/>
                      <a:pt x="379730" y="101600"/>
                      <a:pt x="387350" y="118110"/>
                    </a:cubicBezTo>
                    <a:cubicBezTo>
                      <a:pt x="393700" y="133350"/>
                      <a:pt x="394970" y="151130"/>
                      <a:pt x="397510" y="170180"/>
                    </a:cubicBezTo>
                    <a:cubicBezTo>
                      <a:pt x="398780" y="189230"/>
                      <a:pt x="398780" y="208280"/>
                      <a:pt x="394970" y="228600"/>
                    </a:cubicBezTo>
                    <a:cubicBezTo>
                      <a:pt x="391160" y="251460"/>
                      <a:pt x="382270" y="283210"/>
                      <a:pt x="369570" y="299720"/>
                    </a:cubicBezTo>
                    <a:cubicBezTo>
                      <a:pt x="356870" y="314960"/>
                      <a:pt x="340360" y="323850"/>
                      <a:pt x="322580" y="330200"/>
                    </a:cubicBezTo>
                    <a:cubicBezTo>
                      <a:pt x="304800" y="335280"/>
                      <a:pt x="281940" y="332740"/>
                      <a:pt x="261620" y="334010"/>
                    </a:cubicBezTo>
                    <a:cubicBezTo>
                      <a:pt x="241300" y="334010"/>
                      <a:pt x="222250" y="332740"/>
                      <a:pt x="201930" y="331470"/>
                    </a:cubicBezTo>
                    <a:cubicBezTo>
                      <a:pt x="181610" y="328930"/>
                      <a:pt x="157480" y="330200"/>
                      <a:pt x="138430" y="322580"/>
                    </a:cubicBezTo>
                    <a:cubicBezTo>
                      <a:pt x="121920" y="313690"/>
                      <a:pt x="100330" y="294640"/>
                      <a:pt x="95250" y="284480"/>
                    </a:cubicBezTo>
                    <a:cubicBezTo>
                      <a:pt x="93980" y="280670"/>
                      <a:pt x="97790" y="275590"/>
                      <a:pt x="95250" y="273050"/>
                    </a:cubicBezTo>
                    <a:cubicBezTo>
                      <a:pt x="92710" y="270510"/>
                      <a:pt x="85090" y="273050"/>
                      <a:pt x="78740" y="269240"/>
                    </a:cubicBezTo>
                    <a:cubicBezTo>
                      <a:pt x="67310" y="265430"/>
                      <a:pt x="44450" y="251460"/>
                      <a:pt x="31750" y="237490"/>
                    </a:cubicBezTo>
                    <a:cubicBezTo>
                      <a:pt x="20320" y="224790"/>
                      <a:pt x="11430" y="210820"/>
                      <a:pt x="5080" y="194310"/>
                    </a:cubicBezTo>
                    <a:cubicBezTo>
                      <a:pt x="0" y="173990"/>
                      <a:pt x="1270" y="127000"/>
                      <a:pt x="1270" y="127000"/>
                    </a:cubicBezTo>
                    <a:moveTo>
                      <a:pt x="116840" y="120650"/>
                    </a:moveTo>
                    <a:cubicBezTo>
                      <a:pt x="123190" y="125730"/>
                      <a:pt x="124460" y="121920"/>
                      <a:pt x="124460" y="120650"/>
                    </a:cubicBezTo>
                    <a:cubicBezTo>
                      <a:pt x="123190" y="120650"/>
                      <a:pt x="116840" y="120650"/>
                      <a:pt x="116840" y="120650"/>
                    </a:cubicBezTo>
                    <a:moveTo>
                      <a:pt x="217170" y="125730"/>
                    </a:moveTo>
                    <a:cubicBezTo>
                      <a:pt x="219710" y="130810"/>
                      <a:pt x="218440" y="133350"/>
                      <a:pt x="219710" y="133350"/>
                    </a:cubicBezTo>
                    <a:cubicBezTo>
                      <a:pt x="219710" y="134620"/>
                      <a:pt x="220980" y="133350"/>
                      <a:pt x="222250" y="132080"/>
                    </a:cubicBezTo>
                    <a:cubicBezTo>
                      <a:pt x="224790" y="132080"/>
                      <a:pt x="226060" y="129540"/>
                      <a:pt x="228600" y="129540"/>
                    </a:cubicBezTo>
                    <a:cubicBezTo>
                      <a:pt x="228600" y="128270"/>
                      <a:pt x="229870" y="128270"/>
                      <a:pt x="229870" y="128270"/>
                    </a:cubicBezTo>
                    <a:cubicBezTo>
                      <a:pt x="229870" y="128270"/>
                      <a:pt x="217170" y="125730"/>
                      <a:pt x="217170" y="125730"/>
                    </a:cubicBezTo>
                  </a:path>
                </a:pathLst>
              </a:custGeom>
              <a:solidFill>
                <a:srgbClr val="5C4574"/>
              </a:solidFill>
              <a:ln cap="sq">
                <a:noFill/>
                <a:prstDash val="solid"/>
                <a:miter/>
              </a:ln>
            </p:spPr>
            <p:txBody>
              <a:bodyPr/>
              <a:lstStyle/>
              <a:p>
                <a:endParaRPr lang="en-GB"/>
              </a:p>
            </p:txBody>
          </p:sp>
        </p:grpSp>
        <p:grpSp>
          <p:nvGrpSpPr>
            <p:cNvPr id="54" name="Group 54"/>
            <p:cNvGrpSpPr/>
            <p:nvPr/>
          </p:nvGrpSpPr>
          <p:grpSpPr>
            <a:xfrm>
              <a:off x="5090947" y="4560177"/>
              <a:ext cx="925830" cy="2194560"/>
              <a:chOff x="0" y="0"/>
              <a:chExt cx="925830" cy="2194560"/>
            </a:xfrm>
          </p:grpSpPr>
          <p:sp>
            <p:nvSpPr>
              <p:cNvPr id="55" name="Freeform 55"/>
              <p:cNvSpPr/>
              <p:nvPr/>
            </p:nvSpPr>
            <p:spPr>
              <a:xfrm>
                <a:off x="48260" y="48260"/>
                <a:ext cx="836930" cy="2095500"/>
              </a:xfrm>
              <a:custGeom>
                <a:avLst/>
                <a:gdLst/>
                <a:ahLst/>
                <a:cxnLst/>
                <a:rect l="l" t="t" r="r" b="b"/>
                <a:pathLst>
                  <a:path w="836930" h="2095500">
                    <a:moveTo>
                      <a:pt x="50800" y="40640"/>
                    </a:moveTo>
                    <a:cubicBezTo>
                      <a:pt x="273050" y="5080"/>
                      <a:pt x="288290" y="11430"/>
                      <a:pt x="298450" y="22860"/>
                    </a:cubicBezTo>
                    <a:cubicBezTo>
                      <a:pt x="307340" y="35560"/>
                      <a:pt x="313690" y="58420"/>
                      <a:pt x="307340" y="73660"/>
                    </a:cubicBezTo>
                    <a:cubicBezTo>
                      <a:pt x="302260" y="88900"/>
                      <a:pt x="257810" y="111760"/>
                      <a:pt x="259080" y="111760"/>
                    </a:cubicBezTo>
                    <a:cubicBezTo>
                      <a:pt x="259080" y="113030"/>
                      <a:pt x="302260" y="77470"/>
                      <a:pt x="304800" y="80010"/>
                    </a:cubicBezTo>
                    <a:cubicBezTo>
                      <a:pt x="309880" y="85090"/>
                      <a:pt x="260350" y="137160"/>
                      <a:pt x="248920" y="170180"/>
                    </a:cubicBezTo>
                    <a:cubicBezTo>
                      <a:pt x="237490" y="204470"/>
                      <a:pt x="234950" y="236220"/>
                      <a:pt x="240030" y="279400"/>
                    </a:cubicBezTo>
                    <a:cubicBezTo>
                      <a:pt x="246380" y="349250"/>
                      <a:pt x="295910" y="453390"/>
                      <a:pt x="318770" y="542290"/>
                    </a:cubicBezTo>
                    <a:cubicBezTo>
                      <a:pt x="341630" y="632460"/>
                      <a:pt x="350520" y="754380"/>
                      <a:pt x="378460" y="820420"/>
                    </a:cubicBezTo>
                    <a:cubicBezTo>
                      <a:pt x="394970" y="859790"/>
                      <a:pt x="415290" y="890270"/>
                      <a:pt x="436880" y="910590"/>
                    </a:cubicBezTo>
                    <a:cubicBezTo>
                      <a:pt x="453390" y="925830"/>
                      <a:pt x="464820" y="929640"/>
                      <a:pt x="488950" y="941070"/>
                    </a:cubicBezTo>
                    <a:cubicBezTo>
                      <a:pt x="537210" y="961390"/>
                      <a:pt x="666750" y="986790"/>
                      <a:pt x="717550" y="1012190"/>
                    </a:cubicBezTo>
                    <a:cubicBezTo>
                      <a:pt x="744220" y="1027430"/>
                      <a:pt x="762000" y="1040130"/>
                      <a:pt x="775970" y="1057910"/>
                    </a:cubicBezTo>
                    <a:cubicBezTo>
                      <a:pt x="787400" y="1073150"/>
                      <a:pt x="791210" y="1085850"/>
                      <a:pt x="797560" y="1108710"/>
                    </a:cubicBezTo>
                    <a:cubicBezTo>
                      <a:pt x="810260" y="1149350"/>
                      <a:pt x="820420" y="1205230"/>
                      <a:pt x="825500" y="1282700"/>
                    </a:cubicBezTo>
                    <a:cubicBezTo>
                      <a:pt x="836930" y="1438910"/>
                      <a:pt x="833120" y="1861820"/>
                      <a:pt x="814070" y="1987550"/>
                    </a:cubicBezTo>
                    <a:cubicBezTo>
                      <a:pt x="806450" y="2034540"/>
                      <a:pt x="801370" y="2065020"/>
                      <a:pt x="786130" y="2081530"/>
                    </a:cubicBezTo>
                    <a:cubicBezTo>
                      <a:pt x="777240" y="2091690"/>
                      <a:pt x="763270" y="2095500"/>
                      <a:pt x="753110" y="2095500"/>
                    </a:cubicBezTo>
                    <a:cubicBezTo>
                      <a:pt x="741680" y="2095500"/>
                      <a:pt x="728980" y="2094230"/>
                      <a:pt x="718820" y="2082800"/>
                    </a:cubicBezTo>
                    <a:cubicBezTo>
                      <a:pt x="698500" y="2061210"/>
                      <a:pt x="683260" y="1997710"/>
                      <a:pt x="676910" y="1934210"/>
                    </a:cubicBezTo>
                    <a:cubicBezTo>
                      <a:pt x="665480" y="1830070"/>
                      <a:pt x="701040" y="1586230"/>
                      <a:pt x="702310" y="1507490"/>
                    </a:cubicBezTo>
                    <a:cubicBezTo>
                      <a:pt x="703580" y="1478280"/>
                      <a:pt x="706120" y="1466850"/>
                      <a:pt x="702310" y="1446530"/>
                    </a:cubicBezTo>
                    <a:cubicBezTo>
                      <a:pt x="699770" y="1427480"/>
                      <a:pt x="695960" y="1412240"/>
                      <a:pt x="683260" y="1390650"/>
                    </a:cubicBezTo>
                    <a:cubicBezTo>
                      <a:pt x="662940" y="1353820"/>
                      <a:pt x="596900" y="1296670"/>
                      <a:pt x="568960" y="1253490"/>
                    </a:cubicBezTo>
                    <a:cubicBezTo>
                      <a:pt x="546100" y="1219200"/>
                      <a:pt x="547370" y="1181100"/>
                      <a:pt x="519430" y="1154430"/>
                    </a:cubicBezTo>
                    <a:cubicBezTo>
                      <a:pt x="483870" y="1120140"/>
                      <a:pt x="414020" y="1118870"/>
                      <a:pt x="356870" y="1080770"/>
                    </a:cubicBezTo>
                    <a:cubicBezTo>
                      <a:pt x="276860" y="1026160"/>
                      <a:pt x="151130" y="916940"/>
                      <a:pt x="99060" y="838200"/>
                    </a:cubicBezTo>
                    <a:cubicBezTo>
                      <a:pt x="63500" y="784860"/>
                      <a:pt x="50800" y="746760"/>
                      <a:pt x="39370" y="681990"/>
                    </a:cubicBezTo>
                    <a:cubicBezTo>
                      <a:pt x="21590" y="581660"/>
                      <a:pt x="36830" y="361950"/>
                      <a:pt x="40640" y="289560"/>
                    </a:cubicBezTo>
                    <a:cubicBezTo>
                      <a:pt x="43180" y="260350"/>
                      <a:pt x="41910" y="252730"/>
                      <a:pt x="48260" y="231140"/>
                    </a:cubicBezTo>
                    <a:cubicBezTo>
                      <a:pt x="57150" y="200660"/>
                      <a:pt x="77470" y="147320"/>
                      <a:pt x="96520" y="127000"/>
                    </a:cubicBezTo>
                    <a:cubicBezTo>
                      <a:pt x="109220" y="115570"/>
                      <a:pt x="123190" y="110490"/>
                      <a:pt x="135890" y="109220"/>
                    </a:cubicBezTo>
                    <a:cubicBezTo>
                      <a:pt x="146050" y="107950"/>
                      <a:pt x="154940" y="107950"/>
                      <a:pt x="163830" y="113030"/>
                    </a:cubicBezTo>
                    <a:cubicBezTo>
                      <a:pt x="177800" y="120650"/>
                      <a:pt x="195580" y="142240"/>
                      <a:pt x="200660" y="157480"/>
                    </a:cubicBezTo>
                    <a:cubicBezTo>
                      <a:pt x="204470" y="170180"/>
                      <a:pt x="203200" y="195580"/>
                      <a:pt x="193040" y="199390"/>
                    </a:cubicBezTo>
                    <a:cubicBezTo>
                      <a:pt x="177800" y="207010"/>
                      <a:pt x="90170" y="154940"/>
                      <a:pt x="87630" y="139700"/>
                    </a:cubicBezTo>
                    <a:cubicBezTo>
                      <a:pt x="86360" y="130810"/>
                      <a:pt x="99060" y="123190"/>
                      <a:pt x="107950" y="118110"/>
                    </a:cubicBezTo>
                    <a:cubicBezTo>
                      <a:pt x="118110" y="111760"/>
                      <a:pt x="137160" y="107950"/>
                      <a:pt x="149860" y="109220"/>
                    </a:cubicBezTo>
                    <a:cubicBezTo>
                      <a:pt x="160020" y="110490"/>
                      <a:pt x="168910" y="114300"/>
                      <a:pt x="176530" y="120650"/>
                    </a:cubicBezTo>
                    <a:cubicBezTo>
                      <a:pt x="186690" y="128270"/>
                      <a:pt x="195580" y="137160"/>
                      <a:pt x="199390" y="157480"/>
                    </a:cubicBezTo>
                    <a:cubicBezTo>
                      <a:pt x="213360" y="215900"/>
                      <a:pt x="156210" y="469900"/>
                      <a:pt x="160020" y="538480"/>
                    </a:cubicBezTo>
                    <a:cubicBezTo>
                      <a:pt x="161290" y="563880"/>
                      <a:pt x="162560" y="567690"/>
                      <a:pt x="170180" y="590550"/>
                    </a:cubicBezTo>
                    <a:cubicBezTo>
                      <a:pt x="186690" y="641350"/>
                      <a:pt x="273050" y="778510"/>
                      <a:pt x="279400" y="817880"/>
                    </a:cubicBezTo>
                    <a:cubicBezTo>
                      <a:pt x="280670" y="830580"/>
                      <a:pt x="278130" y="836930"/>
                      <a:pt x="273050" y="844550"/>
                    </a:cubicBezTo>
                    <a:cubicBezTo>
                      <a:pt x="267970" y="855980"/>
                      <a:pt x="256540" y="868680"/>
                      <a:pt x="243840" y="873760"/>
                    </a:cubicBezTo>
                    <a:cubicBezTo>
                      <a:pt x="232410" y="878840"/>
                      <a:pt x="215900" y="880110"/>
                      <a:pt x="203200" y="876300"/>
                    </a:cubicBezTo>
                    <a:cubicBezTo>
                      <a:pt x="191770" y="872490"/>
                      <a:pt x="179070" y="866140"/>
                      <a:pt x="171450" y="850900"/>
                    </a:cubicBezTo>
                    <a:cubicBezTo>
                      <a:pt x="154940" y="820420"/>
                      <a:pt x="165100" y="734060"/>
                      <a:pt x="156210" y="674370"/>
                    </a:cubicBezTo>
                    <a:cubicBezTo>
                      <a:pt x="147320" y="614680"/>
                      <a:pt x="116840" y="532130"/>
                      <a:pt x="118110" y="495300"/>
                    </a:cubicBezTo>
                    <a:cubicBezTo>
                      <a:pt x="118110" y="478790"/>
                      <a:pt x="120650" y="469900"/>
                      <a:pt x="128270" y="459740"/>
                    </a:cubicBezTo>
                    <a:cubicBezTo>
                      <a:pt x="138430" y="448310"/>
                      <a:pt x="161290" y="435610"/>
                      <a:pt x="176530" y="435610"/>
                    </a:cubicBezTo>
                    <a:cubicBezTo>
                      <a:pt x="193040" y="436880"/>
                      <a:pt x="214630" y="450850"/>
                      <a:pt x="223520" y="462280"/>
                    </a:cubicBezTo>
                    <a:cubicBezTo>
                      <a:pt x="231140" y="472440"/>
                      <a:pt x="234950" y="486410"/>
                      <a:pt x="232410" y="497840"/>
                    </a:cubicBezTo>
                    <a:cubicBezTo>
                      <a:pt x="229870" y="513080"/>
                      <a:pt x="217170" y="535940"/>
                      <a:pt x="203200" y="543560"/>
                    </a:cubicBezTo>
                    <a:cubicBezTo>
                      <a:pt x="189230" y="551180"/>
                      <a:pt x="163830" y="552450"/>
                      <a:pt x="149860" y="544830"/>
                    </a:cubicBezTo>
                    <a:cubicBezTo>
                      <a:pt x="135890" y="537210"/>
                      <a:pt x="121920" y="515620"/>
                      <a:pt x="118110" y="501650"/>
                    </a:cubicBezTo>
                    <a:cubicBezTo>
                      <a:pt x="115570" y="488950"/>
                      <a:pt x="119380" y="474980"/>
                      <a:pt x="125730" y="464820"/>
                    </a:cubicBezTo>
                    <a:cubicBezTo>
                      <a:pt x="130810" y="454660"/>
                      <a:pt x="142240" y="445770"/>
                      <a:pt x="152400" y="440690"/>
                    </a:cubicBezTo>
                    <a:cubicBezTo>
                      <a:pt x="163830" y="435610"/>
                      <a:pt x="177800" y="434340"/>
                      <a:pt x="189230" y="438150"/>
                    </a:cubicBezTo>
                    <a:cubicBezTo>
                      <a:pt x="200660" y="440690"/>
                      <a:pt x="210820" y="444500"/>
                      <a:pt x="219710" y="457200"/>
                    </a:cubicBezTo>
                    <a:cubicBezTo>
                      <a:pt x="246380" y="494030"/>
                      <a:pt x="274320" y="652780"/>
                      <a:pt x="278130" y="726440"/>
                    </a:cubicBezTo>
                    <a:cubicBezTo>
                      <a:pt x="281940" y="777240"/>
                      <a:pt x="283210" y="833120"/>
                      <a:pt x="266700" y="857250"/>
                    </a:cubicBezTo>
                    <a:cubicBezTo>
                      <a:pt x="255270" y="872490"/>
                      <a:pt x="232410" y="880110"/>
                      <a:pt x="217170" y="878840"/>
                    </a:cubicBezTo>
                    <a:cubicBezTo>
                      <a:pt x="200660" y="877570"/>
                      <a:pt x="186690" y="868680"/>
                      <a:pt x="171450" y="850900"/>
                    </a:cubicBezTo>
                    <a:cubicBezTo>
                      <a:pt x="137160" y="814070"/>
                      <a:pt x="81280" y="694690"/>
                      <a:pt x="60960" y="627380"/>
                    </a:cubicBezTo>
                    <a:cubicBezTo>
                      <a:pt x="45720" y="577850"/>
                      <a:pt x="44450" y="546100"/>
                      <a:pt x="44450" y="488950"/>
                    </a:cubicBezTo>
                    <a:cubicBezTo>
                      <a:pt x="44450" y="398780"/>
                      <a:pt x="60960" y="189230"/>
                      <a:pt x="87630" y="139700"/>
                    </a:cubicBezTo>
                    <a:cubicBezTo>
                      <a:pt x="96520" y="121920"/>
                      <a:pt x="107950" y="115570"/>
                      <a:pt x="120650" y="111760"/>
                    </a:cubicBezTo>
                    <a:cubicBezTo>
                      <a:pt x="135890" y="107950"/>
                      <a:pt x="163830" y="111760"/>
                      <a:pt x="176530" y="120650"/>
                    </a:cubicBezTo>
                    <a:cubicBezTo>
                      <a:pt x="187960" y="128270"/>
                      <a:pt x="196850" y="143510"/>
                      <a:pt x="199390" y="157480"/>
                    </a:cubicBezTo>
                    <a:cubicBezTo>
                      <a:pt x="201930" y="170180"/>
                      <a:pt x="201930" y="195580"/>
                      <a:pt x="193040" y="199390"/>
                    </a:cubicBezTo>
                    <a:cubicBezTo>
                      <a:pt x="177800" y="207010"/>
                      <a:pt x="88900" y="156210"/>
                      <a:pt x="87630" y="139700"/>
                    </a:cubicBezTo>
                    <a:cubicBezTo>
                      <a:pt x="87630" y="127000"/>
                      <a:pt x="119380" y="111760"/>
                      <a:pt x="135890" y="109220"/>
                    </a:cubicBezTo>
                    <a:cubicBezTo>
                      <a:pt x="149860" y="106680"/>
                      <a:pt x="166370" y="111760"/>
                      <a:pt x="176530" y="120650"/>
                    </a:cubicBezTo>
                    <a:cubicBezTo>
                      <a:pt x="189230" y="130810"/>
                      <a:pt x="200660" y="151130"/>
                      <a:pt x="201930" y="171450"/>
                    </a:cubicBezTo>
                    <a:cubicBezTo>
                      <a:pt x="203200" y="203200"/>
                      <a:pt x="170180" y="238760"/>
                      <a:pt x="161290" y="289560"/>
                    </a:cubicBezTo>
                    <a:cubicBezTo>
                      <a:pt x="147320" y="374650"/>
                      <a:pt x="156210" y="581660"/>
                      <a:pt x="158750" y="647700"/>
                    </a:cubicBezTo>
                    <a:cubicBezTo>
                      <a:pt x="160020" y="673100"/>
                      <a:pt x="157480" y="681990"/>
                      <a:pt x="162560" y="699770"/>
                    </a:cubicBezTo>
                    <a:cubicBezTo>
                      <a:pt x="167640" y="721360"/>
                      <a:pt x="175260" y="739140"/>
                      <a:pt x="193040" y="765810"/>
                    </a:cubicBezTo>
                    <a:cubicBezTo>
                      <a:pt x="229870" y="815340"/>
                      <a:pt x="326390" y="905510"/>
                      <a:pt x="397510" y="960120"/>
                    </a:cubicBezTo>
                    <a:cubicBezTo>
                      <a:pt x="464820" y="1012190"/>
                      <a:pt x="575310" y="1049020"/>
                      <a:pt x="609600" y="1088390"/>
                    </a:cubicBezTo>
                    <a:cubicBezTo>
                      <a:pt x="626110" y="1108710"/>
                      <a:pt x="619760" y="1122680"/>
                      <a:pt x="633730" y="1145540"/>
                    </a:cubicBezTo>
                    <a:cubicBezTo>
                      <a:pt x="660400" y="1192530"/>
                      <a:pt x="756920" y="1281430"/>
                      <a:pt x="786130" y="1342390"/>
                    </a:cubicBezTo>
                    <a:cubicBezTo>
                      <a:pt x="807720" y="1385570"/>
                      <a:pt x="811530" y="1412240"/>
                      <a:pt x="815340" y="1465580"/>
                    </a:cubicBezTo>
                    <a:cubicBezTo>
                      <a:pt x="822960" y="1562100"/>
                      <a:pt x="782320" y="1770380"/>
                      <a:pt x="784860" y="1878330"/>
                    </a:cubicBezTo>
                    <a:cubicBezTo>
                      <a:pt x="784860" y="1948180"/>
                      <a:pt x="808990" y="2015490"/>
                      <a:pt x="802640" y="2049780"/>
                    </a:cubicBezTo>
                    <a:cubicBezTo>
                      <a:pt x="798830" y="2065020"/>
                      <a:pt x="793750" y="2073910"/>
                      <a:pt x="786130" y="2081530"/>
                    </a:cubicBezTo>
                    <a:cubicBezTo>
                      <a:pt x="777240" y="2089150"/>
                      <a:pt x="763270" y="2095500"/>
                      <a:pt x="753110" y="2095500"/>
                    </a:cubicBezTo>
                    <a:cubicBezTo>
                      <a:pt x="741680" y="2095500"/>
                      <a:pt x="727710" y="2090420"/>
                      <a:pt x="718820" y="2082800"/>
                    </a:cubicBezTo>
                    <a:cubicBezTo>
                      <a:pt x="709930" y="2076450"/>
                      <a:pt x="703580" y="2065020"/>
                      <a:pt x="701040" y="2051050"/>
                    </a:cubicBezTo>
                    <a:cubicBezTo>
                      <a:pt x="698500" y="2034540"/>
                      <a:pt x="711200" y="2020570"/>
                      <a:pt x="713740" y="1985010"/>
                    </a:cubicBezTo>
                    <a:cubicBezTo>
                      <a:pt x="723900" y="1861820"/>
                      <a:pt x="800100" y="1270000"/>
                      <a:pt x="698500" y="1132840"/>
                    </a:cubicBezTo>
                    <a:cubicBezTo>
                      <a:pt x="640080" y="1054100"/>
                      <a:pt x="492760" y="1078230"/>
                      <a:pt x="425450" y="1042670"/>
                    </a:cubicBezTo>
                    <a:cubicBezTo>
                      <a:pt x="381000" y="1019810"/>
                      <a:pt x="346710" y="991870"/>
                      <a:pt x="322580" y="966470"/>
                    </a:cubicBezTo>
                    <a:cubicBezTo>
                      <a:pt x="307340" y="949960"/>
                      <a:pt x="299720" y="938530"/>
                      <a:pt x="289560" y="918210"/>
                    </a:cubicBezTo>
                    <a:cubicBezTo>
                      <a:pt x="274320" y="887730"/>
                      <a:pt x="261620" y="844550"/>
                      <a:pt x="248920" y="797560"/>
                    </a:cubicBezTo>
                    <a:cubicBezTo>
                      <a:pt x="232410" y="732790"/>
                      <a:pt x="223520" y="637540"/>
                      <a:pt x="203200" y="558800"/>
                    </a:cubicBezTo>
                    <a:cubicBezTo>
                      <a:pt x="182880" y="481330"/>
                      <a:pt x="137160" y="394970"/>
                      <a:pt x="127000" y="331470"/>
                    </a:cubicBezTo>
                    <a:cubicBezTo>
                      <a:pt x="119380" y="288290"/>
                      <a:pt x="120650" y="256540"/>
                      <a:pt x="124460" y="218440"/>
                    </a:cubicBezTo>
                    <a:cubicBezTo>
                      <a:pt x="129540" y="180340"/>
                      <a:pt x="138430" y="133350"/>
                      <a:pt x="153670" y="101600"/>
                    </a:cubicBezTo>
                    <a:cubicBezTo>
                      <a:pt x="166370" y="77470"/>
                      <a:pt x="184150" y="62230"/>
                      <a:pt x="201930" y="45720"/>
                    </a:cubicBezTo>
                    <a:cubicBezTo>
                      <a:pt x="217170" y="29210"/>
                      <a:pt x="234950" y="6350"/>
                      <a:pt x="251460" y="2540"/>
                    </a:cubicBezTo>
                    <a:cubicBezTo>
                      <a:pt x="264160" y="0"/>
                      <a:pt x="279400" y="6350"/>
                      <a:pt x="288290" y="13970"/>
                    </a:cubicBezTo>
                    <a:cubicBezTo>
                      <a:pt x="298450" y="21590"/>
                      <a:pt x="307340" y="35560"/>
                      <a:pt x="308610" y="46990"/>
                    </a:cubicBezTo>
                    <a:cubicBezTo>
                      <a:pt x="311150" y="58420"/>
                      <a:pt x="308610" y="74930"/>
                      <a:pt x="302260" y="85090"/>
                    </a:cubicBezTo>
                    <a:cubicBezTo>
                      <a:pt x="295910" y="96520"/>
                      <a:pt x="288290" y="102870"/>
                      <a:pt x="271780" y="109220"/>
                    </a:cubicBezTo>
                    <a:cubicBezTo>
                      <a:pt x="233680" y="127000"/>
                      <a:pt x="96520" y="147320"/>
                      <a:pt x="55880" y="144780"/>
                    </a:cubicBezTo>
                    <a:cubicBezTo>
                      <a:pt x="38100" y="143510"/>
                      <a:pt x="29210" y="139700"/>
                      <a:pt x="20320" y="133350"/>
                    </a:cubicBezTo>
                    <a:cubicBezTo>
                      <a:pt x="11430" y="125730"/>
                      <a:pt x="3810" y="113030"/>
                      <a:pt x="2540" y="100330"/>
                    </a:cubicBezTo>
                    <a:cubicBezTo>
                      <a:pt x="0" y="87630"/>
                      <a:pt x="7620" y="64770"/>
                      <a:pt x="17780" y="54610"/>
                    </a:cubicBezTo>
                    <a:cubicBezTo>
                      <a:pt x="25400" y="45720"/>
                      <a:pt x="50800" y="40640"/>
                      <a:pt x="50800" y="40640"/>
                    </a:cubicBezTo>
                  </a:path>
                </a:pathLst>
              </a:custGeom>
              <a:solidFill>
                <a:srgbClr val="5C4574"/>
              </a:solidFill>
              <a:ln cap="sq">
                <a:noFill/>
                <a:prstDash val="solid"/>
                <a:miter/>
              </a:ln>
            </p:spPr>
            <p:txBody>
              <a:bodyPr/>
              <a:lstStyle/>
              <a:p>
                <a:endParaRPr lang="en-GB"/>
              </a:p>
            </p:txBody>
          </p:sp>
        </p:grpSp>
        <p:grpSp>
          <p:nvGrpSpPr>
            <p:cNvPr id="56" name="Group 56"/>
            <p:cNvGrpSpPr/>
            <p:nvPr/>
          </p:nvGrpSpPr>
          <p:grpSpPr>
            <a:xfrm>
              <a:off x="5080787" y="4605897"/>
              <a:ext cx="306070" cy="866140"/>
              <a:chOff x="0" y="0"/>
              <a:chExt cx="306070" cy="866140"/>
            </a:xfrm>
          </p:grpSpPr>
          <p:sp>
            <p:nvSpPr>
              <p:cNvPr id="57" name="Freeform 57"/>
              <p:cNvSpPr/>
              <p:nvPr/>
            </p:nvSpPr>
            <p:spPr>
              <a:xfrm>
                <a:off x="44450" y="45720"/>
                <a:ext cx="212090" cy="772160"/>
              </a:xfrm>
              <a:custGeom>
                <a:avLst/>
                <a:gdLst/>
                <a:ahLst/>
                <a:cxnLst/>
                <a:rect l="l" t="t" r="r" b="b"/>
                <a:pathLst>
                  <a:path w="212090" h="772160">
                    <a:moveTo>
                      <a:pt x="182880" y="74930"/>
                    </a:moveTo>
                    <a:cubicBezTo>
                      <a:pt x="172720" y="226060"/>
                      <a:pt x="153670" y="242570"/>
                      <a:pt x="137160" y="245110"/>
                    </a:cubicBezTo>
                    <a:cubicBezTo>
                      <a:pt x="121920" y="246380"/>
                      <a:pt x="96520" y="232410"/>
                      <a:pt x="86360" y="217170"/>
                    </a:cubicBezTo>
                    <a:cubicBezTo>
                      <a:pt x="73660" y="199390"/>
                      <a:pt x="86360" y="165100"/>
                      <a:pt x="78740" y="138430"/>
                    </a:cubicBezTo>
                    <a:cubicBezTo>
                      <a:pt x="71120" y="110490"/>
                      <a:pt x="35560" y="80010"/>
                      <a:pt x="36830" y="55880"/>
                    </a:cubicBezTo>
                    <a:cubicBezTo>
                      <a:pt x="38100" y="36830"/>
                      <a:pt x="55880" y="11430"/>
                      <a:pt x="71120" y="5080"/>
                    </a:cubicBezTo>
                    <a:cubicBezTo>
                      <a:pt x="87630" y="0"/>
                      <a:pt x="116840" y="6350"/>
                      <a:pt x="130810" y="20320"/>
                    </a:cubicBezTo>
                    <a:cubicBezTo>
                      <a:pt x="151130" y="40640"/>
                      <a:pt x="163830" y="109220"/>
                      <a:pt x="160020" y="140970"/>
                    </a:cubicBezTo>
                    <a:cubicBezTo>
                      <a:pt x="156210" y="163830"/>
                      <a:pt x="144780" y="187960"/>
                      <a:pt x="128270" y="195580"/>
                    </a:cubicBezTo>
                    <a:cubicBezTo>
                      <a:pt x="113030" y="203200"/>
                      <a:pt x="85090" y="199390"/>
                      <a:pt x="67310" y="186690"/>
                    </a:cubicBezTo>
                    <a:cubicBezTo>
                      <a:pt x="41910" y="168910"/>
                      <a:pt x="11430" y="109220"/>
                      <a:pt x="8890" y="82550"/>
                    </a:cubicBezTo>
                    <a:cubicBezTo>
                      <a:pt x="8890" y="67310"/>
                      <a:pt x="17780" y="54610"/>
                      <a:pt x="24130" y="45720"/>
                    </a:cubicBezTo>
                    <a:cubicBezTo>
                      <a:pt x="30480" y="38100"/>
                      <a:pt x="39370" y="34290"/>
                      <a:pt x="46990" y="31750"/>
                    </a:cubicBezTo>
                    <a:cubicBezTo>
                      <a:pt x="55880" y="27940"/>
                      <a:pt x="64770" y="26670"/>
                      <a:pt x="73660" y="29210"/>
                    </a:cubicBezTo>
                    <a:cubicBezTo>
                      <a:pt x="85090" y="31750"/>
                      <a:pt x="99060" y="33020"/>
                      <a:pt x="109220" y="48260"/>
                    </a:cubicBezTo>
                    <a:cubicBezTo>
                      <a:pt x="142240" y="101600"/>
                      <a:pt x="121920" y="407670"/>
                      <a:pt x="138430" y="516890"/>
                    </a:cubicBezTo>
                    <a:cubicBezTo>
                      <a:pt x="147320" y="576580"/>
                      <a:pt x="153670" y="628650"/>
                      <a:pt x="170180" y="654050"/>
                    </a:cubicBezTo>
                    <a:cubicBezTo>
                      <a:pt x="179070" y="666750"/>
                      <a:pt x="193040" y="666750"/>
                      <a:pt x="200660" y="676910"/>
                    </a:cubicBezTo>
                    <a:cubicBezTo>
                      <a:pt x="207010" y="687070"/>
                      <a:pt x="210820" y="702310"/>
                      <a:pt x="209550" y="713740"/>
                    </a:cubicBezTo>
                    <a:cubicBezTo>
                      <a:pt x="209550" y="726440"/>
                      <a:pt x="204470" y="740410"/>
                      <a:pt x="195580" y="749300"/>
                    </a:cubicBezTo>
                    <a:cubicBezTo>
                      <a:pt x="184150" y="759460"/>
                      <a:pt x="158750" y="769620"/>
                      <a:pt x="143510" y="768350"/>
                    </a:cubicBezTo>
                    <a:cubicBezTo>
                      <a:pt x="130810" y="768350"/>
                      <a:pt x="118110" y="760730"/>
                      <a:pt x="109220" y="753110"/>
                    </a:cubicBezTo>
                    <a:cubicBezTo>
                      <a:pt x="100330" y="744220"/>
                      <a:pt x="92710" y="731520"/>
                      <a:pt x="92710" y="718820"/>
                    </a:cubicBezTo>
                    <a:cubicBezTo>
                      <a:pt x="91440" y="703580"/>
                      <a:pt x="99060" y="678180"/>
                      <a:pt x="110490" y="666750"/>
                    </a:cubicBezTo>
                    <a:cubicBezTo>
                      <a:pt x="121920" y="655320"/>
                      <a:pt x="148590" y="648970"/>
                      <a:pt x="163830" y="652780"/>
                    </a:cubicBezTo>
                    <a:cubicBezTo>
                      <a:pt x="180340" y="656590"/>
                      <a:pt x="200660" y="673100"/>
                      <a:pt x="205740" y="688340"/>
                    </a:cubicBezTo>
                    <a:cubicBezTo>
                      <a:pt x="212090" y="703580"/>
                      <a:pt x="207010" y="730250"/>
                      <a:pt x="199390" y="744220"/>
                    </a:cubicBezTo>
                    <a:cubicBezTo>
                      <a:pt x="193040" y="754380"/>
                      <a:pt x="180340" y="763270"/>
                      <a:pt x="168910" y="767080"/>
                    </a:cubicBezTo>
                    <a:cubicBezTo>
                      <a:pt x="157480" y="769620"/>
                      <a:pt x="143510" y="772160"/>
                      <a:pt x="130810" y="765810"/>
                    </a:cubicBezTo>
                    <a:cubicBezTo>
                      <a:pt x="109220" y="755650"/>
                      <a:pt x="81280" y="713740"/>
                      <a:pt x="64770" y="681990"/>
                    </a:cubicBezTo>
                    <a:cubicBezTo>
                      <a:pt x="48260" y="648970"/>
                      <a:pt x="40640" y="614680"/>
                      <a:pt x="31750" y="570230"/>
                    </a:cubicBezTo>
                    <a:cubicBezTo>
                      <a:pt x="19050" y="508000"/>
                      <a:pt x="8890" y="424180"/>
                      <a:pt x="6350" y="344170"/>
                    </a:cubicBezTo>
                    <a:cubicBezTo>
                      <a:pt x="2540" y="254000"/>
                      <a:pt x="0" y="95250"/>
                      <a:pt x="16510" y="57150"/>
                    </a:cubicBezTo>
                    <a:cubicBezTo>
                      <a:pt x="21590" y="44450"/>
                      <a:pt x="26670" y="41910"/>
                      <a:pt x="35560" y="36830"/>
                    </a:cubicBezTo>
                    <a:cubicBezTo>
                      <a:pt x="44450" y="31750"/>
                      <a:pt x="62230" y="26670"/>
                      <a:pt x="73660" y="29210"/>
                    </a:cubicBezTo>
                    <a:cubicBezTo>
                      <a:pt x="86360" y="30480"/>
                      <a:pt x="99060" y="39370"/>
                      <a:pt x="109220" y="48260"/>
                    </a:cubicBezTo>
                    <a:cubicBezTo>
                      <a:pt x="118110" y="57150"/>
                      <a:pt x="124460" y="69850"/>
                      <a:pt x="130810" y="83820"/>
                    </a:cubicBezTo>
                    <a:cubicBezTo>
                      <a:pt x="140970" y="102870"/>
                      <a:pt x="160020" y="135890"/>
                      <a:pt x="158750" y="154940"/>
                    </a:cubicBezTo>
                    <a:cubicBezTo>
                      <a:pt x="158750" y="168910"/>
                      <a:pt x="149860" y="180340"/>
                      <a:pt x="139700" y="189230"/>
                    </a:cubicBezTo>
                    <a:cubicBezTo>
                      <a:pt x="130810" y="196850"/>
                      <a:pt x="115570" y="201930"/>
                      <a:pt x="102870" y="201930"/>
                    </a:cubicBezTo>
                    <a:cubicBezTo>
                      <a:pt x="90170" y="200660"/>
                      <a:pt x="76200" y="195580"/>
                      <a:pt x="67310" y="186690"/>
                    </a:cubicBezTo>
                    <a:cubicBezTo>
                      <a:pt x="57150" y="177800"/>
                      <a:pt x="50800" y="163830"/>
                      <a:pt x="45720" y="146050"/>
                    </a:cubicBezTo>
                    <a:cubicBezTo>
                      <a:pt x="38100" y="118110"/>
                      <a:pt x="33020" y="54610"/>
                      <a:pt x="43180" y="30480"/>
                    </a:cubicBezTo>
                    <a:cubicBezTo>
                      <a:pt x="48260" y="17780"/>
                      <a:pt x="60960" y="10160"/>
                      <a:pt x="71120" y="5080"/>
                    </a:cubicBezTo>
                    <a:cubicBezTo>
                      <a:pt x="82550" y="1270"/>
                      <a:pt x="97790" y="0"/>
                      <a:pt x="110490" y="5080"/>
                    </a:cubicBezTo>
                    <a:cubicBezTo>
                      <a:pt x="129540" y="13970"/>
                      <a:pt x="154940" y="44450"/>
                      <a:pt x="166370" y="72390"/>
                    </a:cubicBezTo>
                    <a:cubicBezTo>
                      <a:pt x="181610" y="107950"/>
                      <a:pt x="187960" y="177800"/>
                      <a:pt x="181610" y="205740"/>
                    </a:cubicBezTo>
                    <a:cubicBezTo>
                      <a:pt x="177800" y="220980"/>
                      <a:pt x="170180" y="229870"/>
                      <a:pt x="161290" y="236220"/>
                    </a:cubicBezTo>
                    <a:cubicBezTo>
                      <a:pt x="151130" y="242570"/>
                      <a:pt x="137160" y="247650"/>
                      <a:pt x="125730" y="245110"/>
                    </a:cubicBezTo>
                    <a:cubicBezTo>
                      <a:pt x="110490" y="241300"/>
                      <a:pt x="90170" y="226060"/>
                      <a:pt x="81280" y="205740"/>
                    </a:cubicBezTo>
                    <a:cubicBezTo>
                      <a:pt x="67310" y="175260"/>
                      <a:pt x="72390" y="91440"/>
                      <a:pt x="81280" y="62230"/>
                    </a:cubicBezTo>
                    <a:cubicBezTo>
                      <a:pt x="86360" y="48260"/>
                      <a:pt x="92710" y="39370"/>
                      <a:pt x="101600" y="31750"/>
                    </a:cubicBezTo>
                    <a:cubicBezTo>
                      <a:pt x="111760" y="25400"/>
                      <a:pt x="125730" y="21590"/>
                      <a:pt x="137160" y="24130"/>
                    </a:cubicBezTo>
                    <a:cubicBezTo>
                      <a:pt x="148590" y="25400"/>
                      <a:pt x="162560" y="31750"/>
                      <a:pt x="170180" y="40640"/>
                    </a:cubicBezTo>
                    <a:cubicBezTo>
                      <a:pt x="177800" y="49530"/>
                      <a:pt x="182880" y="74930"/>
                      <a:pt x="182880" y="74930"/>
                    </a:cubicBezTo>
                  </a:path>
                </a:pathLst>
              </a:custGeom>
              <a:solidFill>
                <a:srgbClr val="5C4574"/>
              </a:solidFill>
              <a:ln cap="sq">
                <a:noFill/>
                <a:prstDash val="solid"/>
                <a:miter/>
              </a:ln>
            </p:spPr>
            <p:txBody>
              <a:bodyPr/>
              <a:lstStyle/>
              <a:p>
                <a:endParaRPr lang="en-GB"/>
              </a:p>
            </p:txBody>
          </p:sp>
        </p:grpSp>
        <p:grpSp>
          <p:nvGrpSpPr>
            <p:cNvPr id="58" name="Group 58"/>
            <p:cNvGrpSpPr/>
            <p:nvPr/>
          </p:nvGrpSpPr>
          <p:grpSpPr>
            <a:xfrm>
              <a:off x="5277637" y="4562717"/>
              <a:ext cx="265430" cy="810260"/>
              <a:chOff x="0" y="0"/>
              <a:chExt cx="265430" cy="810260"/>
            </a:xfrm>
          </p:grpSpPr>
          <p:sp>
            <p:nvSpPr>
              <p:cNvPr id="59" name="Freeform 59"/>
              <p:cNvSpPr/>
              <p:nvPr/>
            </p:nvSpPr>
            <p:spPr>
              <a:xfrm>
                <a:off x="44450" y="46990"/>
                <a:ext cx="175260" cy="712470"/>
              </a:xfrm>
              <a:custGeom>
                <a:avLst/>
                <a:gdLst/>
                <a:ahLst/>
                <a:cxnLst/>
                <a:rect l="l" t="t" r="r" b="b"/>
                <a:pathLst>
                  <a:path w="175260" h="712470">
                    <a:moveTo>
                      <a:pt x="127000" y="63500"/>
                    </a:moveTo>
                    <a:cubicBezTo>
                      <a:pt x="130810" y="529590"/>
                      <a:pt x="175260" y="627380"/>
                      <a:pt x="167640" y="666750"/>
                    </a:cubicBezTo>
                    <a:cubicBezTo>
                      <a:pt x="165100" y="683260"/>
                      <a:pt x="156210" y="690880"/>
                      <a:pt x="147320" y="698500"/>
                    </a:cubicBezTo>
                    <a:cubicBezTo>
                      <a:pt x="138430" y="706120"/>
                      <a:pt x="124460" y="711200"/>
                      <a:pt x="111760" y="711200"/>
                    </a:cubicBezTo>
                    <a:cubicBezTo>
                      <a:pt x="97790" y="709930"/>
                      <a:pt x="72390" y="699770"/>
                      <a:pt x="63500" y="685800"/>
                    </a:cubicBezTo>
                    <a:cubicBezTo>
                      <a:pt x="54610" y="673100"/>
                      <a:pt x="50800" y="647700"/>
                      <a:pt x="55880" y="632460"/>
                    </a:cubicBezTo>
                    <a:cubicBezTo>
                      <a:pt x="62230" y="617220"/>
                      <a:pt x="81280" y="599440"/>
                      <a:pt x="97790" y="595630"/>
                    </a:cubicBezTo>
                    <a:cubicBezTo>
                      <a:pt x="113030" y="591820"/>
                      <a:pt x="138430" y="599440"/>
                      <a:pt x="149860" y="609600"/>
                    </a:cubicBezTo>
                    <a:cubicBezTo>
                      <a:pt x="160020" y="617220"/>
                      <a:pt x="166370" y="629920"/>
                      <a:pt x="168910" y="641350"/>
                    </a:cubicBezTo>
                    <a:cubicBezTo>
                      <a:pt x="170180" y="652780"/>
                      <a:pt x="168910" y="668020"/>
                      <a:pt x="163830" y="678180"/>
                    </a:cubicBezTo>
                    <a:cubicBezTo>
                      <a:pt x="157480" y="689610"/>
                      <a:pt x="147320" y="699770"/>
                      <a:pt x="137160" y="704850"/>
                    </a:cubicBezTo>
                    <a:cubicBezTo>
                      <a:pt x="125730" y="709930"/>
                      <a:pt x="111760" y="712470"/>
                      <a:pt x="100330" y="709930"/>
                    </a:cubicBezTo>
                    <a:cubicBezTo>
                      <a:pt x="87630" y="707390"/>
                      <a:pt x="76200" y="702310"/>
                      <a:pt x="67310" y="690880"/>
                    </a:cubicBezTo>
                    <a:cubicBezTo>
                      <a:pt x="50800" y="671830"/>
                      <a:pt x="40640" y="626110"/>
                      <a:pt x="31750" y="586740"/>
                    </a:cubicBezTo>
                    <a:cubicBezTo>
                      <a:pt x="19050" y="537210"/>
                      <a:pt x="10160" y="480060"/>
                      <a:pt x="6350" y="415290"/>
                    </a:cubicBezTo>
                    <a:cubicBezTo>
                      <a:pt x="0" y="334010"/>
                      <a:pt x="3810" y="204470"/>
                      <a:pt x="10160" y="133350"/>
                    </a:cubicBezTo>
                    <a:cubicBezTo>
                      <a:pt x="13970" y="91440"/>
                      <a:pt x="16510" y="52070"/>
                      <a:pt x="27940" y="30480"/>
                    </a:cubicBezTo>
                    <a:cubicBezTo>
                      <a:pt x="35560" y="17780"/>
                      <a:pt x="44450" y="8890"/>
                      <a:pt x="54610" y="5080"/>
                    </a:cubicBezTo>
                    <a:cubicBezTo>
                      <a:pt x="66040" y="0"/>
                      <a:pt x="81280" y="0"/>
                      <a:pt x="91440" y="3810"/>
                    </a:cubicBezTo>
                    <a:cubicBezTo>
                      <a:pt x="102870" y="6350"/>
                      <a:pt x="115570" y="16510"/>
                      <a:pt x="120650" y="26670"/>
                    </a:cubicBezTo>
                    <a:cubicBezTo>
                      <a:pt x="127000" y="36830"/>
                      <a:pt x="127000" y="63500"/>
                      <a:pt x="127000" y="63500"/>
                    </a:cubicBezTo>
                  </a:path>
                </a:pathLst>
              </a:custGeom>
              <a:solidFill>
                <a:srgbClr val="5C4574"/>
              </a:solidFill>
              <a:ln cap="sq">
                <a:noFill/>
                <a:prstDash val="solid"/>
                <a:miter/>
              </a:ln>
            </p:spPr>
            <p:txBody>
              <a:bodyPr/>
              <a:lstStyle/>
              <a:p>
                <a:endParaRPr lang="en-GB"/>
              </a:p>
            </p:txBody>
          </p:sp>
        </p:grpSp>
        <p:grpSp>
          <p:nvGrpSpPr>
            <p:cNvPr id="60" name="Group 60"/>
            <p:cNvGrpSpPr/>
            <p:nvPr/>
          </p:nvGrpSpPr>
          <p:grpSpPr>
            <a:xfrm>
              <a:off x="5591327" y="5539347"/>
              <a:ext cx="402590" cy="529590"/>
              <a:chOff x="0" y="0"/>
              <a:chExt cx="402590" cy="529590"/>
            </a:xfrm>
          </p:grpSpPr>
          <p:sp>
            <p:nvSpPr>
              <p:cNvPr id="61" name="Freeform 61"/>
              <p:cNvSpPr/>
              <p:nvPr/>
            </p:nvSpPr>
            <p:spPr>
              <a:xfrm>
                <a:off x="46990" y="41910"/>
                <a:ext cx="314960" cy="440690"/>
              </a:xfrm>
              <a:custGeom>
                <a:avLst/>
                <a:gdLst/>
                <a:ahLst/>
                <a:cxnLst/>
                <a:rect l="l" t="t" r="r" b="b"/>
                <a:pathLst>
                  <a:path w="314960" h="440690">
                    <a:moveTo>
                      <a:pt x="86360" y="11430"/>
                    </a:moveTo>
                    <a:cubicBezTo>
                      <a:pt x="264160" y="175260"/>
                      <a:pt x="280670" y="203200"/>
                      <a:pt x="292100" y="242570"/>
                    </a:cubicBezTo>
                    <a:cubicBezTo>
                      <a:pt x="304800" y="288290"/>
                      <a:pt x="314960" y="368300"/>
                      <a:pt x="302260" y="401320"/>
                    </a:cubicBezTo>
                    <a:cubicBezTo>
                      <a:pt x="295910" y="419100"/>
                      <a:pt x="280670" y="433070"/>
                      <a:pt x="265430" y="436880"/>
                    </a:cubicBezTo>
                    <a:cubicBezTo>
                      <a:pt x="250190" y="440690"/>
                      <a:pt x="226060" y="435610"/>
                      <a:pt x="214630" y="425450"/>
                    </a:cubicBezTo>
                    <a:cubicBezTo>
                      <a:pt x="203200" y="416560"/>
                      <a:pt x="194310" y="392430"/>
                      <a:pt x="195580" y="377190"/>
                    </a:cubicBezTo>
                    <a:cubicBezTo>
                      <a:pt x="195580" y="365760"/>
                      <a:pt x="201930" y="354330"/>
                      <a:pt x="209550" y="345440"/>
                    </a:cubicBezTo>
                    <a:cubicBezTo>
                      <a:pt x="217170" y="337820"/>
                      <a:pt x="228600" y="330200"/>
                      <a:pt x="241300" y="328930"/>
                    </a:cubicBezTo>
                    <a:cubicBezTo>
                      <a:pt x="255270" y="327660"/>
                      <a:pt x="279400" y="334010"/>
                      <a:pt x="290830" y="345440"/>
                    </a:cubicBezTo>
                    <a:cubicBezTo>
                      <a:pt x="300990" y="355600"/>
                      <a:pt x="307340" y="379730"/>
                      <a:pt x="304800" y="394970"/>
                    </a:cubicBezTo>
                    <a:cubicBezTo>
                      <a:pt x="300990" y="410210"/>
                      <a:pt x="285750" y="429260"/>
                      <a:pt x="270510" y="434340"/>
                    </a:cubicBezTo>
                    <a:cubicBezTo>
                      <a:pt x="256540" y="440690"/>
                      <a:pt x="232410" y="436880"/>
                      <a:pt x="219710" y="429260"/>
                    </a:cubicBezTo>
                    <a:cubicBezTo>
                      <a:pt x="209550" y="424180"/>
                      <a:pt x="203200" y="415290"/>
                      <a:pt x="198120" y="401320"/>
                    </a:cubicBezTo>
                    <a:cubicBezTo>
                      <a:pt x="187960" y="374650"/>
                      <a:pt x="196850" y="306070"/>
                      <a:pt x="187960" y="274320"/>
                    </a:cubicBezTo>
                    <a:cubicBezTo>
                      <a:pt x="181610" y="251460"/>
                      <a:pt x="177800" y="241300"/>
                      <a:pt x="163830" y="220980"/>
                    </a:cubicBezTo>
                    <a:cubicBezTo>
                      <a:pt x="134620" y="179070"/>
                      <a:pt x="11430" y="104140"/>
                      <a:pt x="3810" y="63500"/>
                    </a:cubicBezTo>
                    <a:cubicBezTo>
                      <a:pt x="0" y="41910"/>
                      <a:pt x="12700" y="17780"/>
                      <a:pt x="26670" y="8890"/>
                    </a:cubicBezTo>
                    <a:cubicBezTo>
                      <a:pt x="40640" y="0"/>
                      <a:pt x="86360" y="11430"/>
                      <a:pt x="86360" y="11430"/>
                    </a:cubicBezTo>
                  </a:path>
                </a:pathLst>
              </a:custGeom>
              <a:solidFill>
                <a:srgbClr val="5C4574"/>
              </a:solidFill>
              <a:ln cap="sq">
                <a:noFill/>
                <a:prstDash val="solid"/>
                <a:miter/>
              </a:ln>
            </p:spPr>
            <p:txBody>
              <a:bodyPr/>
              <a:lstStyle/>
              <a:p>
                <a:endParaRPr lang="en-GB"/>
              </a:p>
            </p:txBody>
          </p:sp>
        </p:grpSp>
        <p:grpSp>
          <p:nvGrpSpPr>
            <p:cNvPr id="62" name="Group 62"/>
            <p:cNvGrpSpPr/>
            <p:nvPr/>
          </p:nvGrpSpPr>
          <p:grpSpPr>
            <a:xfrm>
              <a:off x="5676417" y="5726037"/>
              <a:ext cx="262890" cy="647700"/>
              <a:chOff x="0" y="0"/>
              <a:chExt cx="262890" cy="647700"/>
            </a:xfrm>
          </p:grpSpPr>
          <p:sp>
            <p:nvSpPr>
              <p:cNvPr id="63" name="Freeform 63"/>
              <p:cNvSpPr/>
              <p:nvPr/>
            </p:nvSpPr>
            <p:spPr>
              <a:xfrm>
                <a:off x="48260" y="45720"/>
                <a:ext cx="175260" cy="552450"/>
              </a:xfrm>
              <a:custGeom>
                <a:avLst/>
                <a:gdLst/>
                <a:ahLst/>
                <a:cxnLst/>
                <a:rect l="l" t="t" r="r" b="b"/>
                <a:pathLst>
                  <a:path w="175260" h="552450">
                    <a:moveTo>
                      <a:pt x="106680" y="52070"/>
                    </a:moveTo>
                    <a:cubicBezTo>
                      <a:pt x="157480" y="514350"/>
                      <a:pt x="153670" y="523240"/>
                      <a:pt x="144780" y="532130"/>
                    </a:cubicBezTo>
                    <a:cubicBezTo>
                      <a:pt x="133350" y="542290"/>
                      <a:pt x="109220" y="552450"/>
                      <a:pt x="93980" y="549910"/>
                    </a:cubicBezTo>
                    <a:cubicBezTo>
                      <a:pt x="78740" y="547370"/>
                      <a:pt x="60960" y="538480"/>
                      <a:pt x="50800" y="519430"/>
                    </a:cubicBezTo>
                    <a:cubicBezTo>
                      <a:pt x="30480" y="478790"/>
                      <a:pt x="41910" y="328930"/>
                      <a:pt x="48260" y="285750"/>
                    </a:cubicBezTo>
                    <a:cubicBezTo>
                      <a:pt x="50800" y="267970"/>
                      <a:pt x="53340" y="259080"/>
                      <a:pt x="60960" y="250190"/>
                    </a:cubicBezTo>
                    <a:cubicBezTo>
                      <a:pt x="67310" y="241300"/>
                      <a:pt x="78740" y="232410"/>
                      <a:pt x="91440" y="229870"/>
                    </a:cubicBezTo>
                    <a:cubicBezTo>
                      <a:pt x="106680" y="227330"/>
                      <a:pt x="132080" y="232410"/>
                      <a:pt x="143510" y="242570"/>
                    </a:cubicBezTo>
                    <a:cubicBezTo>
                      <a:pt x="156210" y="252730"/>
                      <a:pt x="163830" y="278130"/>
                      <a:pt x="163830" y="293370"/>
                    </a:cubicBezTo>
                    <a:cubicBezTo>
                      <a:pt x="162560" y="304800"/>
                      <a:pt x="156210" y="317500"/>
                      <a:pt x="147320" y="326390"/>
                    </a:cubicBezTo>
                    <a:cubicBezTo>
                      <a:pt x="139700" y="334010"/>
                      <a:pt x="127000" y="341630"/>
                      <a:pt x="114300" y="342900"/>
                    </a:cubicBezTo>
                    <a:cubicBezTo>
                      <a:pt x="102870" y="344170"/>
                      <a:pt x="88900" y="341630"/>
                      <a:pt x="78740" y="336550"/>
                    </a:cubicBezTo>
                    <a:cubicBezTo>
                      <a:pt x="68580" y="331470"/>
                      <a:pt x="57150" y="321310"/>
                      <a:pt x="53340" y="309880"/>
                    </a:cubicBezTo>
                    <a:cubicBezTo>
                      <a:pt x="48260" y="295910"/>
                      <a:pt x="48260" y="269240"/>
                      <a:pt x="57150" y="255270"/>
                    </a:cubicBezTo>
                    <a:cubicBezTo>
                      <a:pt x="64770" y="242570"/>
                      <a:pt x="88900" y="229870"/>
                      <a:pt x="104140" y="228600"/>
                    </a:cubicBezTo>
                    <a:cubicBezTo>
                      <a:pt x="115570" y="226060"/>
                      <a:pt x="129540" y="232410"/>
                      <a:pt x="139700" y="238760"/>
                    </a:cubicBezTo>
                    <a:cubicBezTo>
                      <a:pt x="148590" y="245110"/>
                      <a:pt x="156210" y="252730"/>
                      <a:pt x="161290" y="267970"/>
                    </a:cubicBezTo>
                    <a:cubicBezTo>
                      <a:pt x="173990" y="308610"/>
                      <a:pt x="175260" y="463550"/>
                      <a:pt x="157480" y="508000"/>
                    </a:cubicBezTo>
                    <a:cubicBezTo>
                      <a:pt x="149860" y="529590"/>
                      <a:pt x="135890" y="542290"/>
                      <a:pt x="121920" y="547370"/>
                    </a:cubicBezTo>
                    <a:cubicBezTo>
                      <a:pt x="106680" y="552450"/>
                      <a:pt x="81280" y="547370"/>
                      <a:pt x="68580" y="539750"/>
                    </a:cubicBezTo>
                    <a:cubicBezTo>
                      <a:pt x="57150" y="533400"/>
                      <a:pt x="53340" y="524510"/>
                      <a:pt x="45720" y="505460"/>
                    </a:cubicBezTo>
                    <a:cubicBezTo>
                      <a:pt x="26670" y="450850"/>
                      <a:pt x="13970" y="233680"/>
                      <a:pt x="7620" y="153670"/>
                    </a:cubicBezTo>
                    <a:cubicBezTo>
                      <a:pt x="3810" y="111760"/>
                      <a:pt x="0" y="81280"/>
                      <a:pt x="2540" y="57150"/>
                    </a:cubicBezTo>
                    <a:cubicBezTo>
                      <a:pt x="5080" y="43180"/>
                      <a:pt x="5080" y="30480"/>
                      <a:pt x="13970" y="22860"/>
                    </a:cubicBezTo>
                    <a:cubicBezTo>
                      <a:pt x="25400" y="11430"/>
                      <a:pt x="55880" y="0"/>
                      <a:pt x="71120" y="5080"/>
                    </a:cubicBezTo>
                    <a:cubicBezTo>
                      <a:pt x="86360" y="10160"/>
                      <a:pt x="106680" y="52070"/>
                      <a:pt x="106680" y="52070"/>
                    </a:cubicBezTo>
                  </a:path>
                </a:pathLst>
              </a:custGeom>
              <a:solidFill>
                <a:srgbClr val="5C4574"/>
              </a:solidFill>
              <a:ln cap="sq">
                <a:noFill/>
                <a:prstDash val="solid"/>
                <a:miter/>
              </a:ln>
            </p:spPr>
            <p:txBody>
              <a:bodyPr/>
              <a:lstStyle/>
              <a:p>
                <a:endParaRPr lang="en-GB"/>
              </a:p>
            </p:txBody>
          </p:sp>
        </p:grpSp>
        <p:grpSp>
          <p:nvGrpSpPr>
            <p:cNvPr id="64" name="Group 64"/>
            <p:cNvGrpSpPr/>
            <p:nvPr/>
          </p:nvGrpSpPr>
          <p:grpSpPr>
            <a:xfrm>
              <a:off x="5742457" y="6175617"/>
              <a:ext cx="157480" cy="403860"/>
              <a:chOff x="0" y="0"/>
              <a:chExt cx="157480" cy="403860"/>
            </a:xfrm>
          </p:grpSpPr>
          <p:sp>
            <p:nvSpPr>
              <p:cNvPr id="65" name="Freeform 65"/>
              <p:cNvSpPr/>
              <p:nvPr/>
            </p:nvSpPr>
            <p:spPr>
              <a:xfrm>
                <a:off x="36830" y="49530"/>
                <a:ext cx="73660" cy="306070"/>
              </a:xfrm>
              <a:custGeom>
                <a:avLst/>
                <a:gdLst/>
                <a:ahLst/>
                <a:cxnLst/>
                <a:rect l="l" t="t" r="r" b="b"/>
                <a:pathLst>
                  <a:path w="73660" h="306070">
                    <a:moveTo>
                      <a:pt x="24130" y="1270"/>
                    </a:moveTo>
                    <a:cubicBezTo>
                      <a:pt x="48260" y="245110"/>
                      <a:pt x="41910" y="303530"/>
                      <a:pt x="40640" y="303530"/>
                    </a:cubicBezTo>
                    <a:cubicBezTo>
                      <a:pt x="38100" y="303530"/>
                      <a:pt x="27940" y="54610"/>
                      <a:pt x="40640" y="52070"/>
                    </a:cubicBezTo>
                    <a:cubicBezTo>
                      <a:pt x="44450" y="50800"/>
                      <a:pt x="54610" y="67310"/>
                      <a:pt x="58420" y="81280"/>
                    </a:cubicBezTo>
                    <a:cubicBezTo>
                      <a:pt x="67310" y="104140"/>
                      <a:pt x="71120" y="184150"/>
                      <a:pt x="68580" y="184150"/>
                    </a:cubicBezTo>
                    <a:cubicBezTo>
                      <a:pt x="66040" y="185420"/>
                      <a:pt x="45720" y="73660"/>
                      <a:pt x="40640" y="73660"/>
                    </a:cubicBezTo>
                    <a:cubicBezTo>
                      <a:pt x="36830" y="74930"/>
                      <a:pt x="55880" y="207010"/>
                      <a:pt x="46990" y="218440"/>
                    </a:cubicBezTo>
                    <a:cubicBezTo>
                      <a:pt x="44450" y="220980"/>
                      <a:pt x="39370" y="220980"/>
                      <a:pt x="36830" y="219710"/>
                    </a:cubicBezTo>
                    <a:cubicBezTo>
                      <a:pt x="27940" y="210820"/>
                      <a:pt x="38100" y="74930"/>
                      <a:pt x="41910" y="74930"/>
                    </a:cubicBezTo>
                    <a:cubicBezTo>
                      <a:pt x="45720" y="74930"/>
                      <a:pt x="67310" y="198120"/>
                      <a:pt x="59690" y="208280"/>
                    </a:cubicBezTo>
                    <a:cubicBezTo>
                      <a:pt x="57150" y="210820"/>
                      <a:pt x="52070" y="212090"/>
                      <a:pt x="49530" y="209550"/>
                    </a:cubicBezTo>
                    <a:cubicBezTo>
                      <a:pt x="41910" y="203200"/>
                      <a:pt x="43180" y="125730"/>
                      <a:pt x="45720" y="125730"/>
                    </a:cubicBezTo>
                    <a:cubicBezTo>
                      <a:pt x="46990" y="125730"/>
                      <a:pt x="60960" y="175260"/>
                      <a:pt x="59690" y="189230"/>
                    </a:cubicBezTo>
                    <a:cubicBezTo>
                      <a:pt x="58420" y="198120"/>
                      <a:pt x="52070" y="209550"/>
                      <a:pt x="49530" y="208280"/>
                    </a:cubicBezTo>
                    <a:cubicBezTo>
                      <a:pt x="43180" y="207010"/>
                      <a:pt x="41910" y="74930"/>
                      <a:pt x="41910" y="74930"/>
                    </a:cubicBezTo>
                    <a:cubicBezTo>
                      <a:pt x="41910" y="74930"/>
                      <a:pt x="55880" y="207010"/>
                      <a:pt x="46990" y="218440"/>
                    </a:cubicBezTo>
                    <a:cubicBezTo>
                      <a:pt x="44450" y="220980"/>
                      <a:pt x="39370" y="220980"/>
                      <a:pt x="36830" y="219710"/>
                    </a:cubicBezTo>
                    <a:cubicBezTo>
                      <a:pt x="27940" y="210820"/>
                      <a:pt x="34290" y="74930"/>
                      <a:pt x="40640" y="74930"/>
                    </a:cubicBezTo>
                    <a:cubicBezTo>
                      <a:pt x="45720" y="73660"/>
                      <a:pt x="73660" y="162560"/>
                      <a:pt x="69850" y="177800"/>
                    </a:cubicBezTo>
                    <a:cubicBezTo>
                      <a:pt x="67310" y="182880"/>
                      <a:pt x="62230" y="187960"/>
                      <a:pt x="59690" y="186690"/>
                    </a:cubicBezTo>
                    <a:cubicBezTo>
                      <a:pt x="49530" y="182880"/>
                      <a:pt x="43180" y="50800"/>
                      <a:pt x="40640" y="52070"/>
                    </a:cubicBezTo>
                    <a:cubicBezTo>
                      <a:pt x="36830" y="52070"/>
                      <a:pt x="63500" y="287020"/>
                      <a:pt x="49530" y="302260"/>
                    </a:cubicBezTo>
                    <a:cubicBezTo>
                      <a:pt x="46990" y="304800"/>
                      <a:pt x="43180" y="306070"/>
                      <a:pt x="40640" y="303530"/>
                    </a:cubicBezTo>
                    <a:cubicBezTo>
                      <a:pt x="24130" y="290830"/>
                      <a:pt x="0" y="21590"/>
                      <a:pt x="13970" y="3810"/>
                    </a:cubicBezTo>
                    <a:cubicBezTo>
                      <a:pt x="16510" y="0"/>
                      <a:pt x="24130" y="1270"/>
                      <a:pt x="24130" y="1270"/>
                    </a:cubicBezTo>
                  </a:path>
                </a:pathLst>
              </a:custGeom>
              <a:solidFill>
                <a:srgbClr val="5C4574"/>
              </a:solidFill>
              <a:ln cap="sq">
                <a:noFill/>
                <a:prstDash val="solid"/>
                <a:miter/>
              </a:ln>
            </p:spPr>
            <p:txBody>
              <a:bodyPr/>
              <a:lstStyle/>
              <a:p>
                <a:endParaRPr lang="en-GB"/>
              </a:p>
            </p:txBody>
          </p:sp>
        </p:grpSp>
        <p:grpSp>
          <p:nvGrpSpPr>
            <p:cNvPr id="66" name="Group 66"/>
            <p:cNvGrpSpPr/>
            <p:nvPr/>
          </p:nvGrpSpPr>
          <p:grpSpPr>
            <a:xfrm>
              <a:off x="5756427" y="6198477"/>
              <a:ext cx="204470" cy="313690"/>
              <a:chOff x="0" y="0"/>
              <a:chExt cx="204470" cy="313690"/>
            </a:xfrm>
          </p:grpSpPr>
          <p:sp>
            <p:nvSpPr>
              <p:cNvPr id="67" name="Freeform 67"/>
              <p:cNvSpPr/>
              <p:nvPr/>
            </p:nvSpPr>
            <p:spPr>
              <a:xfrm>
                <a:off x="39370" y="48260"/>
                <a:ext cx="113030" cy="215900"/>
              </a:xfrm>
              <a:custGeom>
                <a:avLst/>
                <a:gdLst/>
                <a:ahLst/>
                <a:cxnLst/>
                <a:rect l="l" t="t" r="r" b="b"/>
                <a:pathLst>
                  <a:path w="113030" h="215900">
                    <a:moveTo>
                      <a:pt x="113030" y="12700"/>
                    </a:moveTo>
                    <a:cubicBezTo>
                      <a:pt x="82550" y="140970"/>
                      <a:pt x="66040" y="123190"/>
                      <a:pt x="55880" y="110490"/>
                    </a:cubicBezTo>
                    <a:cubicBezTo>
                      <a:pt x="44450" y="96520"/>
                      <a:pt x="21590" y="58420"/>
                      <a:pt x="26670" y="50800"/>
                    </a:cubicBezTo>
                    <a:cubicBezTo>
                      <a:pt x="27940" y="46990"/>
                      <a:pt x="40640" y="45720"/>
                      <a:pt x="45720" y="50800"/>
                    </a:cubicBezTo>
                    <a:cubicBezTo>
                      <a:pt x="55880" y="62230"/>
                      <a:pt x="45720" y="168910"/>
                      <a:pt x="35560" y="175260"/>
                    </a:cubicBezTo>
                    <a:cubicBezTo>
                      <a:pt x="31750" y="177800"/>
                      <a:pt x="25400" y="172720"/>
                      <a:pt x="21590" y="167640"/>
                    </a:cubicBezTo>
                    <a:cubicBezTo>
                      <a:pt x="11430" y="152400"/>
                      <a:pt x="1270" y="67310"/>
                      <a:pt x="11430" y="55880"/>
                    </a:cubicBezTo>
                    <a:cubicBezTo>
                      <a:pt x="16510" y="50800"/>
                      <a:pt x="26670" y="49530"/>
                      <a:pt x="33020" y="54610"/>
                    </a:cubicBezTo>
                    <a:cubicBezTo>
                      <a:pt x="44450" y="64770"/>
                      <a:pt x="45720" y="125730"/>
                      <a:pt x="48260" y="153670"/>
                    </a:cubicBezTo>
                    <a:cubicBezTo>
                      <a:pt x="49530" y="173990"/>
                      <a:pt x="55880" y="196850"/>
                      <a:pt x="49530" y="205740"/>
                    </a:cubicBezTo>
                    <a:cubicBezTo>
                      <a:pt x="45720" y="210820"/>
                      <a:pt x="35560" y="214630"/>
                      <a:pt x="29210" y="210820"/>
                    </a:cubicBezTo>
                    <a:cubicBezTo>
                      <a:pt x="13970" y="200660"/>
                      <a:pt x="0" y="72390"/>
                      <a:pt x="11430" y="57150"/>
                    </a:cubicBezTo>
                    <a:cubicBezTo>
                      <a:pt x="16510" y="52070"/>
                      <a:pt x="31750" y="53340"/>
                      <a:pt x="31750" y="55880"/>
                    </a:cubicBezTo>
                    <a:cubicBezTo>
                      <a:pt x="33020" y="57150"/>
                      <a:pt x="25400" y="68580"/>
                      <a:pt x="21590" y="68580"/>
                    </a:cubicBezTo>
                    <a:cubicBezTo>
                      <a:pt x="17780" y="68580"/>
                      <a:pt x="11430" y="59690"/>
                      <a:pt x="11430" y="55880"/>
                    </a:cubicBezTo>
                    <a:cubicBezTo>
                      <a:pt x="12700" y="53340"/>
                      <a:pt x="27940" y="49530"/>
                      <a:pt x="30480" y="50800"/>
                    </a:cubicBezTo>
                    <a:cubicBezTo>
                      <a:pt x="31750" y="53340"/>
                      <a:pt x="29210" y="66040"/>
                      <a:pt x="25400" y="67310"/>
                    </a:cubicBezTo>
                    <a:cubicBezTo>
                      <a:pt x="22860" y="68580"/>
                      <a:pt x="12700" y="62230"/>
                      <a:pt x="12700" y="59690"/>
                    </a:cubicBezTo>
                    <a:cubicBezTo>
                      <a:pt x="11430" y="57150"/>
                      <a:pt x="24130" y="48260"/>
                      <a:pt x="27940" y="49530"/>
                    </a:cubicBezTo>
                    <a:cubicBezTo>
                      <a:pt x="34290" y="52070"/>
                      <a:pt x="38100" y="71120"/>
                      <a:pt x="41910" y="87630"/>
                    </a:cubicBezTo>
                    <a:cubicBezTo>
                      <a:pt x="46990" y="116840"/>
                      <a:pt x="53340" y="207010"/>
                      <a:pt x="43180" y="213360"/>
                    </a:cubicBezTo>
                    <a:cubicBezTo>
                      <a:pt x="39370" y="215900"/>
                      <a:pt x="30480" y="212090"/>
                      <a:pt x="26670" y="205740"/>
                    </a:cubicBezTo>
                    <a:cubicBezTo>
                      <a:pt x="13970" y="187960"/>
                      <a:pt x="0" y="64770"/>
                      <a:pt x="12700" y="53340"/>
                    </a:cubicBezTo>
                    <a:cubicBezTo>
                      <a:pt x="16510" y="48260"/>
                      <a:pt x="27940" y="49530"/>
                      <a:pt x="33020" y="54610"/>
                    </a:cubicBezTo>
                    <a:cubicBezTo>
                      <a:pt x="44450" y="67310"/>
                      <a:pt x="44450" y="170180"/>
                      <a:pt x="35560" y="175260"/>
                    </a:cubicBezTo>
                    <a:cubicBezTo>
                      <a:pt x="31750" y="176530"/>
                      <a:pt x="24130" y="171450"/>
                      <a:pt x="20320" y="165100"/>
                    </a:cubicBezTo>
                    <a:cubicBezTo>
                      <a:pt x="12700" y="147320"/>
                      <a:pt x="15240" y="63500"/>
                      <a:pt x="26670" y="50800"/>
                    </a:cubicBezTo>
                    <a:cubicBezTo>
                      <a:pt x="30480" y="45720"/>
                      <a:pt x="36830" y="45720"/>
                      <a:pt x="43180" y="48260"/>
                    </a:cubicBezTo>
                    <a:cubicBezTo>
                      <a:pt x="58420" y="54610"/>
                      <a:pt x="99060" y="113030"/>
                      <a:pt x="99060" y="127000"/>
                    </a:cubicBezTo>
                    <a:cubicBezTo>
                      <a:pt x="99060" y="132080"/>
                      <a:pt x="93980" y="135890"/>
                      <a:pt x="91440" y="137160"/>
                    </a:cubicBezTo>
                    <a:cubicBezTo>
                      <a:pt x="87630" y="137160"/>
                      <a:pt x="80010" y="133350"/>
                      <a:pt x="77470" y="125730"/>
                    </a:cubicBezTo>
                    <a:cubicBezTo>
                      <a:pt x="71120" y="111760"/>
                      <a:pt x="81280" y="63500"/>
                      <a:pt x="85090" y="40640"/>
                    </a:cubicBezTo>
                    <a:cubicBezTo>
                      <a:pt x="87630" y="25400"/>
                      <a:pt x="87630" y="5080"/>
                      <a:pt x="93980" y="2540"/>
                    </a:cubicBezTo>
                    <a:cubicBezTo>
                      <a:pt x="99060" y="0"/>
                      <a:pt x="113030" y="12700"/>
                      <a:pt x="113030" y="12700"/>
                    </a:cubicBezTo>
                  </a:path>
                </a:pathLst>
              </a:custGeom>
              <a:solidFill>
                <a:srgbClr val="5C4574"/>
              </a:solidFill>
              <a:ln cap="sq">
                <a:noFill/>
                <a:prstDash val="solid"/>
                <a:miter/>
              </a:ln>
            </p:spPr>
            <p:txBody>
              <a:bodyPr/>
              <a:lstStyle/>
              <a:p>
                <a:endParaRPr lang="en-GB"/>
              </a:p>
            </p:txBody>
          </p:sp>
        </p:grpSp>
        <p:grpSp>
          <p:nvGrpSpPr>
            <p:cNvPr id="68" name="Group 68"/>
            <p:cNvGrpSpPr/>
            <p:nvPr/>
          </p:nvGrpSpPr>
          <p:grpSpPr>
            <a:xfrm>
              <a:off x="5731027" y="6152757"/>
              <a:ext cx="240030" cy="1653540"/>
              <a:chOff x="0" y="0"/>
              <a:chExt cx="240030" cy="1653540"/>
            </a:xfrm>
          </p:grpSpPr>
          <p:sp>
            <p:nvSpPr>
              <p:cNvPr id="69" name="Freeform 69"/>
              <p:cNvSpPr/>
              <p:nvPr/>
            </p:nvSpPr>
            <p:spPr>
              <a:xfrm>
                <a:off x="36830" y="50800"/>
                <a:ext cx="157480" cy="1551940"/>
              </a:xfrm>
              <a:custGeom>
                <a:avLst/>
                <a:gdLst/>
                <a:ahLst/>
                <a:cxnLst/>
                <a:rect l="l" t="t" r="r" b="b"/>
                <a:pathLst>
                  <a:path w="157480" h="1551940">
                    <a:moveTo>
                      <a:pt x="46990" y="13970"/>
                    </a:moveTo>
                    <a:cubicBezTo>
                      <a:pt x="50800" y="367030"/>
                      <a:pt x="85090" y="402590"/>
                      <a:pt x="92710" y="443230"/>
                    </a:cubicBezTo>
                    <a:cubicBezTo>
                      <a:pt x="99060" y="474980"/>
                      <a:pt x="87630" y="504190"/>
                      <a:pt x="91440" y="533400"/>
                    </a:cubicBezTo>
                    <a:cubicBezTo>
                      <a:pt x="96520" y="565150"/>
                      <a:pt x="113030" y="585470"/>
                      <a:pt x="120650" y="627380"/>
                    </a:cubicBezTo>
                    <a:cubicBezTo>
                      <a:pt x="133350" y="704850"/>
                      <a:pt x="124460" y="922020"/>
                      <a:pt x="137160" y="970280"/>
                    </a:cubicBezTo>
                    <a:cubicBezTo>
                      <a:pt x="140970" y="984250"/>
                      <a:pt x="146050" y="981710"/>
                      <a:pt x="148590" y="995680"/>
                    </a:cubicBezTo>
                    <a:cubicBezTo>
                      <a:pt x="157480" y="1033780"/>
                      <a:pt x="157480" y="1192530"/>
                      <a:pt x="144780" y="1229360"/>
                    </a:cubicBezTo>
                    <a:cubicBezTo>
                      <a:pt x="140970" y="1242060"/>
                      <a:pt x="133350" y="1253490"/>
                      <a:pt x="128270" y="1252220"/>
                    </a:cubicBezTo>
                    <a:cubicBezTo>
                      <a:pt x="123190" y="1252220"/>
                      <a:pt x="115570" y="1233170"/>
                      <a:pt x="114300" y="1223010"/>
                    </a:cubicBezTo>
                    <a:cubicBezTo>
                      <a:pt x="111760" y="1211580"/>
                      <a:pt x="109220" y="1192530"/>
                      <a:pt x="114300" y="1187450"/>
                    </a:cubicBezTo>
                    <a:cubicBezTo>
                      <a:pt x="118110" y="1182370"/>
                      <a:pt x="130810" y="1182370"/>
                      <a:pt x="135890" y="1186180"/>
                    </a:cubicBezTo>
                    <a:cubicBezTo>
                      <a:pt x="148590" y="1197610"/>
                      <a:pt x="152400" y="1253490"/>
                      <a:pt x="151130" y="1290320"/>
                    </a:cubicBezTo>
                    <a:cubicBezTo>
                      <a:pt x="148590" y="1330960"/>
                      <a:pt x="113030" y="1394460"/>
                      <a:pt x="119380" y="1423670"/>
                    </a:cubicBezTo>
                    <a:cubicBezTo>
                      <a:pt x="121920" y="1440180"/>
                      <a:pt x="139700" y="1443990"/>
                      <a:pt x="143510" y="1457960"/>
                    </a:cubicBezTo>
                    <a:cubicBezTo>
                      <a:pt x="149860" y="1475740"/>
                      <a:pt x="152400" y="1508760"/>
                      <a:pt x="143510" y="1524000"/>
                    </a:cubicBezTo>
                    <a:cubicBezTo>
                      <a:pt x="135890" y="1537970"/>
                      <a:pt x="111760" y="1550670"/>
                      <a:pt x="100330" y="1551940"/>
                    </a:cubicBezTo>
                    <a:cubicBezTo>
                      <a:pt x="93980" y="1551940"/>
                      <a:pt x="85090" y="1546860"/>
                      <a:pt x="83820" y="1543050"/>
                    </a:cubicBezTo>
                    <a:cubicBezTo>
                      <a:pt x="81280" y="1537970"/>
                      <a:pt x="87630" y="1526540"/>
                      <a:pt x="87630" y="1526540"/>
                    </a:cubicBezTo>
                    <a:cubicBezTo>
                      <a:pt x="86360" y="1526540"/>
                      <a:pt x="81280" y="1537970"/>
                      <a:pt x="82550" y="1537970"/>
                    </a:cubicBezTo>
                    <a:cubicBezTo>
                      <a:pt x="83820" y="1539240"/>
                      <a:pt x="97790" y="1522730"/>
                      <a:pt x="101600" y="1524000"/>
                    </a:cubicBezTo>
                    <a:cubicBezTo>
                      <a:pt x="105410" y="1525270"/>
                      <a:pt x="107950" y="1546860"/>
                      <a:pt x="104140" y="1549400"/>
                    </a:cubicBezTo>
                    <a:cubicBezTo>
                      <a:pt x="101600" y="1551940"/>
                      <a:pt x="83820" y="1544320"/>
                      <a:pt x="82550" y="1540510"/>
                    </a:cubicBezTo>
                    <a:cubicBezTo>
                      <a:pt x="82550" y="1535430"/>
                      <a:pt x="95250" y="1522730"/>
                      <a:pt x="99060" y="1524000"/>
                    </a:cubicBezTo>
                    <a:cubicBezTo>
                      <a:pt x="104140" y="1524000"/>
                      <a:pt x="109220" y="1544320"/>
                      <a:pt x="106680" y="1548130"/>
                    </a:cubicBezTo>
                    <a:cubicBezTo>
                      <a:pt x="104140" y="1551940"/>
                      <a:pt x="93980" y="1551940"/>
                      <a:pt x="90170" y="1550670"/>
                    </a:cubicBezTo>
                    <a:cubicBezTo>
                      <a:pt x="86360" y="1548130"/>
                      <a:pt x="81280" y="1537970"/>
                      <a:pt x="83820" y="1532890"/>
                    </a:cubicBezTo>
                    <a:cubicBezTo>
                      <a:pt x="86360" y="1524000"/>
                      <a:pt x="113030" y="1520190"/>
                      <a:pt x="119380" y="1508760"/>
                    </a:cubicBezTo>
                    <a:cubicBezTo>
                      <a:pt x="125730" y="1496060"/>
                      <a:pt x="120650" y="1475740"/>
                      <a:pt x="115570" y="1460500"/>
                    </a:cubicBezTo>
                    <a:cubicBezTo>
                      <a:pt x="111760" y="1445260"/>
                      <a:pt x="93980" y="1435100"/>
                      <a:pt x="91440" y="1416050"/>
                    </a:cubicBezTo>
                    <a:cubicBezTo>
                      <a:pt x="87630" y="1386840"/>
                      <a:pt x="119380" y="1341120"/>
                      <a:pt x="123190" y="1303020"/>
                    </a:cubicBezTo>
                    <a:cubicBezTo>
                      <a:pt x="125730" y="1264920"/>
                      <a:pt x="101600" y="1202690"/>
                      <a:pt x="113030" y="1189990"/>
                    </a:cubicBezTo>
                    <a:cubicBezTo>
                      <a:pt x="118110" y="1183640"/>
                      <a:pt x="130810" y="1182370"/>
                      <a:pt x="135890" y="1186180"/>
                    </a:cubicBezTo>
                    <a:cubicBezTo>
                      <a:pt x="144780" y="1193800"/>
                      <a:pt x="146050" y="1234440"/>
                      <a:pt x="140970" y="1244600"/>
                    </a:cubicBezTo>
                    <a:cubicBezTo>
                      <a:pt x="138430" y="1249680"/>
                      <a:pt x="132080" y="1253490"/>
                      <a:pt x="128270" y="1252220"/>
                    </a:cubicBezTo>
                    <a:cubicBezTo>
                      <a:pt x="124460" y="1252220"/>
                      <a:pt x="120650" y="1248410"/>
                      <a:pt x="118110" y="1240790"/>
                    </a:cubicBezTo>
                    <a:cubicBezTo>
                      <a:pt x="107950" y="1211580"/>
                      <a:pt x="134620" y="1045210"/>
                      <a:pt x="125730" y="1004570"/>
                    </a:cubicBezTo>
                    <a:cubicBezTo>
                      <a:pt x="121920" y="989330"/>
                      <a:pt x="114300" y="991870"/>
                      <a:pt x="109220" y="976630"/>
                    </a:cubicBezTo>
                    <a:cubicBezTo>
                      <a:pt x="95250" y="925830"/>
                      <a:pt x="105410" y="716280"/>
                      <a:pt x="92710" y="637540"/>
                    </a:cubicBezTo>
                    <a:cubicBezTo>
                      <a:pt x="86360" y="594360"/>
                      <a:pt x="71120" y="570230"/>
                      <a:pt x="67310" y="537210"/>
                    </a:cubicBezTo>
                    <a:cubicBezTo>
                      <a:pt x="63500" y="506730"/>
                      <a:pt x="73660" y="477520"/>
                      <a:pt x="67310" y="444500"/>
                    </a:cubicBezTo>
                    <a:cubicBezTo>
                      <a:pt x="58420" y="403860"/>
                      <a:pt x="24130" y="368300"/>
                      <a:pt x="13970" y="314960"/>
                    </a:cubicBezTo>
                    <a:cubicBezTo>
                      <a:pt x="0" y="236220"/>
                      <a:pt x="7620" y="46990"/>
                      <a:pt x="20320" y="13970"/>
                    </a:cubicBezTo>
                    <a:cubicBezTo>
                      <a:pt x="24130" y="5080"/>
                      <a:pt x="27940" y="1270"/>
                      <a:pt x="31750" y="0"/>
                    </a:cubicBezTo>
                    <a:cubicBezTo>
                      <a:pt x="36830" y="0"/>
                      <a:pt x="46990" y="13970"/>
                      <a:pt x="46990" y="13970"/>
                    </a:cubicBezTo>
                  </a:path>
                </a:pathLst>
              </a:custGeom>
              <a:solidFill>
                <a:srgbClr val="5C4574"/>
              </a:solidFill>
              <a:ln cap="sq">
                <a:solidFill>
                  <a:srgbClr val="5C4574"/>
                </a:solidFill>
                <a:prstDash val="solid"/>
                <a:miter/>
              </a:ln>
            </p:spPr>
            <p:txBody>
              <a:bodyPr/>
              <a:lstStyle/>
              <a:p>
                <a:endParaRPr lang="en-GB"/>
              </a:p>
            </p:txBody>
          </p:sp>
        </p:grpSp>
        <p:grpSp>
          <p:nvGrpSpPr>
            <p:cNvPr id="70" name="Group 70"/>
            <p:cNvGrpSpPr/>
            <p:nvPr/>
          </p:nvGrpSpPr>
          <p:grpSpPr>
            <a:xfrm>
              <a:off x="5823737" y="6532487"/>
              <a:ext cx="190500" cy="1272540"/>
              <a:chOff x="0" y="0"/>
              <a:chExt cx="190500" cy="1272540"/>
            </a:xfrm>
          </p:grpSpPr>
          <p:sp>
            <p:nvSpPr>
              <p:cNvPr id="71" name="Freeform 71"/>
              <p:cNvSpPr/>
              <p:nvPr/>
            </p:nvSpPr>
            <p:spPr>
              <a:xfrm>
                <a:off x="45720" y="49530"/>
                <a:ext cx="95250" cy="1173480"/>
              </a:xfrm>
              <a:custGeom>
                <a:avLst/>
                <a:gdLst/>
                <a:ahLst/>
                <a:cxnLst/>
                <a:rect l="l" t="t" r="r" b="b"/>
                <a:pathLst>
                  <a:path w="95250" h="1173480">
                    <a:moveTo>
                      <a:pt x="72390" y="15240"/>
                    </a:moveTo>
                    <a:cubicBezTo>
                      <a:pt x="60960" y="251460"/>
                      <a:pt x="82550" y="293370"/>
                      <a:pt x="87630" y="341630"/>
                    </a:cubicBezTo>
                    <a:cubicBezTo>
                      <a:pt x="93980" y="389890"/>
                      <a:pt x="95250" y="430530"/>
                      <a:pt x="92710" y="490220"/>
                    </a:cubicBezTo>
                    <a:cubicBezTo>
                      <a:pt x="88900" y="584200"/>
                      <a:pt x="58420" y="736600"/>
                      <a:pt x="50800" y="850900"/>
                    </a:cubicBezTo>
                    <a:cubicBezTo>
                      <a:pt x="43180" y="952500"/>
                      <a:pt x="55880" y="1096010"/>
                      <a:pt x="41910" y="1141730"/>
                    </a:cubicBezTo>
                    <a:cubicBezTo>
                      <a:pt x="38100" y="1156970"/>
                      <a:pt x="31750" y="1167130"/>
                      <a:pt x="24130" y="1170940"/>
                    </a:cubicBezTo>
                    <a:cubicBezTo>
                      <a:pt x="20320" y="1173480"/>
                      <a:pt x="13970" y="1172210"/>
                      <a:pt x="10160" y="1169670"/>
                    </a:cubicBezTo>
                    <a:cubicBezTo>
                      <a:pt x="6350" y="1165860"/>
                      <a:pt x="2540" y="1153160"/>
                      <a:pt x="5080" y="1145540"/>
                    </a:cubicBezTo>
                    <a:cubicBezTo>
                      <a:pt x="6350" y="1136650"/>
                      <a:pt x="21590" y="1132840"/>
                      <a:pt x="26670" y="1122680"/>
                    </a:cubicBezTo>
                    <a:cubicBezTo>
                      <a:pt x="33020" y="1111250"/>
                      <a:pt x="33020" y="1099820"/>
                      <a:pt x="35560" y="1076960"/>
                    </a:cubicBezTo>
                    <a:cubicBezTo>
                      <a:pt x="43180" y="1014730"/>
                      <a:pt x="35560" y="749300"/>
                      <a:pt x="54610" y="713740"/>
                    </a:cubicBezTo>
                    <a:cubicBezTo>
                      <a:pt x="59690" y="706120"/>
                      <a:pt x="66040" y="703580"/>
                      <a:pt x="69850" y="703580"/>
                    </a:cubicBezTo>
                    <a:cubicBezTo>
                      <a:pt x="74930" y="704850"/>
                      <a:pt x="80010" y="709930"/>
                      <a:pt x="82550" y="717550"/>
                    </a:cubicBezTo>
                    <a:cubicBezTo>
                      <a:pt x="86360" y="735330"/>
                      <a:pt x="58420" y="786130"/>
                      <a:pt x="55880" y="819150"/>
                    </a:cubicBezTo>
                    <a:cubicBezTo>
                      <a:pt x="53340" y="848360"/>
                      <a:pt x="71120" y="892810"/>
                      <a:pt x="62230" y="904240"/>
                    </a:cubicBezTo>
                    <a:cubicBezTo>
                      <a:pt x="57150" y="911860"/>
                      <a:pt x="41910" y="915670"/>
                      <a:pt x="36830" y="910590"/>
                    </a:cubicBezTo>
                    <a:cubicBezTo>
                      <a:pt x="26670" y="900430"/>
                      <a:pt x="52070" y="791210"/>
                      <a:pt x="64770" y="773430"/>
                    </a:cubicBezTo>
                    <a:cubicBezTo>
                      <a:pt x="68580" y="767080"/>
                      <a:pt x="73660" y="763270"/>
                      <a:pt x="78740" y="764540"/>
                    </a:cubicBezTo>
                    <a:cubicBezTo>
                      <a:pt x="82550" y="764540"/>
                      <a:pt x="86360" y="770890"/>
                      <a:pt x="88900" y="777240"/>
                    </a:cubicBezTo>
                    <a:cubicBezTo>
                      <a:pt x="93980" y="795020"/>
                      <a:pt x="88900" y="869950"/>
                      <a:pt x="77470" y="880110"/>
                    </a:cubicBezTo>
                    <a:cubicBezTo>
                      <a:pt x="72390" y="883920"/>
                      <a:pt x="62230" y="882650"/>
                      <a:pt x="57150" y="877570"/>
                    </a:cubicBezTo>
                    <a:cubicBezTo>
                      <a:pt x="49530" y="871220"/>
                      <a:pt x="46990" y="839470"/>
                      <a:pt x="50800" y="829310"/>
                    </a:cubicBezTo>
                    <a:cubicBezTo>
                      <a:pt x="52070" y="824230"/>
                      <a:pt x="59690" y="819150"/>
                      <a:pt x="63500" y="819150"/>
                    </a:cubicBezTo>
                    <a:cubicBezTo>
                      <a:pt x="67310" y="819150"/>
                      <a:pt x="72390" y="824230"/>
                      <a:pt x="74930" y="830580"/>
                    </a:cubicBezTo>
                    <a:cubicBezTo>
                      <a:pt x="81280" y="850900"/>
                      <a:pt x="62230" y="965200"/>
                      <a:pt x="46990" y="976630"/>
                    </a:cubicBezTo>
                    <a:cubicBezTo>
                      <a:pt x="40640" y="981710"/>
                      <a:pt x="29210" y="980440"/>
                      <a:pt x="25400" y="975360"/>
                    </a:cubicBezTo>
                    <a:cubicBezTo>
                      <a:pt x="16510" y="962660"/>
                      <a:pt x="48260" y="900430"/>
                      <a:pt x="53340" y="866140"/>
                    </a:cubicBezTo>
                    <a:cubicBezTo>
                      <a:pt x="58420" y="834390"/>
                      <a:pt x="59690" y="805180"/>
                      <a:pt x="58420" y="773430"/>
                    </a:cubicBezTo>
                    <a:cubicBezTo>
                      <a:pt x="57150" y="740410"/>
                      <a:pt x="54610" y="703580"/>
                      <a:pt x="45720" y="673100"/>
                    </a:cubicBezTo>
                    <a:cubicBezTo>
                      <a:pt x="38100" y="647700"/>
                      <a:pt x="17780" y="631190"/>
                      <a:pt x="11430" y="603250"/>
                    </a:cubicBezTo>
                    <a:cubicBezTo>
                      <a:pt x="1270" y="565150"/>
                      <a:pt x="1270" y="483870"/>
                      <a:pt x="8890" y="463550"/>
                    </a:cubicBezTo>
                    <a:cubicBezTo>
                      <a:pt x="12700" y="455930"/>
                      <a:pt x="16510" y="450850"/>
                      <a:pt x="20320" y="449580"/>
                    </a:cubicBezTo>
                    <a:cubicBezTo>
                      <a:pt x="25400" y="449580"/>
                      <a:pt x="31750" y="453390"/>
                      <a:pt x="35560" y="459740"/>
                    </a:cubicBezTo>
                    <a:cubicBezTo>
                      <a:pt x="43180" y="477520"/>
                      <a:pt x="38100" y="577850"/>
                      <a:pt x="27940" y="584200"/>
                    </a:cubicBezTo>
                    <a:cubicBezTo>
                      <a:pt x="24130" y="585470"/>
                      <a:pt x="15240" y="580390"/>
                      <a:pt x="12700" y="572770"/>
                    </a:cubicBezTo>
                    <a:cubicBezTo>
                      <a:pt x="5080" y="558800"/>
                      <a:pt x="10160" y="487680"/>
                      <a:pt x="20320" y="477520"/>
                    </a:cubicBezTo>
                    <a:cubicBezTo>
                      <a:pt x="25400" y="472440"/>
                      <a:pt x="35560" y="472440"/>
                      <a:pt x="40640" y="477520"/>
                    </a:cubicBezTo>
                    <a:cubicBezTo>
                      <a:pt x="52070" y="486410"/>
                      <a:pt x="62230" y="561340"/>
                      <a:pt x="54610" y="567690"/>
                    </a:cubicBezTo>
                    <a:cubicBezTo>
                      <a:pt x="50800" y="570230"/>
                      <a:pt x="40640" y="567690"/>
                      <a:pt x="36830" y="561340"/>
                    </a:cubicBezTo>
                    <a:cubicBezTo>
                      <a:pt x="26670" y="547370"/>
                      <a:pt x="36830" y="462280"/>
                      <a:pt x="43180" y="444500"/>
                    </a:cubicBezTo>
                    <a:cubicBezTo>
                      <a:pt x="45720" y="438150"/>
                      <a:pt x="49530" y="434340"/>
                      <a:pt x="53340" y="434340"/>
                    </a:cubicBezTo>
                    <a:cubicBezTo>
                      <a:pt x="55880" y="434340"/>
                      <a:pt x="62230" y="439420"/>
                      <a:pt x="64770" y="444500"/>
                    </a:cubicBezTo>
                    <a:cubicBezTo>
                      <a:pt x="69850" y="457200"/>
                      <a:pt x="72390" y="508000"/>
                      <a:pt x="64770" y="516890"/>
                    </a:cubicBezTo>
                    <a:cubicBezTo>
                      <a:pt x="59690" y="521970"/>
                      <a:pt x="49530" y="524510"/>
                      <a:pt x="44450" y="519430"/>
                    </a:cubicBezTo>
                    <a:cubicBezTo>
                      <a:pt x="31750" y="509270"/>
                      <a:pt x="21590" y="410210"/>
                      <a:pt x="31750" y="397510"/>
                    </a:cubicBezTo>
                    <a:cubicBezTo>
                      <a:pt x="36830" y="392430"/>
                      <a:pt x="48260" y="393700"/>
                      <a:pt x="53340" y="397510"/>
                    </a:cubicBezTo>
                    <a:cubicBezTo>
                      <a:pt x="60960" y="405130"/>
                      <a:pt x="59690" y="445770"/>
                      <a:pt x="52070" y="457200"/>
                    </a:cubicBezTo>
                    <a:cubicBezTo>
                      <a:pt x="48260" y="464820"/>
                      <a:pt x="36830" y="472440"/>
                      <a:pt x="30480" y="468630"/>
                    </a:cubicBezTo>
                    <a:cubicBezTo>
                      <a:pt x="16510" y="462280"/>
                      <a:pt x="0" y="363220"/>
                      <a:pt x="8890" y="353060"/>
                    </a:cubicBezTo>
                    <a:cubicBezTo>
                      <a:pt x="12700" y="347980"/>
                      <a:pt x="29210" y="351790"/>
                      <a:pt x="30480" y="353060"/>
                    </a:cubicBezTo>
                    <a:cubicBezTo>
                      <a:pt x="30480" y="355600"/>
                      <a:pt x="22860" y="364490"/>
                      <a:pt x="19050" y="364490"/>
                    </a:cubicBezTo>
                    <a:cubicBezTo>
                      <a:pt x="16510" y="364490"/>
                      <a:pt x="7620" y="355600"/>
                      <a:pt x="8890" y="354330"/>
                    </a:cubicBezTo>
                    <a:cubicBezTo>
                      <a:pt x="10160" y="351790"/>
                      <a:pt x="24130" y="347980"/>
                      <a:pt x="30480" y="353060"/>
                    </a:cubicBezTo>
                    <a:cubicBezTo>
                      <a:pt x="43180" y="363220"/>
                      <a:pt x="58420" y="447040"/>
                      <a:pt x="49530" y="462280"/>
                    </a:cubicBezTo>
                    <a:cubicBezTo>
                      <a:pt x="45720" y="468630"/>
                      <a:pt x="34290" y="472440"/>
                      <a:pt x="30480" y="468630"/>
                    </a:cubicBezTo>
                    <a:cubicBezTo>
                      <a:pt x="22860" y="463550"/>
                      <a:pt x="24130" y="402590"/>
                      <a:pt x="31750" y="394970"/>
                    </a:cubicBezTo>
                    <a:cubicBezTo>
                      <a:pt x="36830" y="391160"/>
                      <a:pt x="48260" y="392430"/>
                      <a:pt x="53340" y="397510"/>
                    </a:cubicBezTo>
                    <a:cubicBezTo>
                      <a:pt x="66040" y="410210"/>
                      <a:pt x="74930" y="500380"/>
                      <a:pt x="64770" y="514350"/>
                    </a:cubicBezTo>
                    <a:cubicBezTo>
                      <a:pt x="60960" y="520700"/>
                      <a:pt x="49530" y="523240"/>
                      <a:pt x="44450" y="519430"/>
                    </a:cubicBezTo>
                    <a:cubicBezTo>
                      <a:pt x="35560" y="513080"/>
                      <a:pt x="35560" y="450850"/>
                      <a:pt x="44450" y="441960"/>
                    </a:cubicBezTo>
                    <a:cubicBezTo>
                      <a:pt x="48260" y="438150"/>
                      <a:pt x="59690" y="436880"/>
                      <a:pt x="63500" y="441960"/>
                    </a:cubicBezTo>
                    <a:cubicBezTo>
                      <a:pt x="74930" y="453390"/>
                      <a:pt x="68580" y="551180"/>
                      <a:pt x="57150" y="563880"/>
                    </a:cubicBezTo>
                    <a:cubicBezTo>
                      <a:pt x="52070" y="567690"/>
                      <a:pt x="41910" y="567690"/>
                      <a:pt x="36830" y="563880"/>
                    </a:cubicBezTo>
                    <a:cubicBezTo>
                      <a:pt x="26670" y="554990"/>
                      <a:pt x="21590" y="474980"/>
                      <a:pt x="27940" y="471170"/>
                    </a:cubicBezTo>
                    <a:cubicBezTo>
                      <a:pt x="30480" y="468630"/>
                      <a:pt x="38100" y="473710"/>
                      <a:pt x="41910" y="480060"/>
                    </a:cubicBezTo>
                    <a:cubicBezTo>
                      <a:pt x="48260" y="494030"/>
                      <a:pt x="43180" y="561340"/>
                      <a:pt x="34290" y="575310"/>
                    </a:cubicBezTo>
                    <a:cubicBezTo>
                      <a:pt x="31750" y="581660"/>
                      <a:pt x="26670" y="584200"/>
                      <a:pt x="22860" y="584200"/>
                    </a:cubicBezTo>
                    <a:cubicBezTo>
                      <a:pt x="19050" y="584200"/>
                      <a:pt x="15240" y="580390"/>
                      <a:pt x="12700" y="572770"/>
                    </a:cubicBezTo>
                    <a:cubicBezTo>
                      <a:pt x="5080" y="556260"/>
                      <a:pt x="2540" y="476250"/>
                      <a:pt x="10160" y="459740"/>
                    </a:cubicBezTo>
                    <a:cubicBezTo>
                      <a:pt x="12700" y="453390"/>
                      <a:pt x="16510" y="450850"/>
                      <a:pt x="20320" y="449580"/>
                    </a:cubicBezTo>
                    <a:cubicBezTo>
                      <a:pt x="25400" y="449580"/>
                      <a:pt x="31750" y="453390"/>
                      <a:pt x="35560" y="459740"/>
                    </a:cubicBezTo>
                    <a:cubicBezTo>
                      <a:pt x="45720" y="478790"/>
                      <a:pt x="30480" y="566420"/>
                      <a:pt x="39370" y="599440"/>
                    </a:cubicBezTo>
                    <a:cubicBezTo>
                      <a:pt x="44450" y="618490"/>
                      <a:pt x="57150" y="623570"/>
                      <a:pt x="63500" y="642620"/>
                    </a:cubicBezTo>
                    <a:cubicBezTo>
                      <a:pt x="73660" y="674370"/>
                      <a:pt x="81280" y="727710"/>
                      <a:pt x="82550" y="773430"/>
                    </a:cubicBezTo>
                    <a:cubicBezTo>
                      <a:pt x="82550" y="822960"/>
                      <a:pt x="68580" y="892810"/>
                      <a:pt x="60960" y="929640"/>
                    </a:cubicBezTo>
                    <a:cubicBezTo>
                      <a:pt x="55880" y="951230"/>
                      <a:pt x="54610" y="974090"/>
                      <a:pt x="45720" y="979170"/>
                    </a:cubicBezTo>
                    <a:cubicBezTo>
                      <a:pt x="40640" y="982980"/>
                      <a:pt x="29210" y="981710"/>
                      <a:pt x="25400" y="975360"/>
                    </a:cubicBezTo>
                    <a:cubicBezTo>
                      <a:pt x="13970" y="958850"/>
                      <a:pt x="35560" y="840740"/>
                      <a:pt x="50800" y="826770"/>
                    </a:cubicBezTo>
                    <a:cubicBezTo>
                      <a:pt x="57150" y="820420"/>
                      <a:pt x="68580" y="821690"/>
                      <a:pt x="72390" y="825500"/>
                    </a:cubicBezTo>
                    <a:cubicBezTo>
                      <a:pt x="80010" y="831850"/>
                      <a:pt x="82550" y="864870"/>
                      <a:pt x="78740" y="875030"/>
                    </a:cubicBezTo>
                    <a:cubicBezTo>
                      <a:pt x="77470" y="880110"/>
                      <a:pt x="72390" y="885190"/>
                      <a:pt x="68580" y="885190"/>
                    </a:cubicBezTo>
                    <a:cubicBezTo>
                      <a:pt x="64770" y="885190"/>
                      <a:pt x="58420" y="881380"/>
                      <a:pt x="55880" y="875030"/>
                    </a:cubicBezTo>
                    <a:cubicBezTo>
                      <a:pt x="49530" y="859790"/>
                      <a:pt x="55880" y="788670"/>
                      <a:pt x="64770" y="773430"/>
                    </a:cubicBezTo>
                    <a:cubicBezTo>
                      <a:pt x="68580" y="767080"/>
                      <a:pt x="73660" y="763270"/>
                      <a:pt x="78740" y="764540"/>
                    </a:cubicBezTo>
                    <a:cubicBezTo>
                      <a:pt x="82550" y="764540"/>
                      <a:pt x="87630" y="769620"/>
                      <a:pt x="88900" y="777240"/>
                    </a:cubicBezTo>
                    <a:cubicBezTo>
                      <a:pt x="93980" y="798830"/>
                      <a:pt x="73660" y="905510"/>
                      <a:pt x="57150" y="913130"/>
                    </a:cubicBezTo>
                    <a:cubicBezTo>
                      <a:pt x="50800" y="916940"/>
                      <a:pt x="36830" y="909320"/>
                      <a:pt x="31750" y="901700"/>
                    </a:cubicBezTo>
                    <a:cubicBezTo>
                      <a:pt x="22860" y="886460"/>
                      <a:pt x="26670" y="849630"/>
                      <a:pt x="29210" y="821690"/>
                    </a:cubicBezTo>
                    <a:cubicBezTo>
                      <a:pt x="33020" y="787400"/>
                      <a:pt x="44450" y="725170"/>
                      <a:pt x="55880" y="711200"/>
                    </a:cubicBezTo>
                    <a:cubicBezTo>
                      <a:pt x="60960" y="706120"/>
                      <a:pt x="66040" y="703580"/>
                      <a:pt x="69850" y="703580"/>
                    </a:cubicBezTo>
                    <a:cubicBezTo>
                      <a:pt x="74930" y="704850"/>
                      <a:pt x="78740" y="709930"/>
                      <a:pt x="82550" y="717550"/>
                    </a:cubicBezTo>
                    <a:cubicBezTo>
                      <a:pt x="91440" y="742950"/>
                      <a:pt x="85090" y="831850"/>
                      <a:pt x="82550" y="892810"/>
                    </a:cubicBezTo>
                    <a:cubicBezTo>
                      <a:pt x="78740" y="962660"/>
                      <a:pt x="74930" y="1064260"/>
                      <a:pt x="58420" y="1111250"/>
                    </a:cubicBezTo>
                    <a:cubicBezTo>
                      <a:pt x="49530" y="1136650"/>
                      <a:pt x="31750" y="1168400"/>
                      <a:pt x="24130" y="1165860"/>
                    </a:cubicBezTo>
                    <a:cubicBezTo>
                      <a:pt x="12700" y="1163320"/>
                      <a:pt x="11430" y="1094740"/>
                      <a:pt x="11430" y="1036320"/>
                    </a:cubicBezTo>
                    <a:cubicBezTo>
                      <a:pt x="11430" y="918210"/>
                      <a:pt x="63500" y="662940"/>
                      <a:pt x="64770" y="500380"/>
                    </a:cubicBezTo>
                    <a:cubicBezTo>
                      <a:pt x="64770" y="363220"/>
                      <a:pt x="27940" y="210820"/>
                      <a:pt x="31750" y="120650"/>
                    </a:cubicBezTo>
                    <a:cubicBezTo>
                      <a:pt x="33020" y="72390"/>
                      <a:pt x="36830" y="22860"/>
                      <a:pt x="48260" y="7620"/>
                    </a:cubicBezTo>
                    <a:cubicBezTo>
                      <a:pt x="53340" y="2540"/>
                      <a:pt x="59690" y="0"/>
                      <a:pt x="63500" y="1270"/>
                    </a:cubicBezTo>
                    <a:cubicBezTo>
                      <a:pt x="68580" y="2540"/>
                      <a:pt x="72390" y="15240"/>
                      <a:pt x="72390" y="15240"/>
                    </a:cubicBezTo>
                  </a:path>
                </a:pathLst>
              </a:custGeom>
              <a:solidFill>
                <a:srgbClr val="5C4574"/>
              </a:solidFill>
              <a:ln cap="sq">
                <a:noFill/>
                <a:prstDash val="solid"/>
                <a:miter/>
              </a:ln>
            </p:spPr>
            <p:txBody>
              <a:bodyPr/>
              <a:lstStyle/>
              <a:p>
                <a:endParaRPr lang="en-GB"/>
              </a:p>
            </p:txBody>
          </p:sp>
        </p:grpSp>
        <p:grpSp>
          <p:nvGrpSpPr>
            <p:cNvPr id="72" name="Group 72"/>
            <p:cNvGrpSpPr/>
            <p:nvPr/>
          </p:nvGrpSpPr>
          <p:grpSpPr>
            <a:xfrm>
              <a:off x="5790717" y="6575667"/>
              <a:ext cx="172720" cy="412750"/>
              <a:chOff x="0" y="0"/>
              <a:chExt cx="172720" cy="412750"/>
            </a:xfrm>
          </p:grpSpPr>
          <p:sp>
            <p:nvSpPr>
              <p:cNvPr id="73" name="Freeform 73"/>
              <p:cNvSpPr/>
              <p:nvPr/>
            </p:nvSpPr>
            <p:spPr>
              <a:xfrm>
                <a:off x="46990" y="49530"/>
                <a:ext cx="88900" cy="314960"/>
              </a:xfrm>
              <a:custGeom>
                <a:avLst/>
                <a:gdLst/>
                <a:ahLst/>
                <a:cxnLst/>
                <a:rect l="l" t="t" r="r" b="b"/>
                <a:pathLst>
                  <a:path w="88900" h="314960">
                    <a:moveTo>
                      <a:pt x="25400" y="10160"/>
                    </a:moveTo>
                    <a:cubicBezTo>
                      <a:pt x="68580" y="196850"/>
                      <a:pt x="57150" y="200660"/>
                      <a:pt x="52070" y="196850"/>
                    </a:cubicBezTo>
                    <a:cubicBezTo>
                      <a:pt x="40640" y="187960"/>
                      <a:pt x="40640" y="97790"/>
                      <a:pt x="48260" y="81280"/>
                    </a:cubicBezTo>
                    <a:cubicBezTo>
                      <a:pt x="50800" y="74930"/>
                      <a:pt x="55880" y="71120"/>
                      <a:pt x="59690" y="71120"/>
                    </a:cubicBezTo>
                    <a:cubicBezTo>
                      <a:pt x="63500" y="71120"/>
                      <a:pt x="68580" y="74930"/>
                      <a:pt x="71120" y="81280"/>
                    </a:cubicBezTo>
                    <a:cubicBezTo>
                      <a:pt x="76200" y="99060"/>
                      <a:pt x="60960" y="180340"/>
                      <a:pt x="49530" y="195580"/>
                    </a:cubicBezTo>
                    <a:cubicBezTo>
                      <a:pt x="45720" y="200660"/>
                      <a:pt x="40640" y="204470"/>
                      <a:pt x="36830" y="201930"/>
                    </a:cubicBezTo>
                    <a:cubicBezTo>
                      <a:pt x="26670" y="196850"/>
                      <a:pt x="16510" y="87630"/>
                      <a:pt x="27940" y="74930"/>
                    </a:cubicBezTo>
                    <a:cubicBezTo>
                      <a:pt x="33020" y="68580"/>
                      <a:pt x="44450" y="67310"/>
                      <a:pt x="49530" y="72390"/>
                    </a:cubicBezTo>
                    <a:cubicBezTo>
                      <a:pt x="62230" y="81280"/>
                      <a:pt x="73660" y="172720"/>
                      <a:pt x="63500" y="185420"/>
                    </a:cubicBezTo>
                    <a:cubicBezTo>
                      <a:pt x="59690" y="190500"/>
                      <a:pt x="48260" y="191770"/>
                      <a:pt x="43180" y="189230"/>
                    </a:cubicBezTo>
                    <a:cubicBezTo>
                      <a:pt x="35560" y="182880"/>
                      <a:pt x="29210" y="142240"/>
                      <a:pt x="33020" y="130810"/>
                    </a:cubicBezTo>
                    <a:cubicBezTo>
                      <a:pt x="34290" y="124460"/>
                      <a:pt x="39370" y="119380"/>
                      <a:pt x="43180" y="119380"/>
                    </a:cubicBezTo>
                    <a:cubicBezTo>
                      <a:pt x="46990" y="119380"/>
                      <a:pt x="52070" y="123190"/>
                      <a:pt x="55880" y="128270"/>
                    </a:cubicBezTo>
                    <a:cubicBezTo>
                      <a:pt x="63500" y="140970"/>
                      <a:pt x="74930" y="193040"/>
                      <a:pt x="69850" y="207010"/>
                    </a:cubicBezTo>
                    <a:cubicBezTo>
                      <a:pt x="67310" y="212090"/>
                      <a:pt x="60960" y="217170"/>
                      <a:pt x="57150" y="217170"/>
                    </a:cubicBezTo>
                    <a:cubicBezTo>
                      <a:pt x="46990" y="214630"/>
                      <a:pt x="21590" y="173990"/>
                      <a:pt x="24130" y="163830"/>
                    </a:cubicBezTo>
                    <a:cubicBezTo>
                      <a:pt x="26670" y="157480"/>
                      <a:pt x="43180" y="152400"/>
                      <a:pt x="45720" y="154940"/>
                    </a:cubicBezTo>
                    <a:cubicBezTo>
                      <a:pt x="48260" y="156210"/>
                      <a:pt x="46990" y="172720"/>
                      <a:pt x="43180" y="175260"/>
                    </a:cubicBezTo>
                    <a:cubicBezTo>
                      <a:pt x="39370" y="177800"/>
                      <a:pt x="27940" y="176530"/>
                      <a:pt x="24130" y="171450"/>
                    </a:cubicBezTo>
                    <a:cubicBezTo>
                      <a:pt x="15240" y="161290"/>
                      <a:pt x="27940" y="116840"/>
                      <a:pt x="22860" y="97790"/>
                    </a:cubicBezTo>
                    <a:cubicBezTo>
                      <a:pt x="20320" y="83820"/>
                      <a:pt x="3810" y="72390"/>
                      <a:pt x="6350" y="66040"/>
                    </a:cubicBezTo>
                    <a:cubicBezTo>
                      <a:pt x="8890" y="59690"/>
                      <a:pt x="21590" y="53340"/>
                      <a:pt x="27940" y="57150"/>
                    </a:cubicBezTo>
                    <a:cubicBezTo>
                      <a:pt x="49530" y="68580"/>
                      <a:pt x="88900" y="280670"/>
                      <a:pt x="73660" y="302260"/>
                    </a:cubicBezTo>
                    <a:cubicBezTo>
                      <a:pt x="69850" y="308610"/>
                      <a:pt x="59690" y="311150"/>
                      <a:pt x="53340" y="307340"/>
                    </a:cubicBezTo>
                    <a:cubicBezTo>
                      <a:pt x="38100" y="297180"/>
                      <a:pt x="15240" y="185420"/>
                      <a:pt x="24130" y="167640"/>
                    </a:cubicBezTo>
                    <a:cubicBezTo>
                      <a:pt x="27940" y="160020"/>
                      <a:pt x="39370" y="157480"/>
                      <a:pt x="41910" y="158750"/>
                    </a:cubicBezTo>
                    <a:cubicBezTo>
                      <a:pt x="43180" y="160020"/>
                      <a:pt x="39370" y="176530"/>
                      <a:pt x="36830" y="176530"/>
                    </a:cubicBezTo>
                    <a:cubicBezTo>
                      <a:pt x="34290" y="177800"/>
                      <a:pt x="24130" y="163830"/>
                      <a:pt x="25400" y="161290"/>
                    </a:cubicBezTo>
                    <a:cubicBezTo>
                      <a:pt x="26670" y="160020"/>
                      <a:pt x="39370" y="158750"/>
                      <a:pt x="44450" y="163830"/>
                    </a:cubicBezTo>
                    <a:cubicBezTo>
                      <a:pt x="59690" y="177800"/>
                      <a:pt x="80010" y="304800"/>
                      <a:pt x="69850" y="311150"/>
                    </a:cubicBezTo>
                    <a:cubicBezTo>
                      <a:pt x="66040" y="314960"/>
                      <a:pt x="57150" y="309880"/>
                      <a:pt x="50800" y="302260"/>
                    </a:cubicBezTo>
                    <a:cubicBezTo>
                      <a:pt x="36830" y="284480"/>
                      <a:pt x="27940" y="223520"/>
                      <a:pt x="20320" y="184150"/>
                    </a:cubicBezTo>
                    <a:cubicBezTo>
                      <a:pt x="13970" y="146050"/>
                      <a:pt x="2540" y="87630"/>
                      <a:pt x="6350" y="68580"/>
                    </a:cubicBezTo>
                    <a:cubicBezTo>
                      <a:pt x="8890" y="60960"/>
                      <a:pt x="11430" y="54610"/>
                      <a:pt x="16510" y="54610"/>
                    </a:cubicBezTo>
                    <a:cubicBezTo>
                      <a:pt x="22860" y="54610"/>
                      <a:pt x="40640" y="78740"/>
                      <a:pt x="46990" y="96520"/>
                    </a:cubicBezTo>
                    <a:cubicBezTo>
                      <a:pt x="53340" y="116840"/>
                      <a:pt x="55880" y="161290"/>
                      <a:pt x="46990" y="170180"/>
                    </a:cubicBezTo>
                    <a:cubicBezTo>
                      <a:pt x="41910" y="175260"/>
                      <a:pt x="26670" y="175260"/>
                      <a:pt x="24130" y="171450"/>
                    </a:cubicBezTo>
                    <a:cubicBezTo>
                      <a:pt x="21590" y="168910"/>
                      <a:pt x="24130" y="156210"/>
                      <a:pt x="27940" y="153670"/>
                    </a:cubicBezTo>
                    <a:cubicBezTo>
                      <a:pt x="30480" y="149860"/>
                      <a:pt x="38100" y="149860"/>
                      <a:pt x="43180" y="152400"/>
                    </a:cubicBezTo>
                    <a:cubicBezTo>
                      <a:pt x="53340" y="157480"/>
                      <a:pt x="69850" y="193040"/>
                      <a:pt x="69850" y="204470"/>
                    </a:cubicBezTo>
                    <a:cubicBezTo>
                      <a:pt x="69850" y="209550"/>
                      <a:pt x="66040" y="215900"/>
                      <a:pt x="62230" y="215900"/>
                    </a:cubicBezTo>
                    <a:cubicBezTo>
                      <a:pt x="58420" y="217170"/>
                      <a:pt x="52070" y="213360"/>
                      <a:pt x="48260" y="207010"/>
                    </a:cubicBezTo>
                    <a:cubicBezTo>
                      <a:pt x="39370" y="194310"/>
                      <a:pt x="26670" y="142240"/>
                      <a:pt x="33020" y="130810"/>
                    </a:cubicBezTo>
                    <a:cubicBezTo>
                      <a:pt x="36830" y="124460"/>
                      <a:pt x="45720" y="119380"/>
                      <a:pt x="50800" y="121920"/>
                    </a:cubicBezTo>
                    <a:cubicBezTo>
                      <a:pt x="59690" y="125730"/>
                      <a:pt x="69850" y="177800"/>
                      <a:pt x="63500" y="185420"/>
                    </a:cubicBezTo>
                    <a:cubicBezTo>
                      <a:pt x="60960" y="190500"/>
                      <a:pt x="48260" y="190500"/>
                      <a:pt x="43180" y="186690"/>
                    </a:cubicBezTo>
                    <a:cubicBezTo>
                      <a:pt x="29210" y="175260"/>
                      <a:pt x="21590" y="91440"/>
                      <a:pt x="27940" y="74930"/>
                    </a:cubicBezTo>
                    <a:cubicBezTo>
                      <a:pt x="30480" y="68580"/>
                      <a:pt x="36830" y="62230"/>
                      <a:pt x="40640" y="63500"/>
                    </a:cubicBezTo>
                    <a:cubicBezTo>
                      <a:pt x="49530" y="67310"/>
                      <a:pt x="62230" y="179070"/>
                      <a:pt x="50800" y="193040"/>
                    </a:cubicBezTo>
                    <a:cubicBezTo>
                      <a:pt x="45720" y="198120"/>
                      <a:pt x="34290" y="199390"/>
                      <a:pt x="29210" y="195580"/>
                    </a:cubicBezTo>
                    <a:cubicBezTo>
                      <a:pt x="20320" y="185420"/>
                      <a:pt x="43180" y="76200"/>
                      <a:pt x="54610" y="72390"/>
                    </a:cubicBezTo>
                    <a:cubicBezTo>
                      <a:pt x="59690" y="71120"/>
                      <a:pt x="68580" y="81280"/>
                      <a:pt x="73660" y="91440"/>
                    </a:cubicBezTo>
                    <a:cubicBezTo>
                      <a:pt x="80010" y="107950"/>
                      <a:pt x="77470" y="152400"/>
                      <a:pt x="73660" y="172720"/>
                    </a:cubicBezTo>
                    <a:cubicBezTo>
                      <a:pt x="72390" y="185420"/>
                      <a:pt x="68580" y="200660"/>
                      <a:pt x="63500" y="201930"/>
                    </a:cubicBezTo>
                    <a:cubicBezTo>
                      <a:pt x="58420" y="201930"/>
                      <a:pt x="52070" y="190500"/>
                      <a:pt x="45720" y="177800"/>
                    </a:cubicBezTo>
                    <a:cubicBezTo>
                      <a:pt x="33020" y="148590"/>
                      <a:pt x="0" y="38100"/>
                      <a:pt x="3810" y="15240"/>
                    </a:cubicBezTo>
                    <a:cubicBezTo>
                      <a:pt x="5080" y="7620"/>
                      <a:pt x="7620" y="2540"/>
                      <a:pt x="11430" y="1270"/>
                    </a:cubicBezTo>
                    <a:cubicBezTo>
                      <a:pt x="15240" y="0"/>
                      <a:pt x="25400" y="10160"/>
                      <a:pt x="25400" y="10160"/>
                    </a:cubicBezTo>
                  </a:path>
                </a:pathLst>
              </a:custGeom>
              <a:solidFill>
                <a:srgbClr val="5C4574"/>
              </a:solidFill>
              <a:ln cap="sq">
                <a:noFill/>
                <a:prstDash val="solid"/>
                <a:miter/>
              </a:ln>
            </p:spPr>
            <p:txBody>
              <a:bodyPr/>
              <a:lstStyle/>
              <a:p>
                <a:endParaRPr lang="en-GB"/>
              </a:p>
            </p:txBody>
          </p:sp>
        </p:grpSp>
        <p:grpSp>
          <p:nvGrpSpPr>
            <p:cNvPr id="74" name="Group 74"/>
            <p:cNvGrpSpPr/>
            <p:nvPr/>
          </p:nvGrpSpPr>
          <p:grpSpPr>
            <a:xfrm>
              <a:off x="5798337" y="6707747"/>
              <a:ext cx="222250" cy="727710"/>
              <a:chOff x="0" y="0"/>
              <a:chExt cx="222250" cy="727710"/>
            </a:xfrm>
          </p:grpSpPr>
          <p:sp>
            <p:nvSpPr>
              <p:cNvPr id="75" name="Freeform 75"/>
              <p:cNvSpPr/>
              <p:nvPr/>
            </p:nvSpPr>
            <p:spPr>
              <a:xfrm>
                <a:off x="45720" y="48260"/>
                <a:ext cx="129540" cy="628650"/>
              </a:xfrm>
              <a:custGeom>
                <a:avLst/>
                <a:gdLst/>
                <a:ahLst/>
                <a:cxnLst/>
                <a:rect l="l" t="t" r="r" b="b"/>
                <a:pathLst>
                  <a:path w="129540" h="628650">
                    <a:moveTo>
                      <a:pt x="26670" y="8890"/>
                    </a:moveTo>
                    <a:cubicBezTo>
                      <a:pt x="62230" y="143510"/>
                      <a:pt x="52070" y="149860"/>
                      <a:pt x="46990" y="148590"/>
                    </a:cubicBezTo>
                    <a:cubicBezTo>
                      <a:pt x="38100" y="143510"/>
                      <a:pt x="36830" y="50800"/>
                      <a:pt x="44450" y="35560"/>
                    </a:cubicBezTo>
                    <a:cubicBezTo>
                      <a:pt x="46990" y="29210"/>
                      <a:pt x="53340" y="26670"/>
                      <a:pt x="55880" y="26670"/>
                    </a:cubicBezTo>
                    <a:cubicBezTo>
                      <a:pt x="59690" y="27940"/>
                      <a:pt x="63500" y="31750"/>
                      <a:pt x="66040" y="38100"/>
                    </a:cubicBezTo>
                    <a:cubicBezTo>
                      <a:pt x="74930" y="62230"/>
                      <a:pt x="80010" y="213360"/>
                      <a:pt x="66040" y="234950"/>
                    </a:cubicBezTo>
                    <a:cubicBezTo>
                      <a:pt x="60960" y="241300"/>
                      <a:pt x="52070" y="243840"/>
                      <a:pt x="46990" y="241300"/>
                    </a:cubicBezTo>
                    <a:cubicBezTo>
                      <a:pt x="35560" y="233680"/>
                      <a:pt x="36830" y="123190"/>
                      <a:pt x="46990" y="105410"/>
                    </a:cubicBezTo>
                    <a:cubicBezTo>
                      <a:pt x="49530" y="99060"/>
                      <a:pt x="57150" y="93980"/>
                      <a:pt x="60960" y="96520"/>
                    </a:cubicBezTo>
                    <a:cubicBezTo>
                      <a:pt x="74930" y="102870"/>
                      <a:pt x="100330" y="245110"/>
                      <a:pt x="88900" y="257810"/>
                    </a:cubicBezTo>
                    <a:cubicBezTo>
                      <a:pt x="83820" y="261620"/>
                      <a:pt x="73660" y="260350"/>
                      <a:pt x="68580" y="255270"/>
                    </a:cubicBezTo>
                    <a:cubicBezTo>
                      <a:pt x="53340" y="238760"/>
                      <a:pt x="60960" y="96520"/>
                      <a:pt x="69850" y="73660"/>
                    </a:cubicBezTo>
                    <a:cubicBezTo>
                      <a:pt x="71120" y="67310"/>
                      <a:pt x="74930" y="63500"/>
                      <a:pt x="78740" y="63500"/>
                    </a:cubicBezTo>
                    <a:cubicBezTo>
                      <a:pt x="81280" y="63500"/>
                      <a:pt x="86360" y="67310"/>
                      <a:pt x="90170" y="73660"/>
                    </a:cubicBezTo>
                    <a:cubicBezTo>
                      <a:pt x="97790" y="90170"/>
                      <a:pt x="100330" y="172720"/>
                      <a:pt x="88900" y="186690"/>
                    </a:cubicBezTo>
                    <a:cubicBezTo>
                      <a:pt x="85090" y="191770"/>
                      <a:pt x="76200" y="194310"/>
                      <a:pt x="72390" y="190500"/>
                    </a:cubicBezTo>
                    <a:cubicBezTo>
                      <a:pt x="57150" y="180340"/>
                      <a:pt x="38100" y="40640"/>
                      <a:pt x="50800" y="27940"/>
                    </a:cubicBezTo>
                    <a:cubicBezTo>
                      <a:pt x="55880" y="24130"/>
                      <a:pt x="67310" y="25400"/>
                      <a:pt x="71120" y="31750"/>
                    </a:cubicBezTo>
                    <a:cubicBezTo>
                      <a:pt x="78740" y="43180"/>
                      <a:pt x="52070" y="91440"/>
                      <a:pt x="45720" y="125730"/>
                    </a:cubicBezTo>
                    <a:cubicBezTo>
                      <a:pt x="40640" y="165100"/>
                      <a:pt x="52070" y="240030"/>
                      <a:pt x="40640" y="255270"/>
                    </a:cubicBezTo>
                    <a:cubicBezTo>
                      <a:pt x="36830" y="260350"/>
                      <a:pt x="26670" y="261620"/>
                      <a:pt x="22860" y="259080"/>
                    </a:cubicBezTo>
                    <a:cubicBezTo>
                      <a:pt x="19050" y="255270"/>
                      <a:pt x="20320" y="245110"/>
                      <a:pt x="20320" y="232410"/>
                    </a:cubicBezTo>
                    <a:cubicBezTo>
                      <a:pt x="20320" y="199390"/>
                      <a:pt x="17780" y="76200"/>
                      <a:pt x="33020" y="60960"/>
                    </a:cubicBezTo>
                    <a:cubicBezTo>
                      <a:pt x="39370" y="55880"/>
                      <a:pt x="46990" y="54610"/>
                      <a:pt x="54610" y="60960"/>
                    </a:cubicBezTo>
                    <a:cubicBezTo>
                      <a:pt x="83820" y="85090"/>
                      <a:pt x="125730" y="447040"/>
                      <a:pt x="113030" y="485140"/>
                    </a:cubicBezTo>
                    <a:cubicBezTo>
                      <a:pt x="110490" y="491490"/>
                      <a:pt x="105410" y="495300"/>
                      <a:pt x="101600" y="495300"/>
                    </a:cubicBezTo>
                    <a:cubicBezTo>
                      <a:pt x="97790" y="495300"/>
                      <a:pt x="93980" y="491490"/>
                      <a:pt x="90170" y="485140"/>
                    </a:cubicBezTo>
                    <a:cubicBezTo>
                      <a:pt x="81280" y="467360"/>
                      <a:pt x="77470" y="379730"/>
                      <a:pt x="82550" y="359410"/>
                    </a:cubicBezTo>
                    <a:cubicBezTo>
                      <a:pt x="85090" y="353060"/>
                      <a:pt x="87630" y="347980"/>
                      <a:pt x="91440" y="346710"/>
                    </a:cubicBezTo>
                    <a:cubicBezTo>
                      <a:pt x="95250" y="345440"/>
                      <a:pt x="102870" y="347980"/>
                      <a:pt x="105410" y="354330"/>
                    </a:cubicBezTo>
                    <a:cubicBezTo>
                      <a:pt x="114300" y="368300"/>
                      <a:pt x="109220" y="449580"/>
                      <a:pt x="100330" y="468630"/>
                    </a:cubicBezTo>
                    <a:cubicBezTo>
                      <a:pt x="97790" y="476250"/>
                      <a:pt x="91440" y="483870"/>
                      <a:pt x="87630" y="482600"/>
                    </a:cubicBezTo>
                    <a:cubicBezTo>
                      <a:pt x="76200" y="480060"/>
                      <a:pt x="50800" y="382270"/>
                      <a:pt x="58420" y="365760"/>
                    </a:cubicBezTo>
                    <a:cubicBezTo>
                      <a:pt x="60960" y="359410"/>
                      <a:pt x="71120" y="355600"/>
                      <a:pt x="74930" y="358140"/>
                    </a:cubicBezTo>
                    <a:cubicBezTo>
                      <a:pt x="85090" y="363220"/>
                      <a:pt x="88900" y="453390"/>
                      <a:pt x="77470" y="463550"/>
                    </a:cubicBezTo>
                    <a:cubicBezTo>
                      <a:pt x="73660" y="468630"/>
                      <a:pt x="62230" y="468630"/>
                      <a:pt x="57150" y="463550"/>
                    </a:cubicBezTo>
                    <a:cubicBezTo>
                      <a:pt x="45720" y="452120"/>
                      <a:pt x="49530" y="349250"/>
                      <a:pt x="55880" y="347980"/>
                    </a:cubicBezTo>
                    <a:cubicBezTo>
                      <a:pt x="59690" y="346710"/>
                      <a:pt x="68580" y="367030"/>
                      <a:pt x="72390" y="382270"/>
                    </a:cubicBezTo>
                    <a:cubicBezTo>
                      <a:pt x="80010" y="407670"/>
                      <a:pt x="90170" y="480060"/>
                      <a:pt x="80010" y="492760"/>
                    </a:cubicBezTo>
                    <a:cubicBezTo>
                      <a:pt x="74930" y="497840"/>
                      <a:pt x="63500" y="500380"/>
                      <a:pt x="59690" y="496570"/>
                    </a:cubicBezTo>
                    <a:cubicBezTo>
                      <a:pt x="48260" y="486410"/>
                      <a:pt x="49530" y="402590"/>
                      <a:pt x="59690" y="391160"/>
                    </a:cubicBezTo>
                    <a:cubicBezTo>
                      <a:pt x="63500" y="387350"/>
                      <a:pt x="72390" y="386080"/>
                      <a:pt x="77470" y="389890"/>
                    </a:cubicBezTo>
                    <a:cubicBezTo>
                      <a:pt x="83820" y="393700"/>
                      <a:pt x="86360" y="407670"/>
                      <a:pt x="91440" y="421640"/>
                    </a:cubicBezTo>
                    <a:cubicBezTo>
                      <a:pt x="99060" y="444500"/>
                      <a:pt x="110490" y="483870"/>
                      <a:pt x="114300" y="515620"/>
                    </a:cubicBezTo>
                    <a:cubicBezTo>
                      <a:pt x="118110" y="548640"/>
                      <a:pt x="121920" y="598170"/>
                      <a:pt x="115570" y="614680"/>
                    </a:cubicBezTo>
                    <a:cubicBezTo>
                      <a:pt x="113030" y="622300"/>
                      <a:pt x="107950" y="628650"/>
                      <a:pt x="104140" y="628650"/>
                    </a:cubicBezTo>
                    <a:cubicBezTo>
                      <a:pt x="99060" y="628650"/>
                      <a:pt x="91440" y="623570"/>
                      <a:pt x="87630" y="614680"/>
                    </a:cubicBezTo>
                    <a:cubicBezTo>
                      <a:pt x="76200" y="589280"/>
                      <a:pt x="76200" y="454660"/>
                      <a:pt x="91440" y="433070"/>
                    </a:cubicBezTo>
                    <a:cubicBezTo>
                      <a:pt x="95250" y="425450"/>
                      <a:pt x="106680" y="420370"/>
                      <a:pt x="110490" y="422910"/>
                    </a:cubicBezTo>
                    <a:cubicBezTo>
                      <a:pt x="113030" y="425450"/>
                      <a:pt x="111760" y="445770"/>
                      <a:pt x="107950" y="447040"/>
                    </a:cubicBezTo>
                    <a:cubicBezTo>
                      <a:pt x="105410" y="448310"/>
                      <a:pt x="90170" y="433070"/>
                      <a:pt x="91440" y="429260"/>
                    </a:cubicBezTo>
                    <a:cubicBezTo>
                      <a:pt x="92710" y="426720"/>
                      <a:pt x="109220" y="422910"/>
                      <a:pt x="115570" y="427990"/>
                    </a:cubicBezTo>
                    <a:cubicBezTo>
                      <a:pt x="124460" y="434340"/>
                      <a:pt x="124460" y="462280"/>
                      <a:pt x="124460" y="485140"/>
                    </a:cubicBezTo>
                    <a:cubicBezTo>
                      <a:pt x="127000" y="520700"/>
                      <a:pt x="129540" y="601980"/>
                      <a:pt x="115570" y="618490"/>
                    </a:cubicBezTo>
                    <a:cubicBezTo>
                      <a:pt x="109220" y="624840"/>
                      <a:pt x="96520" y="628650"/>
                      <a:pt x="91440" y="623570"/>
                    </a:cubicBezTo>
                    <a:cubicBezTo>
                      <a:pt x="80010" y="614680"/>
                      <a:pt x="92710" y="549910"/>
                      <a:pt x="87630" y="511810"/>
                    </a:cubicBezTo>
                    <a:cubicBezTo>
                      <a:pt x="82550" y="473710"/>
                      <a:pt x="54610" y="414020"/>
                      <a:pt x="58420" y="396240"/>
                    </a:cubicBezTo>
                    <a:cubicBezTo>
                      <a:pt x="59690" y="389890"/>
                      <a:pt x="64770" y="386080"/>
                      <a:pt x="68580" y="386080"/>
                    </a:cubicBezTo>
                    <a:cubicBezTo>
                      <a:pt x="71120" y="384810"/>
                      <a:pt x="77470" y="388620"/>
                      <a:pt x="80010" y="393700"/>
                    </a:cubicBezTo>
                    <a:cubicBezTo>
                      <a:pt x="87630" y="408940"/>
                      <a:pt x="88900" y="482600"/>
                      <a:pt x="80010" y="495300"/>
                    </a:cubicBezTo>
                    <a:cubicBezTo>
                      <a:pt x="74930" y="500380"/>
                      <a:pt x="66040" y="502920"/>
                      <a:pt x="62230" y="500380"/>
                    </a:cubicBezTo>
                    <a:cubicBezTo>
                      <a:pt x="48260" y="491490"/>
                      <a:pt x="40640" y="379730"/>
                      <a:pt x="46990" y="359410"/>
                    </a:cubicBezTo>
                    <a:cubicBezTo>
                      <a:pt x="48260" y="353060"/>
                      <a:pt x="52070" y="347980"/>
                      <a:pt x="55880" y="347980"/>
                    </a:cubicBezTo>
                    <a:cubicBezTo>
                      <a:pt x="59690" y="347980"/>
                      <a:pt x="64770" y="351790"/>
                      <a:pt x="68580" y="358140"/>
                    </a:cubicBezTo>
                    <a:cubicBezTo>
                      <a:pt x="76200" y="373380"/>
                      <a:pt x="85090" y="445770"/>
                      <a:pt x="78740" y="461010"/>
                    </a:cubicBezTo>
                    <a:cubicBezTo>
                      <a:pt x="76200" y="467360"/>
                      <a:pt x="68580" y="473710"/>
                      <a:pt x="66040" y="472440"/>
                    </a:cubicBezTo>
                    <a:cubicBezTo>
                      <a:pt x="58420" y="468630"/>
                      <a:pt x="52070" y="382270"/>
                      <a:pt x="58420" y="365760"/>
                    </a:cubicBezTo>
                    <a:cubicBezTo>
                      <a:pt x="59690" y="360680"/>
                      <a:pt x="64770" y="355600"/>
                      <a:pt x="67310" y="355600"/>
                    </a:cubicBezTo>
                    <a:cubicBezTo>
                      <a:pt x="71120" y="355600"/>
                      <a:pt x="76200" y="358140"/>
                      <a:pt x="80010" y="364490"/>
                    </a:cubicBezTo>
                    <a:cubicBezTo>
                      <a:pt x="88900" y="379730"/>
                      <a:pt x="105410" y="455930"/>
                      <a:pt x="99060" y="472440"/>
                    </a:cubicBezTo>
                    <a:cubicBezTo>
                      <a:pt x="97790" y="478790"/>
                      <a:pt x="90170" y="485140"/>
                      <a:pt x="87630" y="482600"/>
                    </a:cubicBezTo>
                    <a:cubicBezTo>
                      <a:pt x="78740" y="478790"/>
                      <a:pt x="73660" y="375920"/>
                      <a:pt x="82550" y="356870"/>
                    </a:cubicBezTo>
                    <a:cubicBezTo>
                      <a:pt x="86360" y="350520"/>
                      <a:pt x="92710" y="345440"/>
                      <a:pt x="97790" y="346710"/>
                    </a:cubicBezTo>
                    <a:cubicBezTo>
                      <a:pt x="101600" y="346710"/>
                      <a:pt x="105410" y="353060"/>
                      <a:pt x="107950" y="360680"/>
                    </a:cubicBezTo>
                    <a:cubicBezTo>
                      <a:pt x="115570" y="382270"/>
                      <a:pt x="123190" y="472440"/>
                      <a:pt x="111760" y="487680"/>
                    </a:cubicBezTo>
                    <a:cubicBezTo>
                      <a:pt x="107950" y="492760"/>
                      <a:pt x="99060" y="495300"/>
                      <a:pt x="93980" y="492760"/>
                    </a:cubicBezTo>
                    <a:cubicBezTo>
                      <a:pt x="88900" y="488950"/>
                      <a:pt x="88900" y="477520"/>
                      <a:pt x="86360" y="462280"/>
                    </a:cubicBezTo>
                    <a:cubicBezTo>
                      <a:pt x="76200" y="412750"/>
                      <a:pt x="45720" y="218440"/>
                      <a:pt x="38100" y="146050"/>
                    </a:cubicBezTo>
                    <a:cubicBezTo>
                      <a:pt x="34290" y="109220"/>
                      <a:pt x="24130" y="71120"/>
                      <a:pt x="33020" y="60960"/>
                    </a:cubicBezTo>
                    <a:cubicBezTo>
                      <a:pt x="38100" y="57150"/>
                      <a:pt x="49530" y="55880"/>
                      <a:pt x="54610" y="60960"/>
                    </a:cubicBezTo>
                    <a:cubicBezTo>
                      <a:pt x="68580" y="76200"/>
                      <a:pt x="57150" y="241300"/>
                      <a:pt x="40640" y="255270"/>
                    </a:cubicBezTo>
                    <a:cubicBezTo>
                      <a:pt x="35560" y="259080"/>
                      <a:pt x="25400" y="257810"/>
                      <a:pt x="20320" y="251460"/>
                    </a:cubicBezTo>
                    <a:cubicBezTo>
                      <a:pt x="6350" y="233680"/>
                      <a:pt x="31750" y="83820"/>
                      <a:pt x="41910" y="49530"/>
                    </a:cubicBezTo>
                    <a:cubicBezTo>
                      <a:pt x="45720" y="36830"/>
                      <a:pt x="48260" y="26670"/>
                      <a:pt x="53340" y="24130"/>
                    </a:cubicBezTo>
                    <a:cubicBezTo>
                      <a:pt x="58420" y="21590"/>
                      <a:pt x="66040" y="22860"/>
                      <a:pt x="71120" y="29210"/>
                    </a:cubicBezTo>
                    <a:cubicBezTo>
                      <a:pt x="85090" y="44450"/>
                      <a:pt x="99060" y="163830"/>
                      <a:pt x="90170" y="184150"/>
                    </a:cubicBezTo>
                    <a:cubicBezTo>
                      <a:pt x="86360" y="190500"/>
                      <a:pt x="80010" y="195580"/>
                      <a:pt x="76200" y="193040"/>
                    </a:cubicBezTo>
                    <a:cubicBezTo>
                      <a:pt x="66040" y="189230"/>
                      <a:pt x="63500" y="91440"/>
                      <a:pt x="69850" y="73660"/>
                    </a:cubicBezTo>
                    <a:cubicBezTo>
                      <a:pt x="71120" y="67310"/>
                      <a:pt x="74930" y="63500"/>
                      <a:pt x="78740" y="63500"/>
                    </a:cubicBezTo>
                    <a:cubicBezTo>
                      <a:pt x="81280" y="63500"/>
                      <a:pt x="86360" y="67310"/>
                      <a:pt x="90170" y="73660"/>
                    </a:cubicBezTo>
                    <a:cubicBezTo>
                      <a:pt x="100330" y="96520"/>
                      <a:pt x="104140" y="243840"/>
                      <a:pt x="88900" y="257810"/>
                    </a:cubicBezTo>
                    <a:cubicBezTo>
                      <a:pt x="83820" y="261620"/>
                      <a:pt x="73660" y="260350"/>
                      <a:pt x="68580" y="255270"/>
                    </a:cubicBezTo>
                    <a:cubicBezTo>
                      <a:pt x="53340" y="240030"/>
                      <a:pt x="38100" y="124460"/>
                      <a:pt x="46990" y="105410"/>
                    </a:cubicBezTo>
                    <a:cubicBezTo>
                      <a:pt x="49530" y="99060"/>
                      <a:pt x="57150" y="93980"/>
                      <a:pt x="60960" y="96520"/>
                    </a:cubicBezTo>
                    <a:cubicBezTo>
                      <a:pt x="71120" y="101600"/>
                      <a:pt x="77470" y="217170"/>
                      <a:pt x="66040" y="234950"/>
                    </a:cubicBezTo>
                    <a:cubicBezTo>
                      <a:pt x="60960" y="241300"/>
                      <a:pt x="52070" y="245110"/>
                      <a:pt x="46990" y="241300"/>
                    </a:cubicBezTo>
                    <a:cubicBezTo>
                      <a:pt x="31750" y="231140"/>
                      <a:pt x="33020" y="63500"/>
                      <a:pt x="44450" y="38100"/>
                    </a:cubicBezTo>
                    <a:cubicBezTo>
                      <a:pt x="46990" y="30480"/>
                      <a:pt x="52070" y="26670"/>
                      <a:pt x="55880" y="26670"/>
                    </a:cubicBezTo>
                    <a:cubicBezTo>
                      <a:pt x="59690" y="27940"/>
                      <a:pt x="63500" y="31750"/>
                      <a:pt x="66040" y="38100"/>
                    </a:cubicBezTo>
                    <a:cubicBezTo>
                      <a:pt x="72390" y="54610"/>
                      <a:pt x="74930" y="127000"/>
                      <a:pt x="64770" y="140970"/>
                    </a:cubicBezTo>
                    <a:cubicBezTo>
                      <a:pt x="60960" y="147320"/>
                      <a:pt x="53340" y="151130"/>
                      <a:pt x="46990" y="148590"/>
                    </a:cubicBezTo>
                    <a:cubicBezTo>
                      <a:pt x="33020" y="142240"/>
                      <a:pt x="10160" y="63500"/>
                      <a:pt x="5080" y="36830"/>
                    </a:cubicBezTo>
                    <a:cubicBezTo>
                      <a:pt x="2540" y="21590"/>
                      <a:pt x="0" y="6350"/>
                      <a:pt x="5080" y="2540"/>
                    </a:cubicBezTo>
                    <a:cubicBezTo>
                      <a:pt x="8890" y="0"/>
                      <a:pt x="26670" y="8890"/>
                      <a:pt x="26670" y="8890"/>
                    </a:cubicBezTo>
                  </a:path>
                </a:pathLst>
              </a:custGeom>
              <a:solidFill>
                <a:srgbClr val="5C4574"/>
              </a:solidFill>
              <a:ln cap="sq">
                <a:noFill/>
                <a:prstDash val="solid"/>
                <a:miter/>
              </a:ln>
            </p:spPr>
            <p:txBody>
              <a:bodyPr/>
              <a:lstStyle/>
              <a:p>
                <a:endParaRPr lang="en-GB"/>
              </a:p>
            </p:txBody>
          </p:sp>
        </p:grpSp>
        <p:grpSp>
          <p:nvGrpSpPr>
            <p:cNvPr id="76" name="Group 76"/>
            <p:cNvGrpSpPr/>
            <p:nvPr/>
          </p:nvGrpSpPr>
          <p:grpSpPr>
            <a:xfrm>
              <a:off x="4156227" y="2417687"/>
              <a:ext cx="309880" cy="408940"/>
              <a:chOff x="0" y="0"/>
              <a:chExt cx="309880" cy="408940"/>
            </a:xfrm>
          </p:grpSpPr>
          <p:sp>
            <p:nvSpPr>
              <p:cNvPr id="77" name="Freeform 77"/>
              <p:cNvSpPr/>
              <p:nvPr/>
            </p:nvSpPr>
            <p:spPr>
              <a:xfrm>
                <a:off x="48260" y="50800"/>
                <a:ext cx="213360" cy="311150"/>
              </a:xfrm>
              <a:custGeom>
                <a:avLst/>
                <a:gdLst/>
                <a:ahLst/>
                <a:cxnLst/>
                <a:rect l="l" t="t" r="r" b="b"/>
                <a:pathLst>
                  <a:path w="213360" h="311150">
                    <a:moveTo>
                      <a:pt x="81280" y="91440"/>
                    </a:moveTo>
                    <a:cubicBezTo>
                      <a:pt x="68580" y="184150"/>
                      <a:pt x="59690" y="78740"/>
                      <a:pt x="73660" y="55880"/>
                    </a:cubicBezTo>
                    <a:cubicBezTo>
                      <a:pt x="81280" y="43180"/>
                      <a:pt x="99060" y="36830"/>
                      <a:pt x="109220" y="38100"/>
                    </a:cubicBezTo>
                    <a:cubicBezTo>
                      <a:pt x="120650" y="39370"/>
                      <a:pt x="133350" y="49530"/>
                      <a:pt x="139700" y="64770"/>
                    </a:cubicBezTo>
                    <a:cubicBezTo>
                      <a:pt x="152400" y="95250"/>
                      <a:pt x="132080" y="229870"/>
                      <a:pt x="132080" y="229870"/>
                    </a:cubicBezTo>
                    <a:cubicBezTo>
                      <a:pt x="132080" y="229870"/>
                      <a:pt x="143510" y="151130"/>
                      <a:pt x="138430" y="118110"/>
                    </a:cubicBezTo>
                    <a:cubicBezTo>
                      <a:pt x="133350" y="88900"/>
                      <a:pt x="102870" y="55880"/>
                      <a:pt x="105410" y="36830"/>
                    </a:cubicBezTo>
                    <a:cubicBezTo>
                      <a:pt x="107950" y="25400"/>
                      <a:pt x="119380" y="15240"/>
                      <a:pt x="128270" y="12700"/>
                    </a:cubicBezTo>
                    <a:cubicBezTo>
                      <a:pt x="139700" y="8890"/>
                      <a:pt x="158750" y="11430"/>
                      <a:pt x="168910" y="22860"/>
                    </a:cubicBezTo>
                    <a:cubicBezTo>
                      <a:pt x="186690" y="45720"/>
                      <a:pt x="182880" y="144780"/>
                      <a:pt x="176530" y="185420"/>
                    </a:cubicBezTo>
                    <a:cubicBezTo>
                      <a:pt x="171450" y="209550"/>
                      <a:pt x="165100" y="229870"/>
                      <a:pt x="153670" y="241300"/>
                    </a:cubicBezTo>
                    <a:cubicBezTo>
                      <a:pt x="144780" y="251460"/>
                      <a:pt x="133350" y="252730"/>
                      <a:pt x="118110" y="255270"/>
                    </a:cubicBezTo>
                    <a:cubicBezTo>
                      <a:pt x="96520" y="259080"/>
                      <a:pt x="46990" y="260350"/>
                      <a:pt x="31750" y="250190"/>
                    </a:cubicBezTo>
                    <a:cubicBezTo>
                      <a:pt x="21590" y="243840"/>
                      <a:pt x="16510" y="228600"/>
                      <a:pt x="16510" y="218440"/>
                    </a:cubicBezTo>
                    <a:cubicBezTo>
                      <a:pt x="17780" y="209550"/>
                      <a:pt x="25400" y="194310"/>
                      <a:pt x="34290" y="189230"/>
                    </a:cubicBezTo>
                    <a:cubicBezTo>
                      <a:pt x="43180" y="184150"/>
                      <a:pt x="59690" y="182880"/>
                      <a:pt x="68580" y="187960"/>
                    </a:cubicBezTo>
                    <a:cubicBezTo>
                      <a:pt x="78740" y="193040"/>
                      <a:pt x="90170" y="214630"/>
                      <a:pt x="90170" y="226060"/>
                    </a:cubicBezTo>
                    <a:cubicBezTo>
                      <a:pt x="88900" y="237490"/>
                      <a:pt x="78740" y="250190"/>
                      <a:pt x="68580" y="254000"/>
                    </a:cubicBezTo>
                    <a:cubicBezTo>
                      <a:pt x="59690" y="257810"/>
                      <a:pt x="43180" y="257810"/>
                      <a:pt x="34290" y="252730"/>
                    </a:cubicBezTo>
                    <a:cubicBezTo>
                      <a:pt x="26670" y="247650"/>
                      <a:pt x="17780" y="233680"/>
                      <a:pt x="16510" y="223520"/>
                    </a:cubicBezTo>
                    <a:cubicBezTo>
                      <a:pt x="16510" y="213360"/>
                      <a:pt x="21590" y="198120"/>
                      <a:pt x="31750" y="191770"/>
                    </a:cubicBezTo>
                    <a:cubicBezTo>
                      <a:pt x="45720" y="181610"/>
                      <a:pt x="88900" y="200660"/>
                      <a:pt x="102870" y="185420"/>
                    </a:cubicBezTo>
                    <a:cubicBezTo>
                      <a:pt x="123190" y="163830"/>
                      <a:pt x="96520" y="74930"/>
                      <a:pt x="104140" y="45720"/>
                    </a:cubicBezTo>
                    <a:cubicBezTo>
                      <a:pt x="107950" y="31750"/>
                      <a:pt x="113030" y="21590"/>
                      <a:pt x="120650" y="16510"/>
                    </a:cubicBezTo>
                    <a:cubicBezTo>
                      <a:pt x="127000" y="11430"/>
                      <a:pt x="137160" y="8890"/>
                      <a:pt x="146050" y="10160"/>
                    </a:cubicBezTo>
                    <a:cubicBezTo>
                      <a:pt x="154940" y="12700"/>
                      <a:pt x="165100" y="19050"/>
                      <a:pt x="173990" y="30480"/>
                    </a:cubicBezTo>
                    <a:cubicBezTo>
                      <a:pt x="187960" y="46990"/>
                      <a:pt x="204470" y="88900"/>
                      <a:pt x="209550" y="113030"/>
                    </a:cubicBezTo>
                    <a:cubicBezTo>
                      <a:pt x="213360" y="130810"/>
                      <a:pt x="210820" y="142240"/>
                      <a:pt x="210820" y="158750"/>
                    </a:cubicBezTo>
                    <a:cubicBezTo>
                      <a:pt x="209550" y="180340"/>
                      <a:pt x="212090" y="212090"/>
                      <a:pt x="205740" y="231140"/>
                    </a:cubicBezTo>
                    <a:cubicBezTo>
                      <a:pt x="200660" y="247650"/>
                      <a:pt x="193040" y="259080"/>
                      <a:pt x="184150" y="270510"/>
                    </a:cubicBezTo>
                    <a:cubicBezTo>
                      <a:pt x="175260" y="281940"/>
                      <a:pt x="165100" y="293370"/>
                      <a:pt x="151130" y="298450"/>
                    </a:cubicBezTo>
                    <a:cubicBezTo>
                      <a:pt x="137160" y="306070"/>
                      <a:pt x="115570" y="311150"/>
                      <a:pt x="100330" y="306070"/>
                    </a:cubicBezTo>
                    <a:cubicBezTo>
                      <a:pt x="87630" y="302260"/>
                      <a:pt x="73660" y="293370"/>
                      <a:pt x="66040" y="278130"/>
                    </a:cubicBezTo>
                    <a:cubicBezTo>
                      <a:pt x="52070" y="247650"/>
                      <a:pt x="57150" y="162560"/>
                      <a:pt x="62230" y="120650"/>
                    </a:cubicBezTo>
                    <a:cubicBezTo>
                      <a:pt x="64770" y="91440"/>
                      <a:pt x="68580" y="62230"/>
                      <a:pt x="78740" y="49530"/>
                    </a:cubicBezTo>
                    <a:cubicBezTo>
                      <a:pt x="85090" y="41910"/>
                      <a:pt x="92710" y="38100"/>
                      <a:pt x="101600" y="38100"/>
                    </a:cubicBezTo>
                    <a:cubicBezTo>
                      <a:pt x="110490" y="36830"/>
                      <a:pt x="124460" y="39370"/>
                      <a:pt x="132080" y="49530"/>
                    </a:cubicBezTo>
                    <a:cubicBezTo>
                      <a:pt x="144780" y="68580"/>
                      <a:pt x="142240" y="142240"/>
                      <a:pt x="132080" y="179070"/>
                    </a:cubicBezTo>
                    <a:cubicBezTo>
                      <a:pt x="123190" y="209550"/>
                      <a:pt x="104140" y="243840"/>
                      <a:pt x="86360" y="256540"/>
                    </a:cubicBezTo>
                    <a:cubicBezTo>
                      <a:pt x="72390" y="265430"/>
                      <a:pt x="54610" y="266700"/>
                      <a:pt x="40640" y="261620"/>
                    </a:cubicBezTo>
                    <a:cubicBezTo>
                      <a:pt x="27940" y="257810"/>
                      <a:pt x="13970" y="245110"/>
                      <a:pt x="7620" y="233680"/>
                    </a:cubicBezTo>
                    <a:cubicBezTo>
                      <a:pt x="1270" y="223520"/>
                      <a:pt x="2540" y="212090"/>
                      <a:pt x="2540" y="195580"/>
                    </a:cubicBezTo>
                    <a:cubicBezTo>
                      <a:pt x="1270" y="165100"/>
                      <a:pt x="0" y="96520"/>
                      <a:pt x="10160" y="63500"/>
                    </a:cubicBezTo>
                    <a:cubicBezTo>
                      <a:pt x="17780" y="40640"/>
                      <a:pt x="29210" y="19050"/>
                      <a:pt x="43180" y="8890"/>
                    </a:cubicBezTo>
                    <a:cubicBezTo>
                      <a:pt x="52070" y="1270"/>
                      <a:pt x="63500" y="0"/>
                      <a:pt x="76200" y="0"/>
                    </a:cubicBezTo>
                    <a:cubicBezTo>
                      <a:pt x="90170" y="0"/>
                      <a:pt x="111760" y="2540"/>
                      <a:pt x="123190" y="12700"/>
                    </a:cubicBezTo>
                    <a:cubicBezTo>
                      <a:pt x="135890" y="22860"/>
                      <a:pt x="143510" y="45720"/>
                      <a:pt x="146050" y="62230"/>
                    </a:cubicBezTo>
                    <a:cubicBezTo>
                      <a:pt x="148590" y="74930"/>
                      <a:pt x="149860" y="88900"/>
                      <a:pt x="144780" y="99060"/>
                    </a:cubicBezTo>
                    <a:cubicBezTo>
                      <a:pt x="142240" y="109220"/>
                      <a:pt x="133350" y="119380"/>
                      <a:pt x="125730" y="121920"/>
                    </a:cubicBezTo>
                    <a:cubicBezTo>
                      <a:pt x="116840" y="125730"/>
                      <a:pt x="102870" y="123190"/>
                      <a:pt x="95250" y="118110"/>
                    </a:cubicBezTo>
                    <a:cubicBezTo>
                      <a:pt x="87630" y="113030"/>
                      <a:pt x="81280" y="91440"/>
                      <a:pt x="81280" y="91440"/>
                    </a:cubicBezTo>
                  </a:path>
                </a:pathLst>
              </a:custGeom>
              <a:solidFill>
                <a:srgbClr val="5C4574"/>
              </a:solidFill>
              <a:ln cap="sq">
                <a:noFill/>
                <a:prstDash val="solid"/>
                <a:miter/>
              </a:ln>
            </p:spPr>
            <p:txBody>
              <a:bodyPr/>
              <a:lstStyle/>
              <a:p>
                <a:endParaRPr lang="en-GB"/>
              </a:p>
            </p:txBody>
          </p:sp>
        </p:grpSp>
        <p:grpSp>
          <p:nvGrpSpPr>
            <p:cNvPr id="78" name="Group 78"/>
            <p:cNvGrpSpPr/>
            <p:nvPr/>
          </p:nvGrpSpPr>
          <p:grpSpPr>
            <a:xfrm>
              <a:off x="3530117" y="1364857"/>
              <a:ext cx="1219200" cy="1127760"/>
              <a:chOff x="0" y="0"/>
              <a:chExt cx="1219200" cy="1127760"/>
            </a:xfrm>
          </p:grpSpPr>
          <p:sp>
            <p:nvSpPr>
              <p:cNvPr id="79" name="Freeform 79"/>
              <p:cNvSpPr/>
              <p:nvPr/>
            </p:nvSpPr>
            <p:spPr>
              <a:xfrm>
                <a:off x="50800" y="48260"/>
                <a:ext cx="1121410" cy="1037590"/>
              </a:xfrm>
              <a:custGeom>
                <a:avLst/>
                <a:gdLst/>
                <a:ahLst/>
                <a:cxnLst/>
                <a:rect l="l" t="t" r="r" b="b"/>
                <a:pathLst>
                  <a:path w="1121410" h="1037590">
                    <a:moveTo>
                      <a:pt x="52070" y="228600"/>
                    </a:moveTo>
                    <a:cubicBezTo>
                      <a:pt x="198120" y="336550"/>
                      <a:pt x="302260" y="383540"/>
                      <a:pt x="364490" y="427990"/>
                    </a:cubicBezTo>
                    <a:cubicBezTo>
                      <a:pt x="416560" y="466090"/>
                      <a:pt x="466090" y="506730"/>
                      <a:pt x="496570" y="543560"/>
                    </a:cubicBezTo>
                    <a:cubicBezTo>
                      <a:pt x="518160" y="568960"/>
                      <a:pt x="527050" y="585470"/>
                      <a:pt x="542290" y="617220"/>
                    </a:cubicBezTo>
                    <a:cubicBezTo>
                      <a:pt x="567690" y="670560"/>
                      <a:pt x="605790" y="770890"/>
                      <a:pt x="622300" y="835660"/>
                    </a:cubicBezTo>
                    <a:cubicBezTo>
                      <a:pt x="635000" y="886460"/>
                      <a:pt x="646430" y="971550"/>
                      <a:pt x="642620" y="972820"/>
                    </a:cubicBezTo>
                    <a:cubicBezTo>
                      <a:pt x="640080" y="974090"/>
                      <a:pt x="628650" y="951230"/>
                      <a:pt x="624840" y="925830"/>
                    </a:cubicBezTo>
                    <a:cubicBezTo>
                      <a:pt x="609600" y="845820"/>
                      <a:pt x="610870" y="468630"/>
                      <a:pt x="624840" y="400050"/>
                    </a:cubicBezTo>
                    <a:cubicBezTo>
                      <a:pt x="628650" y="382270"/>
                      <a:pt x="631190" y="377190"/>
                      <a:pt x="638810" y="368300"/>
                    </a:cubicBezTo>
                    <a:cubicBezTo>
                      <a:pt x="647700" y="359410"/>
                      <a:pt x="660400" y="349250"/>
                      <a:pt x="674370" y="346710"/>
                    </a:cubicBezTo>
                    <a:cubicBezTo>
                      <a:pt x="689610" y="344170"/>
                      <a:pt x="715010" y="350520"/>
                      <a:pt x="731520" y="361950"/>
                    </a:cubicBezTo>
                    <a:cubicBezTo>
                      <a:pt x="751840" y="374650"/>
                      <a:pt x="767080" y="397510"/>
                      <a:pt x="781050" y="425450"/>
                    </a:cubicBezTo>
                    <a:cubicBezTo>
                      <a:pt x="800100" y="462280"/>
                      <a:pt x="805180" y="521970"/>
                      <a:pt x="825500" y="570230"/>
                    </a:cubicBezTo>
                    <a:cubicBezTo>
                      <a:pt x="849630" y="622300"/>
                      <a:pt x="894080" y="698500"/>
                      <a:pt x="918210" y="726440"/>
                    </a:cubicBezTo>
                    <a:cubicBezTo>
                      <a:pt x="929640" y="739140"/>
                      <a:pt x="934720" y="744220"/>
                      <a:pt x="948690" y="750570"/>
                    </a:cubicBezTo>
                    <a:cubicBezTo>
                      <a:pt x="970280" y="758190"/>
                      <a:pt x="1022350" y="772160"/>
                      <a:pt x="1037590" y="759460"/>
                    </a:cubicBezTo>
                    <a:cubicBezTo>
                      <a:pt x="1051560" y="748030"/>
                      <a:pt x="1049020" y="717550"/>
                      <a:pt x="1046480" y="692150"/>
                    </a:cubicBezTo>
                    <a:cubicBezTo>
                      <a:pt x="1042670" y="657860"/>
                      <a:pt x="1024890" y="613410"/>
                      <a:pt x="1007110" y="574040"/>
                    </a:cubicBezTo>
                    <a:cubicBezTo>
                      <a:pt x="989330" y="530860"/>
                      <a:pt x="956310" y="487680"/>
                      <a:pt x="935990" y="443230"/>
                    </a:cubicBezTo>
                    <a:cubicBezTo>
                      <a:pt x="918210" y="401320"/>
                      <a:pt x="901700" y="355600"/>
                      <a:pt x="891540" y="314960"/>
                    </a:cubicBezTo>
                    <a:cubicBezTo>
                      <a:pt x="882650" y="278130"/>
                      <a:pt x="880110" y="209550"/>
                      <a:pt x="873760" y="208280"/>
                    </a:cubicBezTo>
                    <a:cubicBezTo>
                      <a:pt x="869950" y="208280"/>
                      <a:pt x="869950" y="236220"/>
                      <a:pt x="861060" y="243840"/>
                    </a:cubicBezTo>
                    <a:cubicBezTo>
                      <a:pt x="850900" y="252730"/>
                      <a:pt x="838200" y="251460"/>
                      <a:pt x="816610" y="256540"/>
                    </a:cubicBezTo>
                    <a:cubicBezTo>
                      <a:pt x="763270" y="265430"/>
                      <a:pt x="600710" y="283210"/>
                      <a:pt x="530860" y="284480"/>
                    </a:cubicBezTo>
                    <a:cubicBezTo>
                      <a:pt x="490220" y="285750"/>
                      <a:pt x="468630" y="285750"/>
                      <a:pt x="435610" y="279400"/>
                    </a:cubicBezTo>
                    <a:cubicBezTo>
                      <a:pt x="396240" y="273050"/>
                      <a:pt x="336550" y="259080"/>
                      <a:pt x="309880" y="241300"/>
                    </a:cubicBezTo>
                    <a:cubicBezTo>
                      <a:pt x="293370" y="231140"/>
                      <a:pt x="287020" y="219710"/>
                      <a:pt x="278130" y="203200"/>
                    </a:cubicBezTo>
                    <a:cubicBezTo>
                      <a:pt x="265430" y="181610"/>
                      <a:pt x="262890" y="146050"/>
                      <a:pt x="250190" y="123190"/>
                    </a:cubicBezTo>
                    <a:cubicBezTo>
                      <a:pt x="237490" y="101600"/>
                      <a:pt x="217170" y="69850"/>
                      <a:pt x="203200" y="68580"/>
                    </a:cubicBezTo>
                    <a:cubicBezTo>
                      <a:pt x="193040" y="67310"/>
                      <a:pt x="186690" y="77470"/>
                      <a:pt x="175260" y="88900"/>
                    </a:cubicBezTo>
                    <a:cubicBezTo>
                      <a:pt x="149860" y="119380"/>
                      <a:pt x="100330" y="252730"/>
                      <a:pt x="69850" y="273050"/>
                    </a:cubicBezTo>
                    <a:cubicBezTo>
                      <a:pt x="58420" y="281940"/>
                      <a:pt x="45720" y="280670"/>
                      <a:pt x="36830" y="278130"/>
                    </a:cubicBezTo>
                    <a:cubicBezTo>
                      <a:pt x="29210" y="275590"/>
                      <a:pt x="21590" y="270510"/>
                      <a:pt x="17780" y="262890"/>
                    </a:cubicBezTo>
                    <a:cubicBezTo>
                      <a:pt x="13970" y="252730"/>
                      <a:pt x="15240" y="228600"/>
                      <a:pt x="21590" y="219710"/>
                    </a:cubicBezTo>
                    <a:cubicBezTo>
                      <a:pt x="25400" y="212090"/>
                      <a:pt x="34290" y="208280"/>
                      <a:pt x="41910" y="207010"/>
                    </a:cubicBezTo>
                    <a:cubicBezTo>
                      <a:pt x="50800" y="207010"/>
                      <a:pt x="67310" y="210820"/>
                      <a:pt x="74930" y="217170"/>
                    </a:cubicBezTo>
                    <a:cubicBezTo>
                      <a:pt x="81280" y="224790"/>
                      <a:pt x="86360" y="241300"/>
                      <a:pt x="85090" y="250190"/>
                    </a:cubicBezTo>
                    <a:cubicBezTo>
                      <a:pt x="83820" y="257810"/>
                      <a:pt x="80010" y="266700"/>
                      <a:pt x="73660" y="270510"/>
                    </a:cubicBezTo>
                    <a:cubicBezTo>
                      <a:pt x="64770" y="276860"/>
                      <a:pt x="39370" y="280670"/>
                      <a:pt x="29210" y="274320"/>
                    </a:cubicBezTo>
                    <a:cubicBezTo>
                      <a:pt x="19050" y="267970"/>
                      <a:pt x="12700" y="251460"/>
                      <a:pt x="13970" y="232410"/>
                    </a:cubicBezTo>
                    <a:cubicBezTo>
                      <a:pt x="17780" y="190500"/>
                      <a:pt x="93980" y="66040"/>
                      <a:pt x="133350" y="30480"/>
                    </a:cubicBezTo>
                    <a:cubicBezTo>
                      <a:pt x="154940" y="11430"/>
                      <a:pt x="177800" y="5080"/>
                      <a:pt x="196850" y="2540"/>
                    </a:cubicBezTo>
                    <a:cubicBezTo>
                      <a:pt x="209550" y="0"/>
                      <a:pt x="219710" y="1270"/>
                      <a:pt x="232410" y="7620"/>
                    </a:cubicBezTo>
                    <a:cubicBezTo>
                      <a:pt x="251460" y="16510"/>
                      <a:pt x="276860" y="40640"/>
                      <a:pt x="292100" y="66040"/>
                    </a:cubicBezTo>
                    <a:cubicBezTo>
                      <a:pt x="312420" y="95250"/>
                      <a:pt x="307340" y="153670"/>
                      <a:pt x="334010" y="179070"/>
                    </a:cubicBezTo>
                    <a:cubicBezTo>
                      <a:pt x="359410" y="204470"/>
                      <a:pt x="400050" y="208280"/>
                      <a:pt x="450850" y="214630"/>
                    </a:cubicBezTo>
                    <a:cubicBezTo>
                      <a:pt x="534670" y="223520"/>
                      <a:pt x="720090" y="205740"/>
                      <a:pt x="798830" y="186690"/>
                    </a:cubicBezTo>
                    <a:cubicBezTo>
                      <a:pt x="842010" y="176530"/>
                      <a:pt x="871220" y="146050"/>
                      <a:pt x="895350" y="146050"/>
                    </a:cubicBezTo>
                    <a:cubicBezTo>
                      <a:pt x="910590" y="146050"/>
                      <a:pt x="922020" y="148590"/>
                      <a:pt x="933450" y="161290"/>
                    </a:cubicBezTo>
                    <a:cubicBezTo>
                      <a:pt x="960120" y="191770"/>
                      <a:pt x="963930" y="313690"/>
                      <a:pt x="989330" y="386080"/>
                    </a:cubicBezTo>
                    <a:cubicBezTo>
                      <a:pt x="1016000" y="458470"/>
                      <a:pt x="1070610" y="534670"/>
                      <a:pt x="1090930" y="594360"/>
                    </a:cubicBezTo>
                    <a:cubicBezTo>
                      <a:pt x="1106170" y="633730"/>
                      <a:pt x="1113790" y="665480"/>
                      <a:pt x="1117600" y="699770"/>
                    </a:cubicBezTo>
                    <a:cubicBezTo>
                      <a:pt x="1120140" y="727710"/>
                      <a:pt x="1121410" y="760730"/>
                      <a:pt x="1115060" y="782320"/>
                    </a:cubicBezTo>
                    <a:cubicBezTo>
                      <a:pt x="1111250" y="796290"/>
                      <a:pt x="1106170" y="807720"/>
                      <a:pt x="1094740" y="816610"/>
                    </a:cubicBezTo>
                    <a:cubicBezTo>
                      <a:pt x="1073150" y="829310"/>
                      <a:pt x="1019810" y="831850"/>
                      <a:pt x="988060" y="829310"/>
                    </a:cubicBezTo>
                    <a:cubicBezTo>
                      <a:pt x="962660" y="828040"/>
                      <a:pt x="938530" y="821690"/>
                      <a:pt x="919480" y="811530"/>
                    </a:cubicBezTo>
                    <a:cubicBezTo>
                      <a:pt x="902970" y="803910"/>
                      <a:pt x="892810" y="796290"/>
                      <a:pt x="877570" y="778510"/>
                    </a:cubicBezTo>
                    <a:cubicBezTo>
                      <a:pt x="849630" y="746760"/>
                      <a:pt x="803910" y="679450"/>
                      <a:pt x="774700" y="621030"/>
                    </a:cubicBezTo>
                    <a:cubicBezTo>
                      <a:pt x="741680" y="554990"/>
                      <a:pt x="711200" y="397510"/>
                      <a:pt x="694690" y="400050"/>
                    </a:cubicBezTo>
                    <a:cubicBezTo>
                      <a:pt x="669290" y="403860"/>
                      <a:pt x="711200" y="869950"/>
                      <a:pt x="690880" y="963930"/>
                    </a:cubicBezTo>
                    <a:cubicBezTo>
                      <a:pt x="683260" y="996950"/>
                      <a:pt x="678180" y="1018540"/>
                      <a:pt x="661670" y="1028700"/>
                    </a:cubicBezTo>
                    <a:cubicBezTo>
                      <a:pt x="646430" y="1037590"/>
                      <a:pt x="613410" y="1033780"/>
                      <a:pt x="599440" y="1023620"/>
                    </a:cubicBezTo>
                    <a:cubicBezTo>
                      <a:pt x="585470" y="1013460"/>
                      <a:pt x="580390" y="994410"/>
                      <a:pt x="574040" y="972820"/>
                    </a:cubicBezTo>
                    <a:cubicBezTo>
                      <a:pt x="563880" y="942340"/>
                      <a:pt x="567690" y="896620"/>
                      <a:pt x="554990" y="848360"/>
                    </a:cubicBezTo>
                    <a:cubicBezTo>
                      <a:pt x="537210" y="779780"/>
                      <a:pt x="501650" y="669290"/>
                      <a:pt x="458470" y="605790"/>
                    </a:cubicBezTo>
                    <a:cubicBezTo>
                      <a:pt x="424180" y="553720"/>
                      <a:pt x="383540" y="524510"/>
                      <a:pt x="332740" y="485140"/>
                    </a:cubicBezTo>
                    <a:cubicBezTo>
                      <a:pt x="270510" y="438150"/>
                      <a:pt x="163830" y="388620"/>
                      <a:pt x="105410" y="349250"/>
                    </a:cubicBezTo>
                    <a:cubicBezTo>
                      <a:pt x="66040" y="322580"/>
                      <a:pt x="26670" y="294640"/>
                      <a:pt x="11430" y="276860"/>
                    </a:cubicBezTo>
                    <a:cubicBezTo>
                      <a:pt x="3810" y="267970"/>
                      <a:pt x="1270" y="264160"/>
                      <a:pt x="0" y="256540"/>
                    </a:cubicBezTo>
                    <a:cubicBezTo>
                      <a:pt x="0" y="247650"/>
                      <a:pt x="2540" y="233680"/>
                      <a:pt x="10160" y="228600"/>
                    </a:cubicBezTo>
                    <a:cubicBezTo>
                      <a:pt x="19050" y="222250"/>
                      <a:pt x="52070" y="228600"/>
                      <a:pt x="52070" y="228600"/>
                    </a:cubicBezTo>
                  </a:path>
                </a:pathLst>
              </a:custGeom>
              <a:solidFill>
                <a:srgbClr val="5C4574"/>
              </a:solidFill>
              <a:ln cap="sq">
                <a:noFill/>
                <a:prstDash val="solid"/>
                <a:miter/>
              </a:ln>
            </p:spPr>
            <p:txBody>
              <a:bodyPr/>
              <a:lstStyle/>
              <a:p>
                <a:endParaRPr lang="en-GB"/>
              </a:p>
            </p:txBody>
          </p:sp>
        </p:grpSp>
        <p:grpSp>
          <p:nvGrpSpPr>
            <p:cNvPr id="80" name="Group 80"/>
            <p:cNvGrpSpPr/>
            <p:nvPr/>
          </p:nvGrpSpPr>
          <p:grpSpPr>
            <a:xfrm>
              <a:off x="3596157" y="1395337"/>
              <a:ext cx="1135380" cy="891540"/>
              <a:chOff x="0" y="0"/>
              <a:chExt cx="1135380" cy="891540"/>
            </a:xfrm>
          </p:grpSpPr>
          <p:sp>
            <p:nvSpPr>
              <p:cNvPr id="81" name="Freeform 81"/>
              <p:cNvSpPr/>
              <p:nvPr/>
            </p:nvSpPr>
            <p:spPr>
              <a:xfrm>
                <a:off x="43180" y="48260"/>
                <a:ext cx="1041400" cy="797560"/>
              </a:xfrm>
              <a:custGeom>
                <a:avLst/>
                <a:gdLst/>
                <a:ahLst/>
                <a:cxnLst/>
                <a:rect l="l" t="t" r="r" b="b"/>
                <a:pathLst>
                  <a:path w="1041400" h="797560">
                    <a:moveTo>
                      <a:pt x="100330" y="125730"/>
                    </a:moveTo>
                    <a:cubicBezTo>
                      <a:pt x="120650" y="248920"/>
                      <a:pt x="105410" y="256540"/>
                      <a:pt x="95250" y="255270"/>
                    </a:cubicBezTo>
                    <a:cubicBezTo>
                      <a:pt x="86360" y="255270"/>
                      <a:pt x="77470" y="233680"/>
                      <a:pt x="68580" y="233680"/>
                    </a:cubicBezTo>
                    <a:cubicBezTo>
                      <a:pt x="59690" y="233680"/>
                      <a:pt x="50800" y="255270"/>
                      <a:pt x="41910" y="255270"/>
                    </a:cubicBezTo>
                    <a:cubicBezTo>
                      <a:pt x="31750" y="255270"/>
                      <a:pt x="17780" y="243840"/>
                      <a:pt x="11430" y="233680"/>
                    </a:cubicBezTo>
                    <a:cubicBezTo>
                      <a:pt x="3810" y="219710"/>
                      <a:pt x="0" y="189230"/>
                      <a:pt x="7620" y="177800"/>
                    </a:cubicBezTo>
                    <a:cubicBezTo>
                      <a:pt x="13970" y="166370"/>
                      <a:pt x="36830" y="156210"/>
                      <a:pt x="46990" y="158750"/>
                    </a:cubicBezTo>
                    <a:cubicBezTo>
                      <a:pt x="57150" y="161290"/>
                      <a:pt x="60960" y="189230"/>
                      <a:pt x="71120" y="189230"/>
                    </a:cubicBezTo>
                    <a:cubicBezTo>
                      <a:pt x="88900" y="187960"/>
                      <a:pt x="118110" y="73660"/>
                      <a:pt x="143510" y="62230"/>
                    </a:cubicBezTo>
                    <a:cubicBezTo>
                      <a:pt x="157480" y="55880"/>
                      <a:pt x="176530" y="59690"/>
                      <a:pt x="185420" y="69850"/>
                    </a:cubicBezTo>
                    <a:cubicBezTo>
                      <a:pt x="199390" y="82550"/>
                      <a:pt x="209550" y="132080"/>
                      <a:pt x="201930" y="148590"/>
                    </a:cubicBezTo>
                    <a:cubicBezTo>
                      <a:pt x="198120" y="158750"/>
                      <a:pt x="179070" y="167640"/>
                      <a:pt x="168910" y="166370"/>
                    </a:cubicBezTo>
                    <a:cubicBezTo>
                      <a:pt x="158750" y="165100"/>
                      <a:pt x="146050" y="153670"/>
                      <a:pt x="140970" y="140970"/>
                    </a:cubicBezTo>
                    <a:cubicBezTo>
                      <a:pt x="132080" y="121920"/>
                      <a:pt x="134620" y="69850"/>
                      <a:pt x="143510" y="49530"/>
                    </a:cubicBezTo>
                    <a:cubicBezTo>
                      <a:pt x="149860" y="36830"/>
                      <a:pt x="162560" y="25400"/>
                      <a:pt x="172720" y="25400"/>
                    </a:cubicBezTo>
                    <a:cubicBezTo>
                      <a:pt x="184150" y="25400"/>
                      <a:pt x="201930" y="36830"/>
                      <a:pt x="208280" y="50800"/>
                    </a:cubicBezTo>
                    <a:cubicBezTo>
                      <a:pt x="218440" y="72390"/>
                      <a:pt x="212090" y="133350"/>
                      <a:pt x="201930" y="153670"/>
                    </a:cubicBezTo>
                    <a:cubicBezTo>
                      <a:pt x="196850" y="165100"/>
                      <a:pt x="189230" y="172720"/>
                      <a:pt x="179070" y="173990"/>
                    </a:cubicBezTo>
                    <a:cubicBezTo>
                      <a:pt x="168910" y="176530"/>
                      <a:pt x="152400" y="171450"/>
                      <a:pt x="143510" y="162560"/>
                    </a:cubicBezTo>
                    <a:cubicBezTo>
                      <a:pt x="129540" y="147320"/>
                      <a:pt x="123190" y="96520"/>
                      <a:pt x="125730" y="76200"/>
                    </a:cubicBezTo>
                    <a:cubicBezTo>
                      <a:pt x="128270" y="63500"/>
                      <a:pt x="133350" y="53340"/>
                      <a:pt x="140970" y="48260"/>
                    </a:cubicBezTo>
                    <a:cubicBezTo>
                      <a:pt x="149860" y="43180"/>
                      <a:pt x="163830" y="41910"/>
                      <a:pt x="172720" y="45720"/>
                    </a:cubicBezTo>
                    <a:cubicBezTo>
                      <a:pt x="181610" y="49530"/>
                      <a:pt x="189230" y="57150"/>
                      <a:pt x="193040" y="69850"/>
                    </a:cubicBezTo>
                    <a:cubicBezTo>
                      <a:pt x="200660" y="95250"/>
                      <a:pt x="195580" y="173990"/>
                      <a:pt x="182880" y="199390"/>
                    </a:cubicBezTo>
                    <a:cubicBezTo>
                      <a:pt x="175260" y="212090"/>
                      <a:pt x="163830" y="222250"/>
                      <a:pt x="152400" y="223520"/>
                    </a:cubicBezTo>
                    <a:cubicBezTo>
                      <a:pt x="142240" y="224790"/>
                      <a:pt x="128270" y="215900"/>
                      <a:pt x="119380" y="204470"/>
                    </a:cubicBezTo>
                    <a:cubicBezTo>
                      <a:pt x="106680" y="187960"/>
                      <a:pt x="96520" y="140970"/>
                      <a:pt x="100330" y="120650"/>
                    </a:cubicBezTo>
                    <a:cubicBezTo>
                      <a:pt x="102870" y="106680"/>
                      <a:pt x="111760" y="92710"/>
                      <a:pt x="121920" y="88900"/>
                    </a:cubicBezTo>
                    <a:cubicBezTo>
                      <a:pt x="129540" y="85090"/>
                      <a:pt x="144780" y="87630"/>
                      <a:pt x="152400" y="91440"/>
                    </a:cubicBezTo>
                    <a:cubicBezTo>
                      <a:pt x="160020" y="96520"/>
                      <a:pt x="165100" y="101600"/>
                      <a:pt x="166370" y="111760"/>
                    </a:cubicBezTo>
                    <a:cubicBezTo>
                      <a:pt x="168910" y="133350"/>
                      <a:pt x="140970" y="208280"/>
                      <a:pt x="120650" y="227330"/>
                    </a:cubicBezTo>
                    <a:cubicBezTo>
                      <a:pt x="110490" y="237490"/>
                      <a:pt x="95250" y="243840"/>
                      <a:pt x="85090" y="241300"/>
                    </a:cubicBezTo>
                    <a:cubicBezTo>
                      <a:pt x="74930" y="238760"/>
                      <a:pt x="64770" y="227330"/>
                      <a:pt x="59690" y="212090"/>
                    </a:cubicBezTo>
                    <a:cubicBezTo>
                      <a:pt x="52070" y="184150"/>
                      <a:pt x="63500" y="97790"/>
                      <a:pt x="78740" y="72390"/>
                    </a:cubicBezTo>
                    <a:cubicBezTo>
                      <a:pt x="86360" y="59690"/>
                      <a:pt x="97790" y="50800"/>
                      <a:pt x="107950" y="50800"/>
                    </a:cubicBezTo>
                    <a:cubicBezTo>
                      <a:pt x="118110" y="50800"/>
                      <a:pt x="134620" y="62230"/>
                      <a:pt x="139700" y="71120"/>
                    </a:cubicBezTo>
                    <a:cubicBezTo>
                      <a:pt x="143510" y="77470"/>
                      <a:pt x="143510" y="87630"/>
                      <a:pt x="140970" y="93980"/>
                    </a:cubicBezTo>
                    <a:cubicBezTo>
                      <a:pt x="134620" y="104140"/>
                      <a:pt x="105410" y="124460"/>
                      <a:pt x="100330" y="120650"/>
                    </a:cubicBezTo>
                    <a:cubicBezTo>
                      <a:pt x="96520" y="118110"/>
                      <a:pt x="105410" y="92710"/>
                      <a:pt x="114300" y="80010"/>
                    </a:cubicBezTo>
                    <a:cubicBezTo>
                      <a:pt x="124460" y="63500"/>
                      <a:pt x="152400" y="33020"/>
                      <a:pt x="165100" y="35560"/>
                    </a:cubicBezTo>
                    <a:cubicBezTo>
                      <a:pt x="176530" y="36830"/>
                      <a:pt x="186690" y="64770"/>
                      <a:pt x="190500" y="83820"/>
                    </a:cubicBezTo>
                    <a:cubicBezTo>
                      <a:pt x="195580" y="105410"/>
                      <a:pt x="191770" y="134620"/>
                      <a:pt x="187960" y="158750"/>
                    </a:cubicBezTo>
                    <a:cubicBezTo>
                      <a:pt x="184150" y="182880"/>
                      <a:pt x="177800" y="222250"/>
                      <a:pt x="165100" y="229870"/>
                    </a:cubicBezTo>
                    <a:cubicBezTo>
                      <a:pt x="156210" y="234950"/>
                      <a:pt x="130810" y="223520"/>
                      <a:pt x="130810" y="220980"/>
                    </a:cubicBezTo>
                    <a:cubicBezTo>
                      <a:pt x="130810" y="219710"/>
                      <a:pt x="157480" y="226060"/>
                      <a:pt x="165100" y="219710"/>
                    </a:cubicBezTo>
                    <a:cubicBezTo>
                      <a:pt x="176530" y="209550"/>
                      <a:pt x="177800" y="168910"/>
                      <a:pt x="173990" y="151130"/>
                    </a:cubicBezTo>
                    <a:cubicBezTo>
                      <a:pt x="171450" y="138430"/>
                      <a:pt x="153670" y="130810"/>
                      <a:pt x="154940" y="120650"/>
                    </a:cubicBezTo>
                    <a:cubicBezTo>
                      <a:pt x="156210" y="109220"/>
                      <a:pt x="176530" y="88900"/>
                      <a:pt x="187960" y="87630"/>
                    </a:cubicBezTo>
                    <a:cubicBezTo>
                      <a:pt x="196850" y="85090"/>
                      <a:pt x="212090" y="92710"/>
                      <a:pt x="217170" y="100330"/>
                    </a:cubicBezTo>
                    <a:cubicBezTo>
                      <a:pt x="223520" y="107950"/>
                      <a:pt x="217170" y="123190"/>
                      <a:pt x="222250" y="132080"/>
                    </a:cubicBezTo>
                    <a:cubicBezTo>
                      <a:pt x="228600" y="140970"/>
                      <a:pt x="238760" y="144780"/>
                      <a:pt x="251460" y="152400"/>
                    </a:cubicBezTo>
                    <a:cubicBezTo>
                      <a:pt x="276860" y="166370"/>
                      <a:pt x="314960" y="193040"/>
                      <a:pt x="368300" y="204470"/>
                    </a:cubicBezTo>
                    <a:cubicBezTo>
                      <a:pt x="467360" y="227330"/>
                      <a:pt x="793750" y="181610"/>
                      <a:pt x="814070" y="212090"/>
                    </a:cubicBezTo>
                    <a:cubicBezTo>
                      <a:pt x="819150" y="220980"/>
                      <a:pt x="797560" y="236220"/>
                      <a:pt x="798830" y="246380"/>
                    </a:cubicBezTo>
                    <a:cubicBezTo>
                      <a:pt x="800100" y="256540"/>
                      <a:pt x="820420" y="269240"/>
                      <a:pt x="817880" y="275590"/>
                    </a:cubicBezTo>
                    <a:cubicBezTo>
                      <a:pt x="814070" y="284480"/>
                      <a:pt x="791210" y="283210"/>
                      <a:pt x="765810" y="284480"/>
                    </a:cubicBezTo>
                    <a:cubicBezTo>
                      <a:pt x="701040" y="290830"/>
                      <a:pt x="478790" y="293370"/>
                      <a:pt x="414020" y="287020"/>
                    </a:cubicBezTo>
                    <a:cubicBezTo>
                      <a:pt x="388620" y="284480"/>
                      <a:pt x="383540" y="283210"/>
                      <a:pt x="361950" y="275590"/>
                    </a:cubicBezTo>
                    <a:cubicBezTo>
                      <a:pt x="325120" y="262890"/>
                      <a:pt x="256540" y="231140"/>
                      <a:pt x="220980" y="200660"/>
                    </a:cubicBezTo>
                    <a:cubicBezTo>
                      <a:pt x="191770" y="173990"/>
                      <a:pt x="176530" y="127000"/>
                      <a:pt x="157480" y="109220"/>
                    </a:cubicBezTo>
                    <a:cubicBezTo>
                      <a:pt x="147320" y="99060"/>
                      <a:pt x="137160" y="101600"/>
                      <a:pt x="130810" y="91440"/>
                    </a:cubicBezTo>
                    <a:cubicBezTo>
                      <a:pt x="120650" y="76200"/>
                      <a:pt x="110490" y="34290"/>
                      <a:pt x="118110" y="20320"/>
                    </a:cubicBezTo>
                    <a:cubicBezTo>
                      <a:pt x="124460" y="8890"/>
                      <a:pt x="144780" y="0"/>
                      <a:pt x="156210" y="2540"/>
                    </a:cubicBezTo>
                    <a:cubicBezTo>
                      <a:pt x="167640" y="3810"/>
                      <a:pt x="180340" y="15240"/>
                      <a:pt x="185420" y="30480"/>
                    </a:cubicBezTo>
                    <a:cubicBezTo>
                      <a:pt x="195580" y="60960"/>
                      <a:pt x="177800" y="148590"/>
                      <a:pt x="163830" y="189230"/>
                    </a:cubicBezTo>
                    <a:cubicBezTo>
                      <a:pt x="153670" y="217170"/>
                      <a:pt x="119380" y="240030"/>
                      <a:pt x="125730" y="254000"/>
                    </a:cubicBezTo>
                    <a:cubicBezTo>
                      <a:pt x="132080" y="269240"/>
                      <a:pt x="173990" y="264160"/>
                      <a:pt x="204470" y="276860"/>
                    </a:cubicBezTo>
                    <a:cubicBezTo>
                      <a:pt x="254000" y="298450"/>
                      <a:pt x="337820" y="342900"/>
                      <a:pt x="391160" y="377190"/>
                    </a:cubicBezTo>
                    <a:cubicBezTo>
                      <a:pt x="435610" y="406400"/>
                      <a:pt x="477520" y="439420"/>
                      <a:pt x="506730" y="467360"/>
                    </a:cubicBezTo>
                    <a:cubicBezTo>
                      <a:pt x="528320" y="487680"/>
                      <a:pt x="541020" y="500380"/>
                      <a:pt x="554990" y="523240"/>
                    </a:cubicBezTo>
                    <a:cubicBezTo>
                      <a:pt x="572770" y="552450"/>
                      <a:pt x="591820" y="595630"/>
                      <a:pt x="599440" y="633730"/>
                    </a:cubicBezTo>
                    <a:cubicBezTo>
                      <a:pt x="608330" y="673100"/>
                      <a:pt x="610870" y="730250"/>
                      <a:pt x="604520" y="756920"/>
                    </a:cubicBezTo>
                    <a:cubicBezTo>
                      <a:pt x="601980" y="770890"/>
                      <a:pt x="596900" y="781050"/>
                      <a:pt x="589280" y="787400"/>
                    </a:cubicBezTo>
                    <a:cubicBezTo>
                      <a:pt x="580390" y="792480"/>
                      <a:pt x="567690" y="797560"/>
                      <a:pt x="554990" y="791210"/>
                    </a:cubicBezTo>
                    <a:cubicBezTo>
                      <a:pt x="511810" y="768350"/>
                      <a:pt x="379730" y="502920"/>
                      <a:pt x="373380" y="448310"/>
                    </a:cubicBezTo>
                    <a:cubicBezTo>
                      <a:pt x="370840" y="431800"/>
                      <a:pt x="375920" y="422910"/>
                      <a:pt x="382270" y="415290"/>
                    </a:cubicBezTo>
                    <a:cubicBezTo>
                      <a:pt x="388620" y="407670"/>
                      <a:pt x="402590" y="401320"/>
                      <a:pt x="414020" y="403860"/>
                    </a:cubicBezTo>
                    <a:cubicBezTo>
                      <a:pt x="433070" y="407670"/>
                      <a:pt x="467360" y="439420"/>
                      <a:pt x="474980" y="459740"/>
                    </a:cubicBezTo>
                    <a:cubicBezTo>
                      <a:pt x="481330" y="474980"/>
                      <a:pt x="478790" y="500380"/>
                      <a:pt x="469900" y="508000"/>
                    </a:cubicBezTo>
                    <a:cubicBezTo>
                      <a:pt x="461010" y="516890"/>
                      <a:pt x="439420" y="516890"/>
                      <a:pt x="421640" y="509270"/>
                    </a:cubicBezTo>
                    <a:cubicBezTo>
                      <a:pt x="387350" y="495300"/>
                      <a:pt x="350520" y="426720"/>
                      <a:pt x="299720" y="384810"/>
                    </a:cubicBezTo>
                    <a:cubicBezTo>
                      <a:pt x="234950" y="330200"/>
                      <a:pt x="74930" y="255270"/>
                      <a:pt x="57150" y="217170"/>
                    </a:cubicBezTo>
                    <a:cubicBezTo>
                      <a:pt x="50800" y="204470"/>
                      <a:pt x="55880" y="194310"/>
                      <a:pt x="60960" y="185420"/>
                    </a:cubicBezTo>
                    <a:cubicBezTo>
                      <a:pt x="64770" y="176530"/>
                      <a:pt x="73660" y="168910"/>
                      <a:pt x="86360" y="165100"/>
                    </a:cubicBezTo>
                    <a:cubicBezTo>
                      <a:pt x="111760" y="156210"/>
                      <a:pt x="163830" y="157480"/>
                      <a:pt x="209550" y="162560"/>
                    </a:cubicBezTo>
                    <a:cubicBezTo>
                      <a:pt x="271780" y="167640"/>
                      <a:pt x="393700" y="184150"/>
                      <a:pt x="422910" y="207010"/>
                    </a:cubicBezTo>
                    <a:cubicBezTo>
                      <a:pt x="435610" y="217170"/>
                      <a:pt x="440690" y="231140"/>
                      <a:pt x="438150" y="241300"/>
                    </a:cubicBezTo>
                    <a:cubicBezTo>
                      <a:pt x="436880" y="251460"/>
                      <a:pt x="425450" y="261620"/>
                      <a:pt x="411480" y="267970"/>
                    </a:cubicBezTo>
                    <a:cubicBezTo>
                      <a:pt x="388620" y="280670"/>
                      <a:pt x="328930" y="290830"/>
                      <a:pt x="303530" y="289560"/>
                    </a:cubicBezTo>
                    <a:cubicBezTo>
                      <a:pt x="290830" y="288290"/>
                      <a:pt x="280670" y="287020"/>
                      <a:pt x="274320" y="279400"/>
                    </a:cubicBezTo>
                    <a:cubicBezTo>
                      <a:pt x="267970" y="270510"/>
                      <a:pt x="265430" y="248920"/>
                      <a:pt x="273050" y="236220"/>
                    </a:cubicBezTo>
                    <a:cubicBezTo>
                      <a:pt x="281940" y="218440"/>
                      <a:pt x="322580" y="191770"/>
                      <a:pt x="340360" y="193040"/>
                    </a:cubicBezTo>
                    <a:cubicBezTo>
                      <a:pt x="351790" y="194310"/>
                      <a:pt x="367030" y="208280"/>
                      <a:pt x="369570" y="218440"/>
                    </a:cubicBezTo>
                    <a:cubicBezTo>
                      <a:pt x="372110" y="228600"/>
                      <a:pt x="368300" y="243840"/>
                      <a:pt x="356870" y="254000"/>
                    </a:cubicBezTo>
                    <a:cubicBezTo>
                      <a:pt x="332740" y="273050"/>
                      <a:pt x="233680" y="285750"/>
                      <a:pt x="196850" y="281940"/>
                    </a:cubicBezTo>
                    <a:cubicBezTo>
                      <a:pt x="175260" y="280670"/>
                      <a:pt x="152400" y="275590"/>
                      <a:pt x="147320" y="264160"/>
                    </a:cubicBezTo>
                    <a:cubicBezTo>
                      <a:pt x="143510" y="252730"/>
                      <a:pt x="163830" y="214630"/>
                      <a:pt x="175260" y="213360"/>
                    </a:cubicBezTo>
                    <a:cubicBezTo>
                      <a:pt x="185420" y="210820"/>
                      <a:pt x="215900" y="242570"/>
                      <a:pt x="213360" y="247650"/>
                    </a:cubicBezTo>
                    <a:cubicBezTo>
                      <a:pt x="212090" y="252730"/>
                      <a:pt x="184150" y="252730"/>
                      <a:pt x="181610" y="248920"/>
                    </a:cubicBezTo>
                    <a:cubicBezTo>
                      <a:pt x="179070" y="243840"/>
                      <a:pt x="191770" y="226060"/>
                      <a:pt x="199390" y="222250"/>
                    </a:cubicBezTo>
                    <a:cubicBezTo>
                      <a:pt x="207010" y="218440"/>
                      <a:pt x="222250" y="218440"/>
                      <a:pt x="229870" y="224790"/>
                    </a:cubicBezTo>
                    <a:cubicBezTo>
                      <a:pt x="242570" y="234950"/>
                      <a:pt x="255270" y="276860"/>
                      <a:pt x="251460" y="293370"/>
                    </a:cubicBezTo>
                    <a:cubicBezTo>
                      <a:pt x="248920" y="306070"/>
                      <a:pt x="234950" y="318770"/>
                      <a:pt x="224790" y="321310"/>
                    </a:cubicBezTo>
                    <a:cubicBezTo>
                      <a:pt x="215900" y="323850"/>
                      <a:pt x="200660" y="317500"/>
                      <a:pt x="194310" y="312420"/>
                    </a:cubicBezTo>
                    <a:cubicBezTo>
                      <a:pt x="187960" y="307340"/>
                      <a:pt x="182880" y="298450"/>
                      <a:pt x="184150" y="290830"/>
                    </a:cubicBezTo>
                    <a:cubicBezTo>
                      <a:pt x="186690" y="278130"/>
                      <a:pt x="207010" y="262890"/>
                      <a:pt x="222250" y="252730"/>
                    </a:cubicBezTo>
                    <a:cubicBezTo>
                      <a:pt x="238760" y="241300"/>
                      <a:pt x="269240" y="224790"/>
                      <a:pt x="285750" y="229870"/>
                    </a:cubicBezTo>
                    <a:cubicBezTo>
                      <a:pt x="299720" y="233680"/>
                      <a:pt x="311150" y="255270"/>
                      <a:pt x="316230" y="267970"/>
                    </a:cubicBezTo>
                    <a:cubicBezTo>
                      <a:pt x="321310" y="278130"/>
                      <a:pt x="322580" y="287020"/>
                      <a:pt x="320040" y="297180"/>
                    </a:cubicBezTo>
                    <a:cubicBezTo>
                      <a:pt x="317500" y="308610"/>
                      <a:pt x="303530" y="330200"/>
                      <a:pt x="293370" y="334010"/>
                    </a:cubicBezTo>
                    <a:cubicBezTo>
                      <a:pt x="287020" y="337820"/>
                      <a:pt x="276860" y="335280"/>
                      <a:pt x="269240" y="331470"/>
                    </a:cubicBezTo>
                    <a:cubicBezTo>
                      <a:pt x="261620" y="326390"/>
                      <a:pt x="250190" y="314960"/>
                      <a:pt x="251460" y="304800"/>
                    </a:cubicBezTo>
                    <a:cubicBezTo>
                      <a:pt x="254000" y="285750"/>
                      <a:pt x="307340" y="247650"/>
                      <a:pt x="335280" y="231140"/>
                    </a:cubicBezTo>
                    <a:cubicBezTo>
                      <a:pt x="356870" y="217170"/>
                      <a:pt x="384810" y="200660"/>
                      <a:pt x="400050" y="205740"/>
                    </a:cubicBezTo>
                    <a:cubicBezTo>
                      <a:pt x="410210" y="209550"/>
                      <a:pt x="420370" y="227330"/>
                      <a:pt x="420370" y="237490"/>
                    </a:cubicBezTo>
                    <a:cubicBezTo>
                      <a:pt x="420370" y="246380"/>
                      <a:pt x="407670" y="254000"/>
                      <a:pt x="405130" y="265430"/>
                    </a:cubicBezTo>
                    <a:cubicBezTo>
                      <a:pt x="402590" y="279400"/>
                      <a:pt x="410210" y="302260"/>
                      <a:pt x="408940" y="318770"/>
                    </a:cubicBezTo>
                    <a:cubicBezTo>
                      <a:pt x="407670" y="332740"/>
                      <a:pt x="405130" y="347980"/>
                      <a:pt x="397510" y="358140"/>
                    </a:cubicBezTo>
                    <a:cubicBezTo>
                      <a:pt x="391160" y="365760"/>
                      <a:pt x="379730" y="373380"/>
                      <a:pt x="370840" y="373380"/>
                    </a:cubicBezTo>
                    <a:cubicBezTo>
                      <a:pt x="361950" y="374650"/>
                      <a:pt x="349250" y="368300"/>
                      <a:pt x="342900" y="360680"/>
                    </a:cubicBezTo>
                    <a:cubicBezTo>
                      <a:pt x="337820" y="353060"/>
                      <a:pt x="334010" y="341630"/>
                      <a:pt x="337820" y="330200"/>
                    </a:cubicBezTo>
                    <a:cubicBezTo>
                      <a:pt x="345440" y="306070"/>
                      <a:pt x="393700" y="246380"/>
                      <a:pt x="421640" y="240030"/>
                    </a:cubicBezTo>
                    <a:cubicBezTo>
                      <a:pt x="440690" y="234950"/>
                      <a:pt x="471170" y="247650"/>
                      <a:pt x="480060" y="262890"/>
                    </a:cubicBezTo>
                    <a:cubicBezTo>
                      <a:pt x="487680" y="278130"/>
                      <a:pt x="474980" y="311150"/>
                      <a:pt x="466090" y="330200"/>
                    </a:cubicBezTo>
                    <a:cubicBezTo>
                      <a:pt x="458470" y="346710"/>
                      <a:pt x="444500" y="368300"/>
                      <a:pt x="431800" y="372110"/>
                    </a:cubicBezTo>
                    <a:cubicBezTo>
                      <a:pt x="422910" y="374650"/>
                      <a:pt x="408940" y="369570"/>
                      <a:pt x="402590" y="364490"/>
                    </a:cubicBezTo>
                    <a:cubicBezTo>
                      <a:pt x="396240" y="359410"/>
                      <a:pt x="394970" y="353060"/>
                      <a:pt x="392430" y="342900"/>
                    </a:cubicBezTo>
                    <a:cubicBezTo>
                      <a:pt x="387350" y="317500"/>
                      <a:pt x="388620" y="229870"/>
                      <a:pt x="400050" y="204470"/>
                    </a:cubicBezTo>
                    <a:cubicBezTo>
                      <a:pt x="405130" y="193040"/>
                      <a:pt x="412750" y="186690"/>
                      <a:pt x="421640" y="184150"/>
                    </a:cubicBezTo>
                    <a:cubicBezTo>
                      <a:pt x="429260" y="181610"/>
                      <a:pt x="443230" y="184150"/>
                      <a:pt x="450850" y="190500"/>
                    </a:cubicBezTo>
                    <a:cubicBezTo>
                      <a:pt x="457200" y="195580"/>
                      <a:pt x="463550" y="205740"/>
                      <a:pt x="462280" y="217170"/>
                    </a:cubicBezTo>
                    <a:cubicBezTo>
                      <a:pt x="461010" y="241300"/>
                      <a:pt x="422910" y="306070"/>
                      <a:pt x="403860" y="321310"/>
                    </a:cubicBezTo>
                    <a:cubicBezTo>
                      <a:pt x="393700" y="330200"/>
                      <a:pt x="383540" y="334010"/>
                      <a:pt x="374650" y="332740"/>
                    </a:cubicBezTo>
                    <a:cubicBezTo>
                      <a:pt x="365760" y="331470"/>
                      <a:pt x="355600" y="323850"/>
                      <a:pt x="350520" y="314960"/>
                    </a:cubicBezTo>
                    <a:cubicBezTo>
                      <a:pt x="342900" y="303530"/>
                      <a:pt x="336550" y="278130"/>
                      <a:pt x="341630" y="266700"/>
                    </a:cubicBezTo>
                    <a:cubicBezTo>
                      <a:pt x="345440" y="256540"/>
                      <a:pt x="361950" y="245110"/>
                      <a:pt x="372110" y="245110"/>
                    </a:cubicBezTo>
                    <a:cubicBezTo>
                      <a:pt x="383540" y="246380"/>
                      <a:pt x="401320" y="261620"/>
                      <a:pt x="405130" y="274320"/>
                    </a:cubicBezTo>
                    <a:cubicBezTo>
                      <a:pt x="408940" y="290830"/>
                      <a:pt x="393700" y="328930"/>
                      <a:pt x="381000" y="341630"/>
                    </a:cubicBezTo>
                    <a:cubicBezTo>
                      <a:pt x="370840" y="351790"/>
                      <a:pt x="355600" y="358140"/>
                      <a:pt x="345440" y="355600"/>
                    </a:cubicBezTo>
                    <a:cubicBezTo>
                      <a:pt x="335280" y="354330"/>
                      <a:pt x="321310" y="341630"/>
                      <a:pt x="320040" y="327660"/>
                    </a:cubicBezTo>
                    <a:cubicBezTo>
                      <a:pt x="317500" y="306070"/>
                      <a:pt x="351790" y="240030"/>
                      <a:pt x="372110" y="228600"/>
                    </a:cubicBezTo>
                    <a:cubicBezTo>
                      <a:pt x="384810" y="222250"/>
                      <a:pt x="401320" y="223520"/>
                      <a:pt x="410210" y="229870"/>
                    </a:cubicBezTo>
                    <a:cubicBezTo>
                      <a:pt x="417830" y="236220"/>
                      <a:pt x="422910" y="251460"/>
                      <a:pt x="421640" y="266700"/>
                    </a:cubicBezTo>
                    <a:cubicBezTo>
                      <a:pt x="420370" y="288290"/>
                      <a:pt x="402590" y="339090"/>
                      <a:pt x="386080" y="347980"/>
                    </a:cubicBezTo>
                    <a:cubicBezTo>
                      <a:pt x="375920" y="353060"/>
                      <a:pt x="351790" y="349250"/>
                      <a:pt x="349250" y="340360"/>
                    </a:cubicBezTo>
                    <a:cubicBezTo>
                      <a:pt x="344170" y="327660"/>
                      <a:pt x="386080" y="265430"/>
                      <a:pt x="406400" y="255270"/>
                    </a:cubicBezTo>
                    <a:cubicBezTo>
                      <a:pt x="420370" y="247650"/>
                      <a:pt x="441960" y="252730"/>
                      <a:pt x="450850" y="257810"/>
                    </a:cubicBezTo>
                    <a:cubicBezTo>
                      <a:pt x="457200" y="262890"/>
                      <a:pt x="458470" y="269240"/>
                      <a:pt x="461010" y="280670"/>
                    </a:cubicBezTo>
                    <a:cubicBezTo>
                      <a:pt x="464820" y="308610"/>
                      <a:pt x="458470" y="411480"/>
                      <a:pt x="439420" y="436880"/>
                    </a:cubicBezTo>
                    <a:cubicBezTo>
                      <a:pt x="430530" y="449580"/>
                      <a:pt x="411480" y="457200"/>
                      <a:pt x="400050" y="454660"/>
                    </a:cubicBezTo>
                    <a:cubicBezTo>
                      <a:pt x="389890" y="452120"/>
                      <a:pt x="379730" y="438150"/>
                      <a:pt x="377190" y="424180"/>
                    </a:cubicBezTo>
                    <a:cubicBezTo>
                      <a:pt x="373380" y="398780"/>
                      <a:pt x="408940" y="326390"/>
                      <a:pt x="424180" y="306070"/>
                    </a:cubicBezTo>
                    <a:cubicBezTo>
                      <a:pt x="430530" y="298450"/>
                      <a:pt x="435610" y="294640"/>
                      <a:pt x="441960" y="292100"/>
                    </a:cubicBezTo>
                    <a:cubicBezTo>
                      <a:pt x="450850" y="290830"/>
                      <a:pt x="464820" y="293370"/>
                      <a:pt x="472440" y="298450"/>
                    </a:cubicBezTo>
                    <a:cubicBezTo>
                      <a:pt x="478790" y="303530"/>
                      <a:pt x="481330" y="308610"/>
                      <a:pt x="483870" y="318770"/>
                    </a:cubicBezTo>
                    <a:cubicBezTo>
                      <a:pt x="490220" y="341630"/>
                      <a:pt x="490220" y="417830"/>
                      <a:pt x="478790" y="444500"/>
                    </a:cubicBezTo>
                    <a:cubicBezTo>
                      <a:pt x="472440" y="459740"/>
                      <a:pt x="459740" y="473710"/>
                      <a:pt x="449580" y="474980"/>
                    </a:cubicBezTo>
                    <a:cubicBezTo>
                      <a:pt x="438150" y="476250"/>
                      <a:pt x="419100" y="461010"/>
                      <a:pt x="415290" y="449580"/>
                    </a:cubicBezTo>
                    <a:cubicBezTo>
                      <a:pt x="411480" y="434340"/>
                      <a:pt x="426720" y="412750"/>
                      <a:pt x="435610" y="392430"/>
                    </a:cubicBezTo>
                    <a:cubicBezTo>
                      <a:pt x="445770" y="367030"/>
                      <a:pt x="461010" y="321310"/>
                      <a:pt x="480060" y="309880"/>
                    </a:cubicBezTo>
                    <a:cubicBezTo>
                      <a:pt x="491490" y="300990"/>
                      <a:pt x="513080" y="300990"/>
                      <a:pt x="521970" y="304800"/>
                    </a:cubicBezTo>
                    <a:cubicBezTo>
                      <a:pt x="528320" y="308610"/>
                      <a:pt x="530860" y="314960"/>
                      <a:pt x="534670" y="323850"/>
                    </a:cubicBezTo>
                    <a:cubicBezTo>
                      <a:pt x="541020" y="346710"/>
                      <a:pt x="548640" y="420370"/>
                      <a:pt x="538480" y="447040"/>
                    </a:cubicBezTo>
                    <a:cubicBezTo>
                      <a:pt x="533400" y="462280"/>
                      <a:pt x="521970" y="477520"/>
                      <a:pt x="510540" y="478790"/>
                    </a:cubicBezTo>
                    <a:cubicBezTo>
                      <a:pt x="500380" y="480060"/>
                      <a:pt x="481330" y="467360"/>
                      <a:pt x="476250" y="454660"/>
                    </a:cubicBezTo>
                    <a:cubicBezTo>
                      <a:pt x="469900" y="440690"/>
                      <a:pt x="480060" y="416560"/>
                      <a:pt x="482600" y="393700"/>
                    </a:cubicBezTo>
                    <a:cubicBezTo>
                      <a:pt x="487680" y="365760"/>
                      <a:pt x="491490" y="317500"/>
                      <a:pt x="502920" y="299720"/>
                    </a:cubicBezTo>
                    <a:cubicBezTo>
                      <a:pt x="509270" y="289560"/>
                      <a:pt x="518160" y="283210"/>
                      <a:pt x="525780" y="280670"/>
                    </a:cubicBezTo>
                    <a:cubicBezTo>
                      <a:pt x="533400" y="279400"/>
                      <a:pt x="542290" y="280670"/>
                      <a:pt x="548640" y="284480"/>
                    </a:cubicBezTo>
                    <a:cubicBezTo>
                      <a:pt x="554990" y="289560"/>
                      <a:pt x="560070" y="297180"/>
                      <a:pt x="563880" y="309880"/>
                    </a:cubicBezTo>
                    <a:cubicBezTo>
                      <a:pt x="571500" y="336550"/>
                      <a:pt x="577850" y="419100"/>
                      <a:pt x="567690" y="447040"/>
                    </a:cubicBezTo>
                    <a:cubicBezTo>
                      <a:pt x="561340" y="463550"/>
                      <a:pt x="549910" y="476250"/>
                      <a:pt x="539750" y="478790"/>
                    </a:cubicBezTo>
                    <a:cubicBezTo>
                      <a:pt x="530860" y="481330"/>
                      <a:pt x="518160" y="474980"/>
                      <a:pt x="511810" y="468630"/>
                    </a:cubicBezTo>
                    <a:cubicBezTo>
                      <a:pt x="506730" y="463550"/>
                      <a:pt x="504190" y="457200"/>
                      <a:pt x="504190" y="448310"/>
                    </a:cubicBezTo>
                    <a:cubicBezTo>
                      <a:pt x="504190" y="425450"/>
                      <a:pt x="529590" y="351790"/>
                      <a:pt x="544830" y="332740"/>
                    </a:cubicBezTo>
                    <a:cubicBezTo>
                      <a:pt x="552450" y="323850"/>
                      <a:pt x="561340" y="318770"/>
                      <a:pt x="570230" y="317500"/>
                    </a:cubicBezTo>
                    <a:cubicBezTo>
                      <a:pt x="577850" y="317500"/>
                      <a:pt x="585470" y="320040"/>
                      <a:pt x="591820" y="325120"/>
                    </a:cubicBezTo>
                    <a:cubicBezTo>
                      <a:pt x="596900" y="328930"/>
                      <a:pt x="599440" y="334010"/>
                      <a:pt x="603250" y="344170"/>
                    </a:cubicBezTo>
                    <a:cubicBezTo>
                      <a:pt x="610870" y="369570"/>
                      <a:pt x="615950" y="462280"/>
                      <a:pt x="607060" y="491490"/>
                    </a:cubicBezTo>
                    <a:cubicBezTo>
                      <a:pt x="601980" y="506730"/>
                      <a:pt x="594360" y="516890"/>
                      <a:pt x="586740" y="520700"/>
                    </a:cubicBezTo>
                    <a:cubicBezTo>
                      <a:pt x="580390" y="524510"/>
                      <a:pt x="571500" y="524510"/>
                      <a:pt x="563880" y="520700"/>
                    </a:cubicBezTo>
                    <a:cubicBezTo>
                      <a:pt x="556260" y="518160"/>
                      <a:pt x="549910" y="510540"/>
                      <a:pt x="544830" y="499110"/>
                    </a:cubicBezTo>
                    <a:cubicBezTo>
                      <a:pt x="534670" y="473710"/>
                      <a:pt x="532130" y="384810"/>
                      <a:pt x="543560" y="355600"/>
                    </a:cubicBezTo>
                    <a:cubicBezTo>
                      <a:pt x="548640" y="339090"/>
                      <a:pt x="561340" y="325120"/>
                      <a:pt x="571500" y="322580"/>
                    </a:cubicBezTo>
                    <a:cubicBezTo>
                      <a:pt x="581660" y="321310"/>
                      <a:pt x="598170" y="327660"/>
                      <a:pt x="604520" y="340360"/>
                    </a:cubicBezTo>
                    <a:cubicBezTo>
                      <a:pt x="615950" y="367030"/>
                      <a:pt x="581660" y="485140"/>
                      <a:pt x="563880" y="513080"/>
                    </a:cubicBezTo>
                    <a:cubicBezTo>
                      <a:pt x="557530" y="524510"/>
                      <a:pt x="551180" y="530860"/>
                      <a:pt x="542290" y="532130"/>
                    </a:cubicBezTo>
                    <a:cubicBezTo>
                      <a:pt x="534670" y="534670"/>
                      <a:pt x="520700" y="530860"/>
                      <a:pt x="514350" y="525780"/>
                    </a:cubicBezTo>
                    <a:cubicBezTo>
                      <a:pt x="509270" y="520700"/>
                      <a:pt x="506730" y="515620"/>
                      <a:pt x="504190" y="505460"/>
                    </a:cubicBezTo>
                    <a:cubicBezTo>
                      <a:pt x="497840" y="480060"/>
                      <a:pt x="491490" y="389890"/>
                      <a:pt x="502920" y="363220"/>
                    </a:cubicBezTo>
                    <a:cubicBezTo>
                      <a:pt x="509270" y="349250"/>
                      <a:pt x="519430" y="339090"/>
                      <a:pt x="529590" y="339090"/>
                    </a:cubicBezTo>
                    <a:cubicBezTo>
                      <a:pt x="539750" y="337820"/>
                      <a:pt x="556260" y="347980"/>
                      <a:pt x="563880" y="363220"/>
                    </a:cubicBezTo>
                    <a:cubicBezTo>
                      <a:pt x="579120" y="391160"/>
                      <a:pt x="576580" y="490220"/>
                      <a:pt x="563880" y="518160"/>
                    </a:cubicBezTo>
                    <a:cubicBezTo>
                      <a:pt x="558800" y="532130"/>
                      <a:pt x="547370" y="541020"/>
                      <a:pt x="537210" y="542290"/>
                    </a:cubicBezTo>
                    <a:cubicBezTo>
                      <a:pt x="527050" y="542290"/>
                      <a:pt x="510540" y="532130"/>
                      <a:pt x="502920" y="518160"/>
                    </a:cubicBezTo>
                    <a:cubicBezTo>
                      <a:pt x="488950" y="492760"/>
                      <a:pt x="516890" y="400050"/>
                      <a:pt x="500380" y="379730"/>
                    </a:cubicBezTo>
                    <a:cubicBezTo>
                      <a:pt x="488950" y="367030"/>
                      <a:pt x="464820" y="377190"/>
                      <a:pt x="450850" y="369570"/>
                    </a:cubicBezTo>
                    <a:cubicBezTo>
                      <a:pt x="436880" y="361950"/>
                      <a:pt x="422910" y="349250"/>
                      <a:pt x="416560" y="336550"/>
                    </a:cubicBezTo>
                    <a:cubicBezTo>
                      <a:pt x="408940" y="322580"/>
                      <a:pt x="402590" y="302260"/>
                      <a:pt x="407670" y="289560"/>
                    </a:cubicBezTo>
                    <a:cubicBezTo>
                      <a:pt x="412750" y="278130"/>
                      <a:pt x="429260" y="267970"/>
                      <a:pt x="441960" y="261620"/>
                    </a:cubicBezTo>
                    <a:cubicBezTo>
                      <a:pt x="454660" y="256540"/>
                      <a:pt x="463550" y="256540"/>
                      <a:pt x="483870" y="255270"/>
                    </a:cubicBezTo>
                    <a:cubicBezTo>
                      <a:pt x="537210" y="250190"/>
                      <a:pt x="737870" y="287020"/>
                      <a:pt x="779780" y="252730"/>
                    </a:cubicBezTo>
                    <a:cubicBezTo>
                      <a:pt x="802640" y="234950"/>
                      <a:pt x="786130" y="187960"/>
                      <a:pt x="800100" y="171450"/>
                    </a:cubicBezTo>
                    <a:cubicBezTo>
                      <a:pt x="811530" y="160020"/>
                      <a:pt x="834390" y="152400"/>
                      <a:pt x="845820" y="154940"/>
                    </a:cubicBezTo>
                    <a:cubicBezTo>
                      <a:pt x="853440" y="156210"/>
                      <a:pt x="857250" y="161290"/>
                      <a:pt x="864870" y="171450"/>
                    </a:cubicBezTo>
                    <a:cubicBezTo>
                      <a:pt x="892810" y="212090"/>
                      <a:pt x="961390" y="412750"/>
                      <a:pt x="991870" y="511810"/>
                    </a:cubicBezTo>
                    <a:cubicBezTo>
                      <a:pt x="1014730" y="588010"/>
                      <a:pt x="1038860" y="673100"/>
                      <a:pt x="1040130" y="716280"/>
                    </a:cubicBezTo>
                    <a:cubicBezTo>
                      <a:pt x="1041400" y="737870"/>
                      <a:pt x="1041400" y="751840"/>
                      <a:pt x="1032510" y="763270"/>
                    </a:cubicBezTo>
                    <a:cubicBezTo>
                      <a:pt x="1023620" y="775970"/>
                      <a:pt x="1004570" y="787400"/>
                      <a:pt x="988060" y="786130"/>
                    </a:cubicBezTo>
                    <a:cubicBezTo>
                      <a:pt x="967740" y="784860"/>
                      <a:pt x="943610" y="763270"/>
                      <a:pt x="920750" y="735330"/>
                    </a:cubicBezTo>
                    <a:cubicBezTo>
                      <a:pt x="876300" y="680720"/>
                      <a:pt x="802640" y="528320"/>
                      <a:pt x="784860" y="443230"/>
                    </a:cubicBezTo>
                    <a:cubicBezTo>
                      <a:pt x="772160" y="382270"/>
                      <a:pt x="768350" y="304800"/>
                      <a:pt x="788670" y="281940"/>
                    </a:cubicBezTo>
                    <a:cubicBezTo>
                      <a:pt x="801370" y="267970"/>
                      <a:pt x="826770" y="261620"/>
                      <a:pt x="847090" y="273050"/>
                    </a:cubicBezTo>
                    <a:cubicBezTo>
                      <a:pt x="901700" y="302260"/>
                      <a:pt x="1019810" y="604520"/>
                      <a:pt x="1032510" y="670560"/>
                    </a:cubicBezTo>
                    <a:cubicBezTo>
                      <a:pt x="1037590" y="692150"/>
                      <a:pt x="1037590" y="701040"/>
                      <a:pt x="1032510" y="713740"/>
                    </a:cubicBezTo>
                    <a:cubicBezTo>
                      <a:pt x="1026160" y="728980"/>
                      <a:pt x="1007110" y="745490"/>
                      <a:pt x="994410" y="751840"/>
                    </a:cubicBezTo>
                    <a:cubicBezTo>
                      <a:pt x="982980" y="755650"/>
                      <a:pt x="974090" y="754380"/>
                      <a:pt x="961390" y="754380"/>
                    </a:cubicBezTo>
                    <a:cubicBezTo>
                      <a:pt x="947420" y="753110"/>
                      <a:pt x="929640" y="755650"/>
                      <a:pt x="914400" y="748030"/>
                    </a:cubicBezTo>
                    <a:cubicBezTo>
                      <a:pt x="895350" y="737870"/>
                      <a:pt x="876300" y="713740"/>
                      <a:pt x="859790" y="690880"/>
                    </a:cubicBezTo>
                    <a:cubicBezTo>
                      <a:pt x="842010" y="666750"/>
                      <a:pt x="829310" y="641350"/>
                      <a:pt x="815340" y="607060"/>
                    </a:cubicBezTo>
                    <a:cubicBezTo>
                      <a:pt x="796290" y="558800"/>
                      <a:pt x="783590" y="459740"/>
                      <a:pt x="765810" y="425450"/>
                    </a:cubicBezTo>
                    <a:cubicBezTo>
                      <a:pt x="758190" y="408940"/>
                      <a:pt x="754380" y="403860"/>
                      <a:pt x="741680" y="393700"/>
                    </a:cubicBezTo>
                    <a:cubicBezTo>
                      <a:pt x="721360" y="375920"/>
                      <a:pt x="680720" y="345440"/>
                      <a:pt x="650240" y="337820"/>
                    </a:cubicBezTo>
                    <a:cubicBezTo>
                      <a:pt x="622300" y="330200"/>
                      <a:pt x="584200" y="346710"/>
                      <a:pt x="567690" y="339090"/>
                    </a:cubicBezTo>
                    <a:cubicBezTo>
                      <a:pt x="557530" y="335280"/>
                      <a:pt x="552450" y="327660"/>
                      <a:pt x="549910" y="320040"/>
                    </a:cubicBezTo>
                    <a:cubicBezTo>
                      <a:pt x="547370" y="311150"/>
                      <a:pt x="546100" y="295910"/>
                      <a:pt x="553720" y="285750"/>
                    </a:cubicBezTo>
                    <a:cubicBezTo>
                      <a:pt x="568960" y="269240"/>
                      <a:pt x="627380" y="261620"/>
                      <a:pt x="665480" y="259080"/>
                    </a:cubicBezTo>
                    <a:cubicBezTo>
                      <a:pt x="706120" y="256540"/>
                      <a:pt x="768350" y="251460"/>
                      <a:pt x="793750" y="270510"/>
                    </a:cubicBezTo>
                    <a:cubicBezTo>
                      <a:pt x="812800" y="284480"/>
                      <a:pt x="819150" y="311150"/>
                      <a:pt x="820420" y="337820"/>
                    </a:cubicBezTo>
                    <a:cubicBezTo>
                      <a:pt x="824230" y="378460"/>
                      <a:pt x="782320" y="443230"/>
                      <a:pt x="787400" y="487680"/>
                    </a:cubicBezTo>
                    <a:cubicBezTo>
                      <a:pt x="791210" y="524510"/>
                      <a:pt x="815340" y="553720"/>
                      <a:pt x="835660" y="585470"/>
                    </a:cubicBezTo>
                    <a:cubicBezTo>
                      <a:pt x="857250" y="619760"/>
                      <a:pt x="909320" y="659130"/>
                      <a:pt x="914400" y="688340"/>
                    </a:cubicBezTo>
                    <a:cubicBezTo>
                      <a:pt x="916940" y="706120"/>
                      <a:pt x="908050" y="728980"/>
                      <a:pt x="897890" y="735330"/>
                    </a:cubicBezTo>
                    <a:cubicBezTo>
                      <a:pt x="887730" y="741680"/>
                      <a:pt x="864870" y="740410"/>
                      <a:pt x="854710" y="731520"/>
                    </a:cubicBezTo>
                    <a:cubicBezTo>
                      <a:pt x="840740" y="717550"/>
                      <a:pt x="850900" y="680720"/>
                      <a:pt x="838200" y="642620"/>
                    </a:cubicBezTo>
                    <a:cubicBezTo>
                      <a:pt x="815340" y="570230"/>
                      <a:pt x="694690" y="389890"/>
                      <a:pt x="695960" y="336550"/>
                    </a:cubicBezTo>
                    <a:cubicBezTo>
                      <a:pt x="695960" y="317500"/>
                      <a:pt x="704850" y="302260"/>
                      <a:pt x="715010" y="297180"/>
                    </a:cubicBezTo>
                    <a:cubicBezTo>
                      <a:pt x="726440" y="292100"/>
                      <a:pt x="750570" y="298450"/>
                      <a:pt x="759460" y="306070"/>
                    </a:cubicBezTo>
                    <a:cubicBezTo>
                      <a:pt x="764540" y="311150"/>
                      <a:pt x="768350" y="320040"/>
                      <a:pt x="768350" y="327660"/>
                    </a:cubicBezTo>
                    <a:cubicBezTo>
                      <a:pt x="767080" y="336550"/>
                      <a:pt x="762000" y="353060"/>
                      <a:pt x="754380" y="358140"/>
                    </a:cubicBezTo>
                    <a:cubicBezTo>
                      <a:pt x="745490" y="364490"/>
                      <a:pt x="730250" y="368300"/>
                      <a:pt x="720090" y="364490"/>
                    </a:cubicBezTo>
                    <a:cubicBezTo>
                      <a:pt x="711200" y="361950"/>
                      <a:pt x="698500" y="350520"/>
                      <a:pt x="695960" y="340360"/>
                    </a:cubicBezTo>
                    <a:cubicBezTo>
                      <a:pt x="693420" y="328930"/>
                      <a:pt x="703580" y="306070"/>
                      <a:pt x="712470" y="298450"/>
                    </a:cubicBezTo>
                    <a:cubicBezTo>
                      <a:pt x="717550" y="293370"/>
                      <a:pt x="727710" y="292100"/>
                      <a:pt x="735330" y="293370"/>
                    </a:cubicBezTo>
                    <a:cubicBezTo>
                      <a:pt x="744220" y="295910"/>
                      <a:pt x="751840" y="299720"/>
                      <a:pt x="763270" y="312420"/>
                    </a:cubicBezTo>
                    <a:cubicBezTo>
                      <a:pt x="798830" y="353060"/>
                      <a:pt x="892810" y="556260"/>
                      <a:pt x="910590" y="629920"/>
                    </a:cubicBezTo>
                    <a:cubicBezTo>
                      <a:pt x="919480" y="665480"/>
                      <a:pt x="922020" y="695960"/>
                      <a:pt x="914400" y="715010"/>
                    </a:cubicBezTo>
                    <a:cubicBezTo>
                      <a:pt x="909320" y="726440"/>
                      <a:pt x="899160" y="735330"/>
                      <a:pt x="889000" y="739140"/>
                    </a:cubicBezTo>
                    <a:cubicBezTo>
                      <a:pt x="881380" y="741680"/>
                      <a:pt x="872490" y="741680"/>
                      <a:pt x="862330" y="736600"/>
                    </a:cubicBezTo>
                    <a:cubicBezTo>
                      <a:pt x="836930" y="722630"/>
                      <a:pt x="786130" y="648970"/>
                      <a:pt x="760730" y="607060"/>
                    </a:cubicBezTo>
                    <a:cubicBezTo>
                      <a:pt x="741680" y="572770"/>
                      <a:pt x="725170" y="539750"/>
                      <a:pt x="717550" y="508000"/>
                    </a:cubicBezTo>
                    <a:cubicBezTo>
                      <a:pt x="712470" y="481330"/>
                      <a:pt x="709930" y="454660"/>
                      <a:pt x="715010" y="430530"/>
                    </a:cubicBezTo>
                    <a:cubicBezTo>
                      <a:pt x="720090" y="407670"/>
                      <a:pt x="742950" y="382270"/>
                      <a:pt x="745490" y="364490"/>
                    </a:cubicBezTo>
                    <a:cubicBezTo>
                      <a:pt x="746760" y="351790"/>
                      <a:pt x="749300" y="339090"/>
                      <a:pt x="740410" y="331470"/>
                    </a:cubicBezTo>
                    <a:cubicBezTo>
                      <a:pt x="721360" y="317500"/>
                      <a:pt x="615950" y="353060"/>
                      <a:pt x="584200" y="344170"/>
                    </a:cubicBezTo>
                    <a:cubicBezTo>
                      <a:pt x="567690" y="339090"/>
                      <a:pt x="553720" y="331470"/>
                      <a:pt x="549910" y="320040"/>
                    </a:cubicBezTo>
                    <a:cubicBezTo>
                      <a:pt x="546100" y="308610"/>
                      <a:pt x="554990" y="283210"/>
                      <a:pt x="567690" y="274320"/>
                    </a:cubicBezTo>
                    <a:cubicBezTo>
                      <a:pt x="581660" y="262890"/>
                      <a:pt x="621030" y="270510"/>
                      <a:pt x="642620" y="270510"/>
                    </a:cubicBezTo>
                    <a:cubicBezTo>
                      <a:pt x="657860" y="270510"/>
                      <a:pt x="666750" y="269240"/>
                      <a:pt x="681990" y="274320"/>
                    </a:cubicBezTo>
                    <a:cubicBezTo>
                      <a:pt x="708660" y="281940"/>
                      <a:pt x="751840" y="304800"/>
                      <a:pt x="778510" y="327660"/>
                    </a:cubicBezTo>
                    <a:cubicBezTo>
                      <a:pt x="802640" y="350520"/>
                      <a:pt x="817880" y="375920"/>
                      <a:pt x="835660" y="411480"/>
                    </a:cubicBezTo>
                    <a:cubicBezTo>
                      <a:pt x="859790" y="461010"/>
                      <a:pt x="868680" y="552450"/>
                      <a:pt x="894080" y="604520"/>
                    </a:cubicBezTo>
                    <a:cubicBezTo>
                      <a:pt x="913130" y="643890"/>
                      <a:pt x="955040" y="704850"/>
                      <a:pt x="961390" y="702310"/>
                    </a:cubicBezTo>
                    <a:cubicBezTo>
                      <a:pt x="965200" y="699770"/>
                      <a:pt x="955040" y="660400"/>
                      <a:pt x="944880" y="636270"/>
                    </a:cubicBezTo>
                    <a:cubicBezTo>
                      <a:pt x="932180" y="604520"/>
                      <a:pt x="904240" y="572770"/>
                      <a:pt x="883920" y="529590"/>
                    </a:cubicBezTo>
                    <a:cubicBezTo>
                      <a:pt x="854710" y="472440"/>
                      <a:pt x="781050" y="336550"/>
                      <a:pt x="796290" y="316230"/>
                    </a:cubicBezTo>
                    <a:cubicBezTo>
                      <a:pt x="803910" y="306070"/>
                      <a:pt x="839470" y="311150"/>
                      <a:pt x="850900" y="322580"/>
                    </a:cubicBezTo>
                    <a:cubicBezTo>
                      <a:pt x="867410" y="340360"/>
                      <a:pt x="847090" y="391160"/>
                      <a:pt x="858520" y="435610"/>
                    </a:cubicBezTo>
                    <a:cubicBezTo>
                      <a:pt x="877570" y="508000"/>
                      <a:pt x="999490" y="670560"/>
                      <a:pt x="993140" y="711200"/>
                    </a:cubicBezTo>
                    <a:cubicBezTo>
                      <a:pt x="990600" y="725170"/>
                      <a:pt x="975360" y="736600"/>
                      <a:pt x="969010" y="734060"/>
                    </a:cubicBezTo>
                    <a:cubicBezTo>
                      <a:pt x="957580" y="730250"/>
                      <a:pt x="966470" y="668020"/>
                      <a:pt x="953770" y="618490"/>
                    </a:cubicBezTo>
                    <a:cubicBezTo>
                      <a:pt x="928370" y="519430"/>
                      <a:pt x="792480" y="247650"/>
                      <a:pt x="796290" y="189230"/>
                    </a:cubicBezTo>
                    <a:cubicBezTo>
                      <a:pt x="797560" y="172720"/>
                      <a:pt x="803910" y="165100"/>
                      <a:pt x="811530" y="158750"/>
                    </a:cubicBezTo>
                    <a:cubicBezTo>
                      <a:pt x="820420" y="153670"/>
                      <a:pt x="835660" y="151130"/>
                      <a:pt x="845820" y="154940"/>
                    </a:cubicBezTo>
                    <a:cubicBezTo>
                      <a:pt x="854710" y="158750"/>
                      <a:pt x="863600" y="168910"/>
                      <a:pt x="867410" y="180340"/>
                    </a:cubicBezTo>
                    <a:cubicBezTo>
                      <a:pt x="872490" y="194310"/>
                      <a:pt x="867410" y="220980"/>
                      <a:pt x="864870" y="238760"/>
                    </a:cubicBezTo>
                    <a:cubicBezTo>
                      <a:pt x="863600" y="252730"/>
                      <a:pt x="863600" y="264160"/>
                      <a:pt x="857250" y="276860"/>
                    </a:cubicBezTo>
                    <a:cubicBezTo>
                      <a:pt x="850900" y="290830"/>
                      <a:pt x="843280" y="307340"/>
                      <a:pt x="822960" y="317500"/>
                    </a:cubicBezTo>
                    <a:cubicBezTo>
                      <a:pt x="770890" y="342900"/>
                      <a:pt x="533400" y="342900"/>
                      <a:pt x="490220" y="323850"/>
                    </a:cubicBezTo>
                    <a:cubicBezTo>
                      <a:pt x="476250" y="317500"/>
                      <a:pt x="467360" y="302260"/>
                      <a:pt x="468630" y="299720"/>
                    </a:cubicBezTo>
                    <a:cubicBezTo>
                      <a:pt x="471170" y="295910"/>
                      <a:pt x="530860" y="320040"/>
                      <a:pt x="546100" y="335280"/>
                    </a:cubicBezTo>
                    <a:cubicBezTo>
                      <a:pt x="556260" y="346710"/>
                      <a:pt x="558800" y="355600"/>
                      <a:pt x="562610" y="372110"/>
                    </a:cubicBezTo>
                    <a:cubicBezTo>
                      <a:pt x="570230" y="405130"/>
                      <a:pt x="576580" y="491490"/>
                      <a:pt x="563880" y="518160"/>
                    </a:cubicBezTo>
                    <a:cubicBezTo>
                      <a:pt x="558800" y="532130"/>
                      <a:pt x="546100" y="539750"/>
                      <a:pt x="537210" y="542290"/>
                    </a:cubicBezTo>
                    <a:cubicBezTo>
                      <a:pt x="530860" y="543560"/>
                      <a:pt x="521970" y="541020"/>
                      <a:pt x="515620" y="537210"/>
                    </a:cubicBezTo>
                    <a:cubicBezTo>
                      <a:pt x="509270" y="532130"/>
                      <a:pt x="505460" y="523240"/>
                      <a:pt x="501650" y="510540"/>
                    </a:cubicBezTo>
                    <a:cubicBezTo>
                      <a:pt x="495300" y="483870"/>
                      <a:pt x="495300" y="398780"/>
                      <a:pt x="501650" y="370840"/>
                    </a:cubicBezTo>
                    <a:cubicBezTo>
                      <a:pt x="505460" y="358140"/>
                      <a:pt x="508000" y="349250"/>
                      <a:pt x="515620" y="344170"/>
                    </a:cubicBezTo>
                    <a:cubicBezTo>
                      <a:pt x="523240" y="339090"/>
                      <a:pt x="537210" y="337820"/>
                      <a:pt x="544830" y="340360"/>
                    </a:cubicBezTo>
                    <a:cubicBezTo>
                      <a:pt x="552450" y="344170"/>
                      <a:pt x="560070" y="350520"/>
                      <a:pt x="563880" y="363220"/>
                    </a:cubicBezTo>
                    <a:cubicBezTo>
                      <a:pt x="574040" y="388620"/>
                      <a:pt x="576580" y="478790"/>
                      <a:pt x="566420" y="506730"/>
                    </a:cubicBezTo>
                    <a:cubicBezTo>
                      <a:pt x="561340" y="519430"/>
                      <a:pt x="552450" y="530860"/>
                      <a:pt x="542290" y="532130"/>
                    </a:cubicBezTo>
                    <a:cubicBezTo>
                      <a:pt x="533400" y="534670"/>
                      <a:pt x="515620" y="530860"/>
                      <a:pt x="509270" y="519430"/>
                    </a:cubicBezTo>
                    <a:cubicBezTo>
                      <a:pt x="497840" y="500380"/>
                      <a:pt x="513080" y="434340"/>
                      <a:pt x="524510" y="398780"/>
                    </a:cubicBezTo>
                    <a:cubicBezTo>
                      <a:pt x="533400" y="370840"/>
                      <a:pt x="548640" y="332740"/>
                      <a:pt x="563880" y="325120"/>
                    </a:cubicBezTo>
                    <a:cubicBezTo>
                      <a:pt x="572770" y="320040"/>
                      <a:pt x="586740" y="323850"/>
                      <a:pt x="594360" y="328930"/>
                    </a:cubicBezTo>
                    <a:cubicBezTo>
                      <a:pt x="600710" y="332740"/>
                      <a:pt x="603250" y="337820"/>
                      <a:pt x="607060" y="347980"/>
                    </a:cubicBezTo>
                    <a:cubicBezTo>
                      <a:pt x="614680" y="372110"/>
                      <a:pt x="618490" y="462280"/>
                      <a:pt x="607060" y="491490"/>
                    </a:cubicBezTo>
                    <a:cubicBezTo>
                      <a:pt x="600710" y="508000"/>
                      <a:pt x="589280" y="521970"/>
                      <a:pt x="579120" y="523240"/>
                    </a:cubicBezTo>
                    <a:cubicBezTo>
                      <a:pt x="568960" y="524510"/>
                      <a:pt x="552450" y="513080"/>
                      <a:pt x="544830" y="499110"/>
                    </a:cubicBezTo>
                    <a:cubicBezTo>
                      <a:pt x="529590" y="471170"/>
                      <a:pt x="533400" y="365760"/>
                      <a:pt x="542290" y="340360"/>
                    </a:cubicBezTo>
                    <a:cubicBezTo>
                      <a:pt x="544830" y="330200"/>
                      <a:pt x="549910" y="325120"/>
                      <a:pt x="556260" y="322580"/>
                    </a:cubicBezTo>
                    <a:cubicBezTo>
                      <a:pt x="562610" y="318770"/>
                      <a:pt x="577850" y="316230"/>
                      <a:pt x="585470" y="321310"/>
                    </a:cubicBezTo>
                    <a:cubicBezTo>
                      <a:pt x="593090" y="325120"/>
                      <a:pt x="601980" y="337820"/>
                      <a:pt x="603250" y="351790"/>
                    </a:cubicBezTo>
                    <a:cubicBezTo>
                      <a:pt x="605790" y="377190"/>
                      <a:pt x="580390" y="443230"/>
                      <a:pt x="563880" y="462280"/>
                    </a:cubicBezTo>
                    <a:cubicBezTo>
                      <a:pt x="554990" y="473710"/>
                      <a:pt x="542290" y="480060"/>
                      <a:pt x="532130" y="478790"/>
                    </a:cubicBezTo>
                    <a:cubicBezTo>
                      <a:pt x="521970" y="477520"/>
                      <a:pt x="511810" y="468630"/>
                      <a:pt x="505460" y="455930"/>
                    </a:cubicBezTo>
                    <a:cubicBezTo>
                      <a:pt x="492760" y="427990"/>
                      <a:pt x="491490" y="334010"/>
                      <a:pt x="500380" y="306070"/>
                    </a:cubicBezTo>
                    <a:cubicBezTo>
                      <a:pt x="504190" y="294640"/>
                      <a:pt x="510540" y="287020"/>
                      <a:pt x="518160" y="283210"/>
                    </a:cubicBezTo>
                    <a:cubicBezTo>
                      <a:pt x="528320" y="279400"/>
                      <a:pt x="547370" y="283210"/>
                      <a:pt x="553720" y="289560"/>
                    </a:cubicBezTo>
                    <a:cubicBezTo>
                      <a:pt x="560070" y="295910"/>
                      <a:pt x="562610" y="304800"/>
                      <a:pt x="562610" y="317500"/>
                    </a:cubicBezTo>
                    <a:cubicBezTo>
                      <a:pt x="565150" y="345440"/>
                      <a:pt x="549910" y="429260"/>
                      <a:pt x="538480" y="454660"/>
                    </a:cubicBezTo>
                    <a:cubicBezTo>
                      <a:pt x="532130" y="466090"/>
                      <a:pt x="527050" y="473710"/>
                      <a:pt x="518160" y="476250"/>
                    </a:cubicBezTo>
                    <a:cubicBezTo>
                      <a:pt x="510540" y="480060"/>
                      <a:pt x="496570" y="478790"/>
                      <a:pt x="488950" y="473710"/>
                    </a:cubicBezTo>
                    <a:cubicBezTo>
                      <a:pt x="482600" y="468630"/>
                      <a:pt x="478790" y="459740"/>
                      <a:pt x="474980" y="447040"/>
                    </a:cubicBezTo>
                    <a:cubicBezTo>
                      <a:pt x="468630" y="420370"/>
                      <a:pt x="459740" y="336550"/>
                      <a:pt x="474980" y="316230"/>
                    </a:cubicBezTo>
                    <a:cubicBezTo>
                      <a:pt x="483870" y="303530"/>
                      <a:pt x="505460" y="297180"/>
                      <a:pt x="515620" y="302260"/>
                    </a:cubicBezTo>
                    <a:cubicBezTo>
                      <a:pt x="524510" y="306070"/>
                      <a:pt x="533400" y="323850"/>
                      <a:pt x="533400" y="339090"/>
                    </a:cubicBezTo>
                    <a:cubicBezTo>
                      <a:pt x="533400" y="369570"/>
                      <a:pt x="492760" y="448310"/>
                      <a:pt x="469900" y="464820"/>
                    </a:cubicBezTo>
                    <a:cubicBezTo>
                      <a:pt x="458470" y="473710"/>
                      <a:pt x="443230" y="476250"/>
                      <a:pt x="434340" y="472440"/>
                    </a:cubicBezTo>
                    <a:cubicBezTo>
                      <a:pt x="424180" y="468630"/>
                      <a:pt x="419100" y="455930"/>
                      <a:pt x="415290" y="441960"/>
                    </a:cubicBezTo>
                    <a:cubicBezTo>
                      <a:pt x="407670" y="414020"/>
                      <a:pt x="411480" y="336550"/>
                      <a:pt x="420370" y="313690"/>
                    </a:cubicBezTo>
                    <a:cubicBezTo>
                      <a:pt x="424180" y="303530"/>
                      <a:pt x="427990" y="298450"/>
                      <a:pt x="435610" y="295910"/>
                    </a:cubicBezTo>
                    <a:cubicBezTo>
                      <a:pt x="443230" y="292100"/>
                      <a:pt x="457200" y="289560"/>
                      <a:pt x="466090" y="294640"/>
                    </a:cubicBezTo>
                    <a:cubicBezTo>
                      <a:pt x="474980" y="299720"/>
                      <a:pt x="483870" y="312420"/>
                      <a:pt x="483870" y="326390"/>
                    </a:cubicBezTo>
                    <a:cubicBezTo>
                      <a:pt x="486410" y="353060"/>
                      <a:pt x="455930" y="425450"/>
                      <a:pt x="435610" y="443230"/>
                    </a:cubicBezTo>
                    <a:cubicBezTo>
                      <a:pt x="425450" y="453390"/>
                      <a:pt x="410210" y="455930"/>
                      <a:pt x="400050" y="454660"/>
                    </a:cubicBezTo>
                    <a:cubicBezTo>
                      <a:pt x="391160" y="452120"/>
                      <a:pt x="383540" y="444500"/>
                      <a:pt x="378460" y="433070"/>
                    </a:cubicBezTo>
                    <a:cubicBezTo>
                      <a:pt x="369570" y="403860"/>
                      <a:pt x="383540" y="293370"/>
                      <a:pt x="396240" y="267970"/>
                    </a:cubicBezTo>
                    <a:cubicBezTo>
                      <a:pt x="401320" y="257810"/>
                      <a:pt x="406400" y="254000"/>
                      <a:pt x="414020" y="251460"/>
                    </a:cubicBezTo>
                    <a:cubicBezTo>
                      <a:pt x="421640" y="247650"/>
                      <a:pt x="438150" y="247650"/>
                      <a:pt x="444500" y="252730"/>
                    </a:cubicBezTo>
                    <a:cubicBezTo>
                      <a:pt x="453390" y="260350"/>
                      <a:pt x="459740" y="280670"/>
                      <a:pt x="457200" y="295910"/>
                    </a:cubicBezTo>
                    <a:cubicBezTo>
                      <a:pt x="453390" y="320040"/>
                      <a:pt x="420370" y="359410"/>
                      <a:pt x="398780" y="377190"/>
                    </a:cubicBezTo>
                    <a:cubicBezTo>
                      <a:pt x="381000" y="391160"/>
                      <a:pt x="356870" y="405130"/>
                      <a:pt x="344170" y="401320"/>
                    </a:cubicBezTo>
                    <a:cubicBezTo>
                      <a:pt x="331470" y="397510"/>
                      <a:pt x="321310" y="373380"/>
                      <a:pt x="318770" y="358140"/>
                    </a:cubicBezTo>
                    <a:cubicBezTo>
                      <a:pt x="314960" y="344170"/>
                      <a:pt x="316230" y="330200"/>
                      <a:pt x="322580" y="313690"/>
                    </a:cubicBezTo>
                    <a:cubicBezTo>
                      <a:pt x="331470" y="288290"/>
                      <a:pt x="360680" y="233680"/>
                      <a:pt x="379730" y="224790"/>
                    </a:cubicBezTo>
                    <a:cubicBezTo>
                      <a:pt x="389890" y="220980"/>
                      <a:pt x="402590" y="224790"/>
                      <a:pt x="410210" y="229870"/>
                    </a:cubicBezTo>
                    <a:cubicBezTo>
                      <a:pt x="417830" y="236220"/>
                      <a:pt x="422910" y="246380"/>
                      <a:pt x="422910" y="257810"/>
                    </a:cubicBezTo>
                    <a:cubicBezTo>
                      <a:pt x="422910" y="278130"/>
                      <a:pt x="397510" y="326390"/>
                      <a:pt x="381000" y="341630"/>
                    </a:cubicBezTo>
                    <a:cubicBezTo>
                      <a:pt x="369570" y="351790"/>
                      <a:pt x="355600" y="358140"/>
                      <a:pt x="345440" y="355600"/>
                    </a:cubicBezTo>
                    <a:cubicBezTo>
                      <a:pt x="335280" y="354330"/>
                      <a:pt x="322580" y="340360"/>
                      <a:pt x="320040" y="327660"/>
                    </a:cubicBezTo>
                    <a:cubicBezTo>
                      <a:pt x="316230" y="311150"/>
                      <a:pt x="332740" y="273050"/>
                      <a:pt x="345440" y="259080"/>
                    </a:cubicBezTo>
                    <a:cubicBezTo>
                      <a:pt x="353060" y="250190"/>
                      <a:pt x="363220" y="245110"/>
                      <a:pt x="372110" y="245110"/>
                    </a:cubicBezTo>
                    <a:cubicBezTo>
                      <a:pt x="382270" y="246380"/>
                      <a:pt x="397510" y="255270"/>
                      <a:pt x="402590" y="266700"/>
                    </a:cubicBezTo>
                    <a:cubicBezTo>
                      <a:pt x="410210" y="279400"/>
                      <a:pt x="411480" y="311150"/>
                      <a:pt x="403860" y="321310"/>
                    </a:cubicBezTo>
                    <a:cubicBezTo>
                      <a:pt x="397510" y="330200"/>
                      <a:pt x="377190" y="334010"/>
                      <a:pt x="367030" y="330200"/>
                    </a:cubicBezTo>
                    <a:cubicBezTo>
                      <a:pt x="358140" y="325120"/>
                      <a:pt x="347980" y="307340"/>
                      <a:pt x="347980" y="292100"/>
                    </a:cubicBezTo>
                    <a:cubicBezTo>
                      <a:pt x="349250" y="265430"/>
                      <a:pt x="386080" y="204470"/>
                      <a:pt x="407670" y="191770"/>
                    </a:cubicBezTo>
                    <a:cubicBezTo>
                      <a:pt x="421640" y="184150"/>
                      <a:pt x="441960" y="184150"/>
                      <a:pt x="450850" y="190500"/>
                    </a:cubicBezTo>
                    <a:cubicBezTo>
                      <a:pt x="458470" y="194310"/>
                      <a:pt x="459740" y="204470"/>
                      <a:pt x="462280" y="217170"/>
                    </a:cubicBezTo>
                    <a:cubicBezTo>
                      <a:pt x="467360" y="245110"/>
                      <a:pt x="468630" y="328930"/>
                      <a:pt x="454660" y="353060"/>
                    </a:cubicBezTo>
                    <a:cubicBezTo>
                      <a:pt x="447040" y="364490"/>
                      <a:pt x="434340" y="373380"/>
                      <a:pt x="424180" y="372110"/>
                    </a:cubicBezTo>
                    <a:cubicBezTo>
                      <a:pt x="412750" y="372110"/>
                      <a:pt x="396240" y="356870"/>
                      <a:pt x="392430" y="342900"/>
                    </a:cubicBezTo>
                    <a:cubicBezTo>
                      <a:pt x="387350" y="325120"/>
                      <a:pt x="405130" y="271780"/>
                      <a:pt x="417830" y="267970"/>
                    </a:cubicBezTo>
                    <a:cubicBezTo>
                      <a:pt x="426720" y="264160"/>
                      <a:pt x="450850" y="279400"/>
                      <a:pt x="452120" y="289560"/>
                    </a:cubicBezTo>
                    <a:cubicBezTo>
                      <a:pt x="454660" y="307340"/>
                      <a:pt x="411480" y="351790"/>
                      <a:pt x="392430" y="364490"/>
                    </a:cubicBezTo>
                    <a:cubicBezTo>
                      <a:pt x="382270" y="370840"/>
                      <a:pt x="372110" y="375920"/>
                      <a:pt x="363220" y="373380"/>
                    </a:cubicBezTo>
                    <a:cubicBezTo>
                      <a:pt x="353060" y="370840"/>
                      <a:pt x="340360" y="359410"/>
                      <a:pt x="336550" y="345440"/>
                    </a:cubicBezTo>
                    <a:cubicBezTo>
                      <a:pt x="328930" y="318770"/>
                      <a:pt x="350520" y="224790"/>
                      <a:pt x="368300" y="209550"/>
                    </a:cubicBezTo>
                    <a:cubicBezTo>
                      <a:pt x="377190" y="201930"/>
                      <a:pt x="391160" y="201930"/>
                      <a:pt x="400050" y="205740"/>
                    </a:cubicBezTo>
                    <a:cubicBezTo>
                      <a:pt x="407670" y="209550"/>
                      <a:pt x="417830" y="220980"/>
                      <a:pt x="420370" y="229870"/>
                    </a:cubicBezTo>
                    <a:cubicBezTo>
                      <a:pt x="421640" y="238760"/>
                      <a:pt x="419100" y="248920"/>
                      <a:pt x="411480" y="259080"/>
                    </a:cubicBezTo>
                    <a:cubicBezTo>
                      <a:pt x="396240" y="281940"/>
                      <a:pt x="306070" y="337820"/>
                      <a:pt x="300990" y="332740"/>
                    </a:cubicBezTo>
                    <a:cubicBezTo>
                      <a:pt x="297180" y="330200"/>
                      <a:pt x="320040" y="297180"/>
                      <a:pt x="320040" y="297180"/>
                    </a:cubicBezTo>
                    <a:cubicBezTo>
                      <a:pt x="321310" y="297180"/>
                      <a:pt x="314960" y="320040"/>
                      <a:pt x="308610" y="326390"/>
                    </a:cubicBezTo>
                    <a:cubicBezTo>
                      <a:pt x="303530" y="332740"/>
                      <a:pt x="293370" y="336550"/>
                      <a:pt x="285750" y="335280"/>
                    </a:cubicBezTo>
                    <a:cubicBezTo>
                      <a:pt x="275590" y="334010"/>
                      <a:pt x="254000" y="320040"/>
                      <a:pt x="254000" y="312420"/>
                    </a:cubicBezTo>
                    <a:cubicBezTo>
                      <a:pt x="254000" y="307340"/>
                      <a:pt x="269240" y="299720"/>
                      <a:pt x="267970" y="299720"/>
                    </a:cubicBezTo>
                    <a:cubicBezTo>
                      <a:pt x="267970" y="298450"/>
                      <a:pt x="238760" y="321310"/>
                      <a:pt x="236220" y="318770"/>
                    </a:cubicBezTo>
                    <a:cubicBezTo>
                      <a:pt x="233680" y="316230"/>
                      <a:pt x="252730" y="285750"/>
                      <a:pt x="251460" y="284480"/>
                    </a:cubicBezTo>
                    <a:cubicBezTo>
                      <a:pt x="250190" y="284480"/>
                      <a:pt x="236220" y="317500"/>
                      <a:pt x="224790" y="321310"/>
                    </a:cubicBezTo>
                    <a:cubicBezTo>
                      <a:pt x="214630" y="323850"/>
                      <a:pt x="196850" y="316230"/>
                      <a:pt x="189230" y="306070"/>
                    </a:cubicBezTo>
                    <a:cubicBezTo>
                      <a:pt x="179070" y="290830"/>
                      <a:pt x="176530" y="243840"/>
                      <a:pt x="186690" y="231140"/>
                    </a:cubicBezTo>
                    <a:cubicBezTo>
                      <a:pt x="193040" y="222250"/>
                      <a:pt x="213360" y="218440"/>
                      <a:pt x="223520" y="222250"/>
                    </a:cubicBezTo>
                    <a:cubicBezTo>
                      <a:pt x="232410" y="224790"/>
                      <a:pt x="241300" y="236220"/>
                      <a:pt x="243840" y="245110"/>
                    </a:cubicBezTo>
                    <a:cubicBezTo>
                      <a:pt x="246380" y="254000"/>
                      <a:pt x="242570" y="266700"/>
                      <a:pt x="237490" y="275590"/>
                    </a:cubicBezTo>
                    <a:cubicBezTo>
                      <a:pt x="229870" y="285750"/>
                      <a:pt x="214630" y="300990"/>
                      <a:pt x="203200" y="300990"/>
                    </a:cubicBezTo>
                    <a:cubicBezTo>
                      <a:pt x="191770" y="299720"/>
                      <a:pt x="166370" y="276860"/>
                      <a:pt x="167640" y="267970"/>
                    </a:cubicBezTo>
                    <a:cubicBezTo>
                      <a:pt x="167640" y="259080"/>
                      <a:pt x="198120" y="255270"/>
                      <a:pt x="199390" y="246380"/>
                    </a:cubicBezTo>
                    <a:cubicBezTo>
                      <a:pt x="200660" y="238760"/>
                      <a:pt x="175260" y="226060"/>
                      <a:pt x="177800" y="218440"/>
                    </a:cubicBezTo>
                    <a:cubicBezTo>
                      <a:pt x="185420" y="201930"/>
                      <a:pt x="309880" y="186690"/>
                      <a:pt x="340360" y="193040"/>
                    </a:cubicBezTo>
                    <a:cubicBezTo>
                      <a:pt x="353060" y="196850"/>
                      <a:pt x="361950" y="201930"/>
                      <a:pt x="365760" y="210820"/>
                    </a:cubicBezTo>
                    <a:cubicBezTo>
                      <a:pt x="370840" y="218440"/>
                      <a:pt x="372110" y="231140"/>
                      <a:pt x="367030" y="241300"/>
                    </a:cubicBezTo>
                    <a:cubicBezTo>
                      <a:pt x="359410" y="257810"/>
                      <a:pt x="322580" y="288290"/>
                      <a:pt x="303530" y="289560"/>
                    </a:cubicBezTo>
                    <a:cubicBezTo>
                      <a:pt x="289560" y="289560"/>
                      <a:pt x="270510" y="276860"/>
                      <a:pt x="266700" y="266700"/>
                    </a:cubicBezTo>
                    <a:cubicBezTo>
                      <a:pt x="262890" y="256540"/>
                      <a:pt x="267970" y="240030"/>
                      <a:pt x="278130" y="229870"/>
                    </a:cubicBezTo>
                    <a:cubicBezTo>
                      <a:pt x="299720" y="212090"/>
                      <a:pt x="401320" y="193040"/>
                      <a:pt x="422910" y="207010"/>
                    </a:cubicBezTo>
                    <a:cubicBezTo>
                      <a:pt x="435610" y="214630"/>
                      <a:pt x="439420" y="238760"/>
                      <a:pt x="435610" y="248920"/>
                    </a:cubicBezTo>
                    <a:cubicBezTo>
                      <a:pt x="431800" y="259080"/>
                      <a:pt x="419100" y="265430"/>
                      <a:pt x="403860" y="267970"/>
                    </a:cubicBezTo>
                    <a:cubicBezTo>
                      <a:pt x="369570" y="274320"/>
                      <a:pt x="280670" y="237490"/>
                      <a:pt x="226060" y="229870"/>
                    </a:cubicBezTo>
                    <a:cubicBezTo>
                      <a:pt x="180340" y="223520"/>
                      <a:pt x="104140" y="236220"/>
                      <a:pt x="97790" y="223520"/>
                    </a:cubicBezTo>
                    <a:cubicBezTo>
                      <a:pt x="93980" y="217170"/>
                      <a:pt x="104140" y="198120"/>
                      <a:pt x="114300" y="195580"/>
                    </a:cubicBezTo>
                    <a:cubicBezTo>
                      <a:pt x="147320" y="189230"/>
                      <a:pt x="275590" y="289560"/>
                      <a:pt x="340360" y="337820"/>
                    </a:cubicBezTo>
                    <a:cubicBezTo>
                      <a:pt x="392430" y="378460"/>
                      <a:pt x="459740" y="426720"/>
                      <a:pt x="474980" y="459740"/>
                    </a:cubicBezTo>
                    <a:cubicBezTo>
                      <a:pt x="482600" y="476250"/>
                      <a:pt x="482600" y="491490"/>
                      <a:pt x="476250" y="501650"/>
                    </a:cubicBezTo>
                    <a:cubicBezTo>
                      <a:pt x="469900" y="510540"/>
                      <a:pt x="450850" y="520700"/>
                      <a:pt x="436880" y="516890"/>
                    </a:cubicBezTo>
                    <a:cubicBezTo>
                      <a:pt x="416560" y="513080"/>
                      <a:pt x="377190" y="468630"/>
                      <a:pt x="373380" y="448310"/>
                    </a:cubicBezTo>
                    <a:cubicBezTo>
                      <a:pt x="370840" y="434340"/>
                      <a:pt x="379730" y="416560"/>
                      <a:pt x="388620" y="410210"/>
                    </a:cubicBezTo>
                    <a:cubicBezTo>
                      <a:pt x="397510" y="403860"/>
                      <a:pt x="411480" y="401320"/>
                      <a:pt x="422910" y="406400"/>
                    </a:cubicBezTo>
                    <a:cubicBezTo>
                      <a:pt x="444500" y="416560"/>
                      <a:pt x="467360" y="462280"/>
                      <a:pt x="491490" y="502920"/>
                    </a:cubicBezTo>
                    <a:cubicBezTo>
                      <a:pt x="527050" y="566420"/>
                      <a:pt x="605790" y="713740"/>
                      <a:pt x="604520" y="756920"/>
                    </a:cubicBezTo>
                    <a:cubicBezTo>
                      <a:pt x="604520" y="772160"/>
                      <a:pt x="596900" y="781050"/>
                      <a:pt x="589280" y="787400"/>
                    </a:cubicBezTo>
                    <a:cubicBezTo>
                      <a:pt x="580390" y="792480"/>
                      <a:pt x="563880" y="795020"/>
                      <a:pt x="554990" y="791210"/>
                    </a:cubicBezTo>
                    <a:cubicBezTo>
                      <a:pt x="546100" y="787400"/>
                      <a:pt x="537210" y="778510"/>
                      <a:pt x="532130" y="765810"/>
                    </a:cubicBezTo>
                    <a:cubicBezTo>
                      <a:pt x="521970" y="740410"/>
                      <a:pt x="533400" y="679450"/>
                      <a:pt x="527050" y="643890"/>
                    </a:cubicBezTo>
                    <a:cubicBezTo>
                      <a:pt x="521970" y="615950"/>
                      <a:pt x="513080" y="594360"/>
                      <a:pt x="500380" y="570230"/>
                    </a:cubicBezTo>
                    <a:cubicBezTo>
                      <a:pt x="485140" y="546100"/>
                      <a:pt x="462280" y="523240"/>
                      <a:pt x="440690" y="501650"/>
                    </a:cubicBezTo>
                    <a:cubicBezTo>
                      <a:pt x="417830" y="481330"/>
                      <a:pt x="402590" y="467360"/>
                      <a:pt x="369570" y="445770"/>
                    </a:cubicBezTo>
                    <a:cubicBezTo>
                      <a:pt x="307340" y="406400"/>
                      <a:pt x="124460" y="342900"/>
                      <a:pt x="82550" y="298450"/>
                    </a:cubicBezTo>
                    <a:cubicBezTo>
                      <a:pt x="63500" y="280670"/>
                      <a:pt x="55880" y="264160"/>
                      <a:pt x="57150" y="245110"/>
                    </a:cubicBezTo>
                    <a:cubicBezTo>
                      <a:pt x="57150" y="222250"/>
                      <a:pt x="83820" y="201930"/>
                      <a:pt x="93980" y="171450"/>
                    </a:cubicBezTo>
                    <a:cubicBezTo>
                      <a:pt x="106680" y="130810"/>
                      <a:pt x="101600" y="44450"/>
                      <a:pt x="118110" y="20320"/>
                    </a:cubicBezTo>
                    <a:cubicBezTo>
                      <a:pt x="127000" y="7620"/>
                      <a:pt x="137160" y="3810"/>
                      <a:pt x="147320" y="2540"/>
                    </a:cubicBezTo>
                    <a:cubicBezTo>
                      <a:pt x="154940" y="1270"/>
                      <a:pt x="162560" y="2540"/>
                      <a:pt x="171450" y="8890"/>
                    </a:cubicBezTo>
                    <a:cubicBezTo>
                      <a:pt x="195580" y="26670"/>
                      <a:pt x="226060" y="109220"/>
                      <a:pt x="264160" y="143510"/>
                    </a:cubicBezTo>
                    <a:cubicBezTo>
                      <a:pt x="297180" y="175260"/>
                      <a:pt x="330200" y="198120"/>
                      <a:pt x="382270" y="212090"/>
                    </a:cubicBezTo>
                    <a:cubicBezTo>
                      <a:pt x="462280" y="234950"/>
                      <a:pt x="632460" y="223520"/>
                      <a:pt x="709930" y="218440"/>
                    </a:cubicBezTo>
                    <a:cubicBezTo>
                      <a:pt x="753110" y="217170"/>
                      <a:pt x="783590" y="200660"/>
                      <a:pt x="808990" y="207010"/>
                    </a:cubicBezTo>
                    <a:cubicBezTo>
                      <a:pt x="829310" y="210820"/>
                      <a:pt x="855980" y="223520"/>
                      <a:pt x="857250" y="234950"/>
                    </a:cubicBezTo>
                    <a:cubicBezTo>
                      <a:pt x="858520" y="248920"/>
                      <a:pt x="835660" y="271780"/>
                      <a:pt x="807720" y="281940"/>
                    </a:cubicBezTo>
                    <a:cubicBezTo>
                      <a:pt x="736600" y="309880"/>
                      <a:pt x="471170" y="298450"/>
                      <a:pt x="363220" y="275590"/>
                    </a:cubicBezTo>
                    <a:cubicBezTo>
                      <a:pt x="295910" y="260350"/>
                      <a:pt x="237490" y="227330"/>
                      <a:pt x="208280" y="208280"/>
                    </a:cubicBezTo>
                    <a:cubicBezTo>
                      <a:pt x="195580" y="199390"/>
                      <a:pt x="190500" y="195580"/>
                      <a:pt x="182880" y="184150"/>
                    </a:cubicBezTo>
                    <a:cubicBezTo>
                      <a:pt x="171450" y="168910"/>
                      <a:pt x="152400" y="137160"/>
                      <a:pt x="154940" y="120650"/>
                    </a:cubicBezTo>
                    <a:cubicBezTo>
                      <a:pt x="157480" y="106680"/>
                      <a:pt x="176530" y="88900"/>
                      <a:pt x="187960" y="87630"/>
                    </a:cubicBezTo>
                    <a:cubicBezTo>
                      <a:pt x="198120" y="85090"/>
                      <a:pt x="210820" y="93980"/>
                      <a:pt x="219710" y="101600"/>
                    </a:cubicBezTo>
                    <a:cubicBezTo>
                      <a:pt x="229870" y="110490"/>
                      <a:pt x="238760" y="124460"/>
                      <a:pt x="242570" y="139700"/>
                    </a:cubicBezTo>
                    <a:cubicBezTo>
                      <a:pt x="247650" y="160020"/>
                      <a:pt x="243840" y="194310"/>
                      <a:pt x="240030" y="215900"/>
                    </a:cubicBezTo>
                    <a:cubicBezTo>
                      <a:pt x="236220" y="232410"/>
                      <a:pt x="232410" y="245110"/>
                      <a:pt x="223520" y="256540"/>
                    </a:cubicBezTo>
                    <a:cubicBezTo>
                      <a:pt x="213360" y="269240"/>
                      <a:pt x="196850" y="280670"/>
                      <a:pt x="182880" y="285750"/>
                    </a:cubicBezTo>
                    <a:cubicBezTo>
                      <a:pt x="171450" y="289560"/>
                      <a:pt x="158750" y="288290"/>
                      <a:pt x="146050" y="287020"/>
                    </a:cubicBezTo>
                    <a:cubicBezTo>
                      <a:pt x="133350" y="285750"/>
                      <a:pt x="118110" y="285750"/>
                      <a:pt x="107950" y="276860"/>
                    </a:cubicBezTo>
                    <a:cubicBezTo>
                      <a:pt x="97790" y="266700"/>
                      <a:pt x="87630" y="245110"/>
                      <a:pt x="88900" y="227330"/>
                    </a:cubicBezTo>
                    <a:cubicBezTo>
                      <a:pt x="88900" y="205740"/>
                      <a:pt x="115570" y="180340"/>
                      <a:pt x="121920" y="154940"/>
                    </a:cubicBezTo>
                    <a:cubicBezTo>
                      <a:pt x="129540" y="130810"/>
                      <a:pt x="119380" y="85090"/>
                      <a:pt x="130810" y="78740"/>
                    </a:cubicBezTo>
                    <a:cubicBezTo>
                      <a:pt x="139700" y="74930"/>
                      <a:pt x="171450" y="92710"/>
                      <a:pt x="175260" y="105410"/>
                    </a:cubicBezTo>
                    <a:cubicBezTo>
                      <a:pt x="179070" y="118110"/>
                      <a:pt x="162560" y="148590"/>
                      <a:pt x="148590" y="154940"/>
                    </a:cubicBezTo>
                    <a:cubicBezTo>
                      <a:pt x="133350" y="162560"/>
                      <a:pt x="93980" y="154940"/>
                      <a:pt x="82550" y="140970"/>
                    </a:cubicBezTo>
                    <a:cubicBezTo>
                      <a:pt x="71120" y="127000"/>
                      <a:pt x="71120" y="88900"/>
                      <a:pt x="78740" y="72390"/>
                    </a:cubicBezTo>
                    <a:cubicBezTo>
                      <a:pt x="83820" y="62230"/>
                      <a:pt x="97790" y="50800"/>
                      <a:pt x="107950" y="50800"/>
                    </a:cubicBezTo>
                    <a:cubicBezTo>
                      <a:pt x="119380" y="50800"/>
                      <a:pt x="135890" y="63500"/>
                      <a:pt x="142240" y="78740"/>
                    </a:cubicBezTo>
                    <a:cubicBezTo>
                      <a:pt x="152400" y="106680"/>
                      <a:pt x="138430" y="195580"/>
                      <a:pt x="124460" y="219710"/>
                    </a:cubicBezTo>
                    <a:cubicBezTo>
                      <a:pt x="119380" y="232410"/>
                      <a:pt x="110490" y="238760"/>
                      <a:pt x="101600" y="241300"/>
                    </a:cubicBezTo>
                    <a:cubicBezTo>
                      <a:pt x="92710" y="242570"/>
                      <a:pt x="78740" y="240030"/>
                      <a:pt x="71120" y="233680"/>
                    </a:cubicBezTo>
                    <a:cubicBezTo>
                      <a:pt x="64770" y="227330"/>
                      <a:pt x="59690" y="217170"/>
                      <a:pt x="59690" y="204470"/>
                    </a:cubicBezTo>
                    <a:cubicBezTo>
                      <a:pt x="60960" y="180340"/>
                      <a:pt x="86360" y="123190"/>
                      <a:pt x="102870" y="105410"/>
                    </a:cubicBezTo>
                    <a:cubicBezTo>
                      <a:pt x="114300" y="93980"/>
                      <a:pt x="127000" y="86360"/>
                      <a:pt x="137160" y="86360"/>
                    </a:cubicBezTo>
                    <a:cubicBezTo>
                      <a:pt x="147320" y="86360"/>
                      <a:pt x="156210" y="93980"/>
                      <a:pt x="163830" y="104140"/>
                    </a:cubicBezTo>
                    <a:cubicBezTo>
                      <a:pt x="175260" y="120650"/>
                      <a:pt x="186690" y="170180"/>
                      <a:pt x="184150" y="190500"/>
                    </a:cubicBezTo>
                    <a:cubicBezTo>
                      <a:pt x="181610" y="203200"/>
                      <a:pt x="175260" y="213360"/>
                      <a:pt x="167640" y="218440"/>
                    </a:cubicBezTo>
                    <a:cubicBezTo>
                      <a:pt x="160020" y="223520"/>
                      <a:pt x="144780" y="224790"/>
                      <a:pt x="137160" y="220980"/>
                    </a:cubicBezTo>
                    <a:cubicBezTo>
                      <a:pt x="128270" y="217170"/>
                      <a:pt x="120650" y="209550"/>
                      <a:pt x="116840" y="196850"/>
                    </a:cubicBezTo>
                    <a:cubicBezTo>
                      <a:pt x="109220" y="171450"/>
                      <a:pt x="114300" y="92710"/>
                      <a:pt x="127000" y="67310"/>
                    </a:cubicBezTo>
                    <a:cubicBezTo>
                      <a:pt x="134620" y="54610"/>
                      <a:pt x="146050" y="44450"/>
                      <a:pt x="157480" y="43180"/>
                    </a:cubicBezTo>
                    <a:cubicBezTo>
                      <a:pt x="167640" y="41910"/>
                      <a:pt x="182880" y="50800"/>
                      <a:pt x="190500" y="62230"/>
                    </a:cubicBezTo>
                    <a:cubicBezTo>
                      <a:pt x="201930" y="78740"/>
                      <a:pt x="209550" y="125730"/>
                      <a:pt x="204470" y="144780"/>
                    </a:cubicBezTo>
                    <a:cubicBezTo>
                      <a:pt x="200660" y="158750"/>
                      <a:pt x="189230" y="172720"/>
                      <a:pt x="179070" y="173990"/>
                    </a:cubicBezTo>
                    <a:cubicBezTo>
                      <a:pt x="168910" y="176530"/>
                      <a:pt x="147320" y="167640"/>
                      <a:pt x="139700" y="154940"/>
                    </a:cubicBezTo>
                    <a:cubicBezTo>
                      <a:pt x="128270" y="134620"/>
                      <a:pt x="132080" y="71120"/>
                      <a:pt x="143510" y="49530"/>
                    </a:cubicBezTo>
                    <a:cubicBezTo>
                      <a:pt x="152400" y="35560"/>
                      <a:pt x="170180" y="24130"/>
                      <a:pt x="180340" y="25400"/>
                    </a:cubicBezTo>
                    <a:cubicBezTo>
                      <a:pt x="190500" y="26670"/>
                      <a:pt x="203200" y="38100"/>
                      <a:pt x="208280" y="50800"/>
                    </a:cubicBezTo>
                    <a:cubicBezTo>
                      <a:pt x="217170" y="71120"/>
                      <a:pt x="213360" y="121920"/>
                      <a:pt x="205740" y="140970"/>
                    </a:cubicBezTo>
                    <a:cubicBezTo>
                      <a:pt x="200660" y="152400"/>
                      <a:pt x="194310" y="161290"/>
                      <a:pt x="185420" y="163830"/>
                    </a:cubicBezTo>
                    <a:cubicBezTo>
                      <a:pt x="173990" y="166370"/>
                      <a:pt x="152400" y="160020"/>
                      <a:pt x="143510" y="148590"/>
                    </a:cubicBezTo>
                    <a:cubicBezTo>
                      <a:pt x="132080" y="134620"/>
                      <a:pt x="123190" y="87630"/>
                      <a:pt x="132080" y="73660"/>
                    </a:cubicBezTo>
                    <a:cubicBezTo>
                      <a:pt x="138430" y="62230"/>
                      <a:pt x="163830" y="55880"/>
                      <a:pt x="173990" y="59690"/>
                    </a:cubicBezTo>
                    <a:cubicBezTo>
                      <a:pt x="184150" y="64770"/>
                      <a:pt x="193040" y="82550"/>
                      <a:pt x="191770" y="99060"/>
                    </a:cubicBezTo>
                    <a:cubicBezTo>
                      <a:pt x="189230" y="130810"/>
                      <a:pt x="130810" y="205740"/>
                      <a:pt x="104140" y="228600"/>
                    </a:cubicBezTo>
                    <a:cubicBezTo>
                      <a:pt x="90170" y="241300"/>
                      <a:pt x="77470" y="246380"/>
                      <a:pt x="63500" y="247650"/>
                    </a:cubicBezTo>
                    <a:cubicBezTo>
                      <a:pt x="48260" y="248920"/>
                      <a:pt x="24130" y="242570"/>
                      <a:pt x="13970" y="231140"/>
                    </a:cubicBezTo>
                    <a:cubicBezTo>
                      <a:pt x="5080" y="219710"/>
                      <a:pt x="1270" y="189230"/>
                      <a:pt x="7620" y="177800"/>
                    </a:cubicBezTo>
                    <a:cubicBezTo>
                      <a:pt x="12700" y="166370"/>
                      <a:pt x="29210" y="157480"/>
                      <a:pt x="39370" y="157480"/>
                    </a:cubicBezTo>
                    <a:cubicBezTo>
                      <a:pt x="49530" y="158750"/>
                      <a:pt x="63500" y="170180"/>
                      <a:pt x="68580" y="180340"/>
                    </a:cubicBezTo>
                    <a:cubicBezTo>
                      <a:pt x="76200" y="195580"/>
                      <a:pt x="76200" y="229870"/>
                      <a:pt x="68580" y="241300"/>
                    </a:cubicBezTo>
                    <a:cubicBezTo>
                      <a:pt x="63500" y="250190"/>
                      <a:pt x="50800" y="256540"/>
                      <a:pt x="41910" y="255270"/>
                    </a:cubicBezTo>
                    <a:cubicBezTo>
                      <a:pt x="30480" y="254000"/>
                      <a:pt x="11430" y="236220"/>
                      <a:pt x="10160" y="226060"/>
                    </a:cubicBezTo>
                    <a:cubicBezTo>
                      <a:pt x="7620" y="214630"/>
                      <a:pt x="20320" y="200660"/>
                      <a:pt x="29210" y="190500"/>
                    </a:cubicBezTo>
                    <a:cubicBezTo>
                      <a:pt x="40640" y="177800"/>
                      <a:pt x="58420" y="161290"/>
                      <a:pt x="72390" y="160020"/>
                    </a:cubicBezTo>
                    <a:cubicBezTo>
                      <a:pt x="86360" y="160020"/>
                      <a:pt x="105410" y="171450"/>
                      <a:pt x="115570" y="182880"/>
                    </a:cubicBezTo>
                    <a:cubicBezTo>
                      <a:pt x="124460" y="193040"/>
                      <a:pt x="129540" y="210820"/>
                      <a:pt x="128270" y="223520"/>
                    </a:cubicBezTo>
                    <a:cubicBezTo>
                      <a:pt x="128270" y="233680"/>
                      <a:pt x="123190" y="243840"/>
                      <a:pt x="116840" y="248920"/>
                    </a:cubicBezTo>
                    <a:cubicBezTo>
                      <a:pt x="109220" y="254000"/>
                      <a:pt x="96520" y="256540"/>
                      <a:pt x="87630" y="254000"/>
                    </a:cubicBezTo>
                    <a:cubicBezTo>
                      <a:pt x="81280" y="252730"/>
                      <a:pt x="76200" y="247650"/>
                      <a:pt x="71120" y="240030"/>
                    </a:cubicBezTo>
                    <a:cubicBezTo>
                      <a:pt x="59690" y="222250"/>
                      <a:pt x="34290" y="162560"/>
                      <a:pt x="38100" y="138430"/>
                    </a:cubicBezTo>
                    <a:cubicBezTo>
                      <a:pt x="40640" y="123190"/>
                      <a:pt x="53340" y="106680"/>
                      <a:pt x="63500" y="105410"/>
                    </a:cubicBezTo>
                    <a:cubicBezTo>
                      <a:pt x="73660" y="102870"/>
                      <a:pt x="100330" y="125730"/>
                      <a:pt x="100330" y="125730"/>
                    </a:cubicBezTo>
                  </a:path>
                </a:pathLst>
              </a:custGeom>
              <a:solidFill>
                <a:srgbClr val="5C4574"/>
              </a:solidFill>
              <a:ln cap="sq">
                <a:noFill/>
                <a:prstDash val="solid"/>
                <a:miter/>
              </a:ln>
            </p:spPr>
            <p:txBody>
              <a:bodyPr/>
              <a:lstStyle/>
              <a:p>
                <a:endParaRPr lang="en-GB"/>
              </a:p>
            </p:txBody>
          </p:sp>
        </p:grpSp>
      </p:grpSp>
      <p:sp>
        <p:nvSpPr>
          <p:cNvPr id="82" name="Freeform 82"/>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83" name="Freeform 8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84" name="Group 84"/>
          <p:cNvGrpSpPr/>
          <p:nvPr/>
        </p:nvGrpSpPr>
        <p:grpSpPr>
          <a:xfrm>
            <a:off x="5335905" y="3764280"/>
            <a:ext cx="461962" cy="149542"/>
            <a:chOff x="0" y="0"/>
            <a:chExt cx="615950" cy="199390"/>
          </a:xfrm>
        </p:grpSpPr>
        <p:sp>
          <p:nvSpPr>
            <p:cNvPr id="85" name="Freeform 85"/>
            <p:cNvSpPr/>
            <p:nvPr/>
          </p:nvSpPr>
          <p:spPr>
            <a:xfrm>
              <a:off x="50800" y="43180"/>
              <a:ext cx="514350" cy="113030"/>
            </a:xfrm>
            <a:custGeom>
              <a:avLst/>
              <a:gdLst/>
              <a:ahLst/>
              <a:cxnLst/>
              <a:rect l="l" t="t" r="r" b="b"/>
              <a:pathLst>
                <a:path w="514350" h="113030">
                  <a:moveTo>
                    <a:pt x="41910" y="22860"/>
                  </a:moveTo>
                  <a:cubicBezTo>
                    <a:pt x="151130" y="40640"/>
                    <a:pt x="294640" y="41910"/>
                    <a:pt x="367030" y="34290"/>
                  </a:cubicBezTo>
                  <a:cubicBezTo>
                    <a:pt x="416560" y="29210"/>
                    <a:pt x="466090" y="0"/>
                    <a:pt x="490220" y="8890"/>
                  </a:cubicBezTo>
                  <a:cubicBezTo>
                    <a:pt x="502920" y="15240"/>
                    <a:pt x="514350" y="34290"/>
                    <a:pt x="513080" y="45720"/>
                  </a:cubicBezTo>
                  <a:cubicBezTo>
                    <a:pt x="511810" y="58420"/>
                    <a:pt x="494030" y="74930"/>
                    <a:pt x="483870" y="78740"/>
                  </a:cubicBezTo>
                  <a:cubicBezTo>
                    <a:pt x="476250" y="81280"/>
                    <a:pt x="467360" y="80010"/>
                    <a:pt x="461010" y="76200"/>
                  </a:cubicBezTo>
                  <a:cubicBezTo>
                    <a:pt x="453390" y="71120"/>
                    <a:pt x="441960" y="58420"/>
                    <a:pt x="440690" y="48260"/>
                  </a:cubicBezTo>
                  <a:cubicBezTo>
                    <a:pt x="439420" y="38100"/>
                    <a:pt x="445770" y="22860"/>
                    <a:pt x="453390" y="16510"/>
                  </a:cubicBezTo>
                  <a:cubicBezTo>
                    <a:pt x="461010" y="10160"/>
                    <a:pt x="476250" y="6350"/>
                    <a:pt x="486410" y="7620"/>
                  </a:cubicBezTo>
                  <a:cubicBezTo>
                    <a:pt x="495300" y="10160"/>
                    <a:pt x="508000" y="21590"/>
                    <a:pt x="510540" y="30480"/>
                  </a:cubicBezTo>
                  <a:cubicBezTo>
                    <a:pt x="514350" y="41910"/>
                    <a:pt x="510540" y="60960"/>
                    <a:pt x="497840" y="72390"/>
                  </a:cubicBezTo>
                  <a:cubicBezTo>
                    <a:pt x="476250" y="93980"/>
                    <a:pt x="408940" y="100330"/>
                    <a:pt x="349250" y="105410"/>
                  </a:cubicBezTo>
                  <a:cubicBezTo>
                    <a:pt x="266700" y="113030"/>
                    <a:pt x="96520" y="104140"/>
                    <a:pt x="44450" y="92710"/>
                  </a:cubicBezTo>
                  <a:cubicBezTo>
                    <a:pt x="26670" y="88900"/>
                    <a:pt x="16510" y="85090"/>
                    <a:pt x="8890" y="77470"/>
                  </a:cubicBezTo>
                  <a:cubicBezTo>
                    <a:pt x="3810" y="72390"/>
                    <a:pt x="0" y="64770"/>
                    <a:pt x="0" y="57150"/>
                  </a:cubicBezTo>
                  <a:cubicBezTo>
                    <a:pt x="0" y="48260"/>
                    <a:pt x="5080" y="34290"/>
                    <a:pt x="11430" y="29210"/>
                  </a:cubicBezTo>
                  <a:cubicBezTo>
                    <a:pt x="19050" y="22860"/>
                    <a:pt x="41910" y="22860"/>
                    <a:pt x="41910" y="22860"/>
                  </a:cubicBezTo>
                </a:path>
              </a:pathLst>
            </a:custGeom>
            <a:solidFill>
              <a:srgbClr val="5C4574"/>
            </a:solidFill>
            <a:ln cap="sq">
              <a:noFill/>
              <a:prstDash val="solid"/>
              <a:miter/>
            </a:ln>
          </p:spPr>
          <p:txBody>
            <a:bodyPr/>
            <a:lstStyle/>
            <a:p>
              <a:endParaRPr lang="en-GB"/>
            </a:p>
          </p:txBody>
        </p:sp>
      </p:grpSp>
      <p:sp>
        <p:nvSpPr>
          <p:cNvPr id="86" name="TextBox 86"/>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mc:AlternateContent xmlns:mc="http://schemas.openxmlformats.org/markup-compatibility/2006" xmlns:p14="http://schemas.microsoft.com/office/powerpoint/2010/main">
        <mc:Choice Requires="p14">
          <p:contentPart p14:bwMode="auto" r:id="rId7">
            <p14:nvContentPartPr>
              <p14:cNvPr id="87" name="Ink 86">
                <a:extLst>
                  <a:ext uri="{FF2B5EF4-FFF2-40B4-BE49-F238E27FC236}">
                    <a16:creationId xmlns:a16="http://schemas.microsoft.com/office/drawing/2014/main" id="{8AB38192-C33A-9404-9274-7FFDF6C7C16A}"/>
                  </a:ext>
                </a:extLst>
              </p14:cNvPr>
              <p14:cNvContentPartPr/>
              <p14:nvPr/>
            </p14:nvContentPartPr>
            <p14:xfrm>
              <a:off x="7165328" y="6258420"/>
              <a:ext cx="541440" cy="1399680"/>
            </p14:xfrm>
          </p:contentPart>
        </mc:Choice>
        <mc:Fallback xmlns="">
          <p:pic>
            <p:nvPicPr>
              <p:cNvPr id="87" name="Ink 86">
                <a:extLst>
                  <a:ext uri="{FF2B5EF4-FFF2-40B4-BE49-F238E27FC236}">
                    <a16:creationId xmlns:a16="http://schemas.microsoft.com/office/drawing/2014/main" id="{8AB38192-C33A-9404-9274-7FFDF6C7C16A}"/>
                  </a:ext>
                </a:extLst>
              </p:cNvPr>
              <p:cNvPicPr/>
              <p:nvPr/>
            </p:nvPicPr>
            <p:blipFill>
              <a:blip r:embed="rId9"/>
              <a:stretch>
                <a:fillRect/>
              </a:stretch>
            </p:blipFill>
            <p:spPr>
              <a:xfrm>
                <a:off x="7129328" y="6222411"/>
                <a:ext cx="613080" cy="147133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9" name="Ink 88">
                <a:extLst>
                  <a:ext uri="{FF2B5EF4-FFF2-40B4-BE49-F238E27FC236}">
                    <a16:creationId xmlns:a16="http://schemas.microsoft.com/office/drawing/2014/main" id="{B228DC8F-FE6C-A356-A0A4-7D631AA0B7D0}"/>
                  </a:ext>
                </a:extLst>
              </p14:cNvPr>
              <p14:cNvContentPartPr/>
              <p14:nvPr/>
            </p14:nvContentPartPr>
            <p14:xfrm>
              <a:off x="7672785" y="7690394"/>
              <a:ext cx="50040" cy="257760"/>
            </p14:xfrm>
          </p:contentPart>
        </mc:Choice>
        <mc:Fallback xmlns="">
          <p:pic>
            <p:nvPicPr>
              <p:cNvPr id="89" name="Ink 88">
                <a:extLst>
                  <a:ext uri="{FF2B5EF4-FFF2-40B4-BE49-F238E27FC236}">
                    <a16:creationId xmlns:a16="http://schemas.microsoft.com/office/drawing/2014/main" id="{B228DC8F-FE6C-A356-A0A4-7D631AA0B7D0}"/>
                  </a:ext>
                </a:extLst>
              </p:cNvPr>
              <p:cNvPicPr/>
              <p:nvPr/>
            </p:nvPicPr>
            <p:blipFill>
              <a:blip r:embed="rId11"/>
              <a:stretch>
                <a:fillRect/>
              </a:stretch>
            </p:blipFill>
            <p:spPr>
              <a:xfrm>
                <a:off x="7666665" y="7684274"/>
                <a:ext cx="6228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0" name="Ink 89">
                <a:extLst>
                  <a:ext uri="{FF2B5EF4-FFF2-40B4-BE49-F238E27FC236}">
                    <a16:creationId xmlns:a16="http://schemas.microsoft.com/office/drawing/2014/main" id="{D21BA1FE-E4DC-2F49-385F-3A68BFAD56D9}"/>
                  </a:ext>
                </a:extLst>
              </p14:cNvPr>
              <p14:cNvContentPartPr/>
              <p14:nvPr/>
            </p14:nvContentPartPr>
            <p14:xfrm>
              <a:off x="7688265" y="7998414"/>
              <a:ext cx="59040" cy="489600"/>
            </p14:xfrm>
          </p:contentPart>
        </mc:Choice>
        <mc:Fallback xmlns="">
          <p:pic>
            <p:nvPicPr>
              <p:cNvPr id="90" name="Ink 89">
                <a:extLst>
                  <a:ext uri="{FF2B5EF4-FFF2-40B4-BE49-F238E27FC236}">
                    <a16:creationId xmlns:a16="http://schemas.microsoft.com/office/drawing/2014/main" id="{D21BA1FE-E4DC-2F49-385F-3A68BFAD56D9}"/>
                  </a:ext>
                </a:extLst>
              </p:cNvPr>
              <p:cNvPicPr/>
              <p:nvPr/>
            </p:nvPicPr>
            <p:blipFill>
              <a:blip r:embed="rId13"/>
              <a:stretch>
                <a:fillRect/>
              </a:stretch>
            </p:blipFill>
            <p:spPr>
              <a:xfrm>
                <a:off x="7682145" y="7992289"/>
                <a:ext cx="71280" cy="50184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1" name="Ink 90">
                <a:extLst>
                  <a:ext uri="{FF2B5EF4-FFF2-40B4-BE49-F238E27FC236}">
                    <a16:creationId xmlns:a16="http://schemas.microsoft.com/office/drawing/2014/main" id="{8379D727-641E-44B4-6B89-D46ED786ED8C}"/>
                  </a:ext>
                </a:extLst>
              </p14:cNvPr>
              <p14:cNvContentPartPr/>
              <p14:nvPr/>
            </p14:nvContentPartPr>
            <p14:xfrm>
              <a:off x="6050265" y="3903345"/>
              <a:ext cx="60840" cy="172440"/>
            </p14:xfrm>
          </p:contentPart>
        </mc:Choice>
        <mc:Fallback xmlns="">
          <p:pic>
            <p:nvPicPr>
              <p:cNvPr id="91" name="Ink 90">
                <a:extLst>
                  <a:ext uri="{FF2B5EF4-FFF2-40B4-BE49-F238E27FC236}">
                    <a16:creationId xmlns:a16="http://schemas.microsoft.com/office/drawing/2014/main" id="{8379D727-641E-44B4-6B89-D46ED786ED8C}"/>
                  </a:ext>
                </a:extLst>
              </p:cNvPr>
              <p:cNvPicPr/>
              <p:nvPr/>
            </p:nvPicPr>
            <p:blipFill>
              <a:blip r:embed="rId15"/>
              <a:stretch>
                <a:fillRect/>
              </a:stretch>
            </p:blipFill>
            <p:spPr>
              <a:xfrm>
                <a:off x="6041265" y="3894326"/>
                <a:ext cx="78480" cy="190117"/>
              </a:xfrm>
              <a:prstGeom prst="rect">
                <a:avLst/>
              </a:prstGeom>
            </p:spPr>
          </p:pic>
        </mc:Fallback>
      </mc:AlternateContent>
      <p:grpSp>
        <p:nvGrpSpPr>
          <p:cNvPr id="95" name="Group 94">
            <a:extLst>
              <a:ext uri="{FF2B5EF4-FFF2-40B4-BE49-F238E27FC236}">
                <a16:creationId xmlns:a16="http://schemas.microsoft.com/office/drawing/2014/main" id="{6BFFD449-532E-E687-E659-7776B9F7590A}"/>
              </a:ext>
            </a:extLst>
          </p:cNvPr>
          <p:cNvGrpSpPr/>
          <p:nvPr/>
        </p:nvGrpSpPr>
        <p:grpSpPr>
          <a:xfrm>
            <a:off x="6056385" y="3883185"/>
            <a:ext cx="685440" cy="851760"/>
            <a:chOff x="6056385" y="3883185"/>
            <a:chExt cx="685440" cy="851760"/>
          </a:xfrm>
        </p:grpSpPr>
        <mc:AlternateContent xmlns:mc="http://schemas.openxmlformats.org/markup-compatibility/2006" xmlns:p14="http://schemas.microsoft.com/office/powerpoint/2010/main">
          <mc:Choice Requires="p14">
            <p:contentPart p14:bwMode="auto" r:id="rId16">
              <p14:nvContentPartPr>
                <p14:cNvPr id="92" name="Ink 91">
                  <a:extLst>
                    <a:ext uri="{FF2B5EF4-FFF2-40B4-BE49-F238E27FC236}">
                      <a16:creationId xmlns:a16="http://schemas.microsoft.com/office/drawing/2014/main" id="{F544915B-E77D-24FC-FC89-75200F04FAB5}"/>
                    </a:ext>
                  </a:extLst>
                </p14:cNvPr>
                <p14:cNvContentPartPr/>
                <p14:nvPr/>
              </p14:nvContentPartPr>
              <p14:xfrm>
                <a:off x="6056385" y="3883185"/>
                <a:ext cx="685440" cy="602280"/>
              </p14:xfrm>
            </p:contentPart>
          </mc:Choice>
          <mc:Fallback xmlns="">
            <p:pic>
              <p:nvPicPr>
                <p:cNvPr id="92" name="Ink 91">
                  <a:extLst>
                    <a:ext uri="{FF2B5EF4-FFF2-40B4-BE49-F238E27FC236}">
                      <a16:creationId xmlns:a16="http://schemas.microsoft.com/office/drawing/2014/main" id="{F544915B-E77D-24FC-FC89-75200F04FAB5}"/>
                    </a:ext>
                  </a:extLst>
                </p:cNvPr>
                <p:cNvPicPr/>
                <p:nvPr/>
              </p:nvPicPr>
              <p:blipFill>
                <a:blip r:embed="rId17"/>
                <a:stretch>
                  <a:fillRect/>
                </a:stretch>
              </p:blipFill>
              <p:spPr>
                <a:xfrm>
                  <a:off x="6020385" y="3847185"/>
                  <a:ext cx="757080" cy="673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3" name="Ink 92">
                  <a:extLst>
                    <a:ext uri="{FF2B5EF4-FFF2-40B4-BE49-F238E27FC236}">
                      <a16:creationId xmlns:a16="http://schemas.microsoft.com/office/drawing/2014/main" id="{4EDD490D-3B09-4F89-1A8F-39628C625032}"/>
                    </a:ext>
                  </a:extLst>
                </p14:cNvPr>
                <p14:cNvContentPartPr/>
                <p14:nvPr/>
              </p14:nvContentPartPr>
              <p14:xfrm>
                <a:off x="6490185" y="4671225"/>
                <a:ext cx="38160" cy="63720"/>
              </p14:xfrm>
            </p:contentPart>
          </mc:Choice>
          <mc:Fallback xmlns="">
            <p:pic>
              <p:nvPicPr>
                <p:cNvPr id="93" name="Ink 92">
                  <a:extLst>
                    <a:ext uri="{FF2B5EF4-FFF2-40B4-BE49-F238E27FC236}">
                      <a16:creationId xmlns:a16="http://schemas.microsoft.com/office/drawing/2014/main" id="{4EDD490D-3B09-4F89-1A8F-39628C625032}"/>
                    </a:ext>
                  </a:extLst>
                </p:cNvPr>
                <p:cNvPicPr/>
                <p:nvPr/>
              </p:nvPicPr>
              <p:blipFill>
                <a:blip r:embed="rId19"/>
                <a:stretch>
                  <a:fillRect/>
                </a:stretch>
              </p:blipFill>
              <p:spPr>
                <a:xfrm>
                  <a:off x="6453842" y="4635225"/>
                  <a:ext cx="110482" cy="135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94" name="Ink 93">
                <a:extLst>
                  <a:ext uri="{FF2B5EF4-FFF2-40B4-BE49-F238E27FC236}">
                    <a16:creationId xmlns:a16="http://schemas.microsoft.com/office/drawing/2014/main" id="{7C1F4496-B62F-C1B7-0D78-A73F411E552B}"/>
                  </a:ext>
                </a:extLst>
              </p14:cNvPr>
              <p14:cNvContentPartPr/>
              <p14:nvPr/>
            </p14:nvContentPartPr>
            <p14:xfrm>
              <a:off x="6311265" y="5338665"/>
              <a:ext cx="173520" cy="112680"/>
            </p14:xfrm>
          </p:contentPart>
        </mc:Choice>
        <mc:Fallback xmlns="">
          <p:pic>
            <p:nvPicPr>
              <p:cNvPr id="94" name="Ink 93">
                <a:extLst>
                  <a:ext uri="{FF2B5EF4-FFF2-40B4-BE49-F238E27FC236}">
                    <a16:creationId xmlns:a16="http://schemas.microsoft.com/office/drawing/2014/main" id="{7C1F4496-B62F-C1B7-0D78-A73F411E552B}"/>
                  </a:ext>
                </a:extLst>
              </p:cNvPr>
              <p:cNvPicPr/>
              <p:nvPr/>
            </p:nvPicPr>
            <p:blipFill>
              <a:blip r:embed="rId21"/>
              <a:stretch>
                <a:fillRect/>
              </a:stretch>
            </p:blipFill>
            <p:spPr>
              <a:xfrm>
                <a:off x="6275265" y="5302550"/>
                <a:ext cx="245160" cy="18455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6" name="Ink 95">
                <a:extLst>
                  <a:ext uri="{FF2B5EF4-FFF2-40B4-BE49-F238E27FC236}">
                    <a16:creationId xmlns:a16="http://schemas.microsoft.com/office/drawing/2014/main" id="{632F2BC4-A1A5-AB82-7C0A-AAC37D9C0E96}"/>
                  </a:ext>
                </a:extLst>
              </p14:cNvPr>
              <p14:cNvContentPartPr/>
              <p14:nvPr/>
            </p14:nvContentPartPr>
            <p14:xfrm>
              <a:off x="10290705" y="4271625"/>
              <a:ext cx="256680" cy="69480"/>
            </p14:xfrm>
          </p:contentPart>
        </mc:Choice>
        <mc:Fallback xmlns="">
          <p:pic>
            <p:nvPicPr>
              <p:cNvPr id="96" name="Ink 95">
                <a:extLst>
                  <a:ext uri="{FF2B5EF4-FFF2-40B4-BE49-F238E27FC236}">
                    <a16:creationId xmlns:a16="http://schemas.microsoft.com/office/drawing/2014/main" id="{632F2BC4-A1A5-AB82-7C0A-AAC37D9C0E96}"/>
                  </a:ext>
                </a:extLst>
              </p:cNvPr>
              <p:cNvPicPr/>
              <p:nvPr/>
            </p:nvPicPr>
            <p:blipFill>
              <a:blip r:embed="rId23"/>
              <a:stretch>
                <a:fillRect/>
              </a:stretch>
            </p:blipFill>
            <p:spPr>
              <a:xfrm>
                <a:off x="10254705" y="4235625"/>
                <a:ext cx="32832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7" name="Ink 96">
                <a:extLst>
                  <a:ext uri="{FF2B5EF4-FFF2-40B4-BE49-F238E27FC236}">
                    <a16:creationId xmlns:a16="http://schemas.microsoft.com/office/drawing/2014/main" id="{814CDEB7-CA46-F527-38F8-654A7365AFC4}"/>
                  </a:ext>
                </a:extLst>
              </p14:cNvPr>
              <p14:cNvContentPartPr/>
              <p14:nvPr/>
            </p14:nvContentPartPr>
            <p14:xfrm>
              <a:off x="12406808" y="4991926"/>
              <a:ext cx="125280" cy="153000"/>
            </p14:xfrm>
          </p:contentPart>
        </mc:Choice>
        <mc:Fallback xmlns="">
          <p:pic>
            <p:nvPicPr>
              <p:cNvPr id="97" name="Ink 96">
                <a:extLst>
                  <a:ext uri="{FF2B5EF4-FFF2-40B4-BE49-F238E27FC236}">
                    <a16:creationId xmlns:a16="http://schemas.microsoft.com/office/drawing/2014/main" id="{814CDEB7-CA46-F527-38F8-654A7365AFC4}"/>
                  </a:ext>
                </a:extLst>
              </p:cNvPr>
              <p:cNvPicPr/>
              <p:nvPr/>
            </p:nvPicPr>
            <p:blipFill>
              <a:blip r:embed="rId25"/>
              <a:stretch>
                <a:fillRect/>
              </a:stretch>
            </p:blipFill>
            <p:spPr>
              <a:xfrm>
                <a:off x="12370808" y="4956011"/>
                <a:ext cx="196920" cy="224472"/>
              </a:xfrm>
              <a:prstGeom prst="rect">
                <a:avLst/>
              </a:prstGeom>
            </p:spPr>
          </p:pic>
        </mc:Fallback>
      </mc:AlternateContent>
      <p:grpSp>
        <p:nvGrpSpPr>
          <p:cNvPr id="105" name="Group 104">
            <a:extLst>
              <a:ext uri="{FF2B5EF4-FFF2-40B4-BE49-F238E27FC236}">
                <a16:creationId xmlns:a16="http://schemas.microsoft.com/office/drawing/2014/main" id="{57D983F2-8D0A-49DD-E2B5-90DF57B33525}"/>
              </a:ext>
            </a:extLst>
          </p:cNvPr>
          <p:cNvGrpSpPr/>
          <p:nvPr/>
        </p:nvGrpSpPr>
        <p:grpSpPr>
          <a:xfrm>
            <a:off x="12878408" y="4486846"/>
            <a:ext cx="140040" cy="297720"/>
            <a:chOff x="12878408" y="4486846"/>
            <a:chExt cx="140040" cy="297720"/>
          </a:xfrm>
        </p:grpSpPr>
        <mc:AlternateContent xmlns:mc="http://schemas.openxmlformats.org/markup-compatibility/2006" xmlns:p14="http://schemas.microsoft.com/office/powerpoint/2010/main">
          <mc:Choice Requires="p14">
            <p:contentPart p14:bwMode="auto" r:id="rId26">
              <p14:nvContentPartPr>
                <p14:cNvPr id="98" name="Ink 97">
                  <a:extLst>
                    <a:ext uri="{FF2B5EF4-FFF2-40B4-BE49-F238E27FC236}">
                      <a16:creationId xmlns:a16="http://schemas.microsoft.com/office/drawing/2014/main" id="{3500AC7A-E2F1-5954-FF79-7FD5F14DCEC3}"/>
                    </a:ext>
                  </a:extLst>
                </p14:cNvPr>
                <p14:cNvContentPartPr/>
                <p14:nvPr/>
              </p14:nvContentPartPr>
              <p14:xfrm>
                <a:off x="12878408" y="4486846"/>
                <a:ext cx="134640" cy="170280"/>
              </p14:xfrm>
            </p:contentPart>
          </mc:Choice>
          <mc:Fallback xmlns="">
            <p:pic>
              <p:nvPicPr>
                <p:cNvPr id="98" name="Ink 97">
                  <a:extLst>
                    <a:ext uri="{FF2B5EF4-FFF2-40B4-BE49-F238E27FC236}">
                      <a16:creationId xmlns:a16="http://schemas.microsoft.com/office/drawing/2014/main" id="{3500AC7A-E2F1-5954-FF79-7FD5F14DCEC3}"/>
                    </a:ext>
                  </a:extLst>
                </p:cNvPr>
                <p:cNvPicPr/>
                <p:nvPr/>
              </p:nvPicPr>
              <p:blipFill>
                <a:blip r:embed="rId27"/>
                <a:stretch>
                  <a:fillRect/>
                </a:stretch>
              </p:blipFill>
              <p:spPr>
                <a:xfrm>
                  <a:off x="12842408" y="4450846"/>
                  <a:ext cx="2062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9" name="Ink 98">
                  <a:extLst>
                    <a:ext uri="{FF2B5EF4-FFF2-40B4-BE49-F238E27FC236}">
                      <a16:creationId xmlns:a16="http://schemas.microsoft.com/office/drawing/2014/main" id="{5A2A30AA-107F-5FCF-2E2B-1470E8CE1987}"/>
                    </a:ext>
                  </a:extLst>
                </p14:cNvPr>
                <p14:cNvContentPartPr/>
                <p14:nvPr/>
              </p14:nvContentPartPr>
              <p14:xfrm>
                <a:off x="12894968" y="4670086"/>
                <a:ext cx="3240" cy="1080"/>
              </p14:xfrm>
            </p:contentPart>
          </mc:Choice>
          <mc:Fallback xmlns="">
            <p:pic>
              <p:nvPicPr>
                <p:cNvPr id="99" name="Ink 98">
                  <a:extLst>
                    <a:ext uri="{FF2B5EF4-FFF2-40B4-BE49-F238E27FC236}">
                      <a16:creationId xmlns:a16="http://schemas.microsoft.com/office/drawing/2014/main" id="{5A2A30AA-107F-5FCF-2E2B-1470E8CE1987}"/>
                    </a:ext>
                  </a:extLst>
                </p:cNvPr>
                <p:cNvPicPr/>
                <p:nvPr/>
              </p:nvPicPr>
              <p:blipFill>
                <a:blip r:embed="rId29"/>
                <a:stretch>
                  <a:fillRect/>
                </a:stretch>
              </p:blipFill>
              <p:spPr>
                <a:xfrm>
                  <a:off x="12858968" y="4634086"/>
                  <a:ext cx="7488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0" name="Ink 99">
                  <a:extLst>
                    <a:ext uri="{FF2B5EF4-FFF2-40B4-BE49-F238E27FC236}">
                      <a16:creationId xmlns:a16="http://schemas.microsoft.com/office/drawing/2014/main" id="{4C0CD8C1-B2C3-FE57-5325-136163BCE709}"/>
                    </a:ext>
                  </a:extLst>
                </p14:cNvPr>
                <p14:cNvContentPartPr/>
                <p14:nvPr/>
              </p14:nvContentPartPr>
              <p14:xfrm>
                <a:off x="12963728" y="4733806"/>
                <a:ext cx="54720" cy="50760"/>
              </p14:xfrm>
            </p:contentPart>
          </mc:Choice>
          <mc:Fallback xmlns="">
            <p:pic>
              <p:nvPicPr>
                <p:cNvPr id="100" name="Ink 99">
                  <a:extLst>
                    <a:ext uri="{FF2B5EF4-FFF2-40B4-BE49-F238E27FC236}">
                      <a16:creationId xmlns:a16="http://schemas.microsoft.com/office/drawing/2014/main" id="{4C0CD8C1-B2C3-FE57-5325-136163BCE709}"/>
                    </a:ext>
                  </a:extLst>
                </p:cNvPr>
                <p:cNvPicPr/>
                <p:nvPr/>
              </p:nvPicPr>
              <p:blipFill>
                <a:blip r:embed="rId31"/>
                <a:stretch>
                  <a:fillRect/>
                </a:stretch>
              </p:blipFill>
              <p:spPr>
                <a:xfrm>
                  <a:off x="12927490" y="4697549"/>
                  <a:ext cx="126834" cy="122912"/>
                </a:xfrm>
                <a:prstGeom prst="rect">
                  <a:avLst/>
                </a:prstGeom>
              </p:spPr>
            </p:pic>
          </mc:Fallback>
        </mc:AlternateContent>
      </p:grpSp>
      <p:grpSp>
        <p:nvGrpSpPr>
          <p:cNvPr id="104" name="Group 103">
            <a:extLst>
              <a:ext uri="{FF2B5EF4-FFF2-40B4-BE49-F238E27FC236}">
                <a16:creationId xmlns:a16="http://schemas.microsoft.com/office/drawing/2014/main" id="{481E232D-DB7A-DD4E-E55D-92439B84C1C7}"/>
              </a:ext>
            </a:extLst>
          </p:cNvPr>
          <p:cNvGrpSpPr/>
          <p:nvPr/>
        </p:nvGrpSpPr>
        <p:grpSpPr>
          <a:xfrm>
            <a:off x="13366928" y="4577566"/>
            <a:ext cx="264960" cy="65160"/>
            <a:chOff x="13366928" y="4577566"/>
            <a:chExt cx="264960" cy="65160"/>
          </a:xfrm>
        </p:grpSpPr>
        <mc:AlternateContent xmlns:mc="http://schemas.openxmlformats.org/markup-compatibility/2006" xmlns:p14="http://schemas.microsoft.com/office/powerpoint/2010/main">
          <mc:Choice Requires="p14">
            <p:contentPart p14:bwMode="auto" r:id="rId32">
              <p14:nvContentPartPr>
                <p14:cNvPr id="101" name="Ink 100">
                  <a:extLst>
                    <a:ext uri="{FF2B5EF4-FFF2-40B4-BE49-F238E27FC236}">
                      <a16:creationId xmlns:a16="http://schemas.microsoft.com/office/drawing/2014/main" id="{996C0E76-3F2C-D3FB-D670-32AA31674029}"/>
                    </a:ext>
                  </a:extLst>
                </p14:cNvPr>
                <p14:cNvContentPartPr/>
                <p14:nvPr/>
              </p14:nvContentPartPr>
              <p14:xfrm>
                <a:off x="13366928" y="4585846"/>
                <a:ext cx="217440" cy="56880"/>
              </p14:xfrm>
            </p:contentPart>
          </mc:Choice>
          <mc:Fallback xmlns="">
            <p:pic>
              <p:nvPicPr>
                <p:cNvPr id="101" name="Ink 100">
                  <a:extLst>
                    <a:ext uri="{FF2B5EF4-FFF2-40B4-BE49-F238E27FC236}">
                      <a16:creationId xmlns:a16="http://schemas.microsoft.com/office/drawing/2014/main" id="{996C0E76-3F2C-D3FB-D670-32AA31674029}"/>
                    </a:ext>
                  </a:extLst>
                </p:cNvPr>
                <p:cNvPicPr/>
                <p:nvPr/>
              </p:nvPicPr>
              <p:blipFill>
                <a:blip r:embed="rId33"/>
                <a:stretch>
                  <a:fillRect/>
                </a:stretch>
              </p:blipFill>
              <p:spPr>
                <a:xfrm>
                  <a:off x="13330928" y="4549846"/>
                  <a:ext cx="28908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2" name="Ink 101">
                  <a:extLst>
                    <a:ext uri="{FF2B5EF4-FFF2-40B4-BE49-F238E27FC236}">
                      <a16:creationId xmlns:a16="http://schemas.microsoft.com/office/drawing/2014/main" id="{5A95C434-5D3A-80EB-67A4-AD05F3E79F3F}"/>
                    </a:ext>
                  </a:extLst>
                </p14:cNvPr>
                <p14:cNvContentPartPr/>
                <p14:nvPr/>
              </p14:nvContentPartPr>
              <p14:xfrm>
                <a:off x="13592648" y="4577566"/>
                <a:ext cx="39240" cy="48600"/>
              </p14:xfrm>
            </p:contentPart>
          </mc:Choice>
          <mc:Fallback xmlns="">
            <p:pic>
              <p:nvPicPr>
                <p:cNvPr id="102" name="Ink 101">
                  <a:extLst>
                    <a:ext uri="{FF2B5EF4-FFF2-40B4-BE49-F238E27FC236}">
                      <a16:creationId xmlns:a16="http://schemas.microsoft.com/office/drawing/2014/main" id="{5A95C434-5D3A-80EB-67A4-AD05F3E79F3F}"/>
                    </a:ext>
                  </a:extLst>
                </p:cNvPr>
                <p:cNvPicPr/>
                <p:nvPr/>
              </p:nvPicPr>
              <p:blipFill>
                <a:blip r:embed="rId35"/>
                <a:stretch>
                  <a:fillRect/>
                </a:stretch>
              </p:blipFill>
              <p:spPr>
                <a:xfrm>
                  <a:off x="13556648" y="4541566"/>
                  <a:ext cx="110880" cy="120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103" name="Ink 102">
                <a:extLst>
                  <a:ext uri="{FF2B5EF4-FFF2-40B4-BE49-F238E27FC236}">
                    <a16:creationId xmlns:a16="http://schemas.microsoft.com/office/drawing/2014/main" id="{3DC9B96B-F6AF-4739-4137-4185131B54CA}"/>
                  </a:ext>
                </a:extLst>
              </p14:cNvPr>
              <p14:cNvContentPartPr/>
              <p14:nvPr/>
            </p14:nvContentPartPr>
            <p14:xfrm>
              <a:off x="13747808" y="5162926"/>
              <a:ext cx="112320" cy="30600"/>
            </p14:xfrm>
          </p:contentPart>
        </mc:Choice>
        <mc:Fallback xmlns="">
          <p:pic>
            <p:nvPicPr>
              <p:cNvPr id="103" name="Ink 102">
                <a:extLst>
                  <a:ext uri="{FF2B5EF4-FFF2-40B4-BE49-F238E27FC236}">
                    <a16:creationId xmlns:a16="http://schemas.microsoft.com/office/drawing/2014/main" id="{3DC9B96B-F6AF-4739-4137-4185131B54CA}"/>
                  </a:ext>
                </a:extLst>
              </p:cNvPr>
              <p:cNvPicPr/>
              <p:nvPr/>
            </p:nvPicPr>
            <p:blipFill>
              <a:blip r:embed="rId37"/>
              <a:stretch>
                <a:fillRect/>
              </a:stretch>
            </p:blipFill>
            <p:spPr>
              <a:xfrm>
                <a:off x="13711808" y="5126926"/>
                <a:ext cx="183960" cy="102240"/>
              </a:xfrm>
              <a:prstGeom prst="rect">
                <a:avLst/>
              </a:prstGeom>
            </p:spPr>
          </p:pic>
        </mc:Fallback>
      </mc:AlternateContent>
      <p:sp>
        <p:nvSpPr>
          <p:cNvPr id="88" name="TextBox 15">
            <a:extLst>
              <a:ext uri="{FF2B5EF4-FFF2-40B4-BE49-F238E27FC236}">
                <a16:creationId xmlns:a16="http://schemas.microsoft.com/office/drawing/2014/main" id="{D2F515E3-718A-9478-BA18-8BF69CE7B767}"/>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1" name="Group 11"/>
          <p:cNvGrpSpPr/>
          <p:nvPr/>
        </p:nvGrpSpPr>
        <p:grpSpPr>
          <a:xfrm>
            <a:off x="0" y="2394291"/>
            <a:ext cx="13230602" cy="7086461"/>
            <a:chOff x="0" y="0"/>
            <a:chExt cx="17640803" cy="9448615"/>
          </a:xfrm>
        </p:grpSpPr>
        <p:grpSp>
          <p:nvGrpSpPr>
            <p:cNvPr id="12" name="Group 12"/>
            <p:cNvGrpSpPr/>
            <p:nvPr/>
          </p:nvGrpSpPr>
          <p:grpSpPr>
            <a:xfrm>
              <a:off x="618276" y="196982"/>
              <a:ext cx="16514066" cy="9251633"/>
              <a:chOff x="0" y="0"/>
              <a:chExt cx="16974820" cy="9509760"/>
            </a:xfrm>
          </p:grpSpPr>
          <p:sp>
            <p:nvSpPr>
              <p:cNvPr id="13" name="Freeform 13"/>
              <p:cNvSpPr/>
              <p:nvPr/>
            </p:nvSpPr>
            <p:spPr>
              <a:xfrm>
                <a:off x="45720" y="50800"/>
                <a:ext cx="16899891" cy="9410700"/>
              </a:xfrm>
              <a:custGeom>
                <a:avLst/>
                <a:gdLst/>
                <a:ahLst/>
                <a:cxnLst/>
                <a:rect l="l" t="t" r="r" b="b"/>
                <a:pathLst>
                  <a:path w="16899891" h="9410700">
                    <a:moveTo>
                      <a:pt x="5080" y="4399280"/>
                    </a:moveTo>
                    <a:cubicBezTo>
                      <a:pt x="31750" y="3616960"/>
                      <a:pt x="44450" y="3393440"/>
                      <a:pt x="77470" y="3182620"/>
                    </a:cubicBezTo>
                    <a:cubicBezTo>
                      <a:pt x="109220" y="2976880"/>
                      <a:pt x="142240" y="2774950"/>
                      <a:pt x="210820" y="2576830"/>
                    </a:cubicBezTo>
                    <a:cubicBezTo>
                      <a:pt x="280670" y="2369820"/>
                      <a:pt x="367030" y="2143760"/>
                      <a:pt x="497840" y="1965960"/>
                    </a:cubicBezTo>
                    <a:cubicBezTo>
                      <a:pt x="629920" y="1786890"/>
                      <a:pt x="819150" y="1635760"/>
                      <a:pt x="999490" y="1506220"/>
                    </a:cubicBezTo>
                    <a:cubicBezTo>
                      <a:pt x="1174750" y="1381760"/>
                      <a:pt x="1377950" y="1306830"/>
                      <a:pt x="1564640" y="1201420"/>
                    </a:cubicBezTo>
                    <a:cubicBezTo>
                      <a:pt x="1751330" y="1096010"/>
                      <a:pt x="1918970" y="969010"/>
                      <a:pt x="2119630" y="877570"/>
                    </a:cubicBezTo>
                    <a:cubicBezTo>
                      <a:pt x="2334260" y="779780"/>
                      <a:pt x="2611120" y="681990"/>
                      <a:pt x="2818130" y="640080"/>
                    </a:cubicBezTo>
                    <a:cubicBezTo>
                      <a:pt x="2976880" y="608330"/>
                      <a:pt x="3112770" y="643890"/>
                      <a:pt x="3248660" y="612140"/>
                    </a:cubicBezTo>
                    <a:cubicBezTo>
                      <a:pt x="3382010" y="579120"/>
                      <a:pt x="3482340" y="495300"/>
                      <a:pt x="3627120" y="449580"/>
                    </a:cubicBezTo>
                    <a:cubicBezTo>
                      <a:pt x="3806190" y="393700"/>
                      <a:pt x="4036060" y="344170"/>
                      <a:pt x="4249420" y="317500"/>
                    </a:cubicBezTo>
                    <a:cubicBezTo>
                      <a:pt x="4467860" y="290830"/>
                      <a:pt x="4707890" y="317500"/>
                      <a:pt x="4921250" y="294640"/>
                    </a:cubicBezTo>
                    <a:cubicBezTo>
                      <a:pt x="5116830" y="273050"/>
                      <a:pt x="5284470" y="220980"/>
                      <a:pt x="5481320" y="191770"/>
                    </a:cubicBezTo>
                    <a:cubicBezTo>
                      <a:pt x="5697220" y="160020"/>
                      <a:pt x="5947410" y="133350"/>
                      <a:pt x="6165850" y="114300"/>
                    </a:cubicBezTo>
                    <a:cubicBezTo>
                      <a:pt x="6362700" y="97790"/>
                      <a:pt x="6543040" y="82550"/>
                      <a:pt x="6731000" y="80010"/>
                    </a:cubicBezTo>
                    <a:cubicBezTo>
                      <a:pt x="6917690" y="76200"/>
                      <a:pt x="7109460" y="55880"/>
                      <a:pt x="7288530" y="95250"/>
                    </a:cubicBezTo>
                    <a:cubicBezTo>
                      <a:pt x="7470140" y="134620"/>
                      <a:pt x="7626350" y="264160"/>
                      <a:pt x="7811770" y="316230"/>
                    </a:cubicBezTo>
                    <a:cubicBezTo>
                      <a:pt x="8006080" y="370840"/>
                      <a:pt x="8426450" y="406400"/>
                      <a:pt x="8428990" y="406400"/>
                    </a:cubicBezTo>
                    <a:cubicBezTo>
                      <a:pt x="8430260" y="406400"/>
                      <a:pt x="8469630" y="392430"/>
                      <a:pt x="8489950" y="386080"/>
                    </a:cubicBezTo>
                    <a:cubicBezTo>
                      <a:pt x="8509000" y="378460"/>
                      <a:pt x="8549640" y="364490"/>
                      <a:pt x="8549640" y="364490"/>
                    </a:cubicBezTo>
                    <a:cubicBezTo>
                      <a:pt x="8550910" y="364490"/>
                      <a:pt x="8592820" y="360680"/>
                      <a:pt x="8614410" y="359410"/>
                    </a:cubicBezTo>
                    <a:cubicBezTo>
                      <a:pt x="8634730" y="356870"/>
                      <a:pt x="8676640" y="353060"/>
                      <a:pt x="8677910" y="353060"/>
                    </a:cubicBezTo>
                    <a:cubicBezTo>
                      <a:pt x="8677910" y="353060"/>
                      <a:pt x="8719820" y="359410"/>
                      <a:pt x="8741410" y="363220"/>
                    </a:cubicBezTo>
                    <a:cubicBezTo>
                      <a:pt x="8761730" y="365760"/>
                      <a:pt x="8803640" y="372110"/>
                      <a:pt x="8803640" y="372110"/>
                    </a:cubicBezTo>
                    <a:cubicBezTo>
                      <a:pt x="8803640" y="372110"/>
                      <a:pt x="8803640" y="372110"/>
                      <a:pt x="8804910" y="372110"/>
                    </a:cubicBezTo>
                    <a:cubicBezTo>
                      <a:pt x="8804910" y="372110"/>
                      <a:pt x="8846820" y="389890"/>
                      <a:pt x="8863330" y="396240"/>
                    </a:cubicBezTo>
                    <a:cubicBezTo>
                      <a:pt x="8876030" y="401320"/>
                      <a:pt x="8886190" y="410210"/>
                      <a:pt x="8895080" y="410210"/>
                    </a:cubicBezTo>
                    <a:cubicBezTo>
                      <a:pt x="8901430" y="408940"/>
                      <a:pt x="8902700" y="403860"/>
                      <a:pt x="8910320" y="400050"/>
                    </a:cubicBezTo>
                    <a:cubicBezTo>
                      <a:pt x="8923020" y="391160"/>
                      <a:pt x="8966200" y="361950"/>
                      <a:pt x="8966200" y="361950"/>
                    </a:cubicBezTo>
                    <a:cubicBezTo>
                      <a:pt x="8967470" y="360680"/>
                      <a:pt x="9009380" y="345440"/>
                      <a:pt x="9030970" y="337820"/>
                    </a:cubicBezTo>
                    <a:cubicBezTo>
                      <a:pt x="9052560" y="330200"/>
                      <a:pt x="9094470" y="314960"/>
                      <a:pt x="9095740" y="313690"/>
                    </a:cubicBezTo>
                    <a:cubicBezTo>
                      <a:pt x="9095740" y="313690"/>
                      <a:pt x="9140190" y="308610"/>
                      <a:pt x="9163050" y="306070"/>
                    </a:cubicBezTo>
                    <a:cubicBezTo>
                      <a:pt x="9185910" y="303530"/>
                      <a:pt x="9230360" y="298450"/>
                      <a:pt x="9231630" y="298450"/>
                    </a:cubicBezTo>
                    <a:cubicBezTo>
                      <a:pt x="9232900" y="298450"/>
                      <a:pt x="9881870" y="147320"/>
                      <a:pt x="10157460" y="110490"/>
                    </a:cubicBezTo>
                    <a:cubicBezTo>
                      <a:pt x="10374630" y="81280"/>
                      <a:pt x="10541000" y="88900"/>
                      <a:pt x="10748010" y="72390"/>
                    </a:cubicBezTo>
                    <a:cubicBezTo>
                      <a:pt x="10977880" y="55880"/>
                      <a:pt x="11386820" y="24130"/>
                      <a:pt x="11474450" y="8890"/>
                    </a:cubicBezTo>
                    <a:cubicBezTo>
                      <a:pt x="11493500" y="5080"/>
                      <a:pt x="11507470" y="0"/>
                      <a:pt x="11508740" y="0"/>
                    </a:cubicBezTo>
                    <a:cubicBezTo>
                      <a:pt x="11510010" y="0"/>
                      <a:pt x="11554460" y="1270"/>
                      <a:pt x="11577320" y="2540"/>
                    </a:cubicBezTo>
                    <a:cubicBezTo>
                      <a:pt x="11600180" y="3810"/>
                      <a:pt x="11644630" y="5080"/>
                      <a:pt x="11645900" y="6350"/>
                    </a:cubicBezTo>
                    <a:cubicBezTo>
                      <a:pt x="11647170" y="6350"/>
                      <a:pt x="11690350" y="19050"/>
                      <a:pt x="11711940" y="25400"/>
                    </a:cubicBezTo>
                    <a:cubicBezTo>
                      <a:pt x="11733530" y="31750"/>
                      <a:pt x="11776710" y="44450"/>
                      <a:pt x="11777980" y="44450"/>
                    </a:cubicBezTo>
                    <a:cubicBezTo>
                      <a:pt x="11779250" y="44450"/>
                      <a:pt x="11817350" y="67310"/>
                      <a:pt x="11837670" y="78740"/>
                    </a:cubicBezTo>
                    <a:cubicBezTo>
                      <a:pt x="11856720" y="90170"/>
                      <a:pt x="11896090" y="113030"/>
                      <a:pt x="11896090" y="113030"/>
                    </a:cubicBezTo>
                    <a:cubicBezTo>
                      <a:pt x="11897360" y="114300"/>
                      <a:pt x="11929110" y="144780"/>
                      <a:pt x="11945620" y="161290"/>
                    </a:cubicBezTo>
                    <a:cubicBezTo>
                      <a:pt x="11962130" y="176530"/>
                      <a:pt x="11995150" y="208280"/>
                      <a:pt x="11995150" y="208280"/>
                    </a:cubicBezTo>
                    <a:cubicBezTo>
                      <a:pt x="11996420" y="209550"/>
                      <a:pt x="12019280" y="247650"/>
                      <a:pt x="12031980" y="266700"/>
                    </a:cubicBezTo>
                    <a:cubicBezTo>
                      <a:pt x="12043410" y="285750"/>
                      <a:pt x="12067540" y="323850"/>
                      <a:pt x="12068810" y="325120"/>
                    </a:cubicBezTo>
                    <a:cubicBezTo>
                      <a:pt x="12068810" y="326390"/>
                      <a:pt x="12082780" y="368300"/>
                      <a:pt x="12090400" y="389890"/>
                    </a:cubicBezTo>
                    <a:cubicBezTo>
                      <a:pt x="12096750" y="411480"/>
                      <a:pt x="12110720" y="454660"/>
                      <a:pt x="12111990" y="454660"/>
                    </a:cubicBezTo>
                    <a:cubicBezTo>
                      <a:pt x="12111990" y="454660"/>
                      <a:pt x="12111990" y="454660"/>
                      <a:pt x="12111990" y="455930"/>
                    </a:cubicBezTo>
                    <a:cubicBezTo>
                      <a:pt x="12111990" y="455930"/>
                      <a:pt x="12114530" y="502920"/>
                      <a:pt x="12117070" y="523240"/>
                    </a:cubicBezTo>
                    <a:cubicBezTo>
                      <a:pt x="12118340" y="542290"/>
                      <a:pt x="12117070" y="576580"/>
                      <a:pt x="12120880" y="576580"/>
                    </a:cubicBezTo>
                    <a:cubicBezTo>
                      <a:pt x="12124690" y="577850"/>
                      <a:pt x="12142470" y="518160"/>
                      <a:pt x="12143740" y="516890"/>
                    </a:cubicBezTo>
                    <a:cubicBezTo>
                      <a:pt x="12143740" y="516890"/>
                      <a:pt x="12171680" y="476250"/>
                      <a:pt x="12185650" y="455930"/>
                    </a:cubicBezTo>
                    <a:cubicBezTo>
                      <a:pt x="12199620" y="434340"/>
                      <a:pt x="12227560" y="393700"/>
                      <a:pt x="12228830" y="393700"/>
                    </a:cubicBezTo>
                    <a:cubicBezTo>
                      <a:pt x="12228830" y="392430"/>
                      <a:pt x="12265660" y="360680"/>
                      <a:pt x="12284710" y="342900"/>
                    </a:cubicBezTo>
                    <a:cubicBezTo>
                      <a:pt x="12303760" y="326390"/>
                      <a:pt x="12339320" y="294640"/>
                      <a:pt x="12340590" y="293370"/>
                    </a:cubicBezTo>
                    <a:cubicBezTo>
                      <a:pt x="12341860" y="293370"/>
                      <a:pt x="12385040" y="270510"/>
                      <a:pt x="12406630" y="257810"/>
                    </a:cubicBezTo>
                    <a:cubicBezTo>
                      <a:pt x="12429490" y="246380"/>
                      <a:pt x="12472670" y="223520"/>
                      <a:pt x="12473940" y="223520"/>
                    </a:cubicBezTo>
                    <a:cubicBezTo>
                      <a:pt x="12475210" y="222250"/>
                      <a:pt x="12522200" y="210820"/>
                      <a:pt x="12546330" y="204470"/>
                    </a:cubicBezTo>
                    <a:cubicBezTo>
                      <a:pt x="12570460" y="199390"/>
                      <a:pt x="12618720" y="186690"/>
                      <a:pt x="12619990" y="186690"/>
                    </a:cubicBezTo>
                    <a:cubicBezTo>
                      <a:pt x="12621260" y="186690"/>
                      <a:pt x="12669520" y="186690"/>
                      <a:pt x="12694920" y="186690"/>
                    </a:cubicBezTo>
                    <a:cubicBezTo>
                      <a:pt x="12720320" y="186690"/>
                      <a:pt x="12768580" y="186690"/>
                      <a:pt x="12769850" y="186690"/>
                    </a:cubicBezTo>
                    <a:cubicBezTo>
                      <a:pt x="12771120" y="186690"/>
                      <a:pt x="12819380" y="198120"/>
                      <a:pt x="12843510" y="204470"/>
                    </a:cubicBezTo>
                    <a:cubicBezTo>
                      <a:pt x="12867640" y="210820"/>
                      <a:pt x="12915900" y="222250"/>
                      <a:pt x="12915900" y="222250"/>
                    </a:cubicBezTo>
                    <a:cubicBezTo>
                      <a:pt x="12918440" y="223520"/>
                      <a:pt x="13045441" y="309880"/>
                      <a:pt x="13092430" y="323850"/>
                    </a:cubicBezTo>
                    <a:cubicBezTo>
                      <a:pt x="13120369" y="331470"/>
                      <a:pt x="13161010" y="325120"/>
                      <a:pt x="13162280" y="325120"/>
                    </a:cubicBezTo>
                    <a:cubicBezTo>
                      <a:pt x="13162280" y="325120"/>
                      <a:pt x="13209269" y="339090"/>
                      <a:pt x="13233400" y="345440"/>
                    </a:cubicBezTo>
                    <a:cubicBezTo>
                      <a:pt x="13257530" y="351790"/>
                      <a:pt x="13304519" y="365760"/>
                      <a:pt x="13305791" y="365760"/>
                    </a:cubicBezTo>
                    <a:cubicBezTo>
                      <a:pt x="13307060" y="365760"/>
                      <a:pt x="13351510" y="392430"/>
                      <a:pt x="13370560" y="402590"/>
                    </a:cubicBezTo>
                    <a:cubicBezTo>
                      <a:pt x="13385800" y="410210"/>
                      <a:pt x="13389610" y="420370"/>
                      <a:pt x="13408660" y="424180"/>
                    </a:cubicBezTo>
                    <a:cubicBezTo>
                      <a:pt x="13453110" y="431800"/>
                      <a:pt x="13550900" y="370840"/>
                      <a:pt x="13643610" y="382270"/>
                    </a:cubicBezTo>
                    <a:cubicBezTo>
                      <a:pt x="13793469" y="402590"/>
                      <a:pt x="14014450" y="570230"/>
                      <a:pt x="14206219" y="643890"/>
                    </a:cubicBezTo>
                    <a:cubicBezTo>
                      <a:pt x="14396719" y="717550"/>
                      <a:pt x="14603730" y="730250"/>
                      <a:pt x="14787880" y="824230"/>
                    </a:cubicBezTo>
                    <a:cubicBezTo>
                      <a:pt x="14984730" y="923290"/>
                      <a:pt x="15179041" y="1074420"/>
                      <a:pt x="15345410" y="1236980"/>
                    </a:cubicBezTo>
                    <a:cubicBezTo>
                      <a:pt x="15515591" y="1404620"/>
                      <a:pt x="15647669" y="1620520"/>
                      <a:pt x="15792450" y="1818640"/>
                    </a:cubicBezTo>
                    <a:cubicBezTo>
                      <a:pt x="15938500" y="2019300"/>
                      <a:pt x="16097250" y="2223770"/>
                      <a:pt x="16219169" y="2432050"/>
                    </a:cubicBezTo>
                    <a:cubicBezTo>
                      <a:pt x="16336010" y="2628900"/>
                      <a:pt x="16433800" y="2835910"/>
                      <a:pt x="16513810" y="3034030"/>
                    </a:cubicBezTo>
                    <a:cubicBezTo>
                      <a:pt x="16588741" y="3219450"/>
                      <a:pt x="16642080" y="3397250"/>
                      <a:pt x="16690341" y="3582670"/>
                    </a:cubicBezTo>
                    <a:cubicBezTo>
                      <a:pt x="16739869" y="3769360"/>
                      <a:pt x="16774160" y="3963670"/>
                      <a:pt x="16804641" y="4152900"/>
                    </a:cubicBezTo>
                    <a:cubicBezTo>
                      <a:pt x="16833850" y="4337050"/>
                      <a:pt x="16860519" y="4517390"/>
                      <a:pt x="16871950" y="4701540"/>
                    </a:cubicBezTo>
                    <a:cubicBezTo>
                      <a:pt x="16884650" y="4885690"/>
                      <a:pt x="16875760" y="5072380"/>
                      <a:pt x="16877030" y="5257800"/>
                    </a:cubicBezTo>
                    <a:cubicBezTo>
                      <a:pt x="16878300" y="5441950"/>
                      <a:pt x="16899891" y="5621020"/>
                      <a:pt x="16878300" y="5806440"/>
                    </a:cubicBezTo>
                    <a:cubicBezTo>
                      <a:pt x="16854169" y="6004560"/>
                      <a:pt x="16794480" y="6217920"/>
                      <a:pt x="16729710" y="6410960"/>
                    </a:cubicBezTo>
                    <a:cubicBezTo>
                      <a:pt x="16666210" y="6600190"/>
                      <a:pt x="16587469" y="6783070"/>
                      <a:pt x="16494760" y="6954520"/>
                    </a:cubicBezTo>
                    <a:cubicBezTo>
                      <a:pt x="16404591" y="7122160"/>
                      <a:pt x="16294100" y="7266940"/>
                      <a:pt x="16181069" y="7426960"/>
                    </a:cubicBezTo>
                    <a:cubicBezTo>
                      <a:pt x="16059150" y="7599680"/>
                      <a:pt x="15929610" y="7788910"/>
                      <a:pt x="15784830" y="7952740"/>
                    </a:cubicBezTo>
                    <a:cubicBezTo>
                      <a:pt x="15642591" y="8116570"/>
                      <a:pt x="15481300" y="8275320"/>
                      <a:pt x="15321280" y="8408670"/>
                    </a:cubicBezTo>
                    <a:cubicBezTo>
                      <a:pt x="15171419" y="8533130"/>
                      <a:pt x="15026641" y="8638540"/>
                      <a:pt x="14853919" y="8735060"/>
                    </a:cubicBezTo>
                    <a:cubicBezTo>
                      <a:pt x="14667230" y="8840470"/>
                      <a:pt x="14437360" y="8940800"/>
                      <a:pt x="14234160" y="9006840"/>
                    </a:cubicBezTo>
                    <a:cubicBezTo>
                      <a:pt x="14050010" y="9066530"/>
                      <a:pt x="13889991" y="9093200"/>
                      <a:pt x="13689330" y="9126220"/>
                    </a:cubicBezTo>
                    <a:cubicBezTo>
                      <a:pt x="13445491" y="9166860"/>
                      <a:pt x="13152119" y="9192260"/>
                      <a:pt x="12873990" y="9218930"/>
                    </a:cubicBezTo>
                    <a:cubicBezTo>
                      <a:pt x="12581890" y="9248140"/>
                      <a:pt x="12245340" y="9274810"/>
                      <a:pt x="11976100" y="9292590"/>
                    </a:cubicBezTo>
                    <a:cubicBezTo>
                      <a:pt x="11756390" y="9307830"/>
                      <a:pt x="11581130" y="9316720"/>
                      <a:pt x="11375390" y="9323070"/>
                    </a:cubicBezTo>
                    <a:cubicBezTo>
                      <a:pt x="11155680" y="9329420"/>
                      <a:pt x="10918190" y="9325610"/>
                      <a:pt x="10697210" y="9326880"/>
                    </a:cubicBezTo>
                    <a:cubicBezTo>
                      <a:pt x="10486390" y="9328150"/>
                      <a:pt x="10283190" y="9326880"/>
                      <a:pt x="10078720" y="9328150"/>
                    </a:cubicBezTo>
                    <a:cubicBezTo>
                      <a:pt x="9875520" y="9328150"/>
                      <a:pt x="9677400" y="9326880"/>
                      <a:pt x="9471660" y="9329420"/>
                    </a:cubicBezTo>
                    <a:cubicBezTo>
                      <a:pt x="9258300" y="9331960"/>
                      <a:pt x="9039860" y="9338310"/>
                      <a:pt x="8820150" y="9342120"/>
                    </a:cubicBezTo>
                    <a:cubicBezTo>
                      <a:pt x="8596630" y="9345930"/>
                      <a:pt x="8362950" y="9352280"/>
                      <a:pt x="8140700" y="9353550"/>
                    </a:cubicBezTo>
                    <a:cubicBezTo>
                      <a:pt x="7927340" y="9356090"/>
                      <a:pt x="7725410" y="9353550"/>
                      <a:pt x="7512050" y="9353550"/>
                    </a:cubicBezTo>
                    <a:cubicBezTo>
                      <a:pt x="7291070" y="9353550"/>
                      <a:pt x="7058660" y="9345930"/>
                      <a:pt x="6836410" y="9353550"/>
                    </a:cubicBezTo>
                    <a:cubicBezTo>
                      <a:pt x="6617970" y="9361170"/>
                      <a:pt x="6404610" y="9394190"/>
                      <a:pt x="6191250" y="9401810"/>
                    </a:cubicBezTo>
                    <a:cubicBezTo>
                      <a:pt x="5981700" y="9410700"/>
                      <a:pt x="5772150" y="9404350"/>
                      <a:pt x="5563870" y="9404350"/>
                    </a:cubicBezTo>
                    <a:cubicBezTo>
                      <a:pt x="5359400" y="9404350"/>
                      <a:pt x="5152390" y="9404350"/>
                      <a:pt x="4951730" y="9404350"/>
                    </a:cubicBezTo>
                    <a:cubicBezTo>
                      <a:pt x="4758690" y="9404350"/>
                      <a:pt x="4558030" y="9404350"/>
                      <a:pt x="4384040" y="9405620"/>
                    </a:cubicBezTo>
                    <a:cubicBezTo>
                      <a:pt x="4236720" y="9405620"/>
                      <a:pt x="3973830" y="9406890"/>
                      <a:pt x="3973830" y="9406890"/>
                    </a:cubicBezTo>
                    <a:cubicBezTo>
                      <a:pt x="3972560" y="9406890"/>
                      <a:pt x="3921760" y="9400540"/>
                      <a:pt x="3896360" y="9398000"/>
                    </a:cubicBezTo>
                    <a:cubicBezTo>
                      <a:pt x="3869690" y="9394190"/>
                      <a:pt x="3818890" y="9387840"/>
                      <a:pt x="3818890" y="9387840"/>
                    </a:cubicBezTo>
                    <a:cubicBezTo>
                      <a:pt x="3817620" y="9387840"/>
                      <a:pt x="3769360" y="9370060"/>
                      <a:pt x="3745230" y="9359900"/>
                    </a:cubicBezTo>
                    <a:cubicBezTo>
                      <a:pt x="3721100" y="9351010"/>
                      <a:pt x="3672840" y="9333230"/>
                      <a:pt x="3672840" y="9333230"/>
                    </a:cubicBezTo>
                    <a:cubicBezTo>
                      <a:pt x="3671570" y="9331960"/>
                      <a:pt x="3629660" y="9302750"/>
                      <a:pt x="3608070" y="9288780"/>
                    </a:cubicBezTo>
                    <a:cubicBezTo>
                      <a:pt x="3586480" y="9273540"/>
                      <a:pt x="3544570" y="9244330"/>
                      <a:pt x="3543300" y="9244330"/>
                    </a:cubicBezTo>
                    <a:cubicBezTo>
                      <a:pt x="3543300" y="9243060"/>
                      <a:pt x="3509010" y="9204960"/>
                      <a:pt x="3492500" y="9185910"/>
                    </a:cubicBezTo>
                    <a:cubicBezTo>
                      <a:pt x="3474720" y="9165590"/>
                      <a:pt x="3440430" y="9127490"/>
                      <a:pt x="3440430" y="9127490"/>
                    </a:cubicBezTo>
                    <a:cubicBezTo>
                      <a:pt x="3439160" y="9126220"/>
                      <a:pt x="3416300" y="9080500"/>
                      <a:pt x="3403600" y="9057640"/>
                    </a:cubicBezTo>
                    <a:cubicBezTo>
                      <a:pt x="3392170" y="9034780"/>
                      <a:pt x="3368040" y="8990330"/>
                      <a:pt x="3368040" y="8989060"/>
                    </a:cubicBezTo>
                    <a:cubicBezTo>
                      <a:pt x="3366770" y="8987790"/>
                      <a:pt x="3355340" y="8938260"/>
                      <a:pt x="3348990" y="8912860"/>
                    </a:cubicBezTo>
                    <a:cubicBezTo>
                      <a:pt x="3342640" y="8887460"/>
                      <a:pt x="3329940" y="8837930"/>
                      <a:pt x="3329940" y="8836660"/>
                    </a:cubicBezTo>
                    <a:cubicBezTo>
                      <a:pt x="3329940" y="8835390"/>
                      <a:pt x="3329940" y="8784590"/>
                      <a:pt x="3329940" y="8759190"/>
                    </a:cubicBezTo>
                    <a:cubicBezTo>
                      <a:pt x="3329940" y="8732520"/>
                      <a:pt x="3329940" y="8681720"/>
                      <a:pt x="3329940" y="8680450"/>
                    </a:cubicBezTo>
                    <a:cubicBezTo>
                      <a:pt x="3329940" y="8680450"/>
                      <a:pt x="3340100" y="8662670"/>
                      <a:pt x="3336290" y="8655050"/>
                    </a:cubicBezTo>
                    <a:cubicBezTo>
                      <a:pt x="3332480" y="8644890"/>
                      <a:pt x="3304540" y="8627110"/>
                      <a:pt x="3294380" y="8629650"/>
                    </a:cubicBezTo>
                    <a:cubicBezTo>
                      <a:pt x="3285490" y="8632190"/>
                      <a:pt x="3276600" y="8658860"/>
                      <a:pt x="3276600" y="8660130"/>
                    </a:cubicBezTo>
                    <a:cubicBezTo>
                      <a:pt x="3275330" y="8660130"/>
                      <a:pt x="3249930" y="8685530"/>
                      <a:pt x="3237230" y="8698230"/>
                    </a:cubicBezTo>
                    <a:cubicBezTo>
                      <a:pt x="3224530" y="8712200"/>
                      <a:pt x="3199130" y="8737600"/>
                      <a:pt x="3197860" y="8737600"/>
                    </a:cubicBezTo>
                    <a:cubicBezTo>
                      <a:pt x="3197860" y="8737600"/>
                      <a:pt x="3166110" y="8756650"/>
                      <a:pt x="3150870" y="8766810"/>
                    </a:cubicBezTo>
                    <a:cubicBezTo>
                      <a:pt x="3134360" y="8775700"/>
                      <a:pt x="3103880" y="8794750"/>
                      <a:pt x="3102610" y="8794750"/>
                    </a:cubicBezTo>
                    <a:cubicBezTo>
                      <a:pt x="3102610" y="8794750"/>
                      <a:pt x="3067050" y="8806180"/>
                      <a:pt x="3050540" y="8811260"/>
                    </a:cubicBezTo>
                    <a:cubicBezTo>
                      <a:pt x="3032760" y="8816340"/>
                      <a:pt x="2998470" y="8827770"/>
                      <a:pt x="2997200" y="8827770"/>
                    </a:cubicBezTo>
                    <a:cubicBezTo>
                      <a:pt x="2995930" y="8827770"/>
                      <a:pt x="2960370" y="8830310"/>
                      <a:pt x="2941320" y="8830310"/>
                    </a:cubicBezTo>
                    <a:cubicBezTo>
                      <a:pt x="2923540" y="8831580"/>
                      <a:pt x="2886710" y="8834120"/>
                      <a:pt x="2886710" y="8834120"/>
                    </a:cubicBezTo>
                    <a:cubicBezTo>
                      <a:pt x="2885440" y="8834120"/>
                      <a:pt x="2849880" y="8827770"/>
                      <a:pt x="2832100" y="8823960"/>
                    </a:cubicBezTo>
                    <a:cubicBezTo>
                      <a:pt x="2814320" y="8820150"/>
                      <a:pt x="2778760" y="8813800"/>
                      <a:pt x="2777490" y="8813800"/>
                    </a:cubicBezTo>
                    <a:cubicBezTo>
                      <a:pt x="2776220" y="8813800"/>
                      <a:pt x="2744470" y="8798560"/>
                      <a:pt x="2726690" y="8790940"/>
                    </a:cubicBezTo>
                    <a:cubicBezTo>
                      <a:pt x="2710180" y="8783320"/>
                      <a:pt x="2677160" y="8768080"/>
                      <a:pt x="2677160" y="8768080"/>
                    </a:cubicBezTo>
                    <a:cubicBezTo>
                      <a:pt x="2675890" y="8768080"/>
                      <a:pt x="2647950" y="8745220"/>
                      <a:pt x="2632710" y="8733790"/>
                    </a:cubicBezTo>
                    <a:cubicBezTo>
                      <a:pt x="2618740" y="8722360"/>
                      <a:pt x="2589530" y="8700770"/>
                      <a:pt x="2589530" y="8699500"/>
                    </a:cubicBezTo>
                    <a:cubicBezTo>
                      <a:pt x="2589530" y="8699500"/>
                      <a:pt x="2566670" y="8670290"/>
                      <a:pt x="2555240" y="8656320"/>
                    </a:cubicBezTo>
                    <a:cubicBezTo>
                      <a:pt x="2543810" y="8641080"/>
                      <a:pt x="2522220" y="8613140"/>
                      <a:pt x="2520950" y="8611870"/>
                    </a:cubicBezTo>
                    <a:cubicBezTo>
                      <a:pt x="2520950" y="8611870"/>
                      <a:pt x="2505710" y="8578850"/>
                      <a:pt x="2498090" y="8562340"/>
                    </a:cubicBezTo>
                    <a:cubicBezTo>
                      <a:pt x="2491740" y="8544560"/>
                      <a:pt x="2476500" y="8511540"/>
                      <a:pt x="2476500" y="8511540"/>
                    </a:cubicBezTo>
                    <a:cubicBezTo>
                      <a:pt x="2475230" y="8510270"/>
                      <a:pt x="2468880" y="8474710"/>
                      <a:pt x="2466340" y="8456930"/>
                    </a:cubicBezTo>
                    <a:cubicBezTo>
                      <a:pt x="2462530" y="8437880"/>
                      <a:pt x="2459990" y="8427720"/>
                      <a:pt x="2456180" y="8402320"/>
                    </a:cubicBezTo>
                    <a:cubicBezTo>
                      <a:pt x="2446020" y="8342630"/>
                      <a:pt x="2416810" y="8174990"/>
                      <a:pt x="2410460" y="8105140"/>
                    </a:cubicBezTo>
                    <a:cubicBezTo>
                      <a:pt x="2406650" y="8068310"/>
                      <a:pt x="2425700" y="8042910"/>
                      <a:pt x="2406650" y="8017510"/>
                    </a:cubicBezTo>
                    <a:cubicBezTo>
                      <a:pt x="2373630" y="7973060"/>
                      <a:pt x="2167890" y="7907020"/>
                      <a:pt x="2141220" y="7922260"/>
                    </a:cubicBezTo>
                    <a:cubicBezTo>
                      <a:pt x="2132330" y="7926070"/>
                      <a:pt x="2133600" y="7948930"/>
                      <a:pt x="2133600" y="7948930"/>
                    </a:cubicBezTo>
                    <a:cubicBezTo>
                      <a:pt x="2133600" y="7950200"/>
                      <a:pt x="2114550" y="7984490"/>
                      <a:pt x="2104390" y="8002270"/>
                    </a:cubicBezTo>
                    <a:cubicBezTo>
                      <a:pt x="2095500" y="8020050"/>
                      <a:pt x="2076450" y="8055610"/>
                      <a:pt x="2076450" y="8056880"/>
                    </a:cubicBezTo>
                    <a:cubicBezTo>
                      <a:pt x="2075180" y="8056880"/>
                      <a:pt x="2048510" y="8086090"/>
                      <a:pt x="2034540" y="8101330"/>
                    </a:cubicBezTo>
                    <a:cubicBezTo>
                      <a:pt x="2021840" y="8116570"/>
                      <a:pt x="1995170" y="8147050"/>
                      <a:pt x="1993900" y="8147050"/>
                    </a:cubicBezTo>
                    <a:cubicBezTo>
                      <a:pt x="1993900" y="8147050"/>
                      <a:pt x="1959610" y="8169910"/>
                      <a:pt x="1943100" y="8181340"/>
                    </a:cubicBezTo>
                    <a:cubicBezTo>
                      <a:pt x="1926590" y="8192770"/>
                      <a:pt x="1893570" y="8214360"/>
                      <a:pt x="1892300" y="8215630"/>
                    </a:cubicBezTo>
                    <a:cubicBezTo>
                      <a:pt x="1892300" y="8215630"/>
                      <a:pt x="1854200" y="8229600"/>
                      <a:pt x="1835150" y="8235950"/>
                    </a:cubicBezTo>
                    <a:cubicBezTo>
                      <a:pt x="1816100" y="8243570"/>
                      <a:pt x="1779270" y="8257540"/>
                      <a:pt x="1778000" y="8257540"/>
                    </a:cubicBezTo>
                    <a:cubicBezTo>
                      <a:pt x="1776730" y="8257540"/>
                      <a:pt x="1737360" y="8261350"/>
                      <a:pt x="1717040" y="8263890"/>
                    </a:cubicBezTo>
                    <a:cubicBezTo>
                      <a:pt x="1696720" y="8266430"/>
                      <a:pt x="1657350" y="8270240"/>
                      <a:pt x="1656080" y="8270240"/>
                    </a:cubicBezTo>
                    <a:cubicBezTo>
                      <a:pt x="1656080" y="8270240"/>
                      <a:pt x="1616710" y="8265160"/>
                      <a:pt x="1596390" y="8262620"/>
                    </a:cubicBezTo>
                    <a:cubicBezTo>
                      <a:pt x="1576070" y="8260080"/>
                      <a:pt x="1536700" y="8255000"/>
                      <a:pt x="1535430" y="8255000"/>
                    </a:cubicBezTo>
                    <a:cubicBezTo>
                      <a:pt x="1534160" y="8253730"/>
                      <a:pt x="1497330" y="8239760"/>
                      <a:pt x="1478280" y="8232140"/>
                    </a:cubicBezTo>
                    <a:cubicBezTo>
                      <a:pt x="1459230" y="8224520"/>
                      <a:pt x="1422400" y="8210550"/>
                      <a:pt x="1422400" y="8210550"/>
                    </a:cubicBezTo>
                    <a:cubicBezTo>
                      <a:pt x="1422400" y="8210550"/>
                      <a:pt x="1422400" y="8210550"/>
                      <a:pt x="1421130" y="8210550"/>
                    </a:cubicBezTo>
                    <a:cubicBezTo>
                      <a:pt x="1421130" y="8209280"/>
                      <a:pt x="1388110" y="8186420"/>
                      <a:pt x="1371600" y="8174990"/>
                    </a:cubicBezTo>
                    <a:cubicBezTo>
                      <a:pt x="1355090" y="8163560"/>
                      <a:pt x="1322070" y="8139430"/>
                      <a:pt x="1322070" y="8139430"/>
                    </a:cubicBezTo>
                    <a:cubicBezTo>
                      <a:pt x="1320800" y="8139430"/>
                      <a:pt x="1295400" y="8108950"/>
                      <a:pt x="1281430" y="8093710"/>
                    </a:cubicBezTo>
                    <a:cubicBezTo>
                      <a:pt x="1268730" y="8078470"/>
                      <a:pt x="1242060" y="8047990"/>
                      <a:pt x="1242060" y="8046720"/>
                    </a:cubicBezTo>
                    <a:cubicBezTo>
                      <a:pt x="1242060" y="8046720"/>
                      <a:pt x="1223010" y="8011160"/>
                      <a:pt x="1214120" y="7992110"/>
                    </a:cubicBezTo>
                    <a:cubicBezTo>
                      <a:pt x="1205230" y="7974330"/>
                      <a:pt x="1186180" y="7938770"/>
                      <a:pt x="1186180" y="7938770"/>
                    </a:cubicBezTo>
                    <a:cubicBezTo>
                      <a:pt x="1186180" y="7937500"/>
                      <a:pt x="1177290" y="7898130"/>
                      <a:pt x="1172210" y="7879080"/>
                    </a:cubicBezTo>
                    <a:cubicBezTo>
                      <a:pt x="1168400" y="7858760"/>
                      <a:pt x="1164590" y="7848600"/>
                      <a:pt x="1158240" y="7819390"/>
                    </a:cubicBezTo>
                    <a:cubicBezTo>
                      <a:pt x="1144270" y="7745730"/>
                      <a:pt x="1109980" y="7512050"/>
                      <a:pt x="1098550" y="7425690"/>
                    </a:cubicBezTo>
                    <a:cubicBezTo>
                      <a:pt x="1092200" y="7383780"/>
                      <a:pt x="1102360" y="7373620"/>
                      <a:pt x="1087120" y="7332980"/>
                    </a:cubicBezTo>
                    <a:cubicBezTo>
                      <a:pt x="1045210" y="7222490"/>
                      <a:pt x="755650" y="6915150"/>
                      <a:pt x="704850" y="6780530"/>
                    </a:cubicBezTo>
                    <a:cubicBezTo>
                      <a:pt x="679450" y="6713220"/>
                      <a:pt x="708660" y="6677660"/>
                      <a:pt x="685800" y="6615430"/>
                    </a:cubicBezTo>
                    <a:cubicBezTo>
                      <a:pt x="650240" y="6516370"/>
                      <a:pt x="527050" y="6394450"/>
                      <a:pt x="453390" y="6262370"/>
                    </a:cubicBezTo>
                    <a:cubicBezTo>
                      <a:pt x="368300" y="6106160"/>
                      <a:pt x="284480" y="5920740"/>
                      <a:pt x="215900" y="5734050"/>
                    </a:cubicBezTo>
                    <a:cubicBezTo>
                      <a:pt x="143510" y="5535930"/>
                      <a:pt x="72390" y="5321300"/>
                      <a:pt x="36830" y="5102860"/>
                    </a:cubicBezTo>
                    <a:cubicBezTo>
                      <a:pt x="0" y="4876800"/>
                      <a:pt x="5080" y="4399280"/>
                      <a:pt x="5080" y="4399280"/>
                    </a:cubicBezTo>
                    <a:moveTo>
                      <a:pt x="2057400" y="2919730"/>
                    </a:moveTo>
                    <a:cubicBezTo>
                      <a:pt x="2080260" y="2941320"/>
                      <a:pt x="2080260" y="2941320"/>
                      <a:pt x="2080260" y="2941320"/>
                    </a:cubicBezTo>
                    <a:cubicBezTo>
                      <a:pt x="2081530" y="2941320"/>
                      <a:pt x="2081530" y="2941320"/>
                      <a:pt x="2081530" y="2941320"/>
                    </a:cubicBezTo>
                    <a:cubicBezTo>
                      <a:pt x="2081530" y="2941320"/>
                      <a:pt x="2101850" y="2971800"/>
                      <a:pt x="2113280" y="2988310"/>
                    </a:cubicBezTo>
                    <a:cubicBezTo>
                      <a:pt x="2123440" y="3003550"/>
                      <a:pt x="2145030" y="3034030"/>
                      <a:pt x="2145030" y="3035300"/>
                    </a:cubicBezTo>
                    <a:cubicBezTo>
                      <a:pt x="2146300" y="3035300"/>
                      <a:pt x="2159000" y="3070860"/>
                      <a:pt x="2165350" y="3088640"/>
                    </a:cubicBezTo>
                    <a:cubicBezTo>
                      <a:pt x="2172970" y="3106420"/>
                      <a:pt x="2185670" y="3140710"/>
                      <a:pt x="2185670" y="3141980"/>
                    </a:cubicBezTo>
                    <a:cubicBezTo>
                      <a:pt x="2185670" y="3141980"/>
                      <a:pt x="2190750" y="3178810"/>
                      <a:pt x="2192020" y="3197860"/>
                    </a:cubicBezTo>
                    <a:cubicBezTo>
                      <a:pt x="2194560" y="3216910"/>
                      <a:pt x="2199640" y="3253740"/>
                      <a:pt x="2199640" y="3255010"/>
                    </a:cubicBezTo>
                    <a:cubicBezTo>
                      <a:pt x="2199640" y="3256280"/>
                      <a:pt x="2212340" y="3403600"/>
                      <a:pt x="2219960" y="3404870"/>
                    </a:cubicBezTo>
                    <a:cubicBezTo>
                      <a:pt x="2222500" y="3406140"/>
                      <a:pt x="2223770" y="3399790"/>
                      <a:pt x="2227580" y="3394710"/>
                    </a:cubicBezTo>
                    <a:cubicBezTo>
                      <a:pt x="2235200" y="3382010"/>
                      <a:pt x="2244090" y="3364230"/>
                      <a:pt x="2264410" y="3336290"/>
                    </a:cubicBezTo>
                    <a:cubicBezTo>
                      <a:pt x="2321560" y="3255010"/>
                      <a:pt x="2642870" y="2887980"/>
                      <a:pt x="2633980" y="2879090"/>
                    </a:cubicBezTo>
                    <a:cubicBezTo>
                      <a:pt x="2631440" y="2876550"/>
                      <a:pt x="2593340" y="2905760"/>
                      <a:pt x="2593340" y="2905760"/>
                    </a:cubicBezTo>
                    <a:cubicBezTo>
                      <a:pt x="2592070" y="2905760"/>
                      <a:pt x="2532380" y="2927350"/>
                      <a:pt x="2520950" y="2932430"/>
                    </a:cubicBezTo>
                    <a:cubicBezTo>
                      <a:pt x="2517140" y="2933700"/>
                      <a:pt x="2515870" y="2933700"/>
                      <a:pt x="2513330" y="2934970"/>
                    </a:cubicBezTo>
                    <a:cubicBezTo>
                      <a:pt x="2513330" y="2934970"/>
                      <a:pt x="2512060" y="2936240"/>
                      <a:pt x="2510790" y="2936240"/>
                    </a:cubicBezTo>
                    <a:cubicBezTo>
                      <a:pt x="2510790" y="2936240"/>
                      <a:pt x="2512060" y="2934970"/>
                      <a:pt x="2512060" y="2934970"/>
                    </a:cubicBezTo>
                    <a:cubicBezTo>
                      <a:pt x="2512060" y="2933700"/>
                      <a:pt x="2449830" y="2957830"/>
                      <a:pt x="2448560" y="2957830"/>
                    </a:cubicBezTo>
                    <a:cubicBezTo>
                      <a:pt x="2447290" y="2957830"/>
                      <a:pt x="2397760" y="2964180"/>
                      <a:pt x="2372360" y="2966720"/>
                    </a:cubicBezTo>
                    <a:cubicBezTo>
                      <a:pt x="2346960" y="2969260"/>
                      <a:pt x="2297430" y="2974340"/>
                      <a:pt x="2296160" y="2974340"/>
                    </a:cubicBezTo>
                    <a:cubicBezTo>
                      <a:pt x="2294890" y="2974340"/>
                      <a:pt x="2245360" y="2967990"/>
                      <a:pt x="2219960" y="2964180"/>
                    </a:cubicBezTo>
                    <a:cubicBezTo>
                      <a:pt x="2194560" y="2960370"/>
                      <a:pt x="2145030" y="2954020"/>
                      <a:pt x="2143760" y="2954020"/>
                    </a:cubicBezTo>
                    <a:cubicBezTo>
                      <a:pt x="2143760" y="2954020"/>
                      <a:pt x="2087880" y="2932430"/>
                      <a:pt x="2072640" y="2926080"/>
                    </a:cubicBezTo>
                    <a:cubicBezTo>
                      <a:pt x="2066290" y="2923540"/>
                      <a:pt x="2057400" y="2919730"/>
                      <a:pt x="2057400" y="2919730"/>
                    </a:cubicBezTo>
                    <a:moveTo>
                      <a:pt x="4498340" y="7301230"/>
                    </a:moveTo>
                    <a:cubicBezTo>
                      <a:pt x="4699000" y="7405370"/>
                      <a:pt x="4695190" y="7385050"/>
                      <a:pt x="4695190" y="7383780"/>
                    </a:cubicBezTo>
                    <a:cubicBezTo>
                      <a:pt x="4695190" y="7383780"/>
                      <a:pt x="4709160" y="7340600"/>
                      <a:pt x="4716780" y="7319010"/>
                    </a:cubicBezTo>
                    <a:cubicBezTo>
                      <a:pt x="4724400" y="7297420"/>
                      <a:pt x="4738370" y="7255510"/>
                      <a:pt x="4738370" y="7254240"/>
                    </a:cubicBezTo>
                    <a:cubicBezTo>
                      <a:pt x="4738370" y="7254240"/>
                      <a:pt x="4756150" y="7235190"/>
                      <a:pt x="4757420" y="7223760"/>
                    </a:cubicBezTo>
                    <a:cubicBezTo>
                      <a:pt x="4759960" y="7212330"/>
                      <a:pt x="4752340" y="7207250"/>
                      <a:pt x="4747260" y="7186930"/>
                    </a:cubicBezTo>
                    <a:cubicBezTo>
                      <a:pt x="4728210" y="7106920"/>
                      <a:pt x="4673600" y="6570980"/>
                      <a:pt x="4635500" y="6570980"/>
                    </a:cubicBezTo>
                    <a:cubicBezTo>
                      <a:pt x="4603750" y="6569710"/>
                      <a:pt x="4537710" y="7025640"/>
                      <a:pt x="4537710" y="7026910"/>
                    </a:cubicBezTo>
                    <a:cubicBezTo>
                      <a:pt x="4537710" y="7028180"/>
                      <a:pt x="4538980" y="7067550"/>
                      <a:pt x="4538980" y="7087870"/>
                    </a:cubicBezTo>
                    <a:cubicBezTo>
                      <a:pt x="4540250" y="7106920"/>
                      <a:pt x="4541520" y="7146290"/>
                      <a:pt x="4541520" y="7147560"/>
                    </a:cubicBezTo>
                    <a:cubicBezTo>
                      <a:pt x="4540250" y="7148830"/>
                      <a:pt x="4532630" y="7186930"/>
                      <a:pt x="4527550" y="7207250"/>
                    </a:cubicBezTo>
                    <a:cubicBezTo>
                      <a:pt x="4523740" y="7226300"/>
                      <a:pt x="4516120" y="7264400"/>
                      <a:pt x="4514850" y="7265670"/>
                    </a:cubicBezTo>
                    <a:cubicBezTo>
                      <a:pt x="4514850" y="7266940"/>
                      <a:pt x="4498340" y="7301230"/>
                      <a:pt x="4498340" y="7301230"/>
                    </a:cubicBezTo>
                    <a:moveTo>
                      <a:pt x="5170170" y="3728720"/>
                    </a:moveTo>
                    <a:cubicBezTo>
                      <a:pt x="5288280" y="3718560"/>
                      <a:pt x="5308600" y="3719830"/>
                      <a:pt x="5331460" y="3718560"/>
                    </a:cubicBezTo>
                    <a:cubicBezTo>
                      <a:pt x="5354320" y="3718560"/>
                      <a:pt x="5398770" y="3717290"/>
                      <a:pt x="5400040" y="3717290"/>
                    </a:cubicBezTo>
                    <a:cubicBezTo>
                      <a:pt x="5401310" y="3717290"/>
                      <a:pt x="5444490" y="3727450"/>
                      <a:pt x="5466080" y="3732530"/>
                    </a:cubicBezTo>
                    <a:cubicBezTo>
                      <a:pt x="5488940" y="3737610"/>
                      <a:pt x="5532120" y="3747770"/>
                      <a:pt x="5533390" y="3747770"/>
                    </a:cubicBezTo>
                    <a:cubicBezTo>
                      <a:pt x="5533390" y="3747770"/>
                      <a:pt x="5582920" y="3773170"/>
                      <a:pt x="5594350" y="3778250"/>
                    </a:cubicBezTo>
                    <a:cubicBezTo>
                      <a:pt x="5598160" y="3780790"/>
                      <a:pt x="5598160" y="3782060"/>
                      <a:pt x="5603240" y="3783330"/>
                    </a:cubicBezTo>
                    <a:cubicBezTo>
                      <a:pt x="5617210" y="3787140"/>
                      <a:pt x="5666740" y="3779520"/>
                      <a:pt x="5687060" y="3793490"/>
                    </a:cubicBezTo>
                    <a:cubicBezTo>
                      <a:pt x="5707380" y="3807460"/>
                      <a:pt x="5709920" y="3850640"/>
                      <a:pt x="5723890" y="3868420"/>
                    </a:cubicBezTo>
                    <a:cubicBezTo>
                      <a:pt x="5735320" y="3881120"/>
                      <a:pt x="5758180" y="3897630"/>
                      <a:pt x="5758180" y="3897630"/>
                    </a:cubicBezTo>
                    <a:cubicBezTo>
                      <a:pt x="5759450" y="3897630"/>
                      <a:pt x="5772150" y="3928110"/>
                      <a:pt x="5779770" y="3926840"/>
                    </a:cubicBezTo>
                    <a:cubicBezTo>
                      <a:pt x="5801360" y="3923030"/>
                      <a:pt x="5807710" y="3733800"/>
                      <a:pt x="5857240" y="3652520"/>
                    </a:cubicBezTo>
                    <a:cubicBezTo>
                      <a:pt x="5909310" y="3563620"/>
                      <a:pt x="6071870" y="3460750"/>
                      <a:pt x="6092190" y="3421380"/>
                    </a:cubicBezTo>
                    <a:cubicBezTo>
                      <a:pt x="6098540" y="3411220"/>
                      <a:pt x="6093460" y="3407410"/>
                      <a:pt x="6097270" y="3398520"/>
                    </a:cubicBezTo>
                    <a:cubicBezTo>
                      <a:pt x="6103620" y="3382010"/>
                      <a:pt x="6140450" y="3342640"/>
                      <a:pt x="6135370" y="3332480"/>
                    </a:cubicBezTo>
                    <a:cubicBezTo>
                      <a:pt x="6130290" y="3323590"/>
                      <a:pt x="6085840" y="3331210"/>
                      <a:pt x="6085840" y="3331210"/>
                    </a:cubicBezTo>
                    <a:cubicBezTo>
                      <a:pt x="6084570" y="3331210"/>
                      <a:pt x="6050280" y="3321050"/>
                      <a:pt x="6031230" y="3315970"/>
                    </a:cubicBezTo>
                    <a:cubicBezTo>
                      <a:pt x="6013450" y="3310890"/>
                      <a:pt x="5979160" y="3300730"/>
                      <a:pt x="5977890" y="3300730"/>
                    </a:cubicBezTo>
                    <a:cubicBezTo>
                      <a:pt x="5977890" y="3300730"/>
                      <a:pt x="5946140" y="3282950"/>
                      <a:pt x="5929630" y="3272790"/>
                    </a:cubicBezTo>
                    <a:cubicBezTo>
                      <a:pt x="5913120" y="3263900"/>
                      <a:pt x="5881370" y="3246120"/>
                      <a:pt x="5881370" y="3246120"/>
                    </a:cubicBezTo>
                    <a:cubicBezTo>
                      <a:pt x="5880100" y="3246120"/>
                      <a:pt x="5853430" y="3220720"/>
                      <a:pt x="5840730" y="3208020"/>
                    </a:cubicBezTo>
                    <a:cubicBezTo>
                      <a:pt x="5826760" y="3195320"/>
                      <a:pt x="5800090" y="3169920"/>
                      <a:pt x="5800090" y="3169920"/>
                    </a:cubicBezTo>
                    <a:cubicBezTo>
                      <a:pt x="5798820" y="3168650"/>
                      <a:pt x="5779770" y="3138170"/>
                      <a:pt x="5769610" y="3122930"/>
                    </a:cubicBezTo>
                    <a:cubicBezTo>
                      <a:pt x="5759450" y="3106420"/>
                      <a:pt x="5739130" y="3075940"/>
                      <a:pt x="5739130" y="3075940"/>
                    </a:cubicBezTo>
                    <a:cubicBezTo>
                      <a:pt x="5739130" y="3074670"/>
                      <a:pt x="5726430" y="3040380"/>
                      <a:pt x="5721350" y="3022600"/>
                    </a:cubicBezTo>
                    <a:cubicBezTo>
                      <a:pt x="5715000" y="3004820"/>
                      <a:pt x="5702300" y="2970530"/>
                      <a:pt x="5702300" y="2970530"/>
                    </a:cubicBezTo>
                    <a:cubicBezTo>
                      <a:pt x="5702300" y="2969260"/>
                      <a:pt x="5704840" y="2951480"/>
                      <a:pt x="5701030" y="2950210"/>
                    </a:cubicBezTo>
                    <a:cubicBezTo>
                      <a:pt x="5685790" y="2947670"/>
                      <a:pt x="5549900" y="3195320"/>
                      <a:pt x="5488940" y="3279140"/>
                    </a:cubicBezTo>
                    <a:cubicBezTo>
                      <a:pt x="5449570" y="3333750"/>
                      <a:pt x="5419090" y="3357880"/>
                      <a:pt x="5382260" y="3408680"/>
                    </a:cubicBezTo>
                    <a:cubicBezTo>
                      <a:pt x="5332730" y="3473450"/>
                      <a:pt x="5266690" y="3582670"/>
                      <a:pt x="5227320" y="3642360"/>
                    </a:cubicBezTo>
                    <a:cubicBezTo>
                      <a:pt x="5204460" y="3677920"/>
                      <a:pt x="5170170" y="3728720"/>
                      <a:pt x="5170170" y="3728720"/>
                    </a:cubicBezTo>
                    <a:moveTo>
                      <a:pt x="6530340" y="4639310"/>
                    </a:moveTo>
                    <a:cubicBezTo>
                      <a:pt x="6692900" y="4712970"/>
                      <a:pt x="6695440" y="4711700"/>
                      <a:pt x="6695440" y="4711700"/>
                    </a:cubicBezTo>
                    <a:cubicBezTo>
                      <a:pt x="6697980" y="4710430"/>
                      <a:pt x="7198360" y="4582160"/>
                      <a:pt x="7195820" y="4568190"/>
                    </a:cubicBezTo>
                    <a:cubicBezTo>
                      <a:pt x="7194550" y="4559300"/>
                      <a:pt x="6992620" y="4580890"/>
                      <a:pt x="6991350" y="4580890"/>
                    </a:cubicBezTo>
                    <a:cubicBezTo>
                      <a:pt x="6991350" y="4580890"/>
                      <a:pt x="6954520" y="4578350"/>
                      <a:pt x="6935470" y="4575810"/>
                    </a:cubicBezTo>
                    <a:cubicBezTo>
                      <a:pt x="6916420" y="4574540"/>
                      <a:pt x="6879590" y="4572000"/>
                      <a:pt x="6879590" y="4572000"/>
                    </a:cubicBezTo>
                    <a:cubicBezTo>
                      <a:pt x="6878320" y="4572000"/>
                      <a:pt x="6842760" y="4560570"/>
                      <a:pt x="6824980" y="4554220"/>
                    </a:cubicBezTo>
                    <a:cubicBezTo>
                      <a:pt x="6807200" y="4549140"/>
                      <a:pt x="6772910" y="4537710"/>
                      <a:pt x="6771640" y="4536440"/>
                    </a:cubicBezTo>
                    <a:cubicBezTo>
                      <a:pt x="6770370" y="4536440"/>
                      <a:pt x="6739890" y="4517390"/>
                      <a:pt x="6723380" y="4507230"/>
                    </a:cubicBezTo>
                    <a:cubicBezTo>
                      <a:pt x="6708140" y="4497070"/>
                      <a:pt x="6676390" y="4478020"/>
                      <a:pt x="6675120" y="4476750"/>
                    </a:cubicBezTo>
                    <a:cubicBezTo>
                      <a:pt x="6675120" y="4476750"/>
                      <a:pt x="6649720" y="4450080"/>
                      <a:pt x="6635750" y="4436110"/>
                    </a:cubicBezTo>
                    <a:cubicBezTo>
                      <a:pt x="6624320" y="4423410"/>
                      <a:pt x="6610350" y="4396740"/>
                      <a:pt x="6600190" y="4399280"/>
                    </a:cubicBezTo>
                    <a:cubicBezTo>
                      <a:pt x="6586220" y="4403090"/>
                      <a:pt x="6579870" y="4460240"/>
                      <a:pt x="6569710" y="4495800"/>
                    </a:cubicBezTo>
                    <a:cubicBezTo>
                      <a:pt x="6555740" y="4538980"/>
                      <a:pt x="6530340" y="4639310"/>
                      <a:pt x="6530340" y="4639310"/>
                    </a:cubicBezTo>
                    <a:moveTo>
                      <a:pt x="6911340" y="3243580"/>
                    </a:moveTo>
                    <a:cubicBezTo>
                      <a:pt x="6918960" y="3252470"/>
                      <a:pt x="6931660" y="3276600"/>
                      <a:pt x="6941820" y="3290570"/>
                    </a:cubicBezTo>
                    <a:cubicBezTo>
                      <a:pt x="6951980" y="3304540"/>
                      <a:pt x="6968490" y="3319780"/>
                      <a:pt x="6974840" y="3332480"/>
                    </a:cubicBezTo>
                    <a:cubicBezTo>
                      <a:pt x="6979920" y="3341370"/>
                      <a:pt x="6979920" y="3348990"/>
                      <a:pt x="6983730" y="3356610"/>
                    </a:cubicBezTo>
                    <a:cubicBezTo>
                      <a:pt x="6987540" y="3364230"/>
                      <a:pt x="6993890" y="3369310"/>
                      <a:pt x="6997700" y="3379470"/>
                    </a:cubicBezTo>
                    <a:cubicBezTo>
                      <a:pt x="7004050" y="3392170"/>
                      <a:pt x="7005320" y="3413760"/>
                      <a:pt x="7010400" y="3430270"/>
                    </a:cubicBezTo>
                    <a:cubicBezTo>
                      <a:pt x="7015480" y="3446780"/>
                      <a:pt x="7025640" y="3465830"/>
                      <a:pt x="7028180" y="3479800"/>
                    </a:cubicBezTo>
                    <a:cubicBezTo>
                      <a:pt x="7029450" y="3489960"/>
                      <a:pt x="7028180" y="3497580"/>
                      <a:pt x="7028180" y="3506470"/>
                    </a:cubicBezTo>
                    <a:cubicBezTo>
                      <a:pt x="7029450" y="3514090"/>
                      <a:pt x="7034530" y="3521710"/>
                      <a:pt x="7034530" y="3531870"/>
                    </a:cubicBezTo>
                    <a:cubicBezTo>
                      <a:pt x="7035800" y="3545840"/>
                      <a:pt x="7030720" y="3569970"/>
                      <a:pt x="7030720" y="3583940"/>
                    </a:cubicBezTo>
                    <a:cubicBezTo>
                      <a:pt x="7030720" y="3592830"/>
                      <a:pt x="7024370" y="3601720"/>
                      <a:pt x="7030720" y="3605530"/>
                    </a:cubicBezTo>
                    <a:cubicBezTo>
                      <a:pt x="7070090" y="3630930"/>
                      <a:pt x="7834630" y="3235960"/>
                      <a:pt x="7924800" y="3195320"/>
                    </a:cubicBezTo>
                    <a:cubicBezTo>
                      <a:pt x="7941310" y="3188970"/>
                      <a:pt x="7955280" y="3186430"/>
                      <a:pt x="7954010" y="3182620"/>
                    </a:cubicBezTo>
                    <a:cubicBezTo>
                      <a:pt x="7952740" y="3176270"/>
                      <a:pt x="7861300" y="3183890"/>
                      <a:pt x="7781290" y="3186430"/>
                    </a:cubicBezTo>
                    <a:cubicBezTo>
                      <a:pt x="7600950" y="3195320"/>
                      <a:pt x="6911340" y="3243580"/>
                      <a:pt x="6911340" y="3243580"/>
                    </a:cubicBezTo>
                    <a:moveTo>
                      <a:pt x="7132320" y="5847080"/>
                    </a:moveTo>
                    <a:cubicBezTo>
                      <a:pt x="7315200" y="5744210"/>
                      <a:pt x="7296150" y="5735320"/>
                      <a:pt x="7296150" y="5735320"/>
                    </a:cubicBezTo>
                    <a:cubicBezTo>
                      <a:pt x="7294880" y="5734050"/>
                      <a:pt x="7269480" y="5699760"/>
                      <a:pt x="7256780" y="5681980"/>
                    </a:cubicBezTo>
                    <a:cubicBezTo>
                      <a:pt x="7242810" y="5665470"/>
                      <a:pt x="7217410" y="5631180"/>
                      <a:pt x="7216140" y="5629910"/>
                    </a:cubicBezTo>
                    <a:cubicBezTo>
                      <a:pt x="7216140" y="5629910"/>
                      <a:pt x="7213600" y="5619750"/>
                      <a:pt x="7211060" y="5618480"/>
                    </a:cubicBezTo>
                    <a:cubicBezTo>
                      <a:pt x="7209790" y="5617210"/>
                      <a:pt x="7204710" y="5618480"/>
                      <a:pt x="7203440" y="5619750"/>
                    </a:cubicBezTo>
                    <a:cubicBezTo>
                      <a:pt x="7202170" y="5621020"/>
                      <a:pt x="7203440" y="5631180"/>
                      <a:pt x="7203440" y="5631180"/>
                    </a:cubicBezTo>
                    <a:cubicBezTo>
                      <a:pt x="7203440" y="5632450"/>
                      <a:pt x="7193280" y="5678170"/>
                      <a:pt x="7188200" y="5701030"/>
                    </a:cubicBezTo>
                    <a:cubicBezTo>
                      <a:pt x="7181850" y="5723890"/>
                      <a:pt x="7171690" y="5769610"/>
                      <a:pt x="7171690" y="5770880"/>
                    </a:cubicBezTo>
                    <a:cubicBezTo>
                      <a:pt x="7170420" y="5772150"/>
                      <a:pt x="7145020" y="5822950"/>
                      <a:pt x="7138670" y="5835650"/>
                    </a:cubicBezTo>
                    <a:cubicBezTo>
                      <a:pt x="7136130" y="5840730"/>
                      <a:pt x="7132320" y="5847080"/>
                      <a:pt x="7132320" y="5847080"/>
                    </a:cubicBezTo>
                    <a:moveTo>
                      <a:pt x="8166100" y="6863080"/>
                    </a:moveTo>
                    <a:cubicBezTo>
                      <a:pt x="8202930" y="6888480"/>
                      <a:pt x="8202930" y="6888480"/>
                      <a:pt x="8202930" y="6888480"/>
                    </a:cubicBezTo>
                    <a:cubicBezTo>
                      <a:pt x="8204200" y="6888480"/>
                      <a:pt x="8208010" y="6902450"/>
                      <a:pt x="8219440" y="6906260"/>
                    </a:cubicBezTo>
                    <a:cubicBezTo>
                      <a:pt x="8277860" y="6929120"/>
                      <a:pt x="8831580" y="6878320"/>
                      <a:pt x="8858250" y="6835140"/>
                    </a:cubicBezTo>
                    <a:cubicBezTo>
                      <a:pt x="8864600" y="6824980"/>
                      <a:pt x="8846820" y="6800850"/>
                      <a:pt x="8845550" y="6800850"/>
                    </a:cubicBezTo>
                    <a:cubicBezTo>
                      <a:pt x="8845550" y="6800850"/>
                      <a:pt x="8848090" y="6793230"/>
                      <a:pt x="8845550" y="6790690"/>
                    </a:cubicBezTo>
                    <a:cubicBezTo>
                      <a:pt x="8818880" y="6769100"/>
                      <a:pt x="8166100" y="6863080"/>
                      <a:pt x="8166100" y="6863080"/>
                    </a:cubicBezTo>
                    <a:moveTo>
                      <a:pt x="11079480" y="5528310"/>
                    </a:moveTo>
                    <a:cubicBezTo>
                      <a:pt x="11841480" y="5580380"/>
                      <a:pt x="11841480" y="5580380"/>
                      <a:pt x="11841480" y="5580380"/>
                    </a:cubicBezTo>
                    <a:cubicBezTo>
                      <a:pt x="11842750" y="5579110"/>
                      <a:pt x="11878310" y="5575300"/>
                      <a:pt x="11897360" y="5572760"/>
                    </a:cubicBezTo>
                    <a:cubicBezTo>
                      <a:pt x="11915140" y="5570220"/>
                      <a:pt x="11951970" y="5565140"/>
                      <a:pt x="11953240" y="5565140"/>
                    </a:cubicBezTo>
                    <a:cubicBezTo>
                      <a:pt x="11953240" y="5565140"/>
                      <a:pt x="11990070" y="5568950"/>
                      <a:pt x="12009120" y="5571490"/>
                    </a:cubicBezTo>
                    <a:cubicBezTo>
                      <a:pt x="12028170" y="5572760"/>
                      <a:pt x="12063730" y="5577840"/>
                      <a:pt x="12065000" y="5577840"/>
                    </a:cubicBezTo>
                    <a:cubicBezTo>
                      <a:pt x="12065000" y="5577840"/>
                      <a:pt x="12100560" y="5590540"/>
                      <a:pt x="12117070" y="5596890"/>
                    </a:cubicBezTo>
                    <a:cubicBezTo>
                      <a:pt x="12134850" y="5603240"/>
                      <a:pt x="12170410" y="5615940"/>
                      <a:pt x="12170410" y="5615940"/>
                    </a:cubicBezTo>
                    <a:cubicBezTo>
                      <a:pt x="12171680" y="5617210"/>
                      <a:pt x="12202160" y="5637530"/>
                      <a:pt x="12217400" y="5647690"/>
                    </a:cubicBezTo>
                    <a:cubicBezTo>
                      <a:pt x="12232640" y="5657850"/>
                      <a:pt x="12263120" y="5679440"/>
                      <a:pt x="12263120" y="5679440"/>
                    </a:cubicBezTo>
                    <a:cubicBezTo>
                      <a:pt x="12264390" y="5679440"/>
                      <a:pt x="12264390" y="5679440"/>
                      <a:pt x="12264390" y="5679440"/>
                    </a:cubicBezTo>
                    <a:cubicBezTo>
                      <a:pt x="12264390" y="5679440"/>
                      <a:pt x="12288520" y="5707380"/>
                      <a:pt x="12301220" y="5721350"/>
                    </a:cubicBezTo>
                    <a:cubicBezTo>
                      <a:pt x="12313920" y="5735320"/>
                      <a:pt x="12339320" y="5761990"/>
                      <a:pt x="12339320" y="5763260"/>
                    </a:cubicBezTo>
                    <a:cubicBezTo>
                      <a:pt x="12339320" y="5763260"/>
                      <a:pt x="12357100" y="5796280"/>
                      <a:pt x="12365990" y="5812790"/>
                    </a:cubicBezTo>
                    <a:cubicBezTo>
                      <a:pt x="12374880" y="5829300"/>
                      <a:pt x="12392660" y="5861050"/>
                      <a:pt x="12392660" y="5862320"/>
                    </a:cubicBezTo>
                    <a:cubicBezTo>
                      <a:pt x="12392660" y="5862320"/>
                      <a:pt x="12401550" y="5897880"/>
                      <a:pt x="12406630" y="5916930"/>
                    </a:cubicBezTo>
                    <a:cubicBezTo>
                      <a:pt x="12411710" y="5934710"/>
                      <a:pt x="12420600" y="5970270"/>
                      <a:pt x="12420600" y="5971540"/>
                    </a:cubicBezTo>
                    <a:cubicBezTo>
                      <a:pt x="12420600" y="5971540"/>
                      <a:pt x="12420600" y="6010910"/>
                      <a:pt x="12420600" y="6027420"/>
                    </a:cubicBezTo>
                    <a:cubicBezTo>
                      <a:pt x="12421870" y="6041390"/>
                      <a:pt x="12411710" y="6055360"/>
                      <a:pt x="12421870" y="6065520"/>
                    </a:cubicBezTo>
                    <a:cubicBezTo>
                      <a:pt x="12451080" y="6093460"/>
                      <a:pt x="12689840" y="6056630"/>
                      <a:pt x="12769850" y="6055360"/>
                    </a:cubicBezTo>
                    <a:cubicBezTo>
                      <a:pt x="12811760" y="6055360"/>
                      <a:pt x="12863830" y="6062980"/>
                      <a:pt x="12865100" y="6056630"/>
                    </a:cubicBezTo>
                    <a:cubicBezTo>
                      <a:pt x="12866370" y="6047740"/>
                      <a:pt x="12734290" y="6036310"/>
                      <a:pt x="12646660" y="5981700"/>
                    </a:cubicBezTo>
                    <a:cubicBezTo>
                      <a:pt x="12457430" y="5864860"/>
                      <a:pt x="11959590" y="5443220"/>
                      <a:pt x="11873230" y="5224780"/>
                    </a:cubicBezTo>
                    <a:cubicBezTo>
                      <a:pt x="11824970" y="5102860"/>
                      <a:pt x="11896090" y="4900930"/>
                      <a:pt x="11887200" y="4893310"/>
                    </a:cubicBezTo>
                    <a:cubicBezTo>
                      <a:pt x="11885930" y="4892040"/>
                      <a:pt x="11885930" y="4893310"/>
                      <a:pt x="11884660" y="4893310"/>
                    </a:cubicBezTo>
                    <a:cubicBezTo>
                      <a:pt x="11863070" y="4894580"/>
                      <a:pt x="11479530" y="4888230"/>
                      <a:pt x="11455400" y="4925060"/>
                    </a:cubicBezTo>
                    <a:cubicBezTo>
                      <a:pt x="11446510" y="4937760"/>
                      <a:pt x="11471910" y="4973320"/>
                      <a:pt x="11471910" y="4973320"/>
                    </a:cubicBezTo>
                    <a:cubicBezTo>
                      <a:pt x="11471910" y="4974590"/>
                      <a:pt x="11474450" y="5008880"/>
                      <a:pt x="11476990" y="5026660"/>
                    </a:cubicBezTo>
                    <a:cubicBezTo>
                      <a:pt x="11478260" y="5044440"/>
                      <a:pt x="11480800" y="5078730"/>
                      <a:pt x="11480800" y="5078730"/>
                    </a:cubicBezTo>
                    <a:cubicBezTo>
                      <a:pt x="11480800" y="5080000"/>
                      <a:pt x="11475720" y="5114290"/>
                      <a:pt x="11473180" y="5130800"/>
                    </a:cubicBezTo>
                    <a:cubicBezTo>
                      <a:pt x="11470640" y="5148580"/>
                      <a:pt x="11465560" y="5182870"/>
                      <a:pt x="11465560" y="5184140"/>
                    </a:cubicBezTo>
                    <a:cubicBezTo>
                      <a:pt x="11465560" y="5184140"/>
                      <a:pt x="11451590" y="5215890"/>
                      <a:pt x="11445240" y="5232400"/>
                    </a:cubicBezTo>
                    <a:cubicBezTo>
                      <a:pt x="11438890" y="5248910"/>
                      <a:pt x="11424920" y="5280660"/>
                      <a:pt x="11424920" y="5281930"/>
                    </a:cubicBezTo>
                    <a:cubicBezTo>
                      <a:pt x="11424920" y="5281930"/>
                      <a:pt x="11403330" y="5309870"/>
                      <a:pt x="11393170" y="5323840"/>
                    </a:cubicBezTo>
                    <a:cubicBezTo>
                      <a:pt x="11383010" y="5337810"/>
                      <a:pt x="11362690" y="5365750"/>
                      <a:pt x="11361420" y="5367020"/>
                    </a:cubicBezTo>
                    <a:cubicBezTo>
                      <a:pt x="11361420" y="5367020"/>
                      <a:pt x="11334750" y="5388610"/>
                      <a:pt x="11320780" y="5400040"/>
                    </a:cubicBezTo>
                    <a:cubicBezTo>
                      <a:pt x="11308080" y="5411470"/>
                      <a:pt x="11281410" y="5434330"/>
                      <a:pt x="11280140" y="5434330"/>
                    </a:cubicBezTo>
                    <a:cubicBezTo>
                      <a:pt x="11280140" y="5434330"/>
                      <a:pt x="11248390" y="5449570"/>
                      <a:pt x="11233150" y="5457190"/>
                    </a:cubicBezTo>
                    <a:cubicBezTo>
                      <a:pt x="11216640" y="5464810"/>
                      <a:pt x="11205210" y="5471160"/>
                      <a:pt x="11186160" y="5480050"/>
                    </a:cubicBezTo>
                    <a:cubicBezTo>
                      <a:pt x="11156950" y="5494020"/>
                      <a:pt x="11079480" y="5528310"/>
                      <a:pt x="11079480" y="5528310"/>
                    </a:cubicBezTo>
                    <a:moveTo>
                      <a:pt x="13164819" y="7155180"/>
                    </a:moveTo>
                    <a:cubicBezTo>
                      <a:pt x="13168630" y="7156450"/>
                      <a:pt x="13168630" y="7155180"/>
                      <a:pt x="13168630" y="7155180"/>
                    </a:cubicBezTo>
                    <a:cubicBezTo>
                      <a:pt x="13167360" y="7155180"/>
                      <a:pt x="13164819" y="7155180"/>
                      <a:pt x="13164819" y="7155180"/>
                    </a:cubicBezTo>
                    <a:moveTo>
                      <a:pt x="13366750" y="7423150"/>
                    </a:moveTo>
                    <a:cubicBezTo>
                      <a:pt x="13384530" y="7477760"/>
                      <a:pt x="13401041" y="7527290"/>
                      <a:pt x="13401041" y="7528560"/>
                    </a:cubicBezTo>
                    <a:cubicBezTo>
                      <a:pt x="13401041" y="7529830"/>
                      <a:pt x="13403580" y="7576820"/>
                      <a:pt x="13404850" y="7600950"/>
                    </a:cubicBezTo>
                    <a:cubicBezTo>
                      <a:pt x="13407391" y="7625080"/>
                      <a:pt x="13409930" y="7672070"/>
                      <a:pt x="13409930" y="7673340"/>
                    </a:cubicBezTo>
                    <a:cubicBezTo>
                      <a:pt x="13409930" y="7674610"/>
                      <a:pt x="13401041" y="7721600"/>
                      <a:pt x="13397230" y="7744460"/>
                    </a:cubicBezTo>
                    <a:cubicBezTo>
                      <a:pt x="13393419" y="7768590"/>
                      <a:pt x="13384530" y="7815580"/>
                      <a:pt x="13384530" y="7816850"/>
                    </a:cubicBezTo>
                    <a:cubicBezTo>
                      <a:pt x="13384530" y="7816850"/>
                      <a:pt x="13362941" y="7844790"/>
                      <a:pt x="13369291" y="7851140"/>
                    </a:cubicBezTo>
                    <a:cubicBezTo>
                      <a:pt x="13388341" y="7875270"/>
                      <a:pt x="13685519" y="7806690"/>
                      <a:pt x="13788391" y="7774940"/>
                    </a:cubicBezTo>
                    <a:cubicBezTo>
                      <a:pt x="13850619" y="7755890"/>
                      <a:pt x="13933169" y="7739380"/>
                      <a:pt x="13934441" y="7708900"/>
                    </a:cubicBezTo>
                    <a:cubicBezTo>
                      <a:pt x="13935710" y="7647940"/>
                      <a:pt x="13366750" y="7423150"/>
                      <a:pt x="13366750" y="7423150"/>
                    </a:cubicBezTo>
                    <a:moveTo>
                      <a:pt x="14498319" y="4208780"/>
                    </a:moveTo>
                    <a:cubicBezTo>
                      <a:pt x="14693900" y="4146550"/>
                      <a:pt x="14711680" y="4144010"/>
                      <a:pt x="14733269" y="4138930"/>
                    </a:cubicBezTo>
                    <a:cubicBezTo>
                      <a:pt x="14754860" y="4133850"/>
                      <a:pt x="14798041" y="4123690"/>
                      <a:pt x="14798041" y="4123690"/>
                    </a:cubicBezTo>
                    <a:cubicBezTo>
                      <a:pt x="14799310" y="4123690"/>
                      <a:pt x="14843760" y="4123690"/>
                      <a:pt x="14865350" y="4124960"/>
                    </a:cubicBezTo>
                    <a:cubicBezTo>
                      <a:pt x="14888210" y="4124960"/>
                      <a:pt x="14932660" y="4124960"/>
                      <a:pt x="14932660" y="4124960"/>
                    </a:cubicBezTo>
                    <a:cubicBezTo>
                      <a:pt x="14933930" y="4124960"/>
                      <a:pt x="14975841" y="4136390"/>
                      <a:pt x="14998700" y="4141470"/>
                    </a:cubicBezTo>
                    <a:cubicBezTo>
                      <a:pt x="15020291" y="4147820"/>
                      <a:pt x="15062200" y="4157980"/>
                      <a:pt x="15063469" y="4157980"/>
                    </a:cubicBezTo>
                    <a:cubicBezTo>
                      <a:pt x="15063469" y="4159250"/>
                      <a:pt x="15102841" y="4179570"/>
                      <a:pt x="15121891" y="4189730"/>
                    </a:cubicBezTo>
                    <a:cubicBezTo>
                      <a:pt x="15142210" y="4201160"/>
                      <a:pt x="15180310" y="4221480"/>
                      <a:pt x="15181580" y="4221480"/>
                    </a:cubicBezTo>
                    <a:cubicBezTo>
                      <a:pt x="15182850" y="4222750"/>
                      <a:pt x="15214600" y="4251960"/>
                      <a:pt x="15231110" y="4267200"/>
                    </a:cubicBezTo>
                    <a:cubicBezTo>
                      <a:pt x="15247619" y="4282440"/>
                      <a:pt x="15280641" y="4311650"/>
                      <a:pt x="15281910" y="4311650"/>
                    </a:cubicBezTo>
                    <a:cubicBezTo>
                      <a:pt x="15281910" y="4312920"/>
                      <a:pt x="15289530" y="4333240"/>
                      <a:pt x="15297150" y="4335780"/>
                    </a:cubicBezTo>
                    <a:cubicBezTo>
                      <a:pt x="15308580" y="4339590"/>
                      <a:pt x="15347950" y="4316730"/>
                      <a:pt x="15347950" y="4316730"/>
                    </a:cubicBezTo>
                    <a:cubicBezTo>
                      <a:pt x="15349219" y="4316730"/>
                      <a:pt x="15393669" y="4311650"/>
                      <a:pt x="15415260" y="4309110"/>
                    </a:cubicBezTo>
                    <a:cubicBezTo>
                      <a:pt x="15438119" y="4306570"/>
                      <a:pt x="15482569" y="4301490"/>
                      <a:pt x="15483841" y="4301490"/>
                    </a:cubicBezTo>
                    <a:cubicBezTo>
                      <a:pt x="15483841" y="4301490"/>
                      <a:pt x="15510510" y="4312920"/>
                      <a:pt x="15516860" y="4305300"/>
                    </a:cubicBezTo>
                    <a:cubicBezTo>
                      <a:pt x="15546069" y="4274820"/>
                      <a:pt x="15457169" y="3944620"/>
                      <a:pt x="15406369" y="3769360"/>
                    </a:cubicBezTo>
                    <a:cubicBezTo>
                      <a:pt x="15356841" y="3594100"/>
                      <a:pt x="15294610" y="3418840"/>
                      <a:pt x="15214600" y="3252470"/>
                    </a:cubicBezTo>
                    <a:cubicBezTo>
                      <a:pt x="15135860" y="3084830"/>
                      <a:pt x="15036800" y="2919730"/>
                      <a:pt x="14930119" y="2768600"/>
                    </a:cubicBezTo>
                    <a:cubicBezTo>
                      <a:pt x="14824710" y="2617470"/>
                      <a:pt x="14617700" y="2387600"/>
                      <a:pt x="14578330" y="2345690"/>
                    </a:cubicBezTo>
                    <a:cubicBezTo>
                      <a:pt x="14570710" y="2338070"/>
                      <a:pt x="14566900" y="2331720"/>
                      <a:pt x="14564360" y="2332990"/>
                    </a:cubicBezTo>
                    <a:cubicBezTo>
                      <a:pt x="14556741" y="2336800"/>
                      <a:pt x="14622780" y="2513330"/>
                      <a:pt x="14639291" y="2569210"/>
                    </a:cubicBezTo>
                    <a:cubicBezTo>
                      <a:pt x="14648180" y="2600960"/>
                      <a:pt x="14651991" y="2617470"/>
                      <a:pt x="14658341" y="2641600"/>
                    </a:cubicBezTo>
                    <a:cubicBezTo>
                      <a:pt x="14664691" y="2665730"/>
                      <a:pt x="14676119" y="2713990"/>
                      <a:pt x="14677391" y="2713990"/>
                    </a:cubicBezTo>
                    <a:cubicBezTo>
                      <a:pt x="14677391" y="2715260"/>
                      <a:pt x="14677391" y="2764790"/>
                      <a:pt x="14677391" y="2788920"/>
                    </a:cubicBezTo>
                    <a:cubicBezTo>
                      <a:pt x="14678660" y="2814320"/>
                      <a:pt x="14678660" y="2862580"/>
                      <a:pt x="14678660" y="2863850"/>
                    </a:cubicBezTo>
                    <a:cubicBezTo>
                      <a:pt x="14678660" y="2865120"/>
                      <a:pt x="14667230" y="2912110"/>
                      <a:pt x="14662150" y="2937510"/>
                    </a:cubicBezTo>
                    <a:cubicBezTo>
                      <a:pt x="14655800" y="2961640"/>
                      <a:pt x="14645641" y="3008630"/>
                      <a:pt x="14644369" y="3009900"/>
                    </a:cubicBezTo>
                    <a:cubicBezTo>
                      <a:pt x="14644369" y="3011170"/>
                      <a:pt x="14625319" y="3030220"/>
                      <a:pt x="14624050" y="3051810"/>
                    </a:cubicBezTo>
                    <a:cubicBezTo>
                      <a:pt x="14618969" y="3119120"/>
                      <a:pt x="14770100" y="3326130"/>
                      <a:pt x="14780260" y="3481070"/>
                    </a:cubicBezTo>
                    <a:cubicBezTo>
                      <a:pt x="14791691" y="3657600"/>
                      <a:pt x="14719300" y="3933190"/>
                      <a:pt x="14650719" y="4057650"/>
                    </a:cubicBezTo>
                    <a:cubicBezTo>
                      <a:pt x="14608810" y="4132580"/>
                      <a:pt x="14498319" y="4208780"/>
                      <a:pt x="14498319" y="4208780"/>
                    </a:cubicBezTo>
                  </a:path>
                </a:pathLst>
              </a:custGeom>
              <a:solidFill>
                <a:srgbClr val="FFFFFF"/>
              </a:solidFill>
              <a:ln cap="sq">
                <a:noFill/>
                <a:prstDash val="solid"/>
                <a:miter/>
              </a:ln>
            </p:spPr>
            <p:txBody>
              <a:bodyPr/>
              <a:lstStyle/>
              <a:p>
                <a:endParaRPr lang="en-GB"/>
              </a:p>
            </p:txBody>
          </p:sp>
        </p:grpSp>
        <p:sp>
          <p:nvSpPr>
            <p:cNvPr id="14" name="Freeform 14"/>
            <p:cNvSpPr/>
            <p:nvPr/>
          </p:nvSpPr>
          <p:spPr>
            <a:xfrm rot="-5400000">
              <a:off x="4262553" y="-4262553"/>
              <a:ext cx="9115697" cy="17640803"/>
            </a:xfrm>
            <a:custGeom>
              <a:avLst/>
              <a:gdLst/>
              <a:ahLst/>
              <a:cxnLst/>
              <a:rect l="l" t="t" r="r" b="b"/>
              <a:pathLst>
                <a:path w="9115697" h="17640803">
                  <a:moveTo>
                    <a:pt x="0" y="0"/>
                  </a:moveTo>
                  <a:lnTo>
                    <a:pt x="9115697" y="0"/>
                  </a:lnTo>
                  <a:lnTo>
                    <a:pt x="9115697" y="17640803"/>
                  </a:lnTo>
                  <a:lnTo>
                    <a:pt x="0" y="17640803"/>
                  </a:lnTo>
                  <a:lnTo>
                    <a:pt x="0" y="0"/>
                  </a:lnTo>
                  <a:close/>
                </a:path>
              </a:pathLst>
            </a:custGeom>
            <a:blipFill>
              <a:blip r:embed="rId6"/>
              <a:stretch>
                <a:fillRect l="-16912" t="-1857" r="-22465"/>
              </a:stretch>
            </a:blipFill>
          </p:spPr>
          <p:txBody>
            <a:bodyPr/>
            <a:lstStyle/>
            <a:p>
              <a:endParaRPr lang="en-GB"/>
            </a:p>
          </p:txBody>
        </p:sp>
      </p:grpSp>
      <p:grpSp>
        <p:nvGrpSpPr>
          <p:cNvPr id="15" name="Group 15"/>
          <p:cNvGrpSpPr/>
          <p:nvPr/>
        </p:nvGrpSpPr>
        <p:grpSpPr>
          <a:xfrm>
            <a:off x="834853" y="9480752"/>
            <a:ext cx="12395749" cy="458046"/>
            <a:chOff x="0" y="0"/>
            <a:chExt cx="16527665" cy="610728"/>
          </a:xfrm>
        </p:grpSpPr>
        <p:sp>
          <p:nvSpPr>
            <p:cNvPr id="16" name="TextBox 16"/>
            <p:cNvSpPr txBox="1"/>
            <p:nvPr/>
          </p:nvSpPr>
          <p:spPr>
            <a:xfrm>
              <a:off x="367327" y="101418"/>
              <a:ext cx="1607104" cy="369791"/>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Polar</a:t>
              </a:r>
            </a:p>
          </p:txBody>
        </p:sp>
        <p:sp>
          <p:nvSpPr>
            <p:cNvPr id="17" name="TextBox 17"/>
            <p:cNvSpPr txBox="1"/>
            <p:nvPr/>
          </p:nvSpPr>
          <p:spPr>
            <a:xfrm>
              <a:off x="2984738" y="101418"/>
              <a:ext cx="2131270" cy="369791"/>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Temperate</a:t>
              </a:r>
            </a:p>
          </p:txBody>
        </p:sp>
        <p:sp>
          <p:nvSpPr>
            <p:cNvPr id="18" name="TextBox 18"/>
            <p:cNvSpPr txBox="1"/>
            <p:nvPr/>
          </p:nvSpPr>
          <p:spPr>
            <a:xfrm>
              <a:off x="11392084" y="101418"/>
              <a:ext cx="2560261" cy="369791"/>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Mediterranean</a:t>
              </a:r>
            </a:p>
          </p:txBody>
        </p:sp>
        <p:sp>
          <p:nvSpPr>
            <p:cNvPr id="19" name="TextBox 19"/>
            <p:cNvSpPr txBox="1"/>
            <p:nvPr/>
          </p:nvSpPr>
          <p:spPr>
            <a:xfrm>
              <a:off x="6065260" y="101418"/>
              <a:ext cx="1940036" cy="369791"/>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Desert / Arid</a:t>
              </a:r>
            </a:p>
          </p:txBody>
        </p:sp>
        <p:sp>
          <p:nvSpPr>
            <p:cNvPr id="20" name="TextBox 20"/>
            <p:cNvSpPr txBox="1"/>
            <p:nvPr/>
          </p:nvSpPr>
          <p:spPr>
            <a:xfrm>
              <a:off x="8651881" y="101418"/>
              <a:ext cx="1838999" cy="369792"/>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Tropical</a:t>
              </a:r>
            </a:p>
          </p:txBody>
        </p:sp>
        <p:grpSp>
          <p:nvGrpSpPr>
            <p:cNvPr id="21" name="Group 21"/>
            <p:cNvGrpSpPr/>
            <p:nvPr/>
          </p:nvGrpSpPr>
          <p:grpSpPr>
            <a:xfrm rot="-5400000">
              <a:off x="-17801" y="17801"/>
              <a:ext cx="610728" cy="575125"/>
              <a:chOff x="0" y="0"/>
              <a:chExt cx="143290" cy="134937"/>
            </a:xfrm>
          </p:grpSpPr>
          <p:sp>
            <p:nvSpPr>
              <p:cNvPr id="22" name="Freeform 22"/>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23" name="TextBox 23"/>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sp>
          <p:nvSpPr>
            <p:cNvPr id="24" name="TextBox 24"/>
            <p:cNvSpPr txBox="1"/>
            <p:nvPr/>
          </p:nvSpPr>
          <p:spPr>
            <a:xfrm>
              <a:off x="14853549" y="101418"/>
              <a:ext cx="1674116" cy="369791"/>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Mountain</a:t>
              </a:r>
            </a:p>
          </p:txBody>
        </p:sp>
        <p:grpSp>
          <p:nvGrpSpPr>
            <p:cNvPr id="25" name="Group 25"/>
            <p:cNvGrpSpPr/>
            <p:nvPr/>
          </p:nvGrpSpPr>
          <p:grpSpPr>
            <a:xfrm rot="5400000">
              <a:off x="2429454" y="17801"/>
              <a:ext cx="610728" cy="575125"/>
              <a:chOff x="0" y="0"/>
              <a:chExt cx="143290" cy="134937"/>
            </a:xfrm>
          </p:grpSpPr>
          <p:sp>
            <p:nvSpPr>
              <p:cNvPr id="26" name="Freeform 26"/>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27" name="TextBox 27"/>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grpSp>
          <p:nvGrpSpPr>
            <p:cNvPr id="28" name="Group 28"/>
            <p:cNvGrpSpPr/>
            <p:nvPr/>
          </p:nvGrpSpPr>
          <p:grpSpPr>
            <a:xfrm rot="5400000">
              <a:off x="5400875" y="17801"/>
              <a:ext cx="610728" cy="575125"/>
              <a:chOff x="0" y="0"/>
              <a:chExt cx="143290" cy="134937"/>
            </a:xfrm>
          </p:grpSpPr>
          <p:sp>
            <p:nvSpPr>
              <p:cNvPr id="29" name="Freeform 29"/>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30" name="TextBox 30"/>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grpSp>
          <p:nvGrpSpPr>
            <p:cNvPr id="31" name="Group 31"/>
            <p:cNvGrpSpPr/>
            <p:nvPr/>
          </p:nvGrpSpPr>
          <p:grpSpPr>
            <a:xfrm rot="5400000">
              <a:off x="8181062" y="17801"/>
              <a:ext cx="610728" cy="575125"/>
              <a:chOff x="0" y="0"/>
              <a:chExt cx="143290" cy="134937"/>
            </a:xfrm>
          </p:grpSpPr>
          <p:sp>
            <p:nvSpPr>
              <p:cNvPr id="32" name="Freeform 32"/>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33" name="TextBox 33"/>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grpSp>
          <p:nvGrpSpPr>
            <p:cNvPr id="34" name="Group 34"/>
            <p:cNvGrpSpPr/>
            <p:nvPr/>
          </p:nvGrpSpPr>
          <p:grpSpPr>
            <a:xfrm rot="5400000">
              <a:off x="10860212" y="17801"/>
              <a:ext cx="610728" cy="575125"/>
              <a:chOff x="0" y="0"/>
              <a:chExt cx="143290" cy="134937"/>
            </a:xfrm>
          </p:grpSpPr>
          <p:sp>
            <p:nvSpPr>
              <p:cNvPr id="35" name="Freeform 35"/>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36" name="TextBox 36"/>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grpSp>
          <p:nvGrpSpPr>
            <p:cNvPr id="37" name="Group 37"/>
            <p:cNvGrpSpPr/>
            <p:nvPr/>
          </p:nvGrpSpPr>
          <p:grpSpPr>
            <a:xfrm rot="5400000">
              <a:off x="14260623" y="17801"/>
              <a:ext cx="610728" cy="575125"/>
              <a:chOff x="0" y="0"/>
              <a:chExt cx="143290" cy="134937"/>
            </a:xfrm>
          </p:grpSpPr>
          <p:sp>
            <p:nvSpPr>
              <p:cNvPr id="38" name="Freeform 38"/>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39" name="TextBox 39"/>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grpSp>
      <p:sp>
        <p:nvSpPr>
          <p:cNvPr id="40" name="Freeform 40"/>
          <p:cNvSpPr/>
          <p:nvPr/>
        </p:nvSpPr>
        <p:spPr>
          <a:xfrm>
            <a:off x="12450799" y="2589908"/>
            <a:ext cx="2155106" cy="2261250"/>
          </a:xfrm>
          <a:custGeom>
            <a:avLst/>
            <a:gdLst/>
            <a:ahLst/>
            <a:cxnLst/>
            <a:rect l="l" t="t" r="r" b="b"/>
            <a:pathLst>
              <a:path w="2155106" h="2261250">
                <a:moveTo>
                  <a:pt x="0" y="0"/>
                </a:moveTo>
                <a:lnTo>
                  <a:pt x="2155106" y="0"/>
                </a:lnTo>
                <a:lnTo>
                  <a:pt x="2155106" y="2261250"/>
                </a:lnTo>
                <a:lnTo>
                  <a:pt x="0" y="2261250"/>
                </a:lnTo>
                <a:lnTo>
                  <a:pt x="0" y="0"/>
                </a:lnTo>
                <a:close/>
              </a:path>
            </a:pathLst>
          </a:custGeom>
          <a:blipFill>
            <a:blip r:embed="rId7"/>
            <a:stretch>
              <a:fillRect l="-175504" t="-8863" r="-45209" b="-66424"/>
            </a:stretch>
          </a:blipFill>
        </p:spPr>
        <p:txBody>
          <a:bodyPr/>
          <a:lstStyle/>
          <a:p>
            <a:endParaRPr lang="en-GB"/>
          </a:p>
        </p:txBody>
      </p:sp>
      <p:sp>
        <p:nvSpPr>
          <p:cNvPr id="41" name="TextBox 41"/>
          <p:cNvSpPr txBox="1"/>
          <p:nvPr/>
        </p:nvSpPr>
        <p:spPr>
          <a:xfrm>
            <a:off x="13094439" y="5067300"/>
            <a:ext cx="5109906" cy="3178081"/>
          </a:xfrm>
          <a:prstGeom prst="rect">
            <a:avLst/>
          </a:prstGeom>
        </p:spPr>
        <p:txBody>
          <a:bodyPr lIns="0" tIns="0" rIns="0" bIns="0" rtlCol="0" anchor="t">
            <a:spAutoFit/>
          </a:bodyPr>
          <a:lstStyle/>
          <a:p>
            <a:pPr algn="ctr">
              <a:lnSpc>
                <a:spcPts val="5107"/>
              </a:lnSpc>
            </a:pPr>
            <a:r>
              <a:rPr lang="en-US" sz="3648">
                <a:solidFill>
                  <a:srgbClr val="000000"/>
                </a:solidFill>
                <a:latin typeface="Montserrat Classic"/>
                <a:ea typeface="Montserrat Classic"/>
                <a:cs typeface="Montserrat Classic"/>
                <a:sym typeface="Montserrat Classic"/>
              </a:rPr>
              <a:t>Colour in the map according to the climate zones. </a:t>
            </a:r>
          </a:p>
          <a:p>
            <a:pPr algn="ctr">
              <a:lnSpc>
                <a:spcPts val="5107"/>
              </a:lnSpc>
              <a:spcBef>
                <a:spcPct val="0"/>
              </a:spcBef>
            </a:pPr>
            <a:r>
              <a:rPr lang="en-US" sz="3648">
                <a:solidFill>
                  <a:srgbClr val="000000"/>
                </a:solidFill>
                <a:latin typeface="Montserrat Classic"/>
                <a:ea typeface="Montserrat Classic"/>
                <a:cs typeface="Montserrat Classic"/>
                <a:sym typeface="Montserrat Classic"/>
              </a:rPr>
              <a:t>Don't forget to colour in the key.</a:t>
            </a:r>
          </a:p>
        </p:txBody>
      </p:sp>
      <p:sp>
        <p:nvSpPr>
          <p:cNvPr id="42" name="TextBox 42"/>
          <p:cNvSpPr txBox="1"/>
          <p:nvPr/>
        </p:nvSpPr>
        <p:spPr>
          <a:xfrm>
            <a:off x="13874007" y="3856355"/>
            <a:ext cx="3550768" cy="1287145"/>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Homework Task:</a:t>
            </a:r>
          </a:p>
        </p:txBody>
      </p:sp>
      <p:sp>
        <p:nvSpPr>
          <p:cNvPr id="43" name="TextBox 15">
            <a:extLst>
              <a:ext uri="{FF2B5EF4-FFF2-40B4-BE49-F238E27FC236}">
                <a16:creationId xmlns:a16="http://schemas.microsoft.com/office/drawing/2014/main" id="{61F33A8F-AB3A-15A0-18F6-400F38CB0464}"/>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TextBox 9"/>
          <p:cNvSpPr txBox="1"/>
          <p:nvPr/>
        </p:nvSpPr>
        <p:spPr>
          <a:xfrm>
            <a:off x="752477" y="2562144"/>
            <a:ext cx="3871004" cy="1024832"/>
          </a:xfrm>
          <a:prstGeom prst="rect">
            <a:avLst/>
          </a:prstGeom>
        </p:spPr>
        <p:txBody>
          <a:bodyPr lIns="0" tIns="0" rIns="0" bIns="0" rtlCol="0" anchor="t">
            <a:spAutoFit/>
          </a:bodyPr>
          <a:lstStyle/>
          <a:p>
            <a:pPr>
              <a:lnSpc>
                <a:spcPts val="8959"/>
              </a:lnSpc>
              <a:spcBef>
                <a:spcPct val="0"/>
              </a:spcBef>
            </a:pPr>
            <a:r>
              <a:rPr lang="en-US" sz="6399" b="1" dirty="0">
                <a:solidFill>
                  <a:srgbClr val="000000"/>
                </a:solidFill>
                <a:latin typeface="Montserrat Classic Bold"/>
                <a:ea typeface="Montserrat Classic Bold"/>
                <a:cs typeface="Montserrat Classic Bold"/>
                <a:sym typeface="Montserrat Classic Bold"/>
              </a:rPr>
              <a:t>Starter:  </a:t>
            </a:r>
          </a:p>
        </p:txBody>
      </p:sp>
      <p:sp>
        <p:nvSpPr>
          <p:cNvPr id="10" name="TextBox 10"/>
          <p:cNvSpPr txBox="1"/>
          <p:nvPr/>
        </p:nvSpPr>
        <p:spPr>
          <a:xfrm>
            <a:off x="752477" y="3580686"/>
            <a:ext cx="7147428" cy="570413"/>
          </a:xfrm>
          <a:prstGeom prst="rect">
            <a:avLst/>
          </a:prstGeom>
        </p:spPr>
        <p:txBody>
          <a:bodyPr lIns="0" tIns="0" rIns="0" bIns="0" rtlCol="0" anchor="t">
            <a:spAutoFit/>
          </a:bodyPr>
          <a:lstStyle/>
          <a:p>
            <a:pPr>
              <a:lnSpc>
                <a:spcPts val="5039"/>
              </a:lnSpc>
              <a:spcBef>
                <a:spcPct val="0"/>
              </a:spcBef>
            </a:pPr>
            <a:r>
              <a:rPr lang="en-US" sz="3599" dirty="0">
                <a:solidFill>
                  <a:srgbClr val="000000"/>
                </a:solidFill>
                <a:latin typeface="Montserrat Classic"/>
                <a:ea typeface="Montserrat Classic"/>
                <a:cs typeface="Montserrat Classic"/>
                <a:sym typeface="Montserrat Classic"/>
              </a:rPr>
              <a:t>Discuss with your </a:t>
            </a:r>
            <a:r>
              <a:rPr lang="en-US" sz="3599" dirty="0" err="1">
                <a:solidFill>
                  <a:srgbClr val="000000"/>
                </a:solidFill>
                <a:latin typeface="Montserrat Classic"/>
                <a:ea typeface="Montserrat Classic"/>
                <a:cs typeface="Montserrat Classic"/>
                <a:sym typeface="Montserrat Classic"/>
              </a:rPr>
              <a:t>neighbour</a:t>
            </a:r>
            <a:r>
              <a:rPr lang="en-US" sz="3599" dirty="0">
                <a:solidFill>
                  <a:srgbClr val="000000"/>
                </a:solidFill>
                <a:latin typeface="Montserrat Classic"/>
                <a:ea typeface="Montserrat Classic"/>
                <a:cs typeface="Montserrat Classic"/>
                <a:sym typeface="Montserrat Classic"/>
              </a:rPr>
              <a:t>...</a:t>
            </a:r>
          </a:p>
        </p:txBody>
      </p:sp>
      <p:grpSp>
        <p:nvGrpSpPr>
          <p:cNvPr id="11" name="Group 11"/>
          <p:cNvGrpSpPr/>
          <p:nvPr/>
        </p:nvGrpSpPr>
        <p:grpSpPr>
          <a:xfrm>
            <a:off x="0" y="651219"/>
            <a:ext cx="18775720" cy="1250020"/>
            <a:chOff x="0" y="0"/>
            <a:chExt cx="7425681" cy="494375"/>
          </a:xfrm>
        </p:grpSpPr>
        <p:sp>
          <p:nvSpPr>
            <p:cNvPr id="12" name="Freeform 12"/>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3" name="TextBox 13"/>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4" name="Freeform 14"/>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5" name="Group 15"/>
          <p:cNvGrpSpPr/>
          <p:nvPr/>
        </p:nvGrpSpPr>
        <p:grpSpPr>
          <a:xfrm>
            <a:off x="1028700" y="4413172"/>
            <a:ext cx="8691973" cy="5285021"/>
            <a:chOff x="0" y="0"/>
            <a:chExt cx="11589297" cy="7046695"/>
          </a:xfrm>
        </p:grpSpPr>
        <p:sp>
          <p:nvSpPr>
            <p:cNvPr id="16" name="Freeform 16"/>
            <p:cNvSpPr/>
            <p:nvPr/>
          </p:nvSpPr>
          <p:spPr>
            <a:xfrm>
              <a:off x="0" y="0"/>
              <a:ext cx="11589297" cy="7046695"/>
            </a:xfrm>
            <a:custGeom>
              <a:avLst/>
              <a:gdLst/>
              <a:ahLst/>
              <a:cxnLst/>
              <a:rect l="l" t="t" r="r" b="b"/>
              <a:pathLst>
                <a:path w="11589297" h="7046695">
                  <a:moveTo>
                    <a:pt x="0" y="0"/>
                  </a:moveTo>
                  <a:lnTo>
                    <a:pt x="11589297" y="0"/>
                  </a:lnTo>
                  <a:lnTo>
                    <a:pt x="11589297" y="7046695"/>
                  </a:lnTo>
                  <a:lnTo>
                    <a:pt x="0" y="704669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7" name="TextBox 17"/>
            <p:cNvSpPr txBox="1"/>
            <p:nvPr/>
          </p:nvSpPr>
          <p:spPr>
            <a:xfrm>
              <a:off x="1115204" y="1303333"/>
              <a:ext cx="8826302" cy="4080548"/>
            </a:xfrm>
            <a:prstGeom prst="rect">
              <a:avLst/>
            </a:prstGeom>
          </p:spPr>
          <p:txBody>
            <a:bodyPr lIns="0" tIns="0" rIns="0" bIns="0" rtlCol="0" anchor="t">
              <a:spAutoFit/>
            </a:bodyPr>
            <a:lstStyle/>
            <a:p>
              <a:pPr algn="ctr">
                <a:lnSpc>
                  <a:spcPts val="6138"/>
                </a:lnSpc>
                <a:spcBef>
                  <a:spcPct val="0"/>
                </a:spcBef>
              </a:pPr>
              <a:r>
                <a:rPr lang="en-US" sz="4384" b="1" dirty="0">
                  <a:solidFill>
                    <a:srgbClr val="000000"/>
                  </a:solidFill>
                  <a:latin typeface="Montserrat Classic Bold"/>
                  <a:ea typeface="Montserrat Classic Bold"/>
                  <a:cs typeface="Montserrat Classic Bold"/>
                  <a:sym typeface="Montserrat Classic Bold"/>
                </a:rPr>
                <a:t>What do you think climate means? How is it different from weather?</a:t>
              </a:r>
            </a:p>
          </p:txBody>
        </p:sp>
      </p:grpSp>
      <p:grpSp>
        <p:nvGrpSpPr>
          <p:cNvPr id="18" name="Group 18"/>
          <p:cNvGrpSpPr/>
          <p:nvPr/>
        </p:nvGrpSpPr>
        <p:grpSpPr>
          <a:xfrm>
            <a:off x="9019068" y="2310618"/>
            <a:ext cx="9318157" cy="5665763"/>
            <a:chOff x="0" y="0"/>
            <a:chExt cx="12424209" cy="7554351"/>
          </a:xfrm>
        </p:grpSpPr>
        <p:sp>
          <p:nvSpPr>
            <p:cNvPr id="19" name="Freeform 19"/>
            <p:cNvSpPr/>
            <p:nvPr/>
          </p:nvSpPr>
          <p:spPr>
            <a:xfrm flipH="1">
              <a:off x="0" y="0"/>
              <a:ext cx="12424209" cy="7554351"/>
            </a:xfrm>
            <a:custGeom>
              <a:avLst/>
              <a:gdLst/>
              <a:ahLst/>
              <a:cxnLst/>
              <a:rect l="l" t="t" r="r" b="b"/>
              <a:pathLst>
                <a:path w="12424209" h="7554351">
                  <a:moveTo>
                    <a:pt x="12424209" y="0"/>
                  </a:moveTo>
                  <a:lnTo>
                    <a:pt x="0" y="0"/>
                  </a:lnTo>
                  <a:lnTo>
                    <a:pt x="0" y="7554351"/>
                  </a:lnTo>
                  <a:lnTo>
                    <a:pt x="12424209" y="7554351"/>
                  </a:lnTo>
                  <a:lnTo>
                    <a:pt x="12424209"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0" name="TextBox 20"/>
            <p:cNvSpPr txBox="1"/>
            <p:nvPr/>
          </p:nvSpPr>
          <p:spPr>
            <a:xfrm>
              <a:off x="2233377" y="1521503"/>
              <a:ext cx="8935453" cy="4078457"/>
            </a:xfrm>
            <a:prstGeom prst="rect">
              <a:avLst/>
            </a:prstGeom>
          </p:spPr>
          <p:txBody>
            <a:bodyPr lIns="0" tIns="0" rIns="0" bIns="0" rtlCol="0" anchor="t">
              <a:spAutoFit/>
            </a:bodyPr>
            <a:lstStyle/>
            <a:p>
              <a:pPr algn="ctr">
                <a:lnSpc>
                  <a:spcPts val="6120"/>
                </a:lnSpc>
                <a:spcBef>
                  <a:spcPct val="0"/>
                </a:spcBef>
              </a:pPr>
              <a:r>
                <a:rPr lang="en-US" sz="4371" b="1">
                  <a:solidFill>
                    <a:srgbClr val="000000"/>
                  </a:solidFill>
                  <a:latin typeface="Montserrat Classic Bold"/>
                  <a:ea typeface="Montserrat Classic Bold"/>
                  <a:cs typeface="Montserrat Classic Bold"/>
                  <a:sym typeface="Montserrat Classic Bold"/>
                </a:rPr>
                <a:t>What makes the climate of the Amazon rainforest different to that of UK?</a:t>
              </a:r>
            </a:p>
          </p:txBody>
        </p:sp>
      </p:grpSp>
      <p:sp>
        <p:nvSpPr>
          <p:cNvPr id="21" name="Freeform 21"/>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6"/>
            <a:stretch>
              <a:fillRect l="-25363" t="-23128" r="-49588" b="-152995"/>
            </a:stretch>
          </a:blipFill>
        </p:spPr>
        <p:txBody>
          <a:bodyPr/>
          <a:lstStyle/>
          <a:p>
            <a:endParaRPr lang="en-GB"/>
          </a:p>
        </p:txBody>
      </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23" name="TextBox 23"/>
          <p:cNvSpPr txBox="1"/>
          <p:nvPr/>
        </p:nvSpPr>
        <p:spPr>
          <a:xfrm>
            <a:off x="4208181" y="777520"/>
            <a:ext cx="9469965" cy="1013180"/>
          </a:xfrm>
          <a:prstGeom prst="rect">
            <a:avLst/>
          </a:prstGeom>
        </p:spPr>
        <p:txBody>
          <a:bodyPr lIns="0" tIns="0" rIns="0" bIns="0" rtlCol="0" anchor="t">
            <a:spAutoFit/>
          </a:bodyPr>
          <a:lstStyle/>
          <a:p>
            <a:pPr algn="ctr">
              <a:lnSpc>
                <a:spcPts val="8205"/>
              </a:lnSpc>
              <a:spcBef>
                <a:spcPct val="0"/>
              </a:spcBef>
            </a:pPr>
            <a:r>
              <a:rPr lang="en-US" sz="5861" b="1" dirty="0">
                <a:solidFill>
                  <a:srgbClr val="FFFFFF"/>
                </a:solidFill>
                <a:latin typeface="Montserrat Classic Bold"/>
                <a:ea typeface="Montserrat Classic Bold"/>
                <a:cs typeface="Montserrat Classic Bold"/>
                <a:sym typeface="Montserrat Classic Bold"/>
              </a:rPr>
              <a:t>Introduction to Climate</a:t>
            </a:r>
          </a:p>
        </p:txBody>
      </p:sp>
      <p:sp>
        <p:nvSpPr>
          <p:cNvPr id="24" name="TextBox 15">
            <a:extLst>
              <a:ext uri="{FF2B5EF4-FFF2-40B4-BE49-F238E27FC236}">
                <a16:creationId xmlns:a16="http://schemas.microsoft.com/office/drawing/2014/main" id="{3F98B941-6E89-D205-759C-B714D0072E82}"/>
              </a:ext>
            </a:extLst>
          </p:cNvPr>
          <p:cNvSpPr txBox="1"/>
          <p:nvPr/>
        </p:nvSpPr>
        <p:spPr>
          <a:xfrm>
            <a:off x="16992600" y="103604"/>
            <a:ext cx="12192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320E-59E2-CCBD-EAE4-0AE5F0EE027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A41B23B-1F18-BE77-1444-F1F3CEFEB190}"/>
              </a:ext>
            </a:extLst>
          </p:cNvPr>
          <p:cNvGrpSpPr/>
          <p:nvPr/>
        </p:nvGrpSpPr>
        <p:grpSpPr>
          <a:xfrm>
            <a:off x="0" y="-3139650"/>
            <a:ext cx="18775720" cy="13720367"/>
            <a:chOff x="0" y="0"/>
            <a:chExt cx="25034293" cy="18293822"/>
          </a:xfrm>
        </p:grpSpPr>
        <p:sp>
          <p:nvSpPr>
            <p:cNvPr id="3" name="Freeform 3">
              <a:extLst>
                <a:ext uri="{FF2B5EF4-FFF2-40B4-BE49-F238E27FC236}">
                  <a16:creationId xmlns:a16="http://schemas.microsoft.com/office/drawing/2014/main" id="{2B24E799-69AB-58E4-BAB9-8844BC26A435}"/>
                </a:ext>
              </a:extLst>
            </p:cNvPr>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a:extLst>
                <a:ext uri="{FF2B5EF4-FFF2-40B4-BE49-F238E27FC236}">
                  <a16:creationId xmlns:a16="http://schemas.microsoft.com/office/drawing/2014/main" id="{CC690F65-6D8B-C113-D81D-B3C590414009}"/>
                </a:ext>
              </a:extLst>
            </p:cNvPr>
            <p:cNvGrpSpPr/>
            <p:nvPr/>
          </p:nvGrpSpPr>
          <p:grpSpPr>
            <a:xfrm>
              <a:off x="0" y="4572816"/>
              <a:ext cx="25034293" cy="2148369"/>
              <a:chOff x="0" y="-142875"/>
              <a:chExt cx="7425681" cy="637250"/>
            </a:xfrm>
          </p:grpSpPr>
          <p:sp>
            <p:nvSpPr>
              <p:cNvPr id="5" name="Freeform 5">
                <a:extLst>
                  <a:ext uri="{FF2B5EF4-FFF2-40B4-BE49-F238E27FC236}">
                    <a16:creationId xmlns:a16="http://schemas.microsoft.com/office/drawing/2014/main" id="{D43C1BB2-3780-9FDD-5CD4-CF136CFBE143}"/>
                  </a:ext>
                </a:extLst>
              </p:cNvPr>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a:extLst>
                  <a:ext uri="{FF2B5EF4-FFF2-40B4-BE49-F238E27FC236}">
                    <a16:creationId xmlns:a16="http://schemas.microsoft.com/office/drawing/2014/main" id="{5C404958-411F-08C3-ED42-1E7911A3D56F}"/>
                  </a:ext>
                </a:extLst>
              </p:cNvPr>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a:extLst>
                <a:ext uri="{FF2B5EF4-FFF2-40B4-BE49-F238E27FC236}">
                  <a16:creationId xmlns:a16="http://schemas.microsoft.com/office/drawing/2014/main" id="{FEE956DE-1A1C-12C6-884A-4EC4D60F4C78}"/>
                </a:ext>
              </a:extLst>
            </p:cNvPr>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a:extLst>
                <a:ext uri="{FF2B5EF4-FFF2-40B4-BE49-F238E27FC236}">
                  <a16:creationId xmlns:a16="http://schemas.microsoft.com/office/drawing/2014/main" id="{E3EF7BCC-921B-AF85-87F4-D3434C37071B}"/>
                </a:ext>
              </a:extLst>
            </p:cNvPr>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dirty="0">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a:extLst>
              <a:ext uri="{FF2B5EF4-FFF2-40B4-BE49-F238E27FC236}">
                <a16:creationId xmlns:a16="http://schemas.microsoft.com/office/drawing/2014/main" id="{1F1C5163-B129-E38A-BBBA-E972D1201C5C}"/>
              </a:ext>
            </a:extLst>
          </p:cNvPr>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0" name="Freeform 10">
            <a:extLst>
              <a:ext uri="{FF2B5EF4-FFF2-40B4-BE49-F238E27FC236}">
                <a16:creationId xmlns:a16="http://schemas.microsoft.com/office/drawing/2014/main" id="{9E3BB34E-514D-EC49-79E7-69E4A62A9ED5}"/>
              </a:ext>
            </a:extLst>
          </p:cNvPr>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43" name="TextBox 15">
            <a:extLst>
              <a:ext uri="{FF2B5EF4-FFF2-40B4-BE49-F238E27FC236}">
                <a16:creationId xmlns:a16="http://schemas.microsoft.com/office/drawing/2014/main" id="{CB0F5A48-1BFD-CC2D-A78B-FCB7F1225B7A}"/>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grpSp>
        <p:nvGrpSpPr>
          <p:cNvPr id="44" name="Group 43">
            <a:extLst>
              <a:ext uri="{FF2B5EF4-FFF2-40B4-BE49-F238E27FC236}">
                <a16:creationId xmlns:a16="http://schemas.microsoft.com/office/drawing/2014/main" id="{1A252135-A217-5DEF-C737-CB55C657B2DE}"/>
              </a:ext>
            </a:extLst>
          </p:cNvPr>
          <p:cNvGrpSpPr/>
          <p:nvPr/>
        </p:nvGrpSpPr>
        <p:grpSpPr>
          <a:xfrm>
            <a:off x="702289" y="3747557"/>
            <a:ext cx="16904126" cy="3697493"/>
            <a:chOff x="702289" y="3747557"/>
            <a:chExt cx="16904126" cy="3697493"/>
          </a:xfrm>
        </p:grpSpPr>
        <p:sp>
          <p:nvSpPr>
            <p:cNvPr id="45" name="Freeform 8">
              <a:extLst>
                <a:ext uri="{FF2B5EF4-FFF2-40B4-BE49-F238E27FC236}">
                  <a16:creationId xmlns:a16="http://schemas.microsoft.com/office/drawing/2014/main" id="{BAD7192E-55D6-0FBD-6BB2-53D90C5C76CD}"/>
                </a:ext>
              </a:extLst>
            </p:cNvPr>
            <p:cNvSpPr/>
            <p:nvPr/>
          </p:nvSpPr>
          <p:spPr>
            <a:xfrm>
              <a:off x="702289" y="4049093"/>
              <a:ext cx="3252733" cy="3205253"/>
            </a:xfrm>
            <a:custGeom>
              <a:avLst/>
              <a:gdLst/>
              <a:ahLst/>
              <a:cxnLst/>
              <a:rect l="l" t="t" r="r" b="b"/>
              <a:pathLst>
                <a:path w="3252733" h="3205253">
                  <a:moveTo>
                    <a:pt x="0" y="0"/>
                  </a:moveTo>
                  <a:lnTo>
                    <a:pt x="3252732" y="0"/>
                  </a:lnTo>
                  <a:lnTo>
                    <a:pt x="3252732" y="3205253"/>
                  </a:lnTo>
                  <a:lnTo>
                    <a:pt x="0" y="3205253"/>
                  </a:lnTo>
                  <a:lnTo>
                    <a:pt x="0" y="0"/>
                  </a:lnTo>
                  <a:close/>
                </a:path>
              </a:pathLst>
            </a:custGeom>
            <a:blipFill>
              <a:blip r:embed="rId6"/>
              <a:stretch>
                <a:fillRect r="-1459" b="-2962"/>
              </a:stretch>
            </a:blipFill>
          </p:spPr>
          <p:txBody>
            <a:bodyPr/>
            <a:lstStyle/>
            <a:p>
              <a:endParaRPr lang="en-GB"/>
            </a:p>
          </p:txBody>
        </p:sp>
        <p:sp>
          <p:nvSpPr>
            <p:cNvPr id="46" name="TextBox 11">
              <a:extLst>
                <a:ext uri="{FF2B5EF4-FFF2-40B4-BE49-F238E27FC236}">
                  <a16:creationId xmlns:a16="http://schemas.microsoft.com/office/drawing/2014/main" id="{95703014-6B9B-21F9-551A-06C4C133A9C2}"/>
                </a:ext>
              </a:extLst>
            </p:cNvPr>
            <p:cNvSpPr txBox="1"/>
            <p:nvPr/>
          </p:nvSpPr>
          <p:spPr>
            <a:xfrm>
              <a:off x="4531273" y="3747557"/>
              <a:ext cx="13075142" cy="1704342"/>
            </a:xfrm>
            <a:prstGeom prst="rect">
              <a:avLst/>
            </a:prstGeom>
          </p:spPr>
          <p:txBody>
            <a:bodyPr lIns="0" tIns="0" rIns="0" bIns="0" rtlCol="0" anchor="t">
              <a:spAutoFit/>
            </a:bodyPr>
            <a:lstStyle/>
            <a:p>
              <a:pPr algn="ctr">
                <a:lnSpc>
                  <a:spcPts val="6859"/>
                </a:lnSpc>
                <a:spcBef>
                  <a:spcPct val="0"/>
                </a:spcBef>
              </a:pPr>
              <a:r>
                <a:rPr lang="en-US" sz="4899" b="1" dirty="0">
                  <a:solidFill>
                    <a:srgbClr val="000000"/>
                  </a:solidFill>
                  <a:latin typeface="Montserrat Classic Bold"/>
                  <a:ea typeface="Montserrat Classic Bold"/>
                  <a:cs typeface="Montserrat Classic Bold"/>
                  <a:sym typeface="Montserrat Classic Bold"/>
                </a:rPr>
                <a:t>These lessons have been produced by </a:t>
              </a:r>
              <a:r>
                <a:rPr lang="en-US" sz="4899" b="1" u="sng" dirty="0">
                  <a:solidFill>
                    <a:srgbClr val="1C78B6"/>
                  </a:solidFill>
                  <a:latin typeface="Montserrat Classic Bold"/>
                  <a:ea typeface="Montserrat Classic Bold"/>
                  <a:cs typeface="Montserrat Classic Bold"/>
                  <a:sym typeface="Montserrat Classic Bold"/>
                  <a:hlinkClick r:id="rId7" tooltip="https://thefloodhubpeople.co.uk"/>
                </a:rPr>
                <a:t>The Flood Hub People</a:t>
              </a:r>
              <a:r>
                <a:rPr lang="en-US" sz="4899" b="1" dirty="0">
                  <a:solidFill>
                    <a:srgbClr val="000000"/>
                  </a:solidFill>
                  <a:latin typeface="Montserrat Classic Bold"/>
                  <a:ea typeface="Montserrat Classic Bold"/>
                  <a:cs typeface="Montserrat Classic Bold"/>
                  <a:sym typeface="Montserrat Classic Bold"/>
                </a:rPr>
                <a:t> for The Flood Hub.</a:t>
              </a:r>
            </a:p>
          </p:txBody>
        </p:sp>
        <p:sp>
          <p:nvSpPr>
            <p:cNvPr id="47" name="TextBox 12">
              <a:extLst>
                <a:ext uri="{FF2B5EF4-FFF2-40B4-BE49-F238E27FC236}">
                  <a16:creationId xmlns:a16="http://schemas.microsoft.com/office/drawing/2014/main" id="{D96A710C-BE1C-B0E1-1706-77CB23C0E75F}"/>
                </a:ext>
              </a:extLst>
            </p:cNvPr>
            <p:cNvSpPr txBox="1"/>
            <p:nvPr/>
          </p:nvSpPr>
          <p:spPr>
            <a:xfrm>
              <a:off x="5200931" y="6183939"/>
              <a:ext cx="11735828" cy="1261111"/>
            </a:xfrm>
            <a:prstGeom prst="rect">
              <a:avLst/>
            </a:prstGeom>
          </p:spPr>
          <p:txBody>
            <a:bodyPr lIns="0" tIns="0" rIns="0" bIns="0" rtlCol="0" anchor="t">
              <a:spAutoFit/>
            </a:bodyPr>
            <a:lstStyle/>
            <a:p>
              <a:pPr algn="ctr">
                <a:lnSpc>
                  <a:spcPts val="5039"/>
                </a:lnSpc>
                <a:spcBef>
                  <a:spcPct val="0"/>
                </a:spcBef>
              </a:pPr>
              <a:r>
                <a:rPr lang="en-US" sz="3599" b="1" dirty="0">
                  <a:solidFill>
                    <a:srgbClr val="000000"/>
                  </a:solidFill>
                  <a:latin typeface="Montserrat Classic Bold"/>
                  <a:ea typeface="Montserrat Classic Bold"/>
                  <a:cs typeface="Montserrat Classic Bold"/>
                  <a:sym typeface="Montserrat Classic Bold"/>
                </a:rPr>
                <a:t>Scan the QR code to access our Learning section. Or visit here: </a:t>
              </a:r>
              <a:r>
                <a:rPr lang="en-US" sz="3599" b="1" u="sng" dirty="0">
                  <a:solidFill>
                    <a:srgbClr val="1C78B6"/>
                  </a:solidFill>
                  <a:latin typeface="Montserrat Classic Bold"/>
                  <a:ea typeface="Montserrat Classic Bold"/>
                  <a:cs typeface="Montserrat Classic Bold"/>
                  <a:sym typeface="Montserrat Classic Bold"/>
                  <a:hlinkClick r:id="rId8" tooltip="https://thefloodhub.co.uk/learning/"/>
                </a:rPr>
                <a:t>https://thefloodhub.co.uk/learning/</a:t>
              </a:r>
            </a:p>
          </p:txBody>
        </p:sp>
      </p:grpSp>
    </p:spTree>
    <p:extLst>
      <p:ext uri="{BB962C8B-B14F-4D97-AF65-F5344CB8AC3E}">
        <p14:creationId xmlns:p14="http://schemas.microsoft.com/office/powerpoint/2010/main" val="2731594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dirty="0">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66" name="Rectangle: Rounded Corners 165">
            <a:extLst>
              <a:ext uri="{FF2B5EF4-FFF2-40B4-BE49-F238E27FC236}">
                <a16:creationId xmlns:a16="http://schemas.microsoft.com/office/drawing/2014/main" id="{4EC76C34-FB0F-5288-FF39-54CFA40727BE}"/>
              </a:ext>
            </a:extLst>
          </p:cNvPr>
          <p:cNvSpPr/>
          <p:nvPr/>
        </p:nvSpPr>
        <p:spPr>
          <a:xfrm>
            <a:off x="852550" y="3002123"/>
            <a:ext cx="7854295" cy="711165"/>
          </a:xfrm>
          <a:prstGeom prst="roundRect">
            <a:avLst/>
          </a:prstGeom>
          <a:solidFill>
            <a:srgbClr val="70B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2"/>
          <p:cNvGrpSpPr/>
          <p:nvPr/>
        </p:nvGrpSpPr>
        <p:grpSpPr>
          <a:xfrm>
            <a:off x="1012988" y="3150663"/>
            <a:ext cx="129499" cy="130153"/>
            <a:chOff x="0" y="0"/>
            <a:chExt cx="251460" cy="252730"/>
          </a:xfrm>
        </p:grpSpPr>
        <p:sp>
          <p:nvSpPr>
            <p:cNvPr id="13" name="Freeform 13"/>
            <p:cNvSpPr/>
            <p:nvPr/>
          </p:nvSpPr>
          <p:spPr>
            <a:xfrm>
              <a:off x="49530" y="50800"/>
              <a:ext cx="149860" cy="153670"/>
            </a:xfrm>
            <a:custGeom>
              <a:avLst/>
              <a:gdLst/>
              <a:ahLst/>
              <a:cxnLst/>
              <a:rect l="l" t="t" r="r" b="b"/>
              <a:pathLst>
                <a:path w="149860" h="153670">
                  <a:moveTo>
                    <a:pt x="149860" y="53340"/>
                  </a:moveTo>
                  <a:cubicBezTo>
                    <a:pt x="130810" y="133350"/>
                    <a:pt x="119380" y="139700"/>
                    <a:pt x="107950" y="144780"/>
                  </a:cubicBezTo>
                  <a:cubicBezTo>
                    <a:pt x="97790" y="149860"/>
                    <a:pt x="85090" y="153670"/>
                    <a:pt x="72390" y="151130"/>
                  </a:cubicBezTo>
                  <a:cubicBezTo>
                    <a:pt x="54610" y="148590"/>
                    <a:pt x="22860" y="129540"/>
                    <a:pt x="12700" y="115570"/>
                  </a:cubicBezTo>
                  <a:cubicBezTo>
                    <a:pt x="3810" y="104140"/>
                    <a:pt x="0" y="93980"/>
                    <a:pt x="1270" y="80010"/>
                  </a:cubicBezTo>
                  <a:cubicBezTo>
                    <a:pt x="2540" y="62230"/>
                    <a:pt x="17780" y="29210"/>
                    <a:pt x="30480" y="15240"/>
                  </a:cubicBezTo>
                  <a:cubicBezTo>
                    <a:pt x="39370" y="6350"/>
                    <a:pt x="50800" y="1270"/>
                    <a:pt x="63500" y="0"/>
                  </a:cubicBezTo>
                  <a:cubicBezTo>
                    <a:pt x="82550" y="0"/>
                    <a:pt x="130810" y="21590"/>
                    <a:pt x="130810" y="21590"/>
                  </a:cubicBezTo>
                </a:path>
              </a:pathLst>
            </a:custGeom>
            <a:solidFill>
              <a:srgbClr val="70BBD6"/>
            </a:solidFill>
            <a:ln cap="sq">
              <a:noFill/>
              <a:prstDash val="solid"/>
              <a:miter/>
            </a:ln>
          </p:spPr>
          <p:txBody>
            <a:bodyPr/>
            <a:lstStyle/>
            <a:p>
              <a:endParaRPr lang="en-GB"/>
            </a:p>
          </p:txBody>
        </p:sp>
      </p:grpSp>
      <p:grpSp>
        <p:nvGrpSpPr>
          <p:cNvPr id="14" name="Group 14"/>
          <p:cNvGrpSpPr/>
          <p:nvPr/>
        </p:nvGrpSpPr>
        <p:grpSpPr>
          <a:xfrm>
            <a:off x="861252" y="3083952"/>
            <a:ext cx="214523" cy="214523"/>
            <a:chOff x="0" y="0"/>
            <a:chExt cx="416560" cy="416560"/>
          </a:xfrm>
        </p:grpSpPr>
        <p:sp>
          <p:nvSpPr>
            <p:cNvPr id="15" name="Freeform 15"/>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4800"/>
                  </a:cubicBezTo>
                  <a:cubicBezTo>
                    <a:pt x="203200" y="314960"/>
                    <a:pt x="175260" y="320040"/>
                    <a:pt x="149860" y="318770"/>
                  </a:cubicBezTo>
                  <a:cubicBezTo>
                    <a:pt x="125730" y="317500"/>
                    <a:pt x="99060" y="30861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2080" y="5080"/>
                  </a:cubicBezTo>
                  <a:cubicBezTo>
                    <a:pt x="156210" y="0"/>
                    <a:pt x="184150" y="127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16" name="Group 16"/>
          <p:cNvGrpSpPr/>
          <p:nvPr/>
        </p:nvGrpSpPr>
        <p:grpSpPr>
          <a:xfrm>
            <a:off x="851441" y="3108805"/>
            <a:ext cx="214523" cy="214523"/>
            <a:chOff x="0" y="0"/>
            <a:chExt cx="416560" cy="416560"/>
          </a:xfrm>
        </p:grpSpPr>
        <p:sp>
          <p:nvSpPr>
            <p:cNvPr id="17" name="Freeform 17"/>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4800"/>
                  </a:cubicBezTo>
                  <a:cubicBezTo>
                    <a:pt x="201930" y="314960"/>
                    <a:pt x="175260" y="320040"/>
                    <a:pt x="149860" y="318770"/>
                  </a:cubicBezTo>
                  <a:cubicBezTo>
                    <a:pt x="125730" y="317500"/>
                    <a:pt x="99060" y="30861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18" name="Group 18"/>
          <p:cNvGrpSpPr/>
          <p:nvPr/>
        </p:nvGrpSpPr>
        <p:grpSpPr>
          <a:xfrm>
            <a:off x="851441" y="3133658"/>
            <a:ext cx="214523" cy="214523"/>
            <a:chOff x="0" y="0"/>
            <a:chExt cx="416560" cy="416560"/>
          </a:xfrm>
        </p:grpSpPr>
        <p:sp>
          <p:nvSpPr>
            <p:cNvPr id="19" name="Freeform 19"/>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6070"/>
                  </a:cubicBezTo>
                  <a:cubicBezTo>
                    <a:pt x="201930" y="314960"/>
                    <a:pt x="175260" y="320040"/>
                    <a:pt x="149860" y="318770"/>
                  </a:cubicBezTo>
                  <a:cubicBezTo>
                    <a:pt x="125730" y="317500"/>
                    <a:pt x="99060" y="30988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20" name="Group 20"/>
          <p:cNvGrpSpPr/>
          <p:nvPr/>
        </p:nvGrpSpPr>
        <p:grpSpPr>
          <a:xfrm>
            <a:off x="851441" y="3143469"/>
            <a:ext cx="214523" cy="214523"/>
            <a:chOff x="0" y="0"/>
            <a:chExt cx="416560" cy="416560"/>
          </a:xfrm>
        </p:grpSpPr>
        <p:sp>
          <p:nvSpPr>
            <p:cNvPr id="21" name="Freeform 21"/>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5260" y="321310"/>
                    <a:pt x="149860" y="320040"/>
                  </a:cubicBezTo>
                  <a:cubicBezTo>
                    <a:pt x="125730" y="317500"/>
                    <a:pt x="99060" y="309880"/>
                    <a:pt x="77470" y="297180"/>
                  </a:cubicBezTo>
                  <a:cubicBezTo>
                    <a:pt x="57150" y="284480"/>
                    <a:pt x="36830" y="264160"/>
                    <a:pt x="24130" y="242570"/>
                  </a:cubicBezTo>
                  <a:cubicBezTo>
                    <a:pt x="11430" y="222250"/>
                    <a:pt x="2540" y="19558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254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22" name="Group 22"/>
          <p:cNvGrpSpPr/>
          <p:nvPr/>
        </p:nvGrpSpPr>
        <p:grpSpPr>
          <a:xfrm>
            <a:off x="851441" y="3146085"/>
            <a:ext cx="214523" cy="214523"/>
            <a:chOff x="0" y="0"/>
            <a:chExt cx="416560" cy="416560"/>
          </a:xfrm>
        </p:grpSpPr>
        <p:sp>
          <p:nvSpPr>
            <p:cNvPr id="23" name="Freeform 23"/>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6070"/>
                  </a:cubicBezTo>
                  <a:cubicBezTo>
                    <a:pt x="201930" y="314960"/>
                    <a:pt x="175260" y="320040"/>
                    <a:pt x="149860" y="318770"/>
                  </a:cubicBezTo>
                  <a:cubicBezTo>
                    <a:pt x="125730" y="317500"/>
                    <a:pt x="99060" y="309880"/>
                    <a:pt x="77470" y="29718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24" name="Group 24"/>
          <p:cNvGrpSpPr/>
          <p:nvPr/>
        </p:nvGrpSpPr>
        <p:grpSpPr>
          <a:xfrm>
            <a:off x="851441" y="3150663"/>
            <a:ext cx="214523" cy="214523"/>
            <a:chOff x="0" y="0"/>
            <a:chExt cx="416560" cy="416560"/>
          </a:xfrm>
        </p:grpSpPr>
        <p:sp>
          <p:nvSpPr>
            <p:cNvPr id="25" name="Freeform 25"/>
            <p:cNvSpPr/>
            <p:nvPr/>
          </p:nvSpPr>
          <p:spPr>
            <a:xfrm>
              <a:off x="49530" y="46990"/>
              <a:ext cx="311150" cy="320040"/>
            </a:xfrm>
            <a:custGeom>
              <a:avLst/>
              <a:gdLst/>
              <a:ahLst/>
              <a:cxnLst/>
              <a:rect l="l" t="t" r="r" b="b"/>
              <a:pathLst>
                <a:path w="311150" h="320040">
                  <a:moveTo>
                    <a:pt x="311150" y="113030"/>
                  </a:moveTo>
                  <a:cubicBezTo>
                    <a:pt x="311150" y="213360"/>
                    <a:pt x="299720" y="238760"/>
                    <a:pt x="284480" y="257810"/>
                  </a:cubicBezTo>
                  <a:cubicBezTo>
                    <a:pt x="269240" y="276860"/>
                    <a:pt x="247650" y="294640"/>
                    <a:pt x="224790" y="304800"/>
                  </a:cubicBezTo>
                  <a:cubicBezTo>
                    <a:pt x="201930" y="314960"/>
                    <a:pt x="175260" y="320040"/>
                    <a:pt x="149860" y="318770"/>
                  </a:cubicBezTo>
                  <a:cubicBezTo>
                    <a:pt x="125730" y="317500"/>
                    <a:pt x="99060" y="308610"/>
                    <a:pt x="77470" y="295910"/>
                  </a:cubicBezTo>
                  <a:cubicBezTo>
                    <a:pt x="57150" y="283210"/>
                    <a:pt x="36830" y="262890"/>
                    <a:pt x="24130" y="242570"/>
                  </a:cubicBezTo>
                  <a:cubicBezTo>
                    <a:pt x="11430" y="220980"/>
                    <a:pt x="2540" y="194310"/>
                    <a:pt x="1270" y="170180"/>
                  </a:cubicBezTo>
                  <a:cubicBezTo>
                    <a:pt x="0" y="144780"/>
                    <a:pt x="5080" y="116840"/>
                    <a:pt x="15240" y="95250"/>
                  </a:cubicBezTo>
                  <a:cubicBezTo>
                    <a:pt x="25400" y="72390"/>
                    <a:pt x="43180" y="50800"/>
                    <a:pt x="62230" y="35560"/>
                  </a:cubicBezTo>
                  <a:cubicBezTo>
                    <a:pt x="81280" y="20320"/>
                    <a:pt x="106680" y="8890"/>
                    <a:pt x="130810" y="3810"/>
                  </a:cubicBezTo>
                  <a:cubicBezTo>
                    <a:pt x="154940" y="0"/>
                    <a:pt x="184150" y="127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26" name="Group 26"/>
          <p:cNvGrpSpPr/>
          <p:nvPr/>
        </p:nvGrpSpPr>
        <p:grpSpPr>
          <a:xfrm>
            <a:off x="7984338" y="2970150"/>
            <a:ext cx="345984" cy="161546"/>
            <a:chOff x="0" y="0"/>
            <a:chExt cx="671830" cy="313690"/>
          </a:xfrm>
        </p:grpSpPr>
        <p:sp>
          <p:nvSpPr>
            <p:cNvPr id="27" name="Freeform 27"/>
            <p:cNvSpPr/>
            <p:nvPr/>
          </p:nvSpPr>
          <p:spPr>
            <a:xfrm>
              <a:off x="43180" y="53340"/>
              <a:ext cx="579120" cy="214630"/>
            </a:xfrm>
            <a:custGeom>
              <a:avLst/>
              <a:gdLst/>
              <a:ahLst/>
              <a:cxnLst/>
              <a:rect l="l" t="t" r="r" b="b"/>
              <a:pathLst>
                <a:path w="579120" h="214630">
                  <a:moveTo>
                    <a:pt x="86360" y="0"/>
                  </a:moveTo>
                  <a:cubicBezTo>
                    <a:pt x="307340" y="2540"/>
                    <a:pt x="480060" y="11430"/>
                    <a:pt x="532130" y="39370"/>
                  </a:cubicBezTo>
                  <a:cubicBezTo>
                    <a:pt x="554990" y="50800"/>
                    <a:pt x="563880" y="66040"/>
                    <a:pt x="570230" y="82550"/>
                  </a:cubicBezTo>
                  <a:cubicBezTo>
                    <a:pt x="577850" y="99060"/>
                    <a:pt x="579120" y="123190"/>
                    <a:pt x="575310" y="140970"/>
                  </a:cubicBezTo>
                  <a:cubicBezTo>
                    <a:pt x="570230" y="158750"/>
                    <a:pt x="557530" y="177800"/>
                    <a:pt x="543560" y="189230"/>
                  </a:cubicBezTo>
                  <a:cubicBezTo>
                    <a:pt x="528320" y="200660"/>
                    <a:pt x="508000" y="210820"/>
                    <a:pt x="488950" y="209550"/>
                  </a:cubicBezTo>
                  <a:cubicBezTo>
                    <a:pt x="464820" y="208280"/>
                    <a:pt x="426720" y="191770"/>
                    <a:pt x="412750" y="170180"/>
                  </a:cubicBezTo>
                  <a:cubicBezTo>
                    <a:pt x="397510" y="149860"/>
                    <a:pt x="394970" y="109220"/>
                    <a:pt x="401320" y="86360"/>
                  </a:cubicBezTo>
                  <a:cubicBezTo>
                    <a:pt x="406400" y="67310"/>
                    <a:pt x="420370" y="49530"/>
                    <a:pt x="438150" y="40640"/>
                  </a:cubicBezTo>
                  <a:cubicBezTo>
                    <a:pt x="459740" y="30480"/>
                    <a:pt x="500380" y="26670"/>
                    <a:pt x="523240" y="34290"/>
                  </a:cubicBezTo>
                  <a:cubicBezTo>
                    <a:pt x="542290" y="40640"/>
                    <a:pt x="557530" y="57150"/>
                    <a:pt x="566420" y="73660"/>
                  </a:cubicBezTo>
                  <a:cubicBezTo>
                    <a:pt x="575310" y="90170"/>
                    <a:pt x="579120" y="113030"/>
                    <a:pt x="576580" y="130810"/>
                  </a:cubicBezTo>
                  <a:cubicBezTo>
                    <a:pt x="574040" y="149860"/>
                    <a:pt x="565150" y="170180"/>
                    <a:pt x="551180" y="182880"/>
                  </a:cubicBezTo>
                  <a:cubicBezTo>
                    <a:pt x="532130" y="198120"/>
                    <a:pt x="506730" y="204470"/>
                    <a:pt x="468630" y="207010"/>
                  </a:cubicBezTo>
                  <a:cubicBezTo>
                    <a:pt x="383540" y="214630"/>
                    <a:pt x="110490" y="191770"/>
                    <a:pt x="46990" y="158750"/>
                  </a:cubicBezTo>
                  <a:cubicBezTo>
                    <a:pt x="22860" y="146050"/>
                    <a:pt x="13970" y="132080"/>
                    <a:pt x="7620" y="114300"/>
                  </a:cubicBezTo>
                  <a:cubicBezTo>
                    <a:pt x="0" y="96520"/>
                    <a:pt x="1270" y="71120"/>
                    <a:pt x="7620" y="54610"/>
                  </a:cubicBezTo>
                  <a:cubicBezTo>
                    <a:pt x="11430" y="40640"/>
                    <a:pt x="19050" y="29210"/>
                    <a:pt x="30480" y="21590"/>
                  </a:cubicBezTo>
                  <a:cubicBezTo>
                    <a:pt x="43180" y="10160"/>
                    <a:pt x="86360" y="0"/>
                    <a:pt x="86360" y="0"/>
                  </a:cubicBezTo>
                </a:path>
              </a:pathLst>
            </a:custGeom>
            <a:solidFill>
              <a:srgbClr val="70BBD6"/>
            </a:solidFill>
            <a:ln cap="sq">
              <a:noFill/>
              <a:prstDash val="solid"/>
              <a:miter/>
            </a:ln>
          </p:spPr>
          <p:txBody>
            <a:bodyPr/>
            <a:lstStyle/>
            <a:p>
              <a:endParaRPr lang="en-GB"/>
            </a:p>
          </p:txBody>
        </p:sp>
      </p:grpSp>
      <p:grpSp>
        <p:nvGrpSpPr>
          <p:cNvPr id="28" name="Group 28"/>
          <p:cNvGrpSpPr/>
          <p:nvPr/>
        </p:nvGrpSpPr>
        <p:grpSpPr>
          <a:xfrm>
            <a:off x="8217828" y="2979306"/>
            <a:ext cx="480061" cy="258997"/>
            <a:chOff x="0" y="0"/>
            <a:chExt cx="932180" cy="502920"/>
          </a:xfrm>
        </p:grpSpPr>
        <p:sp>
          <p:nvSpPr>
            <p:cNvPr id="29" name="Freeform 29"/>
            <p:cNvSpPr/>
            <p:nvPr/>
          </p:nvSpPr>
          <p:spPr>
            <a:xfrm>
              <a:off x="48260" y="50800"/>
              <a:ext cx="834390" cy="402590"/>
            </a:xfrm>
            <a:custGeom>
              <a:avLst/>
              <a:gdLst/>
              <a:ahLst/>
              <a:cxnLst/>
              <a:rect l="l" t="t" r="r" b="b"/>
              <a:pathLst>
                <a:path w="834390" h="402590">
                  <a:moveTo>
                    <a:pt x="86360" y="0"/>
                  </a:moveTo>
                  <a:cubicBezTo>
                    <a:pt x="367030" y="3810"/>
                    <a:pt x="434340" y="7620"/>
                    <a:pt x="482600" y="20320"/>
                  </a:cubicBezTo>
                  <a:cubicBezTo>
                    <a:pt x="518160" y="29210"/>
                    <a:pt x="538480" y="39370"/>
                    <a:pt x="570230" y="57150"/>
                  </a:cubicBezTo>
                  <a:cubicBezTo>
                    <a:pt x="613410" y="80010"/>
                    <a:pt x="669290" y="118110"/>
                    <a:pt x="712470" y="153670"/>
                  </a:cubicBezTo>
                  <a:cubicBezTo>
                    <a:pt x="753110" y="186690"/>
                    <a:pt x="802640" y="226060"/>
                    <a:pt x="820420" y="259080"/>
                  </a:cubicBezTo>
                  <a:cubicBezTo>
                    <a:pt x="831850" y="280670"/>
                    <a:pt x="834390" y="299720"/>
                    <a:pt x="831850" y="318770"/>
                  </a:cubicBezTo>
                  <a:cubicBezTo>
                    <a:pt x="829310" y="337820"/>
                    <a:pt x="817880" y="359410"/>
                    <a:pt x="805180" y="373380"/>
                  </a:cubicBezTo>
                  <a:cubicBezTo>
                    <a:pt x="791210" y="386080"/>
                    <a:pt x="765810" y="396240"/>
                    <a:pt x="750570" y="400050"/>
                  </a:cubicBezTo>
                  <a:cubicBezTo>
                    <a:pt x="739140" y="402590"/>
                    <a:pt x="728980" y="400050"/>
                    <a:pt x="720090" y="398780"/>
                  </a:cubicBezTo>
                  <a:cubicBezTo>
                    <a:pt x="709930" y="396240"/>
                    <a:pt x="699770" y="394970"/>
                    <a:pt x="690880" y="387350"/>
                  </a:cubicBezTo>
                  <a:cubicBezTo>
                    <a:pt x="676910" y="378460"/>
                    <a:pt x="657860" y="356870"/>
                    <a:pt x="650240" y="342900"/>
                  </a:cubicBezTo>
                  <a:cubicBezTo>
                    <a:pt x="645160" y="332740"/>
                    <a:pt x="643890" y="323850"/>
                    <a:pt x="643890" y="312420"/>
                  </a:cubicBezTo>
                  <a:cubicBezTo>
                    <a:pt x="643890" y="295910"/>
                    <a:pt x="647700" y="270510"/>
                    <a:pt x="657860" y="254000"/>
                  </a:cubicBezTo>
                  <a:cubicBezTo>
                    <a:pt x="669290" y="237490"/>
                    <a:pt x="688340" y="223520"/>
                    <a:pt x="706120" y="215900"/>
                  </a:cubicBezTo>
                  <a:cubicBezTo>
                    <a:pt x="723900" y="209550"/>
                    <a:pt x="748030" y="209550"/>
                    <a:pt x="765810" y="214630"/>
                  </a:cubicBezTo>
                  <a:cubicBezTo>
                    <a:pt x="784860" y="220980"/>
                    <a:pt x="805180" y="238760"/>
                    <a:pt x="815340" y="250190"/>
                  </a:cubicBezTo>
                  <a:cubicBezTo>
                    <a:pt x="822960" y="259080"/>
                    <a:pt x="825500" y="269240"/>
                    <a:pt x="829310" y="278130"/>
                  </a:cubicBezTo>
                  <a:cubicBezTo>
                    <a:pt x="831850" y="288290"/>
                    <a:pt x="834390" y="297180"/>
                    <a:pt x="833120" y="308610"/>
                  </a:cubicBezTo>
                  <a:cubicBezTo>
                    <a:pt x="830580" y="325120"/>
                    <a:pt x="822960" y="350520"/>
                    <a:pt x="811530" y="365760"/>
                  </a:cubicBezTo>
                  <a:cubicBezTo>
                    <a:pt x="798830" y="379730"/>
                    <a:pt x="775970" y="392430"/>
                    <a:pt x="760730" y="397510"/>
                  </a:cubicBezTo>
                  <a:cubicBezTo>
                    <a:pt x="749300" y="401320"/>
                    <a:pt x="741680" y="402590"/>
                    <a:pt x="730250" y="400050"/>
                  </a:cubicBezTo>
                  <a:cubicBezTo>
                    <a:pt x="713740" y="397510"/>
                    <a:pt x="693420" y="388620"/>
                    <a:pt x="674370" y="375920"/>
                  </a:cubicBezTo>
                  <a:cubicBezTo>
                    <a:pt x="646430" y="356870"/>
                    <a:pt x="617220" y="313690"/>
                    <a:pt x="586740" y="289560"/>
                  </a:cubicBezTo>
                  <a:cubicBezTo>
                    <a:pt x="557530" y="266700"/>
                    <a:pt x="530860" y="247650"/>
                    <a:pt x="492760" y="231140"/>
                  </a:cubicBezTo>
                  <a:cubicBezTo>
                    <a:pt x="444500" y="208280"/>
                    <a:pt x="378460" y="189230"/>
                    <a:pt x="311150" y="176530"/>
                  </a:cubicBezTo>
                  <a:cubicBezTo>
                    <a:pt x="232410" y="162560"/>
                    <a:pt x="90170" y="176530"/>
                    <a:pt x="46990" y="157480"/>
                  </a:cubicBezTo>
                  <a:cubicBezTo>
                    <a:pt x="30480" y="151130"/>
                    <a:pt x="24130" y="143510"/>
                    <a:pt x="16510" y="130810"/>
                  </a:cubicBezTo>
                  <a:cubicBezTo>
                    <a:pt x="7620" y="116840"/>
                    <a:pt x="0" y="91440"/>
                    <a:pt x="2540" y="73660"/>
                  </a:cubicBezTo>
                  <a:cubicBezTo>
                    <a:pt x="5080" y="54610"/>
                    <a:pt x="16510" y="33020"/>
                    <a:pt x="30480" y="20320"/>
                  </a:cubicBezTo>
                  <a:cubicBezTo>
                    <a:pt x="44450" y="8890"/>
                    <a:pt x="86360" y="0"/>
                    <a:pt x="86360" y="0"/>
                  </a:cubicBezTo>
                </a:path>
              </a:pathLst>
            </a:custGeom>
            <a:solidFill>
              <a:srgbClr val="70BBD6"/>
            </a:solidFill>
            <a:ln cap="sq">
              <a:noFill/>
              <a:prstDash val="solid"/>
              <a:miter/>
            </a:ln>
          </p:spPr>
          <p:txBody>
            <a:bodyPr/>
            <a:lstStyle/>
            <a:p>
              <a:endParaRPr lang="en-GB"/>
            </a:p>
          </p:txBody>
        </p:sp>
      </p:grpSp>
      <p:grpSp>
        <p:nvGrpSpPr>
          <p:cNvPr id="30" name="Group 30"/>
          <p:cNvGrpSpPr/>
          <p:nvPr/>
        </p:nvGrpSpPr>
        <p:grpSpPr>
          <a:xfrm>
            <a:off x="8458513" y="2993041"/>
            <a:ext cx="132115" cy="136693"/>
            <a:chOff x="0" y="0"/>
            <a:chExt cx="256540" cy="265430"/>
          </a:xfrm>
        </p:grpSpPr>
        <p:sp>
          <p:nvSpPr>
            <p:cNvPr id="31" name="Freeform 31"/>
            <p:cNvSpPr/>
            <p:nvPr/>
          </p:nvSpPr>
          <p:spPr>
            <a:xfrm>
              <a:off x="43180" y="49530"/>
              <a:ext cx="161290" cy="167640"/>
            </a:xfrm>
            <a:custGeom>
              <a:avLst/>
              <a:gdLst/>
              <a:ahLst/>
              <a:cxnLst/>
              <a:rect l="l" t="t" r="r" b="b"/>
              <a:pathLst>
                <a:path w="161290" h="167640">
                  <a:moveTo>
                    <a:pt x="161290" y="57150"/>
                  </a:moveTo>
                  <a:cubicBezTo>
                    <a:pt x="139700" y="146050"/>
                    <a:pt x="128270" y="152400"/>
                    <a:pt x="116840" y="157480"/>
                  </a:cubicBezTo>
                  <a:cubicBezTo>
                    <a:pt x="104140" y="162560"/>
                    <a:pt x="91440" y="167640"/>
                    <a:pt x="77470" y="165100"/>
                  </a:cubicBezTo>
                  <a:cubicBezTo>
                    <a:pt x="58420" y="161290"/>
                    <a:pt x="24130" y="144780"/>
                    <a:pt x="11430" y="124460"/>
                  </a:cubicBezTo>
                  <a:cubicBezTo>
                    <a:pt x="0" y="105410"/>
                    <a:pt x="1270" y="67310"/>
                    <a:pt x="7620" y="48260"/>
                  </a:cubicBezTo>
                  <a:cubicBezTo>
                    <a:pt x="11430" y="34290"/>
                    <a:pt x="21590" y="25400"/>
                    <a:pt x="31750" y="17780"/>
                  </a:cubicBezTo>
                  <a:cubicBezTo>
                    <a:pt x="41910" y="8890"/>
                    <a:pt x="53340" y="2540"/>
                    <a:pt x="67310" y="1270"/>
                  </a:cubicBezTo>
                  <a:cubicBezTo>
                    <a:pt x="87630" y="0"/>
                    <a:pt x="140970" y="24130"/>
                    <a:pt x="140970" y="24130"/>
                  </a:cubicBezTo>
                </a:path>
              </a:pathLst>
            </a:custGeom>
            <a:solidFill>
              <a:srgbClr val="70BBD6"/>
            </a:solidFill>
            <a:ln cap="sq">
              <a:noFill/>
              <a:prstDash val="solid"/>
              <a:miter/>
            </a:ln>
          </p:spPr>
          <p:txBody>
            <a:bodyPr/>
            <a:lstStyle/>
            <a:p>
              <a:endParaRPr lang="en-GB"/>
            </a:p>
          </p:txBody>
        </p:sp>
      </p:grpSp>
      <p:grpSp>
        <p:nvGrpSpPr>
          <p:cNvPr id="32" name="Group 32"/>
          <p:cNvGrpSpPr/>
          <p:nvPr/>
        </p:nvGrpSpPr>
        <p:grpSpPr>
          <a:xfrm>
            <a:off x="8487944" y="3012662"/>
            <a:ext cx="132115" cy="136693"/>
            <a:chOff x="0" y="0"/>
            <a:chExt cx="256540" cy="265430"/>
          </a:xfrm>
        </p:grpSpPr>
        <p:sp>
          <p:nvSpPr>
            <p:cNvPr id="33" name="Freeform 33"/>
            <p:cNvSpPr/>
            <p:nvPr/>
          </p:nvSpPr>
          <p:spPr>
            <a:xfrm>
              <a:off x="44450" y="49530"/>
              <a:ext cx="161290" cy="167640"/>
            </a:xfrm>
            <a:custGeom>
              <a:avLst/>
              <a:gdLst/>
              <a:ahLst/>
              <a:cxnLst/>
              <a:rect l="l" t="t" r="r" b="b"/>
              <a:pathLst>
                <a:path w="161290" h="167640">
                  <a:moveTo>
                    <a:pt x="161290" y="58420"/>
                  </a:moveTo>
                  <a:cubicBezTo>
                    <a:pt x="139700" y="146050"/>
                    <a:pt x="127000" y="152400"/>
                    <a:pt x="115570" y="157480"/>
                  </a:cubicBezTo>
                  <a:cubicBezTo>
                    <a:pt x="104140" y="163830"/>
                    <a:pt x="91440" y="167640"/>
                    <a:pt x="77470" y="165100"/>
                  </a:cubicBezTo>
                  <a:cubicBezTo>
                    <a:pt x="57150" y="161290"/>
                    <a:pt x="22860" y="144780"/>
                    <a:pt x="11430" y="125730"/>
                  </a:cubicBezTo>
                  <a:cubicBezTo>
                    <a:pt x="0" y="106680"/>
                    <a:pt x="1270" y="68580"/>
                    <a:pt x="6350" y="49530"/>
                  </a:cubicBezTo>
                  <a:cubicBezTo>
                    <a:pt x="11430" y="35560"/>
                    <a:pt x="21590" y="25400"/>
                    <a:pt x="31750" y="17780"/>
                  </a:cubicBezTo>
                  <a:cubicBezTo>
                    <a:pt x="40640" y="10160"/>
                    <a:pt x="53340" y="2540"/>
                    <a:pt x="67310" y="1270"/>
                  </a:cubicBezTo>
                  <a:cubicBezTo>
                    <a:pt x="87630" y="0"/>
                    <a:pt x="140970" y="24130"/>
                    <a:pt x="140970" y="24130"/>
                  </a:cubicBezTo>
                </a:path>
              </a:pathLst>
            </a:custGeom>
            <a:solidFill>
              <a:srgbClr val="70BBD6"/>
            </a:solidFill>
            <a:ln cap="sq">
              <a:noFill/>
              <a:prstDash val="solid"/>
              <a:miter/>
            </a:ln>
          </p:spPr>
          <p:txBody>
            <a:bodyPr/>
            <a:lstStyle/>
            <a:p>
              <a:endParaRPr lang="en-GB"/>
            </a:p>
          </p:txBody>
        </p:sp>
      </p:grpSp>
      <p:grpSp>
        <p:nvGrpSpPr>
          <p:cNvPr id="34" name="Group 34"/>
          <p:cNvGrpSpPr/>
          <p:nvPr/>
        </p:nvGrpSpPr>
        <p:grpSpPr>
          <a:xfrm>
            <a:off x="8574931" y="3052558"/>
            <a:ext cx="132115" cy="136693"/>
            <a:chOff x="0" y="0"/>
            <a:chExt cx="256540" cy="265430"/>
          </a:xfrm>
        </p:grpSpPr>
        <p:sp>
          <p:nvSpPr>
            <p:cNvPr id="35" name="Freeform 35"/>
            <p:cNvSpPr/>
            <p:nvPr/>
          </p:nvSpPr>
          <p:spPr>
            <a:xfrm>
              <a:off x="44450" y="49530"/>
              <a:ext cx="161290" cy="167640"/>
            </a:xfrm>
            <a:custGeom>
              <a:avLst/>
              <a:gdLst/>
              <a:ahLst/>
              <a:cxnLst/>
              <a:rect l="l" t="t" r="r" b="b"/>
              <a:pathLst>
                <a:path w="161290" h="167640">
                  <a:moveTo>
                    <a:pt x="161290" y="58420"/>
                  </a:moveTo>
                  <a:cubicBezTo>
                    <a:pt x="139700" y="146050"/>
                    <a:pt x="128270" y="152400"/>
                    <a:pt x="115570" y="157480"/>
                  </a:cubicBezTo>
                  <a:cubicBezTo>
                    <a:pt x="104140" y="162560"/>
                    <a:pt x="91440" y="167640"/>
                    <a:pt x="77470" y="165100"/>
                  </a:cubicBezTo>
                  <a:cubicBezTo>
                    <a:pt x="57150" y="161290"/>
                    <a:pt x="22860" y="144780"/>
                    <a:pt x="11430" y="125730"/>
                  </a:cubicBezTo>
                  <a:cubicBezTo>
                    <a:pt x="0" y="105410"/>
                    <a:pt x="1270" y="67310"/>
                    <a:pt x="6350" y="48260"/>
                  </a:cubicBezTo>
                  <a:cubicBezTo>
                    <a:pt x="11430" y="35560"/>
                    <a:pt x="21590" y="25400"/>
                    <a:pt x="31750" y="17780"/>
                  </a:cubicBezTo>
                  <a:cubicBezTo>
                    <a:pt x="41910" y="10160"/>
                    <a:pt x="53340" y="2540"/>
                    <a:pt x="67310" y="1270"/>
                  </a:cubicBezTo>
                  <a:cubicBezTo>
                    <a:pt x="87630" y="0"/>
                    <a:pt x="140970" y="24130"/>
                    <a:pt x="140970" y="24130"/>
                  </a:cubicBezTo>
                </a:path>
              </a:pathLst>
            </a:custGeom>
            <a:solidFill>
              <a:srgbClr val="70BBD6"/>
            </a:solidFill>
            <a:ln cap="sq">
              <a:noFill/>
              <a:prstDash val="solid"/>
              <a:miter/>
            </a:ln>
          </p:spPr>
          <p:txBody>
            <a:bodyPr/>
            <a:lstStyle/>
            <a:p>
              <a:endParaRPr lang="en-GB"/>
            </a:p>
          </p:txBody>
        </p:sp>
      </p:grpSp>
      <p:grpSp>
        <p:nvGrpSpPr>
          <p:cNvPr id="36" name="Group 36"/>
          <p:cNvGrpSpPr/>
          <p:nvPr/>
        </p:nvGrpSpPr>
        <p:grpSpPr>
          <a:xfrm>
            <a:off x="8577547" y="3132350"/>
            <a:ext cx="132115" cy="136693"/>
            <a:chOff x="0" y="0"/>
            <a:chExt cx="256540" cy="265430"/>
          </a:xfrm>
        </p:grpSpPr>
        <p:sp>
          <p:nvSpPr>
            <p:cNvPr id="37" name="Freeform 37"/>
            <p:cNvSpPr/>
            <p:nvPr/>
          </p:nvSpPr>
          <p:spPr>
            <a:xfrm>
              <a:off x="44450" y="49530"/>
              <a:ext cx="161290" cy="167640"/>
            </a:xfrm>
            <a:custGeom>
              <a:avLst/>
              <a:gdLst/>
              <a:ahLst/>
              <a:cxnLst/>
              <a:rect l="l" t="t" r="r" b="b"/>
              <a:pathLst>
                <a:path w="161290" h="167640">
                  <a:moveTo>
                    <a:pt x="161290" y="57150"/>
                  </a:moveTo>
                  <a:cubicBezTo>
                    <a:pt x="139700" y="144780"/>
                    <a:pt x="127000" y="152400"/>
                    <a:pt x="115570" y="157480"/>
                  </a:cubicBezTo>
                  <a:cubicBezTo>
                    <a:pt x="104140" y="162560"/>
                    <a:pt x="91440" y="167640"/>
                    <a:pt x="77470" y="165100"/>
                  </a:cubicBezTo>
                  <a:cubicBezTo>
                    <a:pt x="57150" y="161290"/>
                    <a:pt x="22860" y="144780"/>
                    <a:pt x="11430" y="124460"/>
                  </a:cubicBezTo>
                  <a:cubicBezTo>
                    <a:pt x="0" y="105410"/>
                    <a:pt x="1270" y="67310"/>
                    <a:pt x="6350" y="48260"/>
                  </a:cubicBezTo>
                  <a:cubicBezTo>
                    <a:pt x="11430" y="34290"/>
                    <a:pt x="20320" y="25400"/>
                    <a:pt x="30480" y="17780"/>
                  </a:cubicBezTo>
                  <a:cubicBezTo>
                    <a:pt x="40640" y="8890"/>
                    <a:pt x="53340" y="1270"/>
                    <a:pt x="67310" y="1270"/>
                  </a:cubicBezTo>
                  <a:cubicBezTo>
                    <a:pt x="86360" y="0"/>
                    <a:pt x="139700" y="24130"/>
                    <a:pt x="139700" y="24130"/>
                  </a:cubicBezTo>
                </a:path>
              </a:pathLst>
            </a:custGeom>
            <a:solidFill>
              <a:srgbClr val="70BBD6"/>
            </a:solidFill>
            <a:ln cap="sq">
              <a:noFill/>
              <a:prstDash val="solid"/>
              <a:miter/>
            </a:ln>
          </p:spPr>
          <p:txBody>
            <a:bodyPr/>
            <a:lstStyle/>
            <a:p>
              <a:endParaRPr lang="en-GB"/>
            </a:p>
          </p:txBody>
        </p:sp>
      </p:grpSp>
      <p:grpSp>
        <p:nvGrpSpPr>
          <p:cNvPr id="38" name="Group 38"/>
          <p:cNvGrpSpPr/>
          <p:nvPr/>
        </p:nvGrpSpPr>
        <p:grpSpPr>
          <a:xfrm>
            <a:off x="8597822" y="3179440"/>
            <a:ext cx="132115" cy="136693"/>
            <a:chOff x="0" y="0"/>
            <a:chExt cx="256540" cy="265430"/>
          </a:xfrm>
        </p:grpSpPr>
        <p:sp>
          <p:nvSpPr>
            <p:cNvPr id="39" name="Freeform 39"/>
            <p:cNvSpPr/>
            <p:nvPr/>
          </p:nvSpPr>
          <p:spPr>
            <a:xfrm>
              <a:off x="43180" y="49530"/>
              <a:ext cx="161290" cy="167640"/>
            </a:xfrm>
            <a:custGeom>
              <a:avLst/>
              <a:gdLst/>
              <a:ahLst/>
              <a:cxnLst/>
              <a:rect l="l" t="t" r="r" b="b"/>
              <a:pathLst>
                <a:path w="161290" h="167640">
                  <a:moveTo>
                    <a:pt x="161290" y="58420"/>
                  </a:moveTo>
                  <a:cubicBezTo>
                    <a:pt x="139700" y="146050"/>
                    <a:pt x="128270" y="152400"/>
                    <a:pt x="116840" y="157480"/>
                  </a:cubicBezTo>
                  <a:cubicBezTo>
                    <a:pt x="104140" y="162560"/>
                    <a:pt x="91440" y="167640"/>
                    <a:pt x="77470" y="165100"/>
                  </a:cubicBezTo>
                  <a:cubicBezTo>
                    <a:pt x="57150" y="161290"/>
                    <a:pt x="22860" y="144780"/>
                    <a:pt x="11430" y="125730"/>
                  </a:cubicBezTo>
                  <a:cubicBezTo>
                    <a:pt x="0" y="105410"/>
                    <a:pt x="1270" y="67310"/>
                    <a:pt x="7620" y="48260"/>
                  </a:cubicBezTo>
                  <a:cubicBezTo>
                    <a:pt x="11430" y="34290"/>
                    <a:pt x="21590" y="25400"/>
                    <a:pt x="31750" y="17780"/>
                  </a:cubicBezTo>
                  <a:cubicBezTo>
                    <a:pt x="41910" y="10160"/>
                    <a:pt x="53340" y="2540"/>
                    <a:pt x="67310" y="1270"/>
                  </a:cubicBezTo>
                  <a:cubicBezTo>
                    <a:pt x="87630" y="0"/>
                    <a:pt x="140970" y="24130"/>
                    <a:pt x="140970" y="24130"/>
                  </a:cubicBezTo>
                </a:path>
              </a:pathLst>
            </a:custGeom>
            <a:solidFill>
              <a:srgbClr val="70BBD6"/>
            </a:solidFill>
            <a:ln cap="sq">
              <a:noFill/>
              <a:prstDash val="solid"/>
              <a:miter/>
            </a:ln>
          </p:spPr>
          <p:txBody>
            <a:bodyPr/>
            <a:lstStyle/>
            <a:p>
              <a:endParaRPr lang="en-GB"/>
            </a:p>
          </p:txBody>
        </p:sp>
      </p:grpSp>
      <p:grpSp>
        <p:nvGrpSpPr>
          <p:cNvPr id="40" name="Group 40"/>
          <p:cNvGrpSpPr/>
          <p:nvPr/>
        </p:nvGrpSpPr>
        <p:grpSpPr>
          <a:xfrm>
            <a:off x="8403574" y="2981269"/>
            <a:ext cx="336827" cy="361681"/>
            <a:chOff x="0" y="0"/>
            <a:chExt cx="654050" cy="702310"/>
          </a:xfrm>
        </p:grpSpPr>
        <p:sp>
          <p:nvSpPr>
            <p:cNvPr id="41" name="Freeform 41"/>
            <p:cNvSpPr/>
            <p:nvPr/>
          </p:nvSpPr>
          <p:spPr>
            <a:xfrm>
              <a:off x="50800" y="46990"/>
              <a:ext cx="549910" cy="605790"/>
            </a:xfrm>
            <a:custGeom>
              <a:avLst/>
              <a:gdLst/>
              <a:ahLst/>
              <a:cxnLst/>
              <a:rect l="l" t="t" r="r" b="b"/>
              <a:pathLst>
                <a:path w="549910" h="605790">
                  <a:moveTo>
                    <a:pt x="535940" y="430530"/>
                  </a:moveTo>
                  <a:cubicBezTo>
                    <a:pt x="548640" y="542290"/>
                    <a:pt x="541020" y="563880"/>
                    <a:pt x="527050" y="576580"/>
                  </a:cubicBezTo>
                  <a:cubicBezTo>
                    <a:pt x="514350" y="590550"/>
                    <a:pt x="491490" y="601980"/>
                    <a:pt x="472440" y="603250"/>
                  </a:cubicBezTo>
                  <a:cubicBezTo>
                    <a:pt x="453390" y="604520"/>
                    <a:pt x="429260" y="595630"/>
                    <a:pt x="414020" y="586740"/>
                  </a:cubicBezTo>
                  <a:cubicBezTo>
                    <a:pt x="402590" y="579120"/>
                    <a:pt x="397510" y="571500"/>
                    <a:pt x="388620" y="554990"/>
                  </a:cubicBezTo>
                  <a:cubicBezTo>
                    <a:pt x="364490" y="509270"/>
                    <a:pt x="346710" y="340360"/>
                    <a:pt x="308610" y="284480"/>
                  </a:cubicBezTo>
                  <a:cubicBezTo>
                    <a:pt x="287020" y="251460"/>
                    <a:pt x="259080" y="238760"/>
                    <a:pt x="232410" y="222250"/>
                  </a:cubicBezTo>
                  <a:cubicBezTo>
                    <a:pt x="207010" y="207010"/>
                    <a:pt x="181610" y="195580"/>
                    <a:pt x="153670" y="190500"/>
                  </a:cubicBezTo>
                  <a:cubicBezTo>
                    <a:pt x="125730" y="184150"/>
                    <a:pt x="87630" y="196850"/>
                    <a:pt x="63500" y="187960"/>
                  </a:cubicBezTo>
                  <a:cubicBezTo>
                    <a:pt x="43180" y="180340"/>
                    <a:pt x="25400" y="163830"/>
                    <a:pt x="15240" y="151130"/>
                  </a:cubicBezTo>
                  <a:cubicBezTo>
                    <a:pt x="8890" y="140970"/>
                    <a:pt x="5080" y="133350"/>
                    <a:pt x="2540" y="123190"/>
                  </a:cubicBezTo>
                  <a:cubicBezTo>
                    <a:pt x="0" y="106680"/>
                    <a:pt x="0" y="80010"/>
                    <a:pt x="6350" y="62230"/>
                  </a:cubicBezTo>
                  <a:cubicBezTo>
                    <a:pt x="13970" y="44450"/>
                    <a:pt x="30480" y="26670"/>
                    <a:pt x="46990" y="16510"/>
                  </a:cubicBezTo>
                  <a:cubicBezTo>
                    <a:pt x="63500" y="6350"/>
                    <a:pt x="86360" y="1270"/>
                    <a:pt x="105410" y="3810"/>
                  </a:cubicBezTo>
                  <a:cubicBezTo>
                    <a:pt x="124460" y="6350"/>
                    <a:pt x="147320" y="16510"/>
                    <a:pt x="160020" y="29210"/>
                  </a:cubicBezTo>
                  <a:cubicBezTo>
                    <a:pt x="173990" y="43180"/>
                    <a:pt x="184150" y="67310"/>
                    <a:pt x="187960" y="83820"/>
                  </a:cubicBezTo>
                  <a:cubicBezTo>
                    <a:pt x="190500" y="95250"/>
                    <a:pt x="189230" y="104140"/>
                    <a:pt x="187960" y="114300"/>
                  </a:cubicBezTo>
                  <a:cubicBezTo>
                    <a:pt x="186690" y="124460"/>
                    <a:pt x="184150" y="133350"/>
                    <a:pt x="177800" y="143510"/>
                  </a:cubicBezTo>
                  <a:cubicBezTo>
                    <a:pt x="168910" y="156210"/>
                    <a:pt x="147320" y="176530"/>
                    <a:pt x="133350" y="184150"/>
                  </a:cubicBezTo>
                  <a:cubicBezTo>
                    <a:pt x="123190" y="190500"/>
                    <a:pt x="115570" y="191770"/>
                    <a:pt x="104140" y="191770"/>
                  </a:cubicBezTo>
                  <a:cubicBezTo>
                    <a:pt x="87630" y="193040"/>
                    <a:pt x="60960" y="189230"/>
                    <a:pt x="45720" y="179070"/>
                  </a:cubicBezTo>
                  <a:cubicBezTo>
                    <a:pt x="29210" y="168910"/>
                    <a:pt x="13970" y="147320"/>
                    <a:pt x="6350" y="132080"/>
                  </a:cubicBezTo>
                  <a:cubicBezTo>
                    <a:pt x="1270" y="121920"/>
                    <a:pt x="0" y="114300"/>
                    <a:pt x="0" y="102870"/>
                  </a:cubicBezTo>
                  <a:cubicBezTo>
                    <a:pt x="0" y="86360"/>
                    <a:pt x="8890" y="58420"/>
                    <a:pt x="16510" y="44450"/>
                  </a:cubicBezTo>
                  <a:cubicBezTo>
                    <a:pt x="22860" y="34290"/>
                    <a:pt x="27940" y="27940"/>
                    <a:pt x="38100" y="21590"/>
                  </a:cubicBezTo>
                  <a:cubicBezTo>
                    <a:pt x="52070" y="13970"/>
                    <a:pt x="74930" y="6350"/>
                    <a:pt x="95250" y="3810"/>
                  </a:cubicBezTo>
                  <a:cubicBezTo>
                    <a:pt x="116840" y="0"/>
                    <a:pt x="135890" y="1270"/>
                    <a:pt x="162560" y="6350"/>
                  </a:cubicBezTo>
                  <a:cubicBezTo>
                    <a:pt x="208280" y="15240"/>
                    <a:pt x="290830" y="43180"/>
                    <a:pt x="335280" y="68580"/>
                  </a:cubicBezTo>
                  <a:cubicBezTo>
                    <a:pt x="367030" y="87630"/>
                    <a:pt x="386080" y="107950"/>
                    <a:pt x="408940" y="132080"/>
                  </a:cubicBezTo>
                  <a:cubicBezTo>
                    <a:pt x="431800" y="154940"/>
                    <a:pt x="454660" y="180340"/>
                    <a:pt x="471170" y="210820"/>
                  </a:cubicBezTo>
                  <a:cubicBezTo>
                    <a:pt x="490220" y="245110"/>
                    <a:pt x="502920" y="287020"/>
                    <a:pt x="514350" y="331470"/>
                  </a:cubicBezTo>
                  <a:cubicBezTo>
                    <a:pt x="529590" y="382270"/>
                    <a:pt x="548640" y="458470"/>
                    <a:pt x="549910" y="500380"/>
                  </a:cubicBezTo>
                  <a:cubicBezTo>
                    <a:pt x="549910" y="525780"/>
                    <a:pt x="549910" y="543560"/>
                    <a:pt x="539750" y="560070"/>
                  </a:cubicBezTo>
                  <a:cubicBezTo>
                    <a:pt x="530860" y="576580"/>
                    <a:pt x="510540" y="593090"/>
                    <a:pt x="492760" y="599440"/>
                  </a:cubicBezTo>
                  <a:cubicBezTo>
                    <a:pt x="474980" y="605790"/>
                    <a:pt x="449580" y="604520"/>
                    <a:pt x="431800" y="596900"/>
                  </a:cubicBezTo>
                  <a:cubicBezTo>
                    <a:pt x="415290" y="589280"/>
                    <a:pt x="396240" y="567690"/>
                    <a:pt x="388620" y="554990"/>
                  </a:cubicBezTo>
                  <a:cubicBezTo>
                    <a:pt x="383540" y="547370"/>
                    <a:pt x="379730" y="535940"/>
                    <a:pt x="381000" y="534670"/>
                  </a:cubicBezTo>
                  <a:cubicBezTo>
                    <a:pt x="383540" y="533400"/>
                    <a:pt x="411480" y="572770"/>
                    <a:pt x="414020" y="570230"/>
                  </a:cubicBezTo>
                  <a:cubicBezTo>
                    <a:pt x="417830" y="568960"/>
                    <a:pt x="377190" y="510540"/>
                    <a:pt x="369570" y="483870"/>
                  </a:cubicBezTo>
                  <a:cubicBezTo>
                    <a:pt x="364490" y="462280"/>
                    <a:pt x="364490" y="440690"/>
                    <a:pt x="369570" y="421640"/>
                  </a:cubicBezTo>
                  <a:cubicBezTo>
                    <a:pt x="373380" y="402590"/>
                    <a:pt x="387350" y="381000"/>
                    <a:pt x="400050" y="369570"/>
                  </a:cubicBezTo>
                  <a:cubicBezTo>
                    <a:pt x="410210" y="360680"/>
                    <a:pt x="422910" y="355600"/>
                    <a:pt x="436880" y="353060"/>
                  </a:cubicBezTo>
                  <a:cubicBezTo>
                    <a:pt x="449580" y="350520"/>
                    <a:pt x="463550" y="350520"/>
                    <a:pt x="476250" y="355600"/>
                  </a:cubicBezTo>
                  <a:cubicBezTo>
                    <a:pt x="492760" y="361950"/>
                    <a:pt x="514350" y="378460"/>
                    <a:pt x="524510" y="392430"/>
                  </a:cubicBezTo>
                  <a:cubicBezTo>
                    <a:pt x="532130" y="403860"/>
                    <a:pt x="535940" y="430530"/>
                    <a:pt x="535940" y="430530"/>
                  </a:cubicBezTo>
                </a:path>
              </a:pathLst>
            </a:custGeom>
            <a:solidFill>
              <a:srgbClr val="70BBD6"/>
            </a:solidFill>
            <a:ln cap="sq">
              <a:noFill/>
              <a:prstDash val="solid"/>
              <a:miter/>
            </a:ln>
          </p:spPr>
          <p:txBody>
            <a:bodyPr/>
            <a:lstStyle/>
            <a:p>
              <a:endParaRPr lang="en-GB"/>
            </a:p>
          </p:txBody>
        </p:sp>
      </p:grpSp>
      <p:grpSp>
        <p:nvGrpSpPr>
          <p:cNvPr id="42" name="Group 42"/>
          <p:cNvGrpSpPr/>
          <p:nvPr/>
        </p:nvGrpSpPr>
        <p:grpSpPr>
          <a:xfrm>
            <a:off x="835091" y="3095724"/>
            <a:ext cx="161546" cy="278618"/>
            <a:chOff x="0" y="0"/>
            <a:chExt cx="313690" cy="541020"/>
          </a:xfrm>
        </p:grpSpPr>
        <p:sp>
          <p:nvSpPr>
            <p:cNvPr id="43" name="Freeform 43"/>
            <p:cNvSpPr/>
            <p:nvPr/>
          </p:nvSpPr>
          <p:spPr>
            <a:xfrm>
              <a:off x="49530" y="49530"/>
              <a:ext cx="214630" cy="443230"/>
            </a:xfrm>
            <a:custGeom>
              <a:avLst/>
              <a:gdLst/>
              <a:ahLst/>
              <a:cxnLst/>
              <a:rect l="l" t="t" r="r" b="b"/>
              <a:pathLst>
                <a:path w="214630" h="443230">
                  <a:moveTo>
                    <a:pt x="208280" y="115570"/>
                  </a:moveTo>
                  <a:cubicBezTo>
                    <a:pt x="172720" y="294640"/>
                    <a:pt x="189230" y="351790"/>
                    <a:pt x="177800" y="383540"/>
                  </a:cubicBezTo>
                  <a:cubicBezTo>
                    <a:pt x="170180" y="403860"/>
                    <a:pt x="157480" y="417830"/>
                    <a:pt x="142240" y="426720"/>
                  </a:cubicBezTo>
                  <a:cubicBezTo>
                    <a:pt x="125730" y="436880"/>
                    <a:pt x="105410" y="443230"/>
                    <a:pt x="86360" y="439420"/>
                  </a:cubicBezTo>
                  <a:cubicBezTo>
                    <a:pt x="63500" y="435610"/>
                    <a:pt x="29210" y="412750"/>
                    <a:pt x="16510" y="393700"/>
                  </a:cubicBezTo>
                  <a:cubicBezTo>
                    <a:pt x="6350" y="377190"/>
                    <a:pt x="3810" y="355600"/>
                    <a:pt x="7620" y="337820"/>
                  </a:cubicBezTo>
                  <a:cubicBezTo>
                    <a:pt x="10160" y="320040"/>
                    <a:pt x="19050" y="299720"/>
                    <a:pt x="33020" y="287020"/>
                  </a:cubicBezTo>
                  <a:cubicBezTo>
                    <a:pt x="50800" y="273050"/>
                    <a:pt x="90170" y="261620"/>
                    <a:pt x="113030" y="264160"/>
                  </a:cubicBezTo>
                  <a:cubicBezTo>
                    <a:pt x="132080" y="266700"/>
                    <a:pt x="149860" y="279400"/>
                    <a:pt x="162560" y="293370"/>
                  </a:cubicBezTo>
                  <a:cubicBezTo>
                    <a:pt x="173990" y="306070"/>
                    <a:pt x="182880" y="327660"/>
                    <a:pt x="184150" y="345440"/>
                  </a:cubicBezTo>
                  <a:cubicBezTo>
                    <a:pt x="185420" y="363220"/>
                    <a:pt x="179070" y="386080"/>
                    <a:pt x="168910" y="400050"/>
                  </a:cubicBezTo>
                  <a:cubicBezTo>
                    <a:pt x="158750" y="415290"/>
                    <a:pt x="140970" y="429260"/>
                    <a:pt x="124460" y="435610"/>
                  </a:cubicBezTo>
                  <a:cubicBezTo>
                    <a:pt x="106680" y="440690"/>
                    <a:pt x="85090" y="441960"/>
                    <a:pt x="67310" y="435610"/>
                  </a:cubicBezTo>
                  <a:cubicBezTo>
                    <a:pt x="50800" y="430530"/>
                    <a:pt x="33020" y="419100"/>
                    <a:pt x="21590" y="401320"/>
                  </a:cubicBezTo>
                  <a:cubicBezTo>
                    <a:pt x="6350" y="375920"/>
                    <a:pt x="3810" y="321310"/>
                    <a:pt x="1270" y="284480"/>
                  </a:cubicBezTo>
                  <a:cubicBezTo>
                    <a:pt x="0" y="252730"/>
                    <a:pt x="0" y="224790"/>
                    <a:pt x="5080" y="195580"/>
                  </a:cubicBezTo>
                  <a:cubicBezTo>
                    <a:pt x="10160" y="163830"/>
                    <a:pt x="20320" y="129540"/>
                    <a:pt x="33020" y="100330"/>
                  </a:cubicBezTo>
                  <a:cubicBezTo>
                    <a:pt x="43180" y="72390"/>
                    <a:pt x="54610" y="39370"/>
                    <a:pt x="72390" y="22860"/>
                  </a:cubicBezTo>
                  <a:cubicBezTo>
                    <a:pt x="87630" y="8890"/>
                    <a:pt x="111760" y="2540"/>
                    <a:pt x="128270" y="1270"/>
                  </a:cubicBezTo>
                  <a:cubicBezTo>
                    <a:pt x="142240" y="0"/>
                    <a:pt x="156210" y="5080"/>
                    <a:pt x="167640" y="10160"/>
                  </a:cubicBezTo>
                  <a:cubicBezTo>
                    <a:pt x="179070" y="16510"/>
                    <a:pt x="190500" y="26670"/>
                    <a:pt x="198120" y="36830"/>
                  </a:cubicBezTo>
                  <a:cubicBezTo>
                    <a:pt x="205740" y="48260"/>
                    <a:pt x="210820" y="62230"/>
                    <a:pt x="213360" y="74930"/>
                  </a:cubicBezTo>
                  <a:cubicBezTo>
                    <a:pt x="214630" y="87630"/>
                    <a:pt x="208280" y="115570"/>
                    <a:pt x="208280" y="115570"/>
                  </a:cubicBezTo>
                </a:path>
              </a:pathLst>
            </a:custGeom>
            <a:solidFill>
              <a:srgbClr val="70BBD6"/>
            </a:solidFill>
            <a:ln cap="sq">
              <a:noFill/>
              <a:prstDash val="solid"/>
              <a:miter/>
            </a:ln>
          </p:spPr>
          <p:txBody>
            <a:bodyPr/>
            <a:lstStyle/>
            <a:p>
              <a:endParaRPr lang="en-GB"/>
            </a:p>
          </p:txBody>
        </p:sp>
      </p:grpSp>
      <p:grpSp>
        <p:nvGrpSpPr>
          <p:cNvPr id="44" name="Group 44"/>
          <p:cNvGrpSpPr/>
          <p:nvPr/>
        </p:nvGrpSpPr>
        <p:grpSpPr>
          <a:xfrm>
            <a:off x="854260" y="2989980"/>
            <a:ext cx="7863285" cy="6508812"/>
            <a:chOff x="0" y="0"/>
            <a:chExt cx="1240791" cy="1027062"/>
          </a:xfrm>
        </p:grpSpPr>
        <p:sp>
          <p:nvSpPr>
            <p:cNvPr id="45" name="Freeform 45"/>
            <p:cNvSpPr/>
            <p:nvPr/>
          </p:nvSpPr>
          <p:spPr>
            <a:xfrm>
              <a:off x="0" y="0"/>
              <a:ext cx="1240791" cy="1027062"/>
            </a:xfrm>
            <a:custGeom>
              <a:avLst/>
              <a:gdLst/>
              <a:ahLst/>
              <a:cxnLst/>
              <a:rect l="l" t="t" r="r" b="b"/>
              <a:pathLst>
                <a:path w="1240791" h="1027062">
                  <a:moveTo>
                    <a:pt x="36429" y="0"/>
                  </a:moveTo>
                  <a:lnTo>
                    <a:pt x="1204363" y="0"/>
                  </a:lnTo>
                  <a:cubicBezTo>
                    <a:pt x="1224482" y="0"/>
                    <a:pt x="1240791" y="16310"/>
                    <a:pt x="1240791" y="36429"/>
                  </a:cubicBezTo>
                  <a:lnTo>
                    <a:pt x="1240791" y="990633"/>
                  </a:lnTo>
                  <a:cubicBezTo>
                    <a:pt x="1240791" y="1010752"/>
                    <a:pt x="1224482" y="1027062"/>
                    <a:pt x="1204363" y="1027062"/>
                  </a:cubicBezTo>
                  <a:lnTo>
                    <a:pt x="36429" y="1027062"/>
                  </a:lnTo>
                  <a:cubicBezTo>
                    <a:pt x="16310" y="1027062"/>
                    <a:pt x="0" y="1010752"/>
                    <a:pt x="0" y="990633"/>
                  </a:cubicBezTo>
                  <a:lnTo>
                    <a:pt x="0" y="36429"/>
                  </a:lnTo>
                  <a:cubicBezTo>
                    <a:pt x="0" y="16310"/>
                    <a:pt x="16310" y="0"/>
                    <a:pt x="36429" y="0"/>
                  </a:cubicBezTo>
                  <a:close/>
                </a:path>
              </a:pathLst>
            </a:custGeom>
            <a:solidFill>
              <a:srgbClr val="FFFFFF"/>
            </a:solidFill>
            <a:ln w="38100" cap="rnd">
              <a:solidFill>
                <a:srgbClr val="70BBD6"/>
              </a:solidFill>
              <a:prstDash val="solid"/>
              <a:round/>
            </a:ln>
          </p:spPr>
          <p:txBody>
            <a:bodyPr/>
            <a:lstStyle/>
            <a:p>
              <a:endParaRPr lang="en-GB"/>
            </a:p>
          </p:txBody>
        </p:sp>
        <p:sp>
          <p:nvSpPr>
            <p:cNvPr id="46" name="TextBox 46"/>
            <p:cNvSpPr txBox="1"/>
            <p:nvPr/>
          </p:nvSpPr>
          <p:spPr>
            <a:xfrm>
              <a:off x="0" y="-28575"/>
              <a:ext cx="1240791" cy="1055637"/>
            </a:xfrm>
            <a:prstGeom prst="rect">
              <a:avLst/>
            </a:prstGeom>
          </p:spPr>
          <p:txBody>
            <a:bodyPr lIns="115374" tIns="115374" rIns="115374" bIns="115374" rtlCol="0" anchor="ctr"/>
            <a:lstStyle/>
            <a:p>
              <a:pPr algn="ctr">
                <a:lnSpc>
                  <a:spcPts val="1648"/>
                </a:lnSpc>
              </a:pPr>
              <a:endParaRPr/>
            </a:p>
          </p:txBody>
        </p:sp>
      </p:grpSp>
      <p:grpSp>
        <p:nvGrpSpPr>
          <p:cNvPr id="47" name="Group 47"/>
          <p:cNvGrpSpPr/>
          <p:nvPr/>
        </p:nvGrpSpPr>
        <p:grpSpPr>
          <a:xfrm>
            <a:off x="869660" y="3585508"/>
            <a:ext cx="7847885" cy="266800"/>
            <a:chOff x="0" y="0"/>
            <a:chExt cx="1238361" cy="42100"/>
          </a:xfrm>
        </p:grpSpPr>
        <p:sp>
          <p:nvSpPr>
            <p:cNvPr id="48" name="Freeform 48"/>
            <p:cNvSpPr/>
            <p:nvPr/>
          </p:nvSpPr>
          <p:spPr>
            <a:xfrm>
              <a:off x="0" y="0"/>
              <a:ext cx="1238361" cy="42100"/>
            </a:xfrm>
            <a:custGeom>
              <a:avLst/>
              <a:gdLst/>
              <a:ahLst/>
              <a:cxnLst/>
              <a:rect l="l" t="t" r="r" b="b"/>
              <a:pathLst>
                <a:path w="1238361" h="42100">
                  <a:moveTo>
                    <a:pt x="0" y="0"/>
                  </a:moveTo>
                  <a:lnTo>
                    <a:pt x="1238361" y="0"/>
                  </a:lnTo>
                  <a:lnTo>
                    <a:pt x="1238361" y="42100"/>
                  </a:lnTo>
                  <a:lnTo>
                    <a:pt x="0" y="42100"/>
                  </a:lnTo>
                  <a:close/>
                </a:path>
              </a:pathLst>
            </a:custGeom>
            <a:solidFill>
              <a:srgbClr val="70BBD6"/>
            </a:solidFill>
          </p:spPr>
          <p:txBody>
            <a:bodyPr/>
            <a:lstStyle/>
            <a:p>
              <a:endParaRPr lang="en-GB"/>
            </a:p>
          </p:txBody>
        </p:sp>
        <p:sp>
          <p:nvSpPr>
            <p:cNvPr id="49" name="TextBox 49"/>
            <p:cNvSpPr txBox="1"/>
            <p:nvPr/>
          </p:nvSpPr>
          <p:spPr>
            <a:xfrm>
              <a:off x="0" y="-28575"/>
              <a:ext cx="1238361" cy="70675"/>
            </a:xfrm>
            <a:prstGeom prst="rect">
              <a:avLst/>
            </a:prstGeom>
          </p:spPr>
          <p:txBody>
            <a:bodyPr lIns="115374" tIns="115374" rIns="115374" bIns="115374" rtlCol="0" anchor="ctr"/>
            <a:lstStyle/>
            <a:p>
              <a:pPr algn="ctr">
                <a:lnSpc>
                  <a:spcPts val="1648"/>
                </a:lnSpc>
              </a:pPr>
              <a:endParaRPr/>
            </a:p>
          </p:txBody>
        </p:sp>
      </p:grpSp>
      <p:grpSp>
        <p:nvGrpSpPr>
          <p:cNvPr id="50" name="Group 50"/>
          <p:cNvGrpSpPr/>
          <p:nvPr/>
        </p:nvGrpSpPr>
        <p:grpSpPr>
          <a:xfrm>
            <a:off x="1476646" y="2831958"/>
            <a:ext cx="6543160" cy="870409"/>
            <a:chOff x="0" y="-28575"/>
            <a:chExt cx="1032481" cy="137346"/>
          </a:xfrm>
        </p:grpSpPr>
        <p:sp>
          <p:nvSpPr>
            <p:cNvPr id="51" name="Freeform 51"/>
            <p:cNvSpPr/>
            <p:nvPr/>
          </p:nvSpPr>
          <p:spPr>
            <a:xfrm>
              <a:off x="0" y="0"/>
              <a:ext cx="1032481" cy="108771"/>
            </a:xfrm>
            <a:custGeom>
              <a:avLst/>
              <a:gdLst/>
              <a:ahLst/>
              <a:cxnLst/>
              <a:rect l="l" t="t" r="r" b="b"/>
              <a:pathLst>
                <a:path w="1032481" h="108771">
                  <a:moveTo>
                    <a:pt x="0" y="0"/>
                  </a:moveTo>
                  <a:lnTo>
                    <a:pt x="1032481" y="0"/>
                  </a:lnTo>
                  <a:lnTo>
                    <a:pt x="1032481" y="108771"/>
                  </a:lnTo>
                  <a:lnTo>
                    <a:pt x="0" y="108771"/>
                  </a:lnTo>
                  <a:close/>
                </a:path>
              </a:pathLst>
            </a:custGeom>
            <a:solidFill>
              <a:srgbClr val="70BBD6"/>
            </a:solidFill>
          </p:spPr>
          <p:txBody>
            <a:bodyPr/>
            <a:lstStyle/>
            <a:p>
              <a:endParaRPr lang="en-GB"/>
            </a:p>
          </p:txBody>
        </p:sp>
        <p:sp>
          <p:nvSpPr>
            <p:cNvPr id="52" name="TextBox 52"/>
            <p:cNvSpPr txBox="1"/>
            <p:nvPr/>
          </p:nvSpPr>
          <p:spPr>
            <a:xfrm>
              <a:off x="0" y="-28575"/>
              <a:ext cx="1032481" cy="137346"/>
            </a:xfrm>
            <a:prstGeom prst="rect">
              <a:avLst/>
            </a:prstGeom>
          </p:spPr>
          <p:txBody>
            <a:bodyPr lIns="115374" tIns="115374" rIns="115374" bIns="115374" rtlCol="0" anchor="ctr"/>
            <a:lstStyle/>
            <a:p>
              <a:pPr algn="ctr">
                <a:lnSpc>
                  <a:spcPts val="1648"/>
                </a:lnSpc>
              </a:pPr>
              <a:endParaRPr/>
            </a:p>
          </p:txBody>
        </p:sp>
      </p:grpSp>
      <p:grpSp>
        <p:nvGrpSpPr>
          <p:cNvPr id="53" name="Group 53"/>
          <p:cNvGrpSpPr/>
          <p:nvPr/>
        </p:nvGrpSpPr>
        <p:grpSpPr>
          <a:xfrm>
            <a:off x="1135843" y="3317304"/>
            <a:ext cx="640328" cy="499715"/>
            <a:chOff x="0" y="0"/>
            <a:chExt cx="375920" cy="293370"/>
          </a:xfrm>
        </p:grpSpPr>
        <p:sp>
          <p:nvSpPr>
            <p:cNvPr id="54" name="Freeform 54"/>
            <p:cNvSpPr/>
            <p:nvPr/>
          </p:nvSpPr>
          <p:spPr>
            <a:xfrm>
              <a:off x="43180" y="50800"/>
              <a:ext cx="284480" cy="194310"/>
            </a:xfrm>
            <a:custGeom>
              <a:avLst/>
              <a:gdLst/>
              <a:ahLst/>
              <a:cxnLst/>
              <a:rect l="l" t="t" r="r" b="b"/>
              <a:pathLst>
                <a:path w="284480" h="194310">
                  <a:moveTo>
                    <a:pt x="57150" y="0"/>
                  </a:moveTo>
                  <a:cubicBezTo>
                    <a:pt x="283210" y="146050"/>
                    <a:pt x="283210" y="162560"/>
                    <a:pt x="279400" y="173990"/>
                  </a:cubicBezTo>
                  <a:cubicBezTo>
                    <a:pt x="274320" y="182880"/>
                    <a:pt x="259080" y="190500"/>
                    <a:pt x="250190" y="191770"/>
                  </a:cubicBezTo>
                  <a:cubicBezTo>
                    <a:pt x="242570" y="193040"/>
                    <a:pt x="233680" y="190500"/>
                    <a:pt x="227330" y="185420"/>
                  </a:cubicBezTo>
                  <a:cubicBezTo>
                    <a:pt x="219710" y="180340"/>
                    <a:pt x="212090" y="165100"/>
                    <a:pt x="210820" y="156210"/>
                  </a:cubicBezTo>
                  <a:cubicBezTo>
                    <a:pt x="210820" y="148590"/>
                    <a:pt x="213360" y="139700"/>
                    <a:pt x="218440" y="134620"/>
                  </a:cubicBezTo>
                  <a:cubicBezTo>
                    <a:pt x="223520" y="127000"/>
                    <a:pt x="238760" y="119380"/>
                    <a:pt x="248920" y="119380"/>
                  </a:cubicBezTo>
                  <a:cubicBezTo>
                    <a:pt x="259080" y="119380"/>
                    <a:pt x="273050" y="128270"/>
                    <a:pt x="278130" y="135890"/>
                  </a:cubicBezTo>
                  <a:cubicBezTo>
                    <a:pt x="283210" y="144780"/>
                    <a:pt x="284480" y="161290"/>
                    <a:pt x="280670" y="170180"/>
                  </a:cubicBezTo>
                  <a:cubicBezTo>
                    <a:pt x="276860" y="179070"/>
                    <a:pt x="266700" y="189230"/>
                    <a:pt x="254000" y="190500"/>
                  </a:cubicBezTo>
                  <a:cubicBezTo>
                    <a:pt x="233680" y="194310"/>
                    <a:pt x="198120" y="170180"/>
                    <a:pt x="163830" y="153670"/>
                  </a:cubicBezTo>
                  <a:cubicBezTo>
                    <a:pt x="118110" y="129540"/>
                    <a:pt x="24130" y="83820"/>
                    <a:pt x="7620" y="53340"/>
                  </a:cubicBezTo>
                  <a:cubicBezTo>
                    <a:pt x="0" y="38100"/>
                    <a:pt x="1270" y="19050"/>
                    <a:pt x="8890" y="10160"/>
                  </a:cubicBezTo>
                  <a:cubicBezTo>
                    <a:pt x="16510" y="0"/>
                    <a:pt x="57150" y="0"/>
                    <a:pt x="57150" y="0"/>
                  </a:cubicBezTo>
                </a:path>
              </a:pathLst>
            </a:custGeom>
            <a:solidFill>
              <a:srgbClr val="70BBD6"/>
            </a:solidFill>
            <a:ln cap="sq">
              <a:noFill/>
              <a:prstDash val="solid"/>
              <a:miter/>
            </a:ln>
          </p:spPr>
          <p:txBody>
            <a:bodyPr/>
            <a:lstStyle/>
            <a:p>
              <a:endParaRPr lang="en-GB"/>
            </a:p>
          </p:txBody>
        </p:sp>
      </p:grpSp>
      <p:grpSp>
        <p:nvGrpSpPr>
          <p:cNvPr id="55" name="Group 55"/>
          <p:cNvGrpSpPr/>
          <p:nvPr/>
        </p:nvGrpSpPr>
        <p:grpSpPr>
          <a:xfrm>
            <a:off x="1362986" y="3325957"/>
            <a:ext cx="337470" cy="482410"/>
            <a:chOff x="0" y="0"/>
            <a:chExt cx="198120" cy="283210"/>
          </a:xfrm>
        </p:grpSpPr>
        <p:sp>
          <p:nvSpPr>
            <p:cNvPr id="56" name="Freeform 56"/>
            <p:cNvSpPr/>
            <p:nvPr/>
          </p:nvSpPr>
          <p:spPr>
            <a:xfrm>
              <a:off x="41910" y="50800"/>
              <a:ext cx="105410" cy="184150"/>
            </a:xfrm>
            <a:custGeom>
              <a:avLst/>
              <a:gdLst/>
              <a:ahLst/>
              <a:cxnLst/>
              <a:rect l="l" t="t" r="r" b="b"/>
              <a:pathLst>
                <a:path w="105410" h="184150">
                  <a:moveTo>
                    <a:pt x="104140" y="45720"/>
                  </a:moveTo>
                  <a:cubicBezTo>
                    <a:pt x="67310" y="176530"/>
                    <a:pt x="48260" y="184150"/>
                    <a:pt x="36830" y="181610"/>
                  </a:cubicBezTo>
                  <a:cubicBezTo>
                    <a:pt x="25400" y="177800"/>
                    <a:pt x="10160" y="157480"/>
                    <a:pt x="8890" y="146050"/>
                  </a:cubicBezTo>
                  <a:cubicBezTo>
                    <a:pt x="7620" y="135890"/>
                    <a:pt x="15240" y="120650"/>
                    <a:pt x="24130" y="115570"/>
                  </a:cubicBezTo>
                  <a:cubicBezTo>
                    <a:pt x="34290" y="109220"/>
                    <a:pt x="59690" y="109220"/>
                    <a:pt x="68580" y="115570"/>
                  </a:cubicBezTo>
                  <a:cubicBezTo>
                    <a:pt x="77470" y="121920"/>
                    <a:pt x="85090" y="137160"/>
                    <a:pt x="82550" y="147320"/>
                  </a:cubicBezTo>
                  <a:cubicBezTo>
                    <a:pt x="81280" y="160020"/>
                    <a:pt x="64770" y="179070"/>
                    <a:pt x="53340" y="181610"/>
                  </a:cubicBezTo>
                  <a:cubicBezTo>
                    <a:pt x="40640" y="184150"/>
                    <a:pt x="20320" y="175260"/>
                    <a:pt x="12700" y="161290"/>
                  </a:cubicBezTo>
                  <a:cubicBezTo>
                    <a:pt x="0" y="138430"/>
                    <a:pt x="13970" y="57150"/>
                    <a:pt x="30480" y="30480"/>
                  </a:cubicBezTo>
                  <a:cubicBezTo>
                    <a:pt x="39370" y="13970"/>
                    <a:pt x="58420" y="1270"/>
                    <a:pt x="69850" y="0"/>
                  </a:cubicBezTo>
                  <a:cubicBezTo>
                    <a:pt x="81280" y="0"/>
                    <a:pt x="93980" y="11430"/>
                    <a:pt x="100330" y="19050"/>
                  </a:cubicBezTo>
                  <a:cubicBezTo>
                    <a:pt x="105410" y="26670"/>
                    <a:pt x="104140" y="45720"/>
                    <a:pt x="104140" y="45720"/>
                  </a:cubicBezTo>
                </a:path>
              </a:pathLst>
            </a:custGeom>
            <a:solidFill>
              <a:srgbClr val="70BBD6"/>
            </a:solidFill>
            <a:ln cap="sq">
              <a:noFill/>
              <a:prstDash val="solid"/>
              <a:miter/>
            </a:ln>
          </p:spPr>
          <p:txBody>
            <a:bodyPr/>
            <a:lstStyle/>
            <a:p>
              <a:endParaRPr lang="en-GB"/>
            </a:p>
          </p:txBody>
        </p:sp>
      </p:grpSp>
      <p:grpSp>
        <p:nvGrpSpPr>
          <p:cNvPr id="57" name="Group 57"/>
          <p:cNvGrpSpPr/>
          <p:nvPr/>
        </p:nvGrpSpPr>
        <p:grpSpPr>
          <a:xfrm>
            <a:off x="804711" y="3122610"/>
            <a:ext cx="1077309" cy="726859"/>
            <a:chOff x="0" y="0"/>
            <a:chExt cx="632460" cy="426720"/>
          </a:xfrm>
        </p:grpSpPr>
        <p:sp>
          <p:nvSpPr>
            <p:cNvPr id="58" name="Freeform 58"/>
            <p:cNvSpPr/>
            <p:nvPr/>
          </p:nvSpPr>
          <p:spPr>
            <a:xfrm>
              <a:off x="46990" y="50800"/>
              <a:ext cx="537210" cy="335280"/>
            </a:xfrm>
            <a:custGeom>
              <a:avLst/>
              <a:gdLst/>
              <a:ahLst/>
              <a:cxnLst/>
              <a:rect l="l" t="t" r="r" b="b"/>
              <a:pathLst>
                <a:path w="537210" h="335280">
                  <a:moveTo>
                    <a:pt x="10160" y="212090"/>
                  </a:moveTo>
                  <a:cubicBezTo>
                    <a:pt x="210820" y="29210"/>
                    <a:pt x="287020" y="0"/>
                    <a:pt x="330200" y="0"/>
                  </a:cubicBezTo>
                  <a:cubicBezTo>
                    <a:pt x="356870" y="0"/>
                    <a:pt x="383540" y="10160"/>
                    <a:pt x="394970" y="22860"/>
                  </a:cubicBezTo>
                  <a:cubicBezTo>
                    <a:pt x="403860" y="33020"/>
                    <a:pt x="403860" y="44450"/>
                    <a:pt x="403860" y="63500"/>
                  </a:cubicBezTo>
                  <a:cubicBezTo>
                    <a:pt x="403860" y="101600"/>
                    <a:pt x="383540" y="207010"/>
                    <a:pt x="367030" y="242570"/>
                  </a:cubicBezTo>
                  <a:cubicBezTo>
                    <a:pt x="359410" y="259080"/>
                    <a:pt x="353060" y="266700"/>
                    <a:pt x="341630" y="274320"/>
                  </a:cubicBezTo>
                  <a:cubicBezTo>
                    <a:pt x="330200" y="283210"/>
                    <a:pt x="314960" y="285750"/>
                    <a:pt x="295910" y="288290"/>
                  </a:cubicBezTo>
                  <a:cubicBezTo>
                    <a:pt x="260350" y="293370"/>
                    <a:pt x="185420" y="300990"/>
                    <a:pt x="147320" y="287020"/>
                  </a:cubicBezTo>
                  <a:cubicBezTo>
                    <a:pt x="118110" y="276860"/>
                    <a:pt x="81280" y="251460"/>
                    <a:pt x="78740" y="233680"/>
                  </a:cubicBezTo>
                  <a:cubicBezTo>
                    <a:pt x="76200" y="219710"/>
                    <a:pt x="92710" y="207010"/>
                    <a:pt x="109220" y="191770"/>
                  </a:cubicBezTo>
                  <a:cubicBezTo>
                    <a:pt x="139700" y="162560"/>
                    <a:pt x="224790" y="109220"/>
                    <a:pt x="264160" y="90170"/>
                  </a:cubicBezTo>
                  <a:cubicBezTo>
                    <a:pt x="287020" y="78740"/>
                    <a:pt x="304800" y="68580"/>
                    <a:pt x="320040" y="69850"/>
                  </a:cubicBezTo>
                  <a:cubicBezTo>
                    <a:pt x="330200" y="69850"/>
                    <a:pt x="340360" y="77470"/>
                    <a:pt x="346710" y="83820"/>
                  </a:cubicBezTo>
                  <a:cubicBezTo>
                    <a:pt x="351790" y="91440"/>
                    <a:pt x="356870" y="101600"/>
                    <a:pt x="355600" y="113030"/>
                  </a:cubicBezTo>
                  <a:cubicBezTo>
                    <a:pt x="354330" y="133350"/>
                    <a:pt x="330200" y="167640"/>
                    <a:pt x="314960" y="193040"/>
                  </a:cubicBezTo>
                  <a:cubicBezTo>
                    <a:pt x="299720" y="217170"/>
                    <a:pt x="279400" y="251460"/>
                    <a:pt x="261620" y="261620"/>
                  </a:cubicBezTo>
                  <a:cubicBezTo>
                    <a:pt x="251460" y="267970"/>
                    <a:pt x="241300" y="269240"/>
                    <a:pt x="232410" y="266700"/>
                  </a:cubicBezTo>
                  <a:cubicBezTo>
                    <a:pt x="223520" y="264160"/>
                    <a:pt x="212090" y="257810"/>
                    <a:pt x="207010" y="250190"/>
                  </a:cubicBezTo>
                  <a:cubicBezTo>
                    <a:pt x="200660" y="242570"/>
                    <a:pt x="198120" y="229870"/>
                    <a:pt x="198120" y="220980"/>
                  </a:cubicBezTo>
                  <a:cubicBezTo>
                    <a:pt x="199390" y="212090"/>
                    <a:pt x="204470" y="200660"/>
                    <a:pt x="212090" y="194310"/>
                  </a:cubicBezTo>
                  <a:cubicBezTo>
                    <a:pt x="220980" y="186690"/>
                    <a:pt x="236220" y="185420"/>
                    <a:pt x="255270" y="182880"/>
                  </a:cubicBezTo>
                  <a:cubicBezTo>
                    <a:pt x="293370" y="180340"/>
                    <a:pt x="372110" y="181610"/>
                    <a:pt x="419100" y="193040"/>
                  </a:cubicBezTo>
                  <a:cubicBezTo>
                    <a:pt x="457200" y="201930"/>
                    <a:pt x="501650" y="220980"/>
                    <a:pt x="519430" y="236220"/>
                  </a:cubicBezTo>
                  <a:cubicBezTo>
                    <a:pt x="528320" y="245110"/>
                    <a:pt x="533400" y="252730"/>
                    <a:pt x="534670" y="261620"/>
                  </a:cubicBezTo>
                  <a:cubicBezTo>
                    <a:pt x="535940" y="270510"/>
                    <a:pt x="534670" y="283210"/>
                    <a:pt x="529590" y="290830"/>
                  </a:cubicBezTo>
                  <a:cubicBezTo>
                    <a:pt x="524510" y="298450"/>
                    <a:pt x="518160" y="304800"/>
                    <a:pt x="506730" y="309880"/>
                  </a:cubicBezTo>
                  <a:cubicBezTo>
                    <a:pt x="481330" y="320040"/>
                    <a:pt x="396240" y="335280"/>
                    <a:pt x="368300" y="322580"/>
                  </a:cubicBezTo>
                  <a:cubicBezTo>
                    <a:pt x="351790" y="314960"/>
                    <a:pt x="339090" y="294640"/>
                    <a:pt x="339090" y="280670"/>
                  </a:cubicBezTo>
                  <a:cubicBezTo>
                    <a:pt x="340360" y="267970"/>
                    <a:pt x="358140" y="245110"/>
                    <a:pt x="372110" y="242570"/>
                  </a:cubicBezTo>
                  <a:cubicBezTo>
                    <a:pt x="384810" y="238760"/>
                    <a:pt x="410210" y="251460"/>
                    <a:pt x="417830" y="262890"/>
                  </a:cubicBezTo>
                  <a:cubicBezTo>
                    <a:pt x="424180" y="273050"/>
                    <a:pt x="424180" y="292100"/>
                    <a:pt x="419100" y="302260"/>
                  </a:cubicBezTo>
                  <a:cubicBezTo>
                    <a:pt x="412750" y="312420"/>
                    <a:pt x="397510" y="322580"/>
                    <a:pt x="386080" y="323850"/>
                  </a:cubicBezTo>
                  <a:cubicBezTo>
                    <a:pt x="374650" y="326390"/>
                    <a:pt x="356870" y="318770"/>
                    <a:pt x="350520" y="309880"/>
                  </a:cubicBezTo>
                  <a:cubicBezTo>
                    <a:pt x="342900" y="302260"/>
                    <a:pt x="337820" y="283210"/>
                    <a:pt x="340360" y="271780"/>
                  </a:cubicBezTo>
                  <a:cubicBezTo>
                    <a:pt x="344170" y="261620"/>
                    <a:pt x="353060" y="250190"/>
                    <a:pt x="367030" y="243840"/>
                  </a:cubicBezTo>
                  <a:cubicBezTo>
                    <a:pt x="394970" y="229870"/>
                    <a:pt x="483870" y="219710"/>
                    <a:pt x="510540" y="231140"/>
                  </a:cubicBezTo>
                  <a:cubicBezTo>
                    <a:pt x="524510" y="237490"/>
                    <a:pt x="532130" y="250190"/>
                    <a:pt x="534670" y="261620"/>
                  </a:cubicBezTo>
                  <a:cubicBezTo>
                    <a:pt x="537210" y="273050"/>
                    <a:pt x="532130" y="290830"/>
                    <a:pt x="523240" y="298450"/>
                  </a:cubicBezTo>
                  <a:cubicBezTo>
                    <a:pt x="515620" y="307340"/>
                    <a:pt x="500380" y="312420"/>
                    <a:pt x="486410" y="311150"/>
                  </a:cubicBezTo>
                  <a:cubicBezTo>
                    <a:pt x="468630" y="309880"/>
                    <a:pt x="450850" y="288290"/>
                    <a:pt x="424180" y="280670"/>
                  </a:cubicBezTo>
                  <a:cubicBezTo>
                    <a:pt x="384810" y="267970"/>
                    <a:pt x="304800" y="254000"/>
                    <a:pt x="270510" y="256540"/>
                  </a:cubicBezTo>
                  <a:cubicBezTo>
                    <a:pt x="252730" y="256540"/>
                    <a:pt x="243840" y="267970"/>
                    <a:pt x="232410" y="266700"/>
                  </a:cubicBezTo>
                  <a:cubicBezTo>
                    <a:pt x="222250" y="265430"/>
                    <a:pt x="212090" y="259080"/>
                    <a:pt x="207010" y="250190"/>
                  </a:cubicBezTo>
                  <a:cubicBezTo>
                    <a:pt x="200660" y="238760"/>
                    <a:pt x="199390" y="220980"/>
                    <a:pt x="205740" y="201930"/>
                  </a:cubicBezTo>
                  <a:cubicBezTo>
                    <a:pt x="214630" y="168910"/>
                    <a:pt x="266700" y="91440"/>
                    <a:pt x="290830" y="74930"/>
                  </a:cubicBezTo>
                  <a:cubicBezTo>
                    <a:pt x="300990" y="68580"/>
                    <a:pt x="309880" y="67310"/>
                    <a:pt x="320040" y="69850"/>
                  </a:cubicBezTo>
                  <a:cubicBezTo>
                    <a:pt x="331470" y="71120"/>
                    <a:pt x="346710" y="82550"/>
                    <a:pt x="351790" y="92710"/>
                  </a:cubicBezTo>
                  <a:cubicBezTo>
                    <a:pt x="356870" y="105410"/>
                    <a:pt x="354330" y="124460"/>
                    <a:pt x="344170" y="140970"/>
                  </a:cubicBezTo>
                  <a:cubicBezTo>
                    <a:pt x="322580" y="172720"/>
                    <a:pt x="224790" y="227330"/>
                    <a:pt x="189230" y="242570"/>
                  </a:cubicBezTo>
                  <a:cubicBezTo>
                    <a:pt x="172720" y="250190"/>
                    <a:pt x="157480" y="257810"/>
                    <a:pt x="149860" y="252730"/>
                  </a:cubicBezTo>
                  <a:cubicBezTo>
                    <a:pt x="142240" y="246380"/>
                    <a:pt x="138430" y="213360"/>
                    <a:pt x="147320" y="203200"/>
                  </a:cubicBezTo>
                  <a:cubicBezTo>
                    <a:pt x="160020" y="189230"/>
                    <a:pt x="220980" y="208280"/>
                    <a:pt x="246380" y="201930"/>
                  </a:cubicBezTo>
                  <a:cubicBezTo>
                    <a:pt x="264160" y="198120"/>
                    <a:pt x="278130" y="195580"/>
                    <a:pt x="289560" y="181610"/>
                  </a:cubicBezTo>
                  <a:cubicBezTo>
                    <a:pt x="307340" y="158750"/>
                    <a:pt x="302260" y="66040"/>
                    <a:pt x="318770" y="59690"/>
                  </a:cubicBezTo>
                  <a:cubicBezTo>
                    <a:pt x="327660" y="57150"/>
                    <a:pt x="351790" y="74930"/>
                    <a:pt x="350520" y="82550"/>
                  </a:cubicBezTo>
                  <a:cubicBezTo>
                    <a:pt x="349250" y="100330"/>
                    <a:pt x="233680" y="115570"/>
                    <a:pt x="184150" y="147320"/>
                  </a:cubicBezTo>
                  <a:cubicBezTo>
                    <a:pt x="134620" y="179070"/>
                    <a:pt x="82550" y="262890"/>
                    <a:pt x="52070" y="274320"/>
                  </a:cubicBezTo>
                  <a:cubicBezTo>
                    <a:pt x="40640" y="279400"/>
                    <a:pt x="33020" y="276860"/>
                    <a:pt x="25400" y="274320"/>
                  </a:cubicBezTo>
                  <a:cubicBezTo>
                    <a:pt x="16510" y="270510"/>
                    <a:pt x="7620" y="264160"/>
                    <a:pt x="3810" y="255270"/>
                  </a:cubicBezTo>
                  <a:cubicBezTo>
                    <a:pt x="0" y="245110"/>
                    <a:pt x="10160" y="212090"/>
                    <a:pt x="10160" y="212090"/>
                  </a:cubicBezTo>
                </a:path>
              </a:pathLst>
            </a:custGeom>
            <a:solidFill>
              <a:srgbClr val="70BBD6"/>
            </a:solidFill>
            <a:ln cap="sq">
              <a:noFill/>
              <a:prstDash val="solid"/>
              <a:miter/>
            </a:ln>
          </p:spPr>
          <p:txBody>
            <a:bodyPr/>
            <a:lstStyle/>
            <a:p>
              <a:endParaRPr lang="en-GB"/>
            </a:p>
          </p:txBody>
        </p:sp>
      </p:grpSp>
      <p:grpSp>
        <p:nvGrpSpPr>
          <p:cNvPr id="59" name="Group 59"/>
          <p:cNvGrpSpPr/>
          <p:nvPr/>
        </p:nvGrpSpPr>
        <p:grpSpPr>
          <a:xfrm>
            <a:off x="902210" y="3020936"/>
            <a:ext cx="783104" cy="681430"/>
            <a:chOff x="0" y="0"/>
            <a:chExt cx="459740" cy="400050"/>
          </a:xfrm>
        </p:grpSpPr>
        <p:sp>
          <p:nvSpPr>
            <p:cNvPr id="60" name="Freeform 60"/>
            <p:cNvSpPr/>
            <p:nvPr/>
          </p:nvSpPr>
          <p:spPr>
            <a:xfrm>
              <a:off x="50800" y="50800"/>
              <a:ext cx="358140" cy="302260"/>
            </a:xfrm>
            <a:custGeom>
              <a:avLst/>
              <a:gdLst/>
              <a:ahLst/>
              <a:cxnLst/>
              <a:rect l="l" t="t" r="r" b="b"/>
              <a:pathLst>
                <a:path w="358140" h="302260">
                  <a:moveTo>
                    <a:pt x="0" y="261620"/>
                  </a:moveTo>
                  <a:cubicBezTo>
                    <a:pt x="43180" y="146050"/>
                    <a:pt x="104140" y="88900"/>
                    <a:pt x="154940" y="57150"/>
                  </a:cubicBezTo>
                  <a:cubicBezTo>
                    <a:pt x="201930" y="27940"/>
                    <a:pt x="280670" y="1270"/>
                    <a:pt x="311150" y="0"/>
                  </a:cubicBezTo>
                  <a:cubicBezTo>
                    <a:pt x="323850" y="0"/>
                    <a:pt x="330200" y="1270"/>
                    <a:pt x="337820" y="7620"/>
                  </a:cubicBezTo>
                  <a:cubicBezTo>
                    <a:pt x="346710" y="13970"/>
                    <a:pt x="356870" y="31750"/>
                    <a:pt x="356870" y="43180"/>
                  </a:cubicBezTo>
                  <a:cubicBezTo>
                    <a:pt x="358140" y="54610"/>
                    <a:pt x="349250" y="73660"/>
                    <a:pt x="339090" y="80010"/>
                  </a:cubicBezTo>
                  <a:cubicBezTo>
                    <a:pt x="326390" y="86360"/>
                    <a:pt x="297180" y="85090"/>
                    <a:pt x="285750" y="77470"/>
                  </a:cubicBezTo>
                  <a:cubicBezTo>
                    <a:pt x="275590" y="69850"/>
                    <a:pt x="269240" y="50800"/>
                    <a:pt x="270510" y="39370"/>
                  </a:cubicBezTo>
                  <a:cubicBezTo>
                    <a:pt x="271780" y="26670"/>
                    <a:pt x="281940" y="10160"/>
                    <a:pt x="293370" y="5080"/>
                  </a:cubicBezTo>
                  <a:cubicBezTo>
                    <a:pt x="306070" y="0"/>
                    <a:pt x="335280" y="5080"/>
                    <a:pt x="345440" y="12700"/>
                  </a:cubicBezTo>
                  <a:cubicBezTo>
                    <a:pt x="353060" y="19050"/>
                    <a:pt x="356870" y="29210"/>
                    <a:pt x="356870" y="38100"/>
                  </a:cubicBezTo>
                  <a:cubicBezTo>
                    <a:pt x="358140" y="49530"/>
                    <a:pt x="354330" y="64770"/>
                    <a:pt x="342900" y="76200"/>
                  </a:cubicBezTo>
                  <a:cubicBezTo>
                    <a:pt x="321310" y="96520"/>
                    <a:pt x="248920" y="105410"/>
                    <a:pt x="213360" y="123190"/>
                  </a:cubicBezTo>
                  <a:cubicBezTo>
                    <a:pt x="185420" y="135890"/>
                    <a:pt x="165100" y="149860"/>
                    <a:pt x="143510" y="167640"/>
                  </a:cubicBezTo>
                  <a:cubicBezTo>
                    <a:pt x="120650" y="187960"/>
                    <a:pt x="91440" y="214630"/>
                    <a:pt x="78740" y="238760"/>
                  </a:cubicBezTo>
                  <a:cubicBezTo>
                    <a:pt x="67310" y="257810"/>
                    <a:pt x="72390" y="284480"/>
                    <a:pt x="60960" y="293370"/>
                  </a:cubicBezTo>
                  <a:cubicBezTo>
                    <a:pt x="52070" y="300990"/>
                    <a:pt x="35560" y="302260"/>
                    <a:pt x="25400" y="298450"/>
                  </a:cubicBezTo>
                  <a:cubicBezTo>
                    <a:pt x="13970" y="293370"/>
                    <a:pt x="0" y="261620"/>
                    <a:pt x="0" y="261620"/>
                  </a:cubicBezTo>
                </a:path>
              </a:pathLst>
            </a:custGeom>
            <a:solidFill>
              <a:srgbClr val="70BBD6"/>
            </a:solidFill>
            <a:ln cap="sq">
              <a:noFill/>
              <a:prstDash val="solid"/>
              <a:miter/>
            </a:ln>
          </p:spPr>
          <p:txBody>
            <a:bodyPr/>
            <a:lstStyle/>
            <a:p>
              <a:endParaRPr lang="en-GB"/>
            </a:p>
          </p:txBody>
        </p:sp>
      </p:grpSp>
      <p:grpSp>
        <p:nvGrpSpPr>
          <p:cNvPr id="61" name="Group 61"/>
          <p:cNvGrpSpPr/>
          <p:nvPr/>
        </p:nvGrpSpPr>
        <p:grpSpPr>
          <a:xfrm>
            <a:off x="882740" y="2994976"/>
            <a:ext cx="837186" cy="700900"/>
            <a:chOff x="0" y="0"/>
            <a:chExt cx="491490" cy="411480"/>
          </a:xfrm>
        </p:grpSpPr>
        <p:sp>
          <p:nvSpPr>
            <p:cNvPr id="62" name="Freeform 62"/>
            <p:cNvSpPr/>
            <p:nvPr/>
          </p:nvSpPr>
          <p:spPr>
            <a:xfrm>
              <a:off x="50800" y="45720"/>
              <a:ext cx="393700" cy="320040"/>
            </a:xfrm>
            <a:custGeom>
              <a:avLst/>
              <a:gdLst/>
              <a:ahLst/>
              <a:cxnLst/>
              <a:rect l="l" t="t" r="r" b="b"/>
              <a:pathLst>
                <a:path w="393700" h="320040">
                  <a:moveTo>
                    <a:pt x="0" y="262890"/>
                  </a:moveTo>
                  <a:cubicBezTo>
                    <a:pt x="125730" y="76200"/>
                    <a:pt x="151130" y="59690"/>
                    <a:pt x="180340" y="44450"/>
                  </a:cubicBezTo>
                  <a:cubicBezTo>
                    <a:pt x="207010" y="30480"/>
                    <a:pt x="236220" y="20320"/>
                    <a:pt x="267970" y="16510"/>
                  </a:cubicBezTo>
                  <a:cubicBezTo>
                    <a:pt x="303530" y="11430"/>
                    <a:pt x="368300" y="5080"/>
                    <a:pt x="384810" y="20320"/>
                  </a:cubicBezTo>
                  <a:cubicBezTo>
                    <a:pt x="393700" y="29210"/>
                    <a:pt x="393700" y="49530"/>
                    <a:pt x="388620" y="60960"/>
                  </a:cubicBezTo>
                  <a:cubicBezTo>
                    <a:pt x="383540" y="72390"/>
                    <a:pt x="369570" y="85090"/>
                    <a:pt x="356870" y="87630"/>
                  </a:cubicBezTo>
                  <a:cubicBezTo>
                    <a:pt x="345440" y="90170"/>
                    <a:pt x="326390" y="85090"/>
                    <a:pt x="317500" y="76200"/>
                  </a:cubicBezTo>
                  <a:cubicBezTo>
                    <a:pt x="308610" y="68580"/>
                    <a:pt x="302260" y="49530"/>
                    <a:pt x="304800" y="38100"/>
                  </a:cubicBezTo>
                  <a:cubicBezTo>
                    <a:pt x="306070" y="25400"/>
                    <a:pt x="318770" y="10160"/>
                    <a:pt x="328930" y="5080"/>
                  </a:cubicBezTo>
                  <a:cubicBezTo>
                    <a:pt x="340360" y="0"/>
                    <a:pt x="360680" y="2540"/>
                    <a:pt x="370840" y="7620"/>
                  </a:cubicBezTo>
                  <a:cubicBezTo>
                    <a:pt x="378460" y="11430"/>
                    <a:pt x="386080" y="19050"/>
                    <a:pt x="388620" y="29210"/>
                  </a:cubicBezTo>
                  <a:cubicBezTo>
                    <a:pt x="391160" y="41910"/>
                    <a:pt x="383540" y="71120"/>
                    <a:pt x="374650" y="80010"/>
                  </a:cubicBezTo>
                  <a:cubicBezTo>
                    <a:pt x="368300" y="86360"/>
                    <a:pt x="356870" y="90170"/>
                    <a:pt x="347980" y="88900"/>
                  </a:cubicBezTo>
                  <a:cubicBezTo>
                    <a:pt x="336550" y="87630"/>
                    <a:pt x="316230" y="66040"/>
                    <a:pt x="311150" y="69850"/>
                  </a:cubicBezTo>
                  <a:cubicBezTo>
                    <a:pt x="307340" y="72390"/>
                    <a:pt x="318770" y="90170"/>
                    <a:pt x="312420" y="97790"/>
                  </a:cubicBezTo>
                  <a:cubicBezTo>
                    <a:pt x="299720" y="115570"/>
                    <a:pt x="226060" y="107950"/>
                    <a:pt x="187960" y="133350"/>
                  </a:cubicBezTo>
                  <a:cubicBezTo>
                    <a:pt x="137160" y="168910"/>
                    <a:pt x="88900" y="299720"/>
                    <a:pt x="52070" y="313690"/>
                  </a:cubicBezTo>
                  <a:cubicBezTo>
                    <a:pt x="35560" y="320040"/>
                    <a:pt x="16510" y="314960"/>
                    <a:pt x="7620" y="306070"/>
                  </a:cubicBezTo>
                  <a:cubicBezTo>
                    <a:pt x="0" y="297180"/>
                    <a:pt x="0" y="262890"/>
                    <a:pt x="0" y="262890"/>
                  </a:cubicBezTo>
                </a:path>
              </a:pathLst>
            </a:custGeom>
            <a:solidFill>
              <a:srgbClr val="70BBD6"/>
            </a:solidFill>
            <a:ln cap="sq">
              <a:noFill/>
              <a:prstDash val="solid"/>
              <a:miter/>
            </a:ln>
          </p:spPr>
          <p:txBody>
            <a:bodyPr/>
            <a:lstStyle/>
            <a:p>
              <a:endParaRPr lang="en-GB"/>
            </a:p>
          </p:txBody>
        </p:sp>
      </p:grpSp>
      <p:grpSp>
        <p:nvGrpSpPr>
          <p:cNvPr id="63" name="Group 63"/>
          <p:cNvGrpSpPr/>
          <p:nvPr/>
        </p:nvGrpSpPr>
        <p:grpSpPr>
          <a:xfrm>
            <a:off x="7824677" y="2973344"/>
            <a:ext cx="908574" cy="811226"/>
            <a:chOff x="0" y="0"/>
            <a:chExt cx="533400" cy="476250"/>
          </a:xfrm>
        </p:grpSpPr>
        <p:sp>
          <p:nvSpPr>
            <p:cNvPr id="64" name="Freeform 64"/>
            <p:cNvSpPr/>
            <p:nvPr/>
          </p:nvSpPr>
          <p:spPr>
            <a:xfrm>
              <a:off x="45720" y="50800"/>
              <a:ext cx="438150" cy="383540"/>
            </a:xfrm>
            <a:custGeom>
              <a:avLst/>
              <a:gdLst/>
              <a:ahLst/>
              <a:cxnLst/>
              <a:rect l="l" t="t" r="r" b="b"/>
              <a:pathLst>
                <a:path w="438150" h="383540">
                  <a:moveTo>
                    <a:pt x="55880" y="0"/>
                  </a:moveTo>
                  <a:cubicBezTo>
                    <a:pt x="186690" y="57150"/>
                    <a:pt x="266700" y="110490"/>
                    <a:pt x="311150" y="149860"/>
                  </a:cubicBezTo>
                  <a:cubicBezTo>
                    <a:pt x="345440" y="181610"/>
                    <a:pt x="372110" y="212090"/>
                    <a:pt x="393700" y="245110"/>
                  </a:cubicBezTo>
                  <a:cubicBezTo>
                    <a:pt x="411480" y="273050"/>
                    <a:pt x="435610" y="309880"/>
                    <a:pt x="435610" y="331470"/>
                  </a:cubicBezTo>
                  <a:cubicBezTo>
                    <a:pt x="436880" y="342900"/>
                    <a:pt x="430530" y="353060"/>
                    <a:pt x="424180" y="359410"/>
                  </a:cubicBezTo>
                  <a:cubicBezTo>
                    <a:pt x="416560" y="367030"/>
                    <a:pt x="406400" y="373380"/>
                    <a:pt x="396240" y="373380"/>
                  </a:cubicBezTo>
                  <a:cubicBezTo>
                    <a:pt x="383540" y="373380"/>
                    <a:pt x="369570" y="358140"/>
                    <a:pt x="358140" y="358140"/>
                  </a:cubicBezTo>
                  <a:cubicBezTo>
                    <a:pt x="345440" y="358140"/>
                    <a:pt x="339090" y="370840"/>
                    <a:pt x="321310" y="374650"/>
                  </a:cubicBezTo>
                  <a:cubicBezTo>
                    <a:pt x="276860" y="383540"/>
                    <a:pt x="129540" y="383540"/>
                    <a:pt x="82550" y="373380"/>
                  </a:cubicBezTo>
                  <a:cubicBezTo>
                    <a:pt x="60960" y="368300"/>
                    <a:pt x="48260" y="364490"/>
                    <a:pt x="38100" y="354330"/>
                  </a:cubicBezTo>
                  <a:cubicBezTo>
                    <a:pt x="29210" y="344170"/>
                    <a:pt x="26670" y="332740"/>
                    <a:pt x="22860" y="314960"/>
                  </a:cubicBezTo>
                  <a:cubicBezTo>
                    <a:pt x="13970" y="273050"/>
                    <a:pt x="0" y="147320"/>
                    <a:pt x="15240" y="110490"/>
                  </a:cubicBezTo>
                  <a:cubicBezTo>
                    <a:pt x="24130" y="92710"/>
                    <a:pt x="39370" y="81280"/>
                    <a:pt x="52070" y="78740"/>
                  </a:cubicBezTo>
                  <a:cubicBezTo>
                    <a:pt x="62230" y="76200"/>
                    <a:pt x="73660" y="80010"/>
                    <a:pt x="81280" y="85090"/>
                  </a:cubicBezTo>
                  <a:cubicBezTo>
                    <a:pt x="90170" y="92710"/>
                    <a:pt x="100330" y="120650"/>
                    <a:pt x="100330" y="120650"/>
                  </a:cubicBezTo>
                  <a:cubicBezTo>
                    <a:pt x="100330" y="120650"/>
                    <a:pt x="73660" y="85090"/>
                    <a:pt x="76200" y="81280"/>
                  </a:cubicBezTo>
                  <a:cubicBezTo>
                    <a:pt x="78740" y="78740"/>
                    <a:pt x="100330" y="91440"/>
                    <a:pt x="119380" y="102870"/>
                  </a:cubicBezTo>
                  <a:cubicBezTo>
                    <a:pt x="156210" y="125730"/>
                    <a:pt x="246380" y="184150"/>
                    <a:pt x="279400" y="218440"/>
                  </a:cubicBezTo>
                  <a:cubicBezTo>
                    <a:pt x="299720" y="237490"/>
                    <a:pt x="318770" y="255270"/>
                    <a:pt x="320040" y="274320"/>
                  </a:cubicBezTo>
                  <a:cubicBezTo>
                    <a:pt x="322580" y="290830"/>
                    <a:pt x="314960" y="312420"/>
                    <a:pt x="298450" y="323850"/>
                  </a:cubicBezTo>
                  <a:cubicBezTo>
                    <a:pt x="269240" y="344170"/>
                    <a:pt x="161290" y="347980"/>
                    <a:pt x="124460" y="335280"/>
                  </a:cubicBezTo>
                  <a:cubicBezTo>
                    <a:pt x="101600" y="327660"/>
                    <a:pt x="87630" y="311150"/>
                    <a:pt x="78740" y="293370"/>
                  </a:cubicBezTo>
                  <a:cubicBezTo>
                    <a:pt x="68580" y="275590"/>
                    <a:pt x="66040" y="242570"/>
                    <a:pt x="69850" y="223520"/>
                  </a:cubicBezTo>
                  <a:cubicBezTo>
                    <a:pt x="71120" y="208280"/>
                    <a:pt x="77470" y="193040"/>
                    <a:pt x="87630" y="186690"/>
                  </a:cubicBezTo>
                  <a:cubicBezTo>
                    <a:pt x="99060" y="180340"/>
                    <a:pt x="121920" y="179070"/>
                    <a:pt x="137160" y="185420"/>
                  </a:cubicBezTo>
                  <a:cubicBezTo>
                    <a:pt x="158750" y="195580"/>
                    <a:pt x="194310" y="236220"/>
                    <a:pt x="199390" y="259080"/>
                  </a:cubicBezTo>
                  <a:cubicBezTo>
                    <a:pt x="201930" y="276860"/>
                    <a:pt x="191770" y="300990"/>
                    <a:pt x="181610" y="309880"/>
                  </a:cubicBezTo>
                  <a:cubicBezTo>
                    <a:pt x="171450" y="317500"/>
                    <a:pt x="151130" y="317500"/>
                    <a:pt x="140970" y="313690"/>
                  </a:cubicBezTo>
                  <a:cubicBezTo>
                    <a:pt x="129540" y="308610"/>
                    <a:pt x="116840" y="293370"/>
                    <a:pt x="114300" y="281940"/>
                  </a:cubicBezTo>
                  <a:cubicBezTo>
                    <a:pt x="111760" y="269240"/>
                    <a:pt x="116840" y="251460"/>
                    <a:pt x="125730" y="242570"/>
                  </a:cubicBezTo>
                  <a:cubicBezTo>
                    <a:pt x="134620" y="233680"/>
                    <a:pt x="152400" y="227330"/>
                    <a:pt x="165100" y="229870"/>
                  </a:cubicBezTo>
                  <a:cubicBezTo>
                    <a:pt x="176530" y="231140"/>
                    <a:pt x="191770" y="243840"/>
                    <a:pt x="196850" y="255270"/>
                  </a:cubicBezTo>
                  <a:cubicBezTo>
                    <a:pt x="201930" y="265430"/>
                    <a:pt x="201930" y="285750"/>
                    <a:pt x="194310" y="295910"/>
                  </a:cubicBezTo>
                  <a:cubicBezTo>
                    <a:pt x="186690" y="307340"/>
                    <a:pt x="161290" y="317500"/>
                    <a:pt x="144780" y="314960"/>
                  </a:cubicBezTo>
                  <a:cubicBezTo>
                    <a:pt x="124460" y="311150"/>
                    <a:pt x="96520" y="280670"/>
                    <a:pt x="83820" y="262890"/>
                  </a:cubicBezTo>
                  <a:cubicBezTo>
                    <a:pt x="74930" y="250190"/>
                    <a:pt x="68580" y="236220"/>
                    <a:pt x="69850" y="223520"/>
                  </a:cubicBezTo>
                  <a:cubicBezTo>
                    <a:pt x="69850" y="210820"/>
                    <a:pt x="77470" y="193040"/>
                    <a:pt x="87630" y="186690"/>
                  </a:cubicBezTo>
                  <a:cubicBezTo>
                    <a:pt x="99060" y="180340"/>
                    <a:pt x="123190" y="177800"/>
                    <a:pt x="137160" y="185420"/>
                  </a:cubicBezTo>
                  <a:cubicBezTo>
                    <a:pt x="154940" y="195580"/>
                    <a:pt x="157480" y="241300"/>
                    <a:pt x="177800" y="251460"/>
                  </a:cubicBezTo>
                  <a:cubicBezTo>
                    <a:pt x="198120" y="262890"/>
                    <a:pt x="251460" y="234950"/>
                    <a:pt x="259080" y="245110"/>
                  </a:cubicBezTo>
                  <a:cubicBezTo>
                    <a:pt x="264160" y="254000"/>
                    <a:pt x="252730" y="288290"/>
                    <a:pt x="237490" y="293370"/>
                  </a:cubicBezTo>
                  <a:cubicBezTo>
                    <a:pt x="207010" y="300990"/>
                    <a:pt x="88900" y="196850"/>
                    <a:pt x="52070" y="163830"/>
                  </a:cubicBezTo>
                  <a:cubicBezTo>
                    <a:pt x="33020" y="147320"/>
                    <a:pt x="16510" y="134620"/>
                    <a:pt x="13970" y="120650"/>
                  </a:cubicBezTo>
                  <a:cubicBezTo>
                    <a:pt x="12700" y="110490"/>
                    <a:pt x="19050" y="99060"/>
                    <a:pt x="25400" y="92710"/>
                  </a:cubicBezTo>
                  <a:cubicBezTo>
                    <a:pt x="31750" y="85090"/>
                    <a:pt x="43180" y="80010"/>
                    <a:pt x="52070" y="78740"/>
                  </a:cubicBezTo>
                  <a:cubicBezTo>
                    <a:pt x="62230" y="77470"/>
                    <a:pt x="73660" y="80010"/>
                    <a:pt x="81280" y="85090"/>
                  </a:cubicBezTo>
                  <a:cubicBezTo>
                    <a:pt x="90170" y="91440"/>
                    <a:pt x="95250" y="97790"/>
                    <a:pt x="99060" y="110490"/>
                  </a:cubicBezTo>
                  <a:cubicBezTo>
                    <a:pt x="107950" y="135890"/>
                    <a:pt x="107950" y="207010"/>
                    <a:pt x="102870" y="240030"/>
                  </a:cubicBezTo>
                  <a:cubicBezTo>
                    <a:pt x="99060" y="260350"/>
                    <a:pt x="77470" y="278130"/>
                    <a:pt x="86360" y="289560"/>
                  </a:cubicBezTo>
                  <a:cubicBezTo>
                    <a:pt x="105410" y="316230"/>
                    <a:pt x="316230" y="278130"/>
                    <a:pt x="373380" y="285750"/>
                  </a:cubicBezTo>
                  <a:cubicBezTo>
                    <a:pt x="398780" y="289560"/>
                    <a:pt x="415290" y="292100"/>
                    <a:pt x="425450" y="300990"/>
                  </a:cubicBezTo>
                  <a:cubicBezTo>
                    <a:pt x="433070" y="308610"/>
                    <a:pt x="438150" y="321310"/>
                    <a:pt x="435610" y="331470"/>
                  </a:cubicBezTo>
                  <a:cubicBezTo>
                    <a:pt x="434340" y="344170"/>
                    <a:pt x="419100" y="365760"/>
                    <a:pt x="406400" y="370840"/>
                  </a:cubicBezTo>
                  <a:cubicBezTo>
                    <a:pt x="394970" y="375920"/>
                    <a:pt x="378460" y="373380"/>
                    <a:pt x="365760" y="365760"/>
                  </a:cubicBezTo>
                  <a:cubicBezTo>
                    <a:pt x="342900" y="350520"/>
                    <a:pt x="323850" y="293370"/>
                    <a:pt x="300990" y="264160"/>
                  </a:cubicBezTo>
                  <a:cubicBezTo>
                    <a:pt x="281940" y="240030"/>
                    <a:pt x="267970" y="224790"/>
                    <a:pt x="242570" y="203200"/>
                  </a:cubicBezTo>
                  <a:cubicBezTo>
                    <a:pt x="207010" y="172720"/>
                    <a:pt x="143510" y="127000"/>
                    <a:pt x="100330" y="102870"/>
                  </a:cubicBezTo>
                  <a:cubicBezTo>
                    <a:pt x="69850" y="85090"/>
                    <a:pt x="30480" y="80010"/>
                    <a:pt x="16510" y="64770"/>
                  </a:cubicBezTo>
                  <a:cubicBezTo>
                    <a:pt x="8890" y="57150"/>
                    <a:pt x="5080" y="48260"/>
                    <a:pt x="5080" y="39370"/>
                  </a:cubicBezTo>
                  <a:cubicBezTo>
                    <a:pt x="5080" y="30480"/>
                    <a:pt x="7620" y="19050"/>
                    <a:pt x="13970" y="12700"/>
                  </a:cubicBezTo>
                  <a:cubicBezTo>
                    <a:pt x="21590" y="5080"/>
                    <a:pt x="55880" y="0"/>
                    <a:pt x="55880" y="0"/>
                  </a:cubicBezTo>
                </a:path>
              </a:pathLst>
            </a:custGeom>
            <a:solidFill>
              <a:srgbClr val="70BBD6"/>
            </a:solidFill>
            <a:ln cap="sq">
              <a:noFill/>
              <a:prstDash val="solid"/>
              <a:miter/>
            </a:ln>
          </p:spPr>
          <p:txBody>
            <a:bodyPr/>
            <a:lstStyle/>
            <a:p>
              <a:endParaRPr lang="en-GB"/>
            </a:p>
          </p:txBody>
        </p:sp>
      </p:grpSp>
      <p:grpSp>
        <p:nvGrpSpPr>
          <p:cNvPr id="65" name="Group 65"/>
          <p:cNvGrpSpPr/>
          <p:nvPr/>
        </p:nvGrpSpPr>
        <p:grpSpPr>
          <a:xfrm>
            <a:off x="7885248" y="2988487"/>
            <a:ext cx="746329" cy="629512"/>
            <a:chOff x="0" y="0"/>
            <a:chExt cx="438150" cy="369570"/>
          </a:xfrm>
        </p:grpSpPr>
        <p:sp>
          <p:nvSpPr>
            <p:cNvPr id="66" name="Freeform 66"/>
            <p:cNvSpPr/>
            <p:nvPr/>
          </p:nvSpPr>
          <p:spPr>
            <a:xfrm>
              <a:off x="45720" y="45720"/>
              <a:ext cx="344170" cy="274320"/>
            </a:xfrm>
            <a:custGeom>
              <a:avLst/>
              <a:gdLst/>
              <a:ahLst/>
              <a:cxnLst/>
              <a:rect l="l" t="t" r="r" b="b"/>
              <a:pathLst>
                <a:path w="344170" h="274320">
                  <a:moveTo>
                    <a:pt x="270510" y="255270"/>
                  </a:moveTo>
                  <a:cubicBezTo>
                    <a:pt x="156210" y="114300"/>
                    <a:pt x="132080" y="104140"/>
                    <a:pt x="106680" y="96520"/>
                  </a:cubicBezTo>
                  <a:cubicBezTo>
                    <a:pt x="81280" y="90170"/>
                    <a:pt x="46990" y="96520"/>
                    <a:pt x="30480" y="88900"/>
                  </a:cubicBezTo>
                  <a:cubicBezTo>
                    <a:pt x="20320" y="85090"/>
                    <a:pt x="12700" y="78740"/>
                    <a:pt x="8890" y="71120"/>
                  </a:cubicBezTo>
                  <a:cubicBezTo>
                    <a:pt x="3810" y="60960"/>
                    <a:pt x="2540" y="40640"/>
                    <a:pt x="7620" y="30480"/>
                  </a:cubicBezTo>
                  <a:cubicBezTo>
                    <a:pt x="12700" y="19050"/>
                    <a:pt x="27940" y="6350"/>
                    <a:pt x="39370" y="6350"/>
                  </a:cubicBezTo>
                  <a:cubicBezTo>
                    <a:pt x="53340" y="5080"/>
                    <a:pt x="78740" y="19050"/>
                    <a:pt x="86360" y="30480"/>
                  </a:cubicBezTo>
                  <a:cubicBezTo>
                    <a:pt x="91440" y="41910"/>
                    <a:pt x="90170" y="60960"/>
                    <a:pt x="83820" y="71120"/>
                  </a:cubicBezTo>
                  <a:cubicBezTo>
                    <a:pt x="77470" y="81280"/>
                    <a:pt x="59690" y="91440"/>
                    <a:pt x="48260" y="92710"/>
                  </a:cubicBezTo>
                  <a:cubicBezTo>
                    <a:pt x="36830" y="92710"/>
                    <a:pt x="19050" y="83820"/>
                    <a:pt x="11430" y="74930"/>
                  </a:cubicBezTo>
                  <a:cubicBezTo>
                    <a:pt x="3810" y="64770"/>
                    <a:pt x="0" y="45720"/>
                    <a:pt x="5080" y="34290"/>
                  </a:cubicBezTo>
                  <a:cubicBezTo>
                    <a:pt x="11430" y="21590"/>
                    <a:pt x="30480" y="8890"/>
                    <a:pt x="49530" y="5080"/>
                  </a:cubicBezTo>
                  <a:cubicBezTo>
                    <a:pt x="73660" y="0"/>
                    <a:pt x="114300" y="10160"/>
                    <a:pt x="143510" y="20320"/>
                  </a:cubicBezTo>
                  <a:cubicBezTo>
                    <a:pt x="172720" y="30480"/>
                    <a:pt x="195580" y="40640"/>
                    <a:pt x="222250" y="64770"/>
                  </a:cubicBezTo>
                  <a:cubicBezTo>
                    <a:pt x="261620" y="99060"/>
                    <a:pt x="331470" y="190500"/>
                    <a:pt x="341630" y="223520"/>
                  </a:cubicBezTo>
                  <a:cubicBezTo>
                    <a:pt x="344170" y="234950"/>
                    <a:pt x="342900" y="242570"/>
                    <a:pt x="339090" y="250190"/>
                  </a:cubicBezTo>
                  <a:cubicBezTo>
                    <a:pt x="336550" y="259080"/>
                    <a:pt x="327660" y="266700"/>
                    <a:pt x="320040" y="270510"/>
                  </a:cubicBezTo>
                  <a:cubicBezTo>
                    <a:pt x="312420" y="274320"/>
                    <a:pt x="300990" y="274320"/>
                    <a:pt x="293370" y="271780"/>
                  </a:cubicBezTo>
                  <a:cubicBezTo>
                    <a:pt x="284480" y="269240"/>
                    <a:pt x="270510" y="255270"/>
                    <a:pt x="270510" y="255270"/>
                  </a:cubicBezTo>
                </a:path>
              </a:pathLst>
            </a:custGeom>
            <a:solidFill>
              <a:srgbClr val="70BBD6"/>
            </a:solidFill>
            <a:ln cap="sq">
              <a:noFill/>
              <a:prstDash val="solid"/>
              <a:miter/>
            </a:ln>
          </p:spPr>
          <p:txBody>
            <a:bodyPr/>
            <a:lstStyle/>
            <a:p>
              <a:endParaRPr lang="en-GB"/>
            </a:p>
          </p:txBody>
        </p:sp>
      </p:grpSp>
      <p:sp>
        <p:nvSpPr>
          <p:cNvPr id="67" name="TextBox 67"/>
          <p:cNvSpPr txBox="1"/>
          <p:nvPr/>
        </p:nvSpPr>
        <p:spPr>
          <a:xfrm>
            <a:off x="965035" y="3988039"/>
            <a:ext cx="7641735" cy="5306147"/>
          </a:xfrm>
          <a:prstGeom prst="rect">
            <a:avLst/>
          </a:prstGeom>
        </p:spPr>
        <p:txBody>
          <a:bodyPr lIns="0" tIns="0" rIns="0" bIns="0" rtlCol="0" anchor="t">
            <a:spAutoFit/>
          </a:bodyPr>
          <a:lstStyle/>
          <a:p>
            <a:pPr algn="ctr">
              <a:lnSpc>
                <a:spcPts val="4254"/>
              </a:lnSpc>
            </a:pPr>
            <a:r>
              <a:rPr lang="en-US" sz="3128" spc="28" dirty="0">
                <a:solidFill>
                  <a:srgbClr val="000000"/>
                </a:solidFill>
                <a:latin typeface="Montserrat Classic"/>
                <a:ea typeface="Montserrat Classic"/>
                <a:cs typeface="Montserrat Classic"/>
                <a:sym typeface="Montserrat Classic"/>
              </a:rPr>
              <a:t>Weather refers to the </a:t>
            </a:r>
            <a:r>
              <a:rPr lang="en-US" sz="3128" b="1" spc="28" dirty="0">
                <a:solidFill>
                  <a:srgbClr val="000000"/>
                </a:solidFill>
                <a:latin typeface="Montserrat Classic Bold"/>
                <a:ea typeface="Montserrat Classic Bold"/>
                <a:cs typeface="Montserrat Classic Bold"/>
                <a:sym typeface="Montserrat Classic Bold"/>
              </a:rPr>
              <a:t>day-to-day</a:t>
            </a:r>
            <a:r>
              <a:rPr lang="en-US" sz="3128" spc="28" dirty="0">
                <a:solidFill>
                  <a:srgbClr val="000000"/>
                </a:solidFill>
                <a:latin typeface="Montserrat Classic"/>
                <a:ea typeface="Montserrat Classic"/>
                <a:cs typeface="Montserrat Classic"/>
                <a:sym typeface="Montserrat Classic"/>
              </a:rPr>
              <a:t> changes in the atmosphere. It is a description of what the conditions are like in a particular place, such as hot or cold, wet or dry, windy or calm, or stormy with thunder and lightning. </a:t>
            </a:r>
          </a:p>
          <a:p>
            <a:pPr algn="ctr">
              <a:lnSpc>
                <a:spcPts val="4254"/>
              </a:lnSpc>
            </a:pPr>
            <a:r>
              <a:rPr lang="en-US" sz="3128" spc="28" dirty="0">
                <a:solidFill>
                  <a:srgbClr val="000000"/>
                </a:solidFill>
                <a:latin typeface="Montserrat Classic"/>
                <a:ea typeface="Montserrat Classic"/>
                <a:cs typeface="Montserrat Classic"/>
                <a:sym typeface="Montserrat Classic"/>
              </a:rPr>
              <a:t>We can measure atmospheric conditions, such as air pressure and wind direction, to create weather forecasts.</a:t>
            </a:r>
          </a:p>
        </p:txBody>
      </p:sp>
      <p:grpSp>
        <p:nvGrpSpPr>
          <p:cNvPr id="69" name="Group 69"/>
          <p:cNvGrpSpPr/>
          <p:nvPr/>
        </p:nvGrpSpPr>
        <p:grpSpPr>
          <a:xfrm>
            <a:off x="841631" y="3469177"/>
            <a:ext cx="214523" cy="214523"/>
            <a:chOff x="0" y="0"/>
            <a:chExt cx="416560" cy="416560"/>
          </a:xfrm>
        </p:grpSpPr>
        <p:sp>
          <p:nvSpPr>
            <p:cNvPr id="70" name="Freeform 70"/>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3990" y="321310"/>
                    <a:pt x="149860" y="320040"/>
                  </a:cubicBezTo>
                  <a:cubicBezTo>
                    <a:pt x="125730" y="317500"/>
                    <a:pt x="99060" y="309880"/>
                    <a:pt x="77470" y="297180"/>
                  </a:cubicBezTo>
                  <a:cubicBezTo>
                    <a:pt x="55880" y="284480"/>
                    <a:pt x="36830" y="264160"/>
                    <a:pt x="24130" y="242570"/>
                  </a:cubicBezTo>
                  <a:cubicBezTo>
                    <a:pt x="11430" y="222250"/>
                    <a:pt x="2540" y="195580"/>
                    <a:pt x="1270" y="170180"/>
                  </a:cubicBezTo>
                  <a:cubicBezTo>
                    <a:pt x="0" y="146050"/>
                    <a:pt x="5080" y="118110"/>
                    <a:pt x="15240" y="95250"/>
                  </a:cubicBezTo>
                  <a:cubicBezTo>
                    <a:pt x="25400" y="73660"/>
                    <a:pt x="41910" y="50800"/>
                    <a:pt x="62230" y="35560"/>
                  </a:cubicBezTo>
                  <a:cubicBezTo>
                    <a:pt x="81280" y="20320"/>
                    <a:pt x="106680" y="8890"/>
                    <a:pt x="130810" y="5080"/>
                  </a:cubicBezTo>
                  <a:cubicBezTo>
                    <a:pt x="154940" y="0"/>
                    <a:pt x="182880" y="2540"/>
                    <a:pt x="207010" y="8890"/>
                  </a:cubicBezTo>
                  <a:cubicBezTo>
                    <a:pt x="229870" y="16510"/>
                    <a:pt x="271780" y="48260"/>
                    <a:pt x="271780" y="48260"/>
                  </a:cubicBezTo>
                </a:path>
              </a:pathLst>
            </a:custGeom>
            <a:solidFill>
              <a:srgbClr val="70BBD6"/>
            </a:solidFill>
            <a:ln cap="sq">
              <a:noFill/>
              <a:prstDash val="solid"/>
              <a:miter/>
            </a:ln>
          </p:spPr>
          <p:txBody>
            <a:bodyPr/>
            <a:lstStyle/>
            <a:p>
              <a:endParaRPr lang="en-GB"/>
            </a:p>
          </p:txBody>
        </p:sp>
      </p:grpSp>
      <p:grpSp>
        <p:nvGrpSpPr>
          <p:cNvPr id="71" name="Group 71"/>
          <p:cNvGrpSpPr/>
          <p:nvPr/>
        </p:nvGrpSpPr>
        <p:grpSpPr>
          <a:xfrm>
            <a:off x="851441" y="3419471"/>
            <a:ext cx="214523" cy="214523"/>
            <a:chOff x="0" y="0"/>
            <a:chExt cx="416560" cy="416560"/>
          </a:xfrm>
        </p:grpSpPr>
        <p:sp>
          <p:nvSpPr>
            <p:cNvPr id="72" name="Freeform 72"/>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5260" y="321310"/>
                    <a:pt x="149860" y="320040"/>
                  </a:cubicBezTo>
                  <a:cubicBezTo>
                    <a:pt x="125730" y="317500"/>
                    <a:pt x="99060" y="309880"/>
                    <a:pt x="77470" y="297180"/>
                  </a:cubicBezTo>
                  <a:cubicBezTo>
                    <a:pt x="57150" y="284480"/>
                    <a:pt x="36830" y="264160"/>
                    <a:pt x="24130" y="242570"/>
                  </a:cubicBezTo>
                  <a:cubicBezTo>
                    <a:pt x="11430" y="222250"/>
                    <a:pt x="2540" y="19558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254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73" name="Group 73"/>
          <p:cNvGrpSpPr/>
          <p:nvPr/>
        </p:nvGrpSpPr>
        <p:grpSpPr>
          <a:xfrm>
            <a:off x="840323" y="3232417"/>
            <a:ext cx="228258" cy="352525"/>
            <a:chOff x="0" y="0"/>
            <a:chExt cx="443230" cy="684530"/>
          </a:xfrm>
        </p:grpSpPr>
        <p:sp>
          <p:nvSpPr>
            <p:cNvPr id="74" name="Freeform 74"/>
            <p:cNvSpPr/>
            <p:nvPr/>
          </p:nvSpPr>
          <p:spPr>
            <a:xfrm>
              <a:off x="50800" y="48260"/>
              <a:ext cx="356870" cy="591820"/>
            </a:xfrm>
            <a:custGeom>
              <a:avLst/>
              <a:gdLst/>
              <a:ahLst/>
              <a:cxnLst/>
              <a:rect l="l" t="t" r="r" b="b"/>
              <a:pathLst>
                <a:path w="356870" h="591820">
                  <a:moveTo>
                    <a:pt x="20320" y="452120"/>
                  </a:moveTo>
                  <a:cubicBezTo>
                    <a:pt x="0" y="180340"/>
                    <a:pt x="3810" y="146050"/>
                    <a:pt x="11430" y="118110"/>
                  </a:cubicBezTo>
                  <a:cubicBezTo>
                    <a:pt x="17780" y="99060"/>
                    <a:pt x="25400" y="85090"/>
                    <a:pt x="36830" y="71120"/>
                  </a:cubicBezTo>
                  <a:cubicBezTo>
                    <a:pt x="46990" y="55880"/>
                    <a:pt x="57150" y="43180"/>
                    <a:pt x="74930" y="33020"/>
                  </a:cubicBezTo>
                  <a:cubicBezTo>
                    <a:pt x="99060" y="19050"/>
                    <a:pt x="143510" y="1270"/>
                    <a:pt x="176530" y="2540"/>
                  </a:cubicBezTo>
                  <a:cubicBezTo>
                    <a:pt x="210820" y="3810"/>
                    <a:pt x="250190" y="19050"/>
                    <a:pt x="275590" y="40640"/>
                  </a:cubicBezTo>
                  <a:cubicBezTo>
                    <a:pt x="302260" y="62230"/>
                    <a:pt x="323850" y="104140"/>
                    <a:pt x="332740" y="130810"/>
                  </a:cubicBezTo>
                  <a:cubicBezTo>
                    <a:pt x="339090" y="149860"/>
                    <a:pt x="339090" y="165100"/>
                    <a:pt x="336550" y="184150"/>
                  </a:cubicBezTo>
                  <a:cubicBezTo>
                    <a:pt x="331470" y="213360"/>
                    <a:pt x="316230" y="256540"/>
                    <a:pt x="293370" y="281940"/>
                  </a:cubicBezTo>
                  <a:cubicBezTo>
                    <a:pt x="270510" y="306070"/>
                    <a:pt x="232410" y="326390"/>
                    <a:pt x="199390" y="332740"/>
                  </a:cubicBezTo>
                  <a:cubicBezTo>
                    <a:pt x="166370" y="339090"/>
                    <a:pt x="120650" y="327660"/>
                    <a:pt x="95250" y="317500"/>
                  </a:cubicBezTo>
                  <a:cubicBezTo>
                    <a:pt x="76200" y="309880"/>
                    <a:pt x="64770" y="300990"/>
                    <a:pt x="52070" y="285750"/>
                  </a:cubicBezTo>
                  <a:cubicBezTo>
                    <a:pt x="33020" y="262890"/>
                    <a:pt x="11430" y="217170"/>
                    <a:pt x="5080" y="189230"/>
                  </a:cubicBezTo>
                  <a:cubicBezTo>
                    <a:pt x="1270" y="170180"/>
                    <a:pt x="1270" y="154940"/>
                    <a:pt x="7620" y="135890"/>
                  </a:cubicBezTo>
                  <a:cubicBezTo>
                    <a:pt x="15240" y="107950"/>
                    <a:pt x="40640" y="64770"/>
                    <a:pt x="60960" y="44450"/>
                  </a:cubicBezTo>
                  <a:cubicBezTo>
                    <a:pt x="74930" y="29210"/>
                    <a:pt x="87630" y="21590"/>
                    <a:pt x="106680" y="15240"/>
                  </a:cubicBezTo>
                  <a:cubicBezTo>
                    <a:pt x="133350" y="6350"/>
                    <a:pt x="180340" y="0"/>
                    <a:pt x="212090" y="7620"/>
                  </a:cubicBezTo>
                  <a:cubicBezTo>
                    <a:pt x="245110" y="16510"/>
                    <a:pt x="280670" y="40640"/>
                    <a:pt x="300990" y="66040"/>
                  </a:cubicBezTo>
                  <a:cubicBezTo>
                    <a:pt x="322580" y="92710"/>
                    <a:pt x="328930" y="124460"/>
                    <a:pt x="336550" y="166370"/>
                  </a:cubicBezTo>
                  <a:cubicBezTo>
                    <a:pt x="349250" y="236220"/>
                    <a:pt x="356870" y="378460"/>
                    <a:pt x="340360" y="447040"/>
                  </a:cubicBezTo>
                  <a:cubicBezTo>
                    <a:pt x="330200" y="491490"/>
                    <a:pt x="311150" y="525780"/>
                    <a:pt x="288290" y="548640"/>
                  </a:cubicBezTo>
                  <a:cubicBezTo>
                    <a:pt x="270510" y="567690"/>
                    <a:pt x="247650" y="580390"/>
                    <a:pt x="220980" y="585470"/>
                  </a:cubicBezTo>
                  <a:cubicBezTo>
                    <a:pt x="189230" y="591820"/>
                    <a:pt x="137160" y="586740"/>
                    <a:pt x="107950" y="574040"/>
                  </a:cubicBezTo>
                  <a:cubicBezTo>
                    <a:pt x="82550" y="562610"/>
                    <a:pt x="63500" y="543560"/>
                    <a:pt x="49530" y="523240"/>
                  </a:cubicBezTo>
                  <a:cubicBezTo>
                    <a:pt x="34290" y="502920"/>
                    <a:pt x="20320" y="452120"/>
                    <a:pt x="20320" y="452120"/>
                  </a:cubicBezTo>
                </a:path>
              </a:pathLst>
            </a:custGeom>
            <a:solidFill>
              <a:srgbClr val="70BBD6"/>
            </a:solidFill>
            <a:ln cap="sq">
              <a:noFill/>
              <a:prstDash val="solid"/>
              <a:miter/>
            </a:ln>
          </p:spPr>
          <p:txBody>
            <a:bodyPr/>
            <a:lstStyle/>
            <a:p>
              <a:endParaRPr lang="en-GB"/>
            </a:p>
          </p:txBody>
        </p:sp>
      </p:grpSp>
      <p:grpSp>
        <p:nvGrpSpPr>
          <p:cNvPr id="75" name="Group 75"/>
          <p:cNvGrpSpPr/>
          <p:nvPr/>
        </p:nvGrpSpPr>
        <p:grpSpPr>
          <a:xfrm>
            <a:off x="848171" y="3234379"/>
            <a:ext cx="216485" cy="218447"/>
            <a:chOff x="0" y="0"/>
            <a:chExt cx="420370" cy="424180"/>
          </a:xfrm>
        </p:grpSpPr>
        <p:sp>
          <p:nvSpPr>
            <p:cNvPr id="76" name="Freeform 76"/>
            <p:cNvSpPr/>
            <p:nvPr/>
          </p:nvSpPr>
          <p:spPr>
            <a:xfrm>
              <a:off x="43180" y="46990"/>
              <a:ext cx="328930" cy="328930"/>
            </a:xfrm>
            <a:custGeom>
              <a:avLst/>
              <a:gdLst/>
              <a:ahLst/>
              <a:cxnLst/>
              <a:rect l="l" t="t" r="r" b="b"/>
              <a:pathLst>
                <a:path w="328930" h="328930">
                  <a:moveTo>
                    <a:pt x="54610" y="49530"/>
                  </a:moveTo>
                  <a:cubicBezTo>
                    <a:pt x="165100" y="0"/>
                    <a:pt x="179070" y="0"/>
                    <a:pt x="198120" y="5080"/>
                  </a:cubicBezTo>
                  <a:cubicBezTo>
                    <a:pt x="223520" y="12700"/>
                    <a:pt x="266700" y="36830"/>
                    <a:pt x="285750" y="55880"/>
                  </a:cubicBezTo>
                  <a:cubicBezTo>
                    <a:pt x="299720" y="68580"/>
                    <a:pt x="307340" y="80010"/>
                    <a:pt x="313690" y="99060"/>
                  </a:cubicBezTo>
                  <a:cubicBezTo>
                    <a:pt x="322580" y="124460"/>
                    <a:pt x="326390" y="172720"/>
                    <a:pt x="322580" y="200660"/>
                  </a:cubicBezTo>
                  <a:cubicBezTo>
                    <a:pt x="318770" y="219710"/>
                    <a:pt x="311150" y="233680"/>
                    <a:pt x="302260" y="247650"/>
                  </a:cubicBezTo>
                  <a:cubicBezTo>
                    <a:pt x="292100" y="261620"/>
                    <a:pt x="283210" y="274320"/>
                    <a:pt x="266700" y="285750"/>
                  </a:cubicBezTo>
                  <a:cubicBezTo>
                    <a:pt x="245110" y="300990"/>
                    <a:pt x="199390" y="317500"/>
                    <a:pt x="171450" y="321310"/>
                  </a:cubicBezTo>
                  <a:cubicBezTo>
                    <a:pt x="152400" y="322580"/>
                    <a:pt x="138430" y="321310"/>
                    <a:pt x="120650" y="313690"/>
                  </a:cubicBezTo>
                  <a:cubicBezTo>
                    <a:pt x="95250" y="303530"/>
                    <a:pt x="55880" y="275590"/>
                    <a:pt x="38100" y="254000"/>
                  </a:cubicBezTo>
                  <a:cubicBezTo>
                    <a:pt x="25400" y="240030"/>
                    <a:pt x="20320" y="227330"/>
                    <a:pt x="15240" y="208280"/>
                  </a:cubicBezTo>
                  <a:cubicBezTo>
                    <a:pt x="10160" y="181610"/>
                    <a:pt x="7620" y="137160"/>
                    <a:pt x="17780" y="106680"/>
                  </a:cubicBezTo>
                  <a:cubicBezTo>
                    <a:pt x="29210" y="76200"/>
                    <a:pt x="59690" y="44450"/>
                    <a:pt x="82550" y="27940"/>
                  </a:cubicBezTo>
                  <a:cubicBezTo>
                    <a:pt x="97790" y="16510"/>
                    <a:pt x="113030" y="11430"/>
                    <a:pt x="129540" y="7620"/>
                  </a:cubicBezTo>
                  <a:cubicBezTo>
                    <a:pt x="146050" y="3810"/>
                    <a:pt x="161290" y="0"/>
                    <a:pt x="180340" y="3810"/>
                  </a:cubicBezTo>
                  <a:cubicBezTo>
                    <a:pt x="207010" y="7620"/>
                    <a:pt x="250190" y="21590"/>
                    <a:pt x="274320" y="43180"/>
                  </a:cubicBezTo>
                  <a:cubicBezTo>
                    <a:pt x="298450" y="64770"/>
                    <a:pt x="316230" y="105410"/>
                    <a:pt x="323850" y="132080"/>
                  </a:cubicBezTo>
                  <a:cubicBezTo>
                    <a:pt x="328930" y="151130"/>
                    <a:pt x="328930" y="163830"/>
                    <a:pt x="325120" y="182880"/>
                  </a:cubicBezTo>
                  <a:cubicBezTo>
                    <a:pt x="320040" y="209550"/>
                    <a:pt x="303530" y="251460"/>
                    <a:pt x="280670" y="274320"/>
                  </a:cubicBezTo>
                  <a:cubicBezTo>
                    <a:pt x="255270" y="298450"/>
                    <a:pt x="214630" y="321310"/>
                    <a:pt x="179070" y="325120"/>
                  </a:cubicBezTo>
                  <a:cubicBezTo>
                    <a:pt x="144780" y="328930"/>
                    <a:pt x="99060" y="316230"/>
                    <a:pt x="69850" y="295910"/>
                  </a:cubicBezTo>
                  <a:cubicBezTo>
                    <a:pt x="41910" y="275590"/>
                    <a:pt x="16510" y="233680"/>
                    <a:pt x="7620" y="201930"/>
                  </a:cubicBezTo>
                  <a:cubicBezTo>
                    <a:pt x="0" y="176530"/>
                    <a:pt x="2540" y="149860"/>
                    <a:pt x="8890" y="125730"/>
                  </a:cubicBezTo>
                  <a:cubicBezTo>
                    <a:pt x="15240" y="101600"/>
                    <a:pt x="45720" y="58420"/>
                    <a:pt x="45720" y="58420"/>
                  </a:cubicBezTo>
                </a:path>
              </a:pathLst>
            </a:custGeom>
            <a:solidFill>
              <a:srgbClr val="70BBD6"/>
            </a:solidFill>
            <a:ln cap="sq">
              <a:noFill/>
              <a:prstDash val="solid"/>
              <a:miter/>
            </a:ln>
          </p:spPr>
          <p:txBody>
            <a:bodyPr/>
            <a:lstStyle/>
            <a:p>
              <a:endParaRPr lang="en-GB"/>
            </a:p>
          </p:txBody>
        </p:sp>
      </p:grpSp>
      <p:grpSp>
        <p:nvGrpSpPr>
          <p:cNvPr id="77" name="Group 77"/>
          <p:cNvGrpSpPr/>
          <p:nvPr/>
        </p:nvGrpSpPr>
        <p:grpSpPr>
          <a:xfrm>
            <a:off x="849479" y="2965571"/>
            <a:ext cx="839780" cy="530422"/>
            <a:chOff x="0" y="0"/>
            <a:chExt cx="1630680" cy="1029970"/>
          </a:xfrm>
        </p:grpSpPr>
        <p:sp>
          <p:nvSpPr>
            <p:cNvPr id="78" name="Freeform 78"/>
            <p:cNvSpPr/>
            <p:nvPr/>
          </p:nvSpPr>
          <p:spPr>
            <a:xfrm>
              <a:off x="41910" y="38100"/>
              <a:ext cx="1537970" cy="941070"/>
            </a:xfrm>
            <a:custGeom>
              <a:avLst/>
              <a:gdLst/>
              <a:ahLst/>
              <a:cxnLst/>
              <a:rect l="l" t="t" r="r" b="b"/>
              <a:pathLst>
                <a:path w="1537970" h="941070">
                  <a:moveTo>
                    <a:pt x="72390" y="561340"/>
                  </a:moveTo>
                  <a:cubicBezTo>
                    <a:pt x="519430" y="288290"/>
                    <a:pt x="595630" y="275590"/>
                    <a:pt x="648970" y="273050"/>
                  </a:cubicBezTo>
                  <a:cubicBezTo>
                    <a:pt x="683260" y="271780"/>
                    <a:pt x="706120" y="274320"/>
                    <a:pt x="731520" y="283210"/>
                  </a:cubicBezTo>
                  <a:cubicBezTo>
                    <a:pt x="756920" y="293370"/>
                    <a:pt x="783590" y="314960"/>
                    <a:pt x="800100" y="331470"/>
                  </a:cubicBezTo>
                  <a:cubicBezTo>
                    <a:pt x="811530" y="342900"/>
                    <a:pt x="816610" y="353060"/>
                    <a:pt x="822960" y="365760"/>
                  </a:cubicBezTo>
                  <a:cubicBezTo>
                    <a:pt x="829310" y="377190"/>
                    <a:pt x="835660" y="388620"/>
                    <a:pt x="838200" y="405130"/>
                  </a:cubicBezTo>
                  <a:cubicBezTo>
                    <a:pt x="842010" y="426720"/>
                    <a:pt x="844550" y="461010"/>
                    <a:pt x="838200" y="487680"/>
                  </a:cubicBezTo>
                  <a:cubicBezTo>
                    <a:pt x="830580" y="513080"/>
                    <a:pt x="812800" y="543560"/>
                    <a:pt x="798830" y="560070"/>
                  </a:cubicBezTo>
                  <a:cubicBezTo>
                    <a:pt x="788670" y="572770"/>
                    <a:pt x="781050" y="580390"/>
                    <a:pt x="767080" y="588010"/>
                  </a:cubicBezTo>
                  <a:cubicBezTo>
                    <a:pt x="748030" y="599440"/>
                    <a:pt x="715010" y="598170"/>
                    <a:pt x="689610" y="617220"/>
                  </a:cubicBezTo>
                  <a:cubicBezTo>
                    <a:pt x="654050" y="643890"/>
                    <a:pt x="612140" y="709930"/>
                    <a:pt x="584200" y="754380"/>
                  </a:cubicBezTo>
                  <a:cubicBezTo>
                    <a:pt x="562610" y="791210"/>
                    <a:pt x="554990" y="831850"/>
                    <a:pt x="533400" y="861060"/>
                  </a:cubicBezTo>
                  <a:cubicBezTo>
                    <a:pt x="515620" y="885190"/>
                    <a:pt x="495300" y="905510"/>
                    <a:pt x="471170" y="918210"/>
                  </a:cubicBezTo>
                  <a:cubicBezTo>
                    <a:pt x="447040" y="930910"/>
                    <a:pt x="411480" y="938530"/>
                    <a:pt x="388620" y="939800"/>
                  </a:cubicBezTo>
                  <a:cubicBezTo>
                    <a:pt x="372110" y="941070"/>
                    <a:pt x="361950" y="939800"/>
                    <a:pt x="345440" y="935990"/>
                  </a:cubicBezTo>
                  <a:cubicBezTo>
                    <a:pt x="323850" y="929640"/>
                    <a:pt x="290830" y="915670"/>
                    <a:pt x="269240" y="897890"/>
                  </a:cubicBezTo>
                  <a:cubicBezTo>
                    <a:pt x="248920" y="880110"/>
                    <a:pt x="229870" y="853440"/>
                    <a:pt x="219710" y="828040"/>
                  </a:cubicBezTo>
                  <a:cubicBezTo>
                    <a:pt x="209550" y="802640"/>
                    <a:pt x="207010" y="767080"/>
                    <a:pt x="208280" y="744220"/>
                  </a:cubicBezTo>
                  <a:cubicBezTo>
                    <a:pt x="209550" y="727710"/>
                    <a:pt x="219710" y="720090"/>
                    <a:pt x="217170" y="702310"/>
                  </a:cubicBezTo>
                  <a:cubicBezTo>
                    <a:pt x="214630" y="666750"/>
                    <a:pt x="180340" y="600710"/>
                    <a:pt x="156210" y="549910"/>
                  </a:cubicBezTo>
                  <a:cubicBezTo>
                    <a:pt x="130810" y="497840"/>
                    <a:pt x="80010" y="450850"/>
                    <a:pt x="66040" y="397510"/>
                  </a:cubicBezTo>
                  <a:cubicBezTo>
                    <a:pt x="54610" y="345440"/>
                    <a:pt x="54610" y="283210"/>
                    <a:pt x="73660" y="236220"/>
                  </a:cubicBezTo>
                  <a:cubicBezTo>
                    <a:pt x="93980" y="187960"/>
                    <a:pt x="135890" y="146050"/>
                    <a:pt x="190500" y="111760"/>
                  </a:cubicBezTo>
                  <a:cubicBezTo>
                    <a:pt x="267970" y="63500"/>
                    <a:pt x="412750" y="31750"/>
                    <a:pt x="523240" y="15240"/>
                  </a:cubicBezTo>
                  <a:cubicBezTo>
                    <a:pt x="628650" y="0"/>
                    <a:pt x="744220" y="8890"/>
                    <a:pt x="842010" y="12700"/>
                  </a:cubicBezTo>
                  <a:cubicBezTo>
                    <a:pt x="924560" y="16510"/>
                    <a:pt x="986790" y="21590"/>
                    <a:pt x="1070610" y="31750"/>
                  </a:cubicBezTo>
                  <a:cubicBezTo>
                    <a:pt x="1174750" y="44450"/>
                    <a:pt x="1351280" y="68580"/>
                    <a:pt x="1414780" y="91440"/>
                  </a:cubicBezTo>
                  <a:cubicBezTo>
                    <a:pt x="1441450" y="101600"/>
                    <a:pt x="1452880" y="109220"/>
                    <a:pt x="1468120" y="121920"/>
                  </a:cubicBezTo>
                  <a:cubicBezTo>
                    <a:pt x="1483360" y="134620"/>
                    <a:pt x="1497330" y="151130"/>
                    <a:pt x="1508760" y="167640"/>
                  </a:cubicBezTo>
                  <a:cubicBezTo>
                    <a:pt x="1518920" y="184150"/>
                    <a:pt x="1526540" y="204470"/>
                    <a:pt x="1531620" y="223520"/>
                  </a:cubicBezTo>
                  <a:cubicBezTo>
                    <a:pt x="1536700" y="242570"/>
                    <a:pt x="1537970" y="264160"/>
                    <a:pt x="1536700" y="284480"/>
                  </a:cubicBezTo>
                  <a:cubicBezTo>
                    <a:pt x="1534160" y="303530"/>
                    <a:pt x="1529080" y="325120"/>
                    <a:pt x="1521460" y="342900"/>
                  </a:cubicBezTo>
                  <a:cubicBezTo>
                    <a:pt x="1513840" y="361950"/>
                    <a:pt x="1502410" y="379730"/>
                    <a:pt x="1488440" y="393700"/>
                  </a:cubicBezTo>
                  <a:cubicBezTo>
                    <a:pt x="1474470" y="408940"/>
                    <a:pt x="1457960" y="421640"/>
                    <a:pt x="1440180" y="431800"/>
                  </a:cubicBezTo>
                  <a:cubicBezTo>
                    <a:pt x="1423670" y="441960"/>
                    <a:pt x="1403350" y="448310"/>
                    <a:pt x="1383030" y="452120"/>
                  </a:cubicBezTo>
                  <a:cubicBezTo>
                    <a:pt x="1363980" y="455930"/>
                    <a:pt x="1342390" y="455930"/>
                    <a:pt x="1323340" y="453390"/>
                  </a:cubicBezTo>
                  <a:cubicBezTo>
                    <a:pt x="1303020" y="450850"/>
                    <a:pt x="1282700" y="444500"/>
                    <a:pt x="1264920" y="435610"/>
                  </a:cubicBezTo>
                  <a:cubicBezTo>
                    <a:pt x="1247140" y="426720"/>
                    <a:pt x="1229360" y="414020"/>
                    <a:pt x="1215390" y="400050"/>
                  </a:cubicBezTo>
                  <a:cubicBezTo>
                    <a:pt x="1201420" y="386080"/>
                    <a:pt x="1188720" y="368300"/>
                    <a:pt x="1181100" y="350520"/>
                  </a:cubicBezTo>
                  <a:cubicBezTo>
                    <a:pt x="1172210" y="332740"/>
                    <a:pt x="1165860" y="312420"/>
                    <a:pt x="1163320" y="292100"/>
                  </a:cubicBezTo>
                  <a:cubicBezTo>
                    <a:pt x="1160780" y="271780"/>
                    <a:pt x="1160780" y="251460"/>
                    <a:pt x="1164590" y="231140"/>
                  </a:cubicBezTo>
                  <a:cubicBezTo>
                    <a:pt x="1168400" y="212090"/>
                    <a:pt x="1176020" y="191770"/>
                    <a:pt x="1186180" y="173990"/>
                  </a:cubicBezTo>
                  <a:cubicBezTo>
                    <a:pt x="1196340" y="157480"/>
                    <a:pt x="1210310" y="140970"/>
                    <a:pt x="1224280" y="127000"/>
                  </a:cubicBezTo>
                  <a:cubicBezTo>
                    <a:pt x="1239520" y="114300"/>
                    <a:pt x="1257300" y="102870"/>
                    <a:pt x="1276350" y="95250"/>
                  </a:cubicBezTo>
                  <a:cubicBezTo>
                    <a:pt x="1294130" y="87630"/>
                    <a:pt x="1315720" y="82550"/>
                    <a:pt x="1334770" y="80010"/>
                  </a:cubicBezTo>
                  <a:cubicBezTo>
                    <a:pt x="1355090" y="78740"/>
                    <a:pt x="1376680" y="81280"/>
                    <a:pt x="1395730" y="86360"/>
                  </a:cubicBezTo>
                  <a:cubicBezTo>
                    <a:pt x="1414780" y="90170"/>
                    <a:pt x="1435100" y="99060"/>
                    <a:pt x="1451610" y="110490"/>
                  </a:cubicBezTo>
                  <a:cubicBezTo>
                    <a:pt x="1468120" y="120650"/>
                    <a:pt x="1484630" y="135890"/>
                    <a:pt x="1496060" y="151130"/>
                  </a:cubicBezTo>
                  <a:cubicBezTo>
                    <a:pt x="1508760" y="166370"/>
                    <a:pt x="1518920" y="185420"/>
                    <a:pt x="1526540" y="204470"/>
                  </a:cubicBezTo>
                  <a:cubicBezTo>
                    <a:pt x="1532890" y="223520"/>
                    <a:pt x="1536700" y="243840"/>
                    <a:pt x="1536700" y="264160"/>
                  </a:cubicBezTo>
                  <a:cubicBezTo>
                    <a:pt x="1537970" y="284480"/>
                    <a:pt x="1534160" y="304800"/>
                    <a:pt x="1529080" y="323850"/>
                  </a:cubicBezTo>
                  <a:cubicBezTo>
                    <a:pt x="1522730" y="342900"/>
                    <a:pt x="1512570" y="361950"/>
                    <a:pt x="1501140" y="378460"/>
                  </a:cubicBezTo>
                  <a:cubicBezTo>
                    <a:pt x="1489710" y="394970"/>
                    <a:pt x="1474470" y="408940"/>
                    <a:pt x="1457960" y="420370"/>
                  </a:cubicBezTo>
                  <a:cubicBezTo>
                    <a:pt x="1441450" y="433070"/>
                    <a:pt x="1422400" y="441960"/>
                    <a:pt x="1403350" y="447040"/>
                  </a:cubicBezTo>
                  <a:cubicBezTo>
                    <a:pt x="1384300" y="453390"/>
                    <a:pt x="1370330" y="454660"/>
                    <a:pt x="1343660" y="455930"/>
                  </a:cubicBezTo>
                  <a:cubicBezTo>
                    <a:pt x="1290320" y="457200"/>
                    <a:pt x="1176020" y="453390"/>
                    <a:pt x="1104900" y="440690"/>
                  </a:cubicBezTo>
                  <a:cubicBezTo>
                    <a:pt x="1043940" y="430530"/>
                    <a:pt x="995680" y="400050"/>
                    <a:pt x="938530" y="391160"/>
                  </a:cubicBezTo>
                  <a:cubicBezTo>
                    <a:pt x="881380" y="382270"/>
                    <a:pt x="817880" y="394970"/>
                    <a:pt x="760730" y="387350"/>
                  </a:cubicBezTo>
                  <a:cubicBezTo>
                    <a:pt x="707390" y="379730"/>
                    <a:pt x="664210" y="342900"/>
                    <a:pt x="607060" y="346710"/>
                  </a:cubicBezTo>
                  <a:cubicBezTo>
                    <a:pt x="533400" y="351790"/>
                    <a:pt x="377190" y="472440"/>
                    <a:pt x="359410" y="453390"/>
                  </a:cubicBezTo>
                  <a:cubicBezTo>
                    <a:pt x="344170" y="438150"/>
                    <a:pt x="402590" y="308610"/>
                    <a:pt x="430530" y="307340"/>
                  </a:cubicBezTo>
                  <a:cubicBezTo>
                    <a:pt x="461010" y="306070"/>
                    <a:pt x="515620" y="415290"/>
                    <a:pt x="537210" y="474980"/>
                  </a:cubicBezTo>
                  <a:cubicBezTo>
                    <a:pt x="558800" y="532130"/>
                    <a:pt x="560070" y="600710"/>
                    <a:pt x="562610" y="660400"/>
                  </a:cubicBezTo>
                  <a:cubicBezTo>
                    <a:pt x="565150" y="716280"/>
                    <a:pt x="566420" y="781050"/>
                    <a:pt x="552450" y="821690"/>
                  </a:cubicBezTo>
                  <a:cubicBezTo>
                    <a:pt x="542290" y="852170"/>
                    <a:pt x="525780" y="875030"/>
                    <a:pt x="505460" y="892810"/>
                  </a:cubicBezTo>
                  <a:cubicBezTo>
                    <a:pt x="485140" y="911860"/>
                    <a:pt x="453390" y="927100"/>
                    <a:pt x="430530" y="933450"/>
                  </a:cubicBezTo>
                  <a:cubicBezTo>
                    <a:pt x="415290" y="939800"/>
                    <a:pt x="405130" y="941070"/>
                    <a:pt x="388620" y="939800"/>
                  </a:cubicBezTo>
                  <a:cubicBezTo>
                    <a:pt x="365760" y="938530"/>
                    <a:pt x="326390" y="929640"/>
                    <a:pt x="306070" y="920750"/>
                  </a:cubicBezTo>
                  <a:cubicBezTo>
                    <a:pt x="290830" y="914400"/>
                    <a:pt x="281940" y="909320"/>
                    <a:pt x="269240" y="897890"/>
                  </a:cubicBezTo>
                  <a:cubicBezTo>
                    <a:pt x="252730" y="881380"/>
                    <a:pt x="229870" y="853440"/>
                    <a:pt x="219710" y="828040"/>
                  </a:cubicBezTo>
                  <a:cubicBezTo>
                    <a:pt x="209550" y="802640"/>
                    <a:pt x="204470" y="774700"/>
                    <a:pt x="208280" y="744220"/>
                  </a:cubicBezTo>
                  <a:cubicBezTo>
                    <a:pt x="213360" y="702310"/>
                    <a:pt x="237490" y="646430"/>
                    <a:pt x="262890" y="603250"/>
                  </a:cubicBezTo>
                  <a:cubicBezTo>
                    <a:pt x="289560" y="557530"/>
                    <a:pt x="326390" y="515620"/>
                    <a:pt x="364490" y="477520"/>
                  </a:cubicBezTo>
                  <a:cubicBezTo>
                    <a:pt x="403860" y="438150"/>
                    <a:pt x="447040" y="406400"/>
                    <a:pt x="492760" y="373380"/>
                  </a:cubicBezTo>
                  <a:cubicBezTo>
                    <a:pt x="541020" y="337820"/>
                    <a:pt x="604520" y="283210"/>
                    <a:pt x="648970" y="273050"/>
                  </a:cubicBezTo>
                  <a:cubicBezTo>
                    <a:pt x="679450" y="266700"/>
                    <a:pt x="706120" y="274320"/>
                    <a:pt x="731520" y="283210"/>
                  </a:cubicBezTo>
                  <a:cubicBezTo>
                    <a:pt x="756920" y="293370"/>
                    <a:pt x="783590" y="314960"/>
                    <a:pt x="800100" y="331470"/>
                  </a:cubicBezTo>
                  <a:cubicBezTo>
                    <a:pt x="811530" y="342900"/>
                    <a:pt x="816610" y="350520"/>
                    <a:pt x="822960" y="365760"/>
                  </a:cubicBezTo>
                  <a:cubicBezTo>
                    <a:pt x="831850" y="386080"/>
                    <a:pt x="843280" y="419100"/>
                    <a:pt x="843280" y="445770"/>
                  </a:cubicBezTo>
                  <a:cubicBezTo>
                    <a:pt x="843280" y="472440"/>
                    <a:pt x="831850" y="505460"/>
                    <a:pt x="822960" y="525780"/>
                  </a:cubicBezTo>
                  <a:cubicBezTo>
                    <a:pt x="816610" y="541020"/>
                    <a:pt x="810260" y="549910"/>
                    <a:pt x="798830" y="560070"/>
                  </a:cubicBezTo>
                  <a:cubicBezTo>
                    <a:pt x="782320" y="576580"/>
                    <a:pt x="762000" y="593090"/>
                    <a:pt x="730250" y="607060"/>
                  </a:cubicBezTo>
                  <a:cubicBezTo>
                    <a:pt x="675640" y="632460"/>
                    <a:pt x="568960" y="638810"/>
                    <a:pt x="488950" y="674370"/>
                  </a:cubicBezTo>
                  <a:cubicBezTo>
                    <a:pt x="400050" y="713740"/>
                    <a:pt x="298450" y="820420"/>
                    <a:pt x="227330" y="843280"/>
                  </a:cubicBezTo>
                  <a:cubicBezTo>
                    <a:pt x="182880" y="855980"/>
                    <a:pt x="146050" y="857250"/>
                    <a:pt x="111760" y="844550"/>
                  </a:cubicBezTo>
                  <a:cubicBezTo>
                    <a:pt x="78740" y="833120"/>
                    <a:pt x="41910" y="802640"/>
                    <a:pt x="24130" y="770890"/>
                  </a:cubicBezTo>
                  <a:cubicBezTo>
                    <a:pt x="7620" y="739140"/>
                    <a:pt x="0" y="692150"/>
                    <a:pt x="8890" y="656590"/>
                  </a:cubicBezTo>
                  <a:cubicBezTo>
                    <a:pt x="16510" y="622300"/>
                    <a:pt x="72390" y="561340"/>
                    <a:pt x="72390" y="561340"/>
                  </a:cubicBezTo>
                </a:path>
              </a:pathLst>
            </a:custGeom>
            <a:solidFill>
              <a:srgbClr val="70BBD6"/>
            </a:solidFill>
            <a:ln cap="sq">
              <a:noFill/>
              <a:prstDash val="solid"/>
              <a:miter/>
            </a:ln>
          </p:spPr>
          <p:txBody>
            <a:bodyPr/>
            <a:lstStyle/>
            <a:p>
              <a:endParaRPr lang="en-GB"/>
            </a:p>
          </p:txBody>
        </p:sp>
      </p:grpSp>
      <p:grpSp>
        <p:nvGrpSpPr>
          <p:cNvPr id="79" name="Group 79"/>
          <p:cNvGrpSpPr/>
          <p:nvPr/>
        </p:nvGrpSpPr>
        <p:grpSpPr>
          <a:xfrm>
            <a:off x="7910432" y="2991079"/>
            <a:ext cx="814927" cy="756064"/>
            <a:chOff x="0" y="0"/>
            <a:chExt cx="1582420" cy="1468120"/>
          </a:xfrm>
        </p:grpSpPr>
        <p:sp>
          <p:nvSpPr>
            <p:cNvPr id="80" name="Freeform 80"/>
            <p:cNvSpPr/>
            <p:nvPr/>
          </p:nvSpPr>
          <p:spPr>
            <a:xfrm>
              <a:off x="40640" y="40640"/>
              <a:ext cx="1493520" cy="1379220"/>
            </a:xfrm>
            <a:custGeom>
              <a:avLst/>
              <a:gdLst/>
              <a:ahLst/>
              <a:cxnLst/>
              <a:rect l="l" t="t" r="r" b="b"/>
              <a:pathLst>
                <a:path w="1493520" h="1379220">
                  <a:moveTo>
                    <a:pt x="215900" y="10160"/>
                  </a:moveTo>
                  <a:cubicBezTo>
                    <a:pt x="1103630" y="133350"/>
                    <a:pt x="1144270" y="144780"/>
                    <a:pt x="1195070" y="175260"/>
                  </a:cubicBezTo>
                  <a:cubicBezTo>
                    <a:pt x="1243330" y="204470"/>
                    <a:pt x="1285240" y="228600"/>
                    <a:pt x="1322070" y="292100"/>
                  </a:cubicBezTo>
                  <a:cubicBezTo>
                    <a:pt x="1397000" y="420370"/>
                    <a:pt x="1456690" y="833120"/>
                    <a:pt x="1478280" y="982980"/>
                  </a:cubicBezTo>
                  <a:cubicBezTo>
                    <a:pt x="1489710" y="1055370"/>
                    <a:pt x="1492250" y="1093470"/>
                    <a:pt x="1489710" y="1144270"/>
                  </a:cubicBezTo>
                  <a:cubicBezTo>
                    <a:pt x="1488440" y="1191260"/>
                    <a:pt x="1480820" y="1247140"/>
                    <a:pt x="1469390" y="1277620"/>
                  </a:cubicBezTo>
                  <a:cubicBezTo>
                    <a:pt x="1461770" y="1294130"/>
                    <a:pt x="1455420" y="1301750"/>
                    <a:pt x="1443990" y="1314450"/>
                  </a:cubicBezTo>
                  <a:cubicBezTo>
                    <a:pt x="1426210" y="1332230"/>
                    <a:pt x="1391920" y="1355090"/>
                    <a:pt x="1370330" y="1365250"/>
                  </a:cubicBezTo>
                  <a:cubicBezTo>
                    <a:pt x="1355090" y="1372870"/>
                    <a:pt x="1343660" y="1375410"/>
                    <a:pt x="1327150" y="1376680"/>
                  </a:cubicBezTo>
                  <a:cubicBezTo>
                    <a:pt x="1301750" y="1377950"/>
                    <a:pt x="1261110" y="1372870"/>
                    <a:pt x="1238250" y="1365250"/>
                  </a:cubicBezTo>
                  <a:cubicBezTo>
                    <a:pt x="1221740" y="1360170"/>
                    <a:pt x="1211580" y="1355090"/>
                    <a:pt x="1197610" y="1344930"/>
                  </a:cubicBezTo>
                  <a:cubicBezTo>
                    <a:pt x="1178560" y="1329690"/>
                    <a:pt x="1151890" y="1303020"/>
                    <a:pt x="1139190" y="1277620"/>
                  </a:cubicBezTo>
                  <a:cubicBezTo>
                    <a:pt x="1125220" y="1252220"/>
                    <a:pt x="1131570" y="1223010"/>
                    <a:pt x="1117600" y="1191260"/>
                  </a:cubicBezTo>
                  <a:cubicBezTo>
                    <a:pt x="1096010" y="1144270"/>
                    <a:pt x="1046480" y="1101090"/>
                    <a:pt x="1008380" y="1032510"/>
                  </a:cubicBezTo>
                  <a:cubicBezTo>
                    <a:pt x="948690" y="924560"/>
                    <a:pt x="852170" y="668020"/>
                    <a:pt x="820420" y="589280"/>
                  </a:cubicBezTo>
                  <a:cubicBezTo>
                    <a:pt x="808990" y="561340"/>
                    <a:pt x="802640" y="552450"/>
                    <a:pt x="798830" y="532130"/>
                  </a:cubicBezTo>
                  <a:cubicBezTo>
                    <a:pt x="795020" y="511810"/>
                    <a:pt x="795020" y="490220"/>
                    <a:pt x="797560" y="471170"/>
                  </a:cubicBezTo>
                  <a:cubicBezTo>
                    <a:pt x="800100" y="450850"/>
                    <a:pt x="806450" y="430530"/>
                    <a:pt x="815340" y="411480"/>
                  </a:cubicBezTo>
                  <a:cubicBezTo>
                    <a:pt x="824230" y="393700"/>
                    <a:pt x="836930" y="375920"/>
                    <a:pt x="850900" y="361950"/>
                  </a:cubicBezTo>
                  <a:cubicBezTo>
                    <a:pt x="864870" y="347980"/>
                    <a:pt x="882650" y="335280"/>
                    <a:pt x="900430" y="326390"/>
                  </a:cubicBezTo>
                  <a:cubicBezTo>
                    <a:pt x="918210" y="317500"/>
                    <a:pt x="938530" y="311150"/>
                    <a:pt x="958850" y="308610"/>
                  </a:cubicBezTo>
                  <a:cubicBezTo>
                    <a:pt x="979170" y="304800"/>
                    <a:pt x="1000760" y="306070"/>
                    <a:pt x="1019810" y="309880"/>
                  </a:cubicBezTo>
                  <a:cubicBezTo>
                    <a:pt x="1040130" y="313690"/>
                    <a:pt x="1060450" y="320040"/>
                    <a:pt x="1078230" y="330200"/>
                  </a:cubicBezTo>
                  <a:cubicBezTo>
                    <a:pt x="1096010" y="340360"/>
                    <a:pt x="1112520" y="354330"/>
                    <a:pt x="1126490" y="368300"/>
                  </a:cubicBezTo>
                  <a:cubicBezTo>
                    <a:pt x="1139190" y="383540"/>
                    <a:pt x="1150620" y="401320"/>
                    <a:pt x="1159510" y="420370"/>
                  </a:cubicBezTo>
                  <a:cubicBezTo>
                    <a:pt x="1167130" y="439420"/>
                    <a:pt x="1172210" y="459740"/>
                    <a:pt x="1173480" y="480060"/>
                  </a:cubicBezTo>
                  <a:cubicBezTo>
                    <a:pt x="1176020" y="500380"/>
                    <a:pt x="1173480" y="520700"/>
                    <a:pt x="1169670" y="541020"/>
                  </a:cubicBezTo>
                  <a:cubicBezTo>
                    <a:pt x="1164590" y="560070"/>
                    <a:pt x="1155700" y="580390"/>
                    <a:pt x="1145540" y="596900"/>
                  </a:cubicBezTo>
                  <a:cubicBezTo>
                    <a:pt x="1134110" y="614680"/>
                    <a:pt x="1120140" y="629920"/>
                    <a:pt x="1104900" y="642620"/>
                  </a:cubicBezTo>
                  <a:cubicBezTo>
                    <a:pt x="1088390" y="655320"/>
                    <a:pt x="1069340" y="666750"/>
                    <a:pt x="1051560" y="673100"/>
                  </a:cubicBezTo>
                  <a:cubicBezTo>
                    <a:pt x="1032510" y="680720"/>
                    <a:pt x="1010920" y="684530"/>
                    <a:pt x="990600" y="685800"/>
                  </a:cubicBezTo>
                  <a:cubicBezTo>
                    <a:pt x="970280" y="685800"/>
                    <a:pt x="949960" y="683260"/>
                    <a:pt x="929640" y="676910"/>
                  </a:cubicBezTo>
                  <a:cubicBezTo>
                    <a:pt x="910590" y="671830"/>
                    <a:pt x="891540" y="661670"/>
                    <a:pt x="875030" y="650240"/>
                  </a:cubicBezTo>
                  <a:cubicBezTo>
                    <a:pt x="858520" y="638810"/>
                    <a:pt x="843280" y="623570"/>
                    <a:pt x="831850" y="607060"/>
                  </a:cubicBezTo>
                  <a:cubicBezTo>
                    <a:pt x="819150" y="590550"/>
                    <a:pt x="810260" y="571500"/>
                    <a:pt x="803910" y="552450"/>
                  </a:cubicBezTo>
                  <a:cubicBezTo>
                    <a:pt x="797560" y="532130"/>
                    <a:pt x="795020" y="511810"/>
                    <a:pt x="796290" y="491490"/>
                  </a:cubicBezTo>
                  <a:cubicBezTo>
                    <a:pt x="796290" y="471170"/>
                    <a:pt x="800100" y="449580"/>
                    <a:pt x="807720" y="430530"/>
                  </a:cubicBezTo>
                  <a:cubicBezTo>
                    <a:pt x="814070" y="411480"/>
                    <a:pt x="824230" y="393700"/>
                    <a:pt x="836930" y="377190"/>
                  </a:cubicBezTo>
                  <a:cubicBezTo>
                    <a:pt x="849630" y="361950"/>
                    <a:pt x="866140" y="346710"/>
                    <a:pt x="882650" y="336550"/>
                  </a:cubicBezTo>
                  <a:cubicBezTo>
                    <a:pt x="899160" y="325120"/>
                    <a:pt x="919480" y="317500"/>
                    <a:pt x="938530" y="312420"/>
                  </a:cubicBezTo>
                  <a:cubicBezTo>
                    <a:pt x="958850" y="307340"/>
                    <a:pt x="980440" y="304800"/>
                    <a:pt x="999490" y="307340"/>
                  </a:cubicBezTo>
                  <a:cubicBezTo>
                    <a:pt x="1019810" y="308610"/>
                    <a:pt x="1041400" y="313690"/>
                    <a:pt x="1059180" y="321310"/>
                  </a:cubicBezTo>
                  <a:cubicBezTo>
                    <a:pt x="1078230" y="328930"/>
                    <a:pt x="1096010" y="340360"/>
                    <a:pt x="1111250" y="354330"/>
                  </a:cubicBezTo>
                  <a:cubicBezTo>
                    <a:pt x="1126490" y="368300"/>
                    <a:pt x="1135380" y="382270"/>
                    <a:pt x="1149350" y="401320"/>
                  </a:cubicBezTo>
                  <a:cubicBezTo>
                    <a:pt x="1170940" y="431800"/>
                    <a:pt x="1196340" y="469900"/>
                    <a:pt x="1220470" y="521970"/>
                  </a:cubicBezTo>
                  <a:cubicBezTo>
                    <a:pt x="1262380" y="608330"/>
                    <a:pt x="1309370" y="770890"/>
                    <a:pt x="1356360" y="886460"/>
                  </a:cubicBezTo>
                  <a:cubicBezTo>
                    <a:pt x="1399540" y="993140"/>
                    <a:pt x="1484630" y="1118870"/>
                    <a:pt x="1490980" y="1191260"/>
                  </a:cubicBezTo>
                  <a:cubicBezTo>
                    <a:pt x="1493520" y="1228090"/>
                    <a:pt x="1482090" y="1252220"/>
                    <a:pt x="1469390" y="1277620"/>
                  </a:cubicBezTo>
                  <a:cubicBezTo>
                    <a:pt x="1455420" y="1303020"/>
                    <a:pt x="1433830" y="1328420"/>
                    <a:pt x="1409700" y="1344930"/>
                  </a:cubicBezTo>
                  <a:cubicBezTo>
                    <a:pt x="1386840" y="1360170"/>
                    <a:pt x="1355090" y="1372870"/>
                    <a:pt x="1327150" y="1376680"/>
                  </a:cubicBezTo>
                  <a:cubicBezTo>
                    <a:pt x="1297940" y="1379220"/>
                    <a:pt x="1264920" y="1375410"/>
                    <a:pt x="1238250" y="1365250"/>
                  </a:cubicBezTo>
                  <a:cubicBezTo>
                    <a:pt x="1210310" y="1355090"/>
                    <a:pt x="1183640" y="1336040"/>
                    <a:pt x="1164590" y="1314450"/>
                  </a:cubicBezTo>
                  <a:cubicBezTo>
                    <a:pt x="1145540" y="1292860"/>
                    <a:pt x="1131570" y="1268730"/>
                    <a:pt x="1122680" y="1235710"/>
                  </a:cubicBezTo>
                  <a:cubicBezTo>
                    <a:pt x="1109980" y="1188720"/>
                    <a:pt x="1125220" y="1122680"/>
                    <a:pt x="1115060" y="1051560"/>
                  </a:cubicBezTo>
                  <a:cubicBezTo>
                    <a:pt x="1101090" y="946150"/>
                    <a:pt x="1037590" y="773430"/>
                    <a:pt x="1029970" y="670560"/>
                  </a:cubicBezTo>
                  <a:cubicBezTo>
                    <a:pt x="1024890" y="603250"/>
                    <a:pt x="1068070" y="539750"/>
                    <a:pt x="1042670" y="500380"/>
                  </a:cubicBezTo>
                  <a:cubicBezTo>
                    <a:pt x="1014730" y="458470"/>
                    <a:pt x="937260" y="454660"/>
                    <a:pt x="858520" y="435610"/>
                  </a:cubicBezTo>
                  <a:cubicBezTo>
                    <a:pt x="727710" y="406400"/>
                    <a:pt x="463550" y="406400"/>
                    <a:pt x="320040" y="375920"/>
                  </a:cubicBezTo>
                  <a:cubicBezTo>
                    <a:pt x="222250" y="354330"/>
                    <a:pt x="130810" y="336550"/>
                    <a:pt x="78740" y="298450"/>
                  </a:cubicBezTo>
                  <a:cubicBezTo>
                    <a:pt x="43180" y="273050"/>
                    <a:pt x="19050" y="241300"/>
                    <a:pt x="10160" y="207010"/>
                  </a:cubicBezTo>
                  <a:cubicBezTo>
                    <a:pt x="0" y="172720"/>
                    <a:pt x="3810" y="125730"/>
                    <a:pt x="19050" y="93980"/>
                  </a:cubicBezTo>
                  <a:cubicBezTo>
                    <a:pt x="34290" y="60960"/>
                    <a:pt x="68580" y="27940"/>
                    <a:pt x="101600" y="13970"/>
                  </a:cubicBezTo>
                  <a:cubicBezTo>
                    <a:pt x="133350" y="0"/>
                    <a:pt x="215900" y="10160"/>
                    <a:pt x="215900" y="10160"/>
                  </a:cubicBezTo>
                </a:path>
              </a:pathLst>
            </a:custGeom>
            <a:solidFill>
              <a:srgbClr val="70BBD6"/>
            </a:solidFill>
            <a:ln cap="sq">
              <a:noFill/>
              <a:prstDash val="solid"/>
              <a:miter/>
            </a:ln>
          </p:spPr>
          <p:txBody>
            <a:bodyPr/>
            <a:lstStyle/>
            <a:p>
              <a:endParaRPr lang="en-GB"/>
            </a:p>
          </p:txBody>
        </p:sp>
      </p:grpSp>
      <p:grpSp>
        <p:nvGrpSpPr>
          <p:cNvPr id="81" name="Group 81"/>
          <p:cNvGrpSpPr/>
          <p:nvPr/>
        </p:nvGrpSpPr>
        <p:grpSpPr>
          <a:xfrm>
            <a:off x="8562504" y="3115999"/>
            <a:ext cx="162854" cy="470905"/>
            <a:chOff x="0" y="0"/>
            <a:chExt cx="316230" cy="914400"/>
          </a:xfrm>
        </p:grpSpPr>
        <p:sp>
          <p:nvSpPr>
            <p:cNvPr id="82" name="Freeform 82"/>
            <p:cNvSpPr/>
            <p:nvPr/>
          </p:nvSpPr>
          <p:spPr>
            <a:xfrm>
              <a:off x="49530" y="49530"/>
              <a:ext cx="227330" cy="819150"/>
            </a:xfrm>
            <a:custGeom>
              <a:avLst/>
              <a:gdLst/>
              <a:ahLst/>
              <a:cxnLst/>
              <a:rect l="l" t="t" r="r" b="b"/>
              <a:pathLst>
                <a:path w="227330" h="819150">
                  <a:moveTo>
                    <a:pt x="171450" y="85090"/>
                  </a:moveTo>
                  <a:cubicBezTo>
                    <a:pt x="220980" y="408940"/>
                    <a:pt x="227330" y="646430"/>
                    <a:pt x="214630" y="722630"/>
                  </a:cubicBezTo>
                  <a:cubicBezTo>
                    <a:pt x="210820" y="750570"/>
                    <a:pt x="207010" y="764540"/>
                    <a:pt x="195580" y="779780"/>
                  </a:cubicBezTo>
                  <a:cubicBezTo>
                    <a:pt x="184150" y="795020"/>
                    <a:pt x="163830" y="808990"/>
                    <a:pt x="146050" y="814070"/>
                  </a:cubicBezTo>
                  <a:cubicBezTo>
                    <a:pt x="127000" y="819150"/>
                    <a:pt x="101600" y="815340"/>
                    <a:pt x="85090" y="810260"/>
                  </a:cubicBezTo>
                  <a:cubicBezTo>
                    <a:pt x="74930" y="806450"/>
                    <a:pt x="67310" y="802640"/>
                    <a:pt x="59690" y="795020"/>
                  </a:cubicBezTo>
                  <a:cubicBezTo>
                    <a:pt x="48260" y="782320"/>
                    <a:pt x="31750" y="760730"/>
                    <a:pt x="27940" y="742950"/>
                  </a:cubicBezTo>
                  <a:cubicBezTo>
                    <a:pt x="24130" y="723900"/>
                    <a:pt x="29210" y="697230"/>
                    <a:pt x="34290" y="681990"/>
                  </a:cubicBezTo>
                  <a:cubicBezTo>
                    <a:pt x="38100" y="671830"/>
                    <a:pt x="43180" y="665480"/>
                    <a:pt x="52070" y="656590"/>
                  </a:cubicBezTo>
                  <a:cubicBezTo>
                    <a:pt x="63500" y="646430"/>
                    <a:pt x="88900" y="632460"/>
                    <a:pt x="105410" y="628650"/>
                  </a:cubicBezTo>
                  <a:cubicBezTo>
                    <a:pt x="116840" y="626110"/>
                    <a:pt x="124460" y="626110"/>
                    <a:pt x="135890" y="628650"/>
                  </a:cubicBezTo>
                  <a:cubicBezTo>
                    <a:pt x="151130" y="632460"/>
                    <a:pt x="176530" y="643890"/>
                    <a:pt x="189230" y="656590"/>
                  </a:cubicBezTo>
                  <a:cubicBezTo>
                    <a:pt x="201930" y="670560"/>
                    <a:pt x="212090" y="693420"/>
                    <a:pt x="214630" y="712470"/>
                  </a:cubicBezTo>
                  <a:cubicBezTo>
                    <a:pt x="217170" y="731520"/>
                    <a:pt x="212090" y="754380"/>
                    <a:pt x="201930" y="770890"/>
                  </a:cubicBezTo>
                  <a:cubicBezTo>
                    <a:pt x="191770" y="787400"/>
                    <a:pt x="172720" y="802640"/>
                    <a:pt x="154940" y="810260"/>
                  </a:cubicBezTo>
                  <a:cubicBezTo>
                    <a:pt x="137160" y="817880"/>
                    <a:pt x="110490" y="816610"/>
                    <a:pt x="95250" y="814070"/>
                  </a:cubicBezTo>
                  <a:cubicBezTo>
                    <a:pt x="83820" y="811530"/>
                    <a:pt x="76200" y="807720"/>
                    <a:pt x="67310" y="800100"/>
                  </a:cubicBezTo>
                  <a:cubicBezTo>
                    <a:pt x="54610" y="789940"/>
                    <a:pt x="39370" y="778510"/>
                    <a:pt x="30480" y="753110"/>
                  </a:cubicBezTo>
                  <a:cubicBezTo>
                    <a:pt x="6350" y="678180"/>
                    <a:pt x="49530" y="377190"/>
                    <a:pt x="34290" y="287020"/>
                  </a:cubicBezTo>
                  <a:cubicBezTo>
                    <a:pt x="26670" y="248920"/>
                    <a:pt x="10160" y="233680"/>
                    <a:pt x="5080" y="207010"/>
                  </a:cubicBezTo>
                  <a:cubicBezTo>
                    <a:pt x="0" y="180340"/>
                    <a:pt x="0" y="151130"/>
                    <a:pt x="1270" y="123190"/>
                  </a:cubicBezTo>
                  <a:cubicBezTo>
                    <a:pt x="2540" y="97790"/>
                    <a:pt x="3810" y="64770"/>
                    <a:pt x="11430" y="45720"/>
                  </a:cubicBezTo>
                  <a:cubicBezTo>
                    <a:pt x="17780" y="31750"/>
                    <a:pt x="27940" y="22860"/>
                    <a:pt x="39370" y="15240"/>
                  </a:cubicBezTo>
                  <a:cubicBezTo>
                    <a:pt x="49530" y="7620"/>
                    <a:pt x="63500" y="2540"/>
                    <a:pt x="76200" y="1270"/>
                  </a:cubicBezTo>
                  <a:cubicBezTo>
                    <a:pt x="88900" y="0"/>
                    <a:pt x="104140" y="1270"/>
                    <a:pt x="116840" y="6350"/>
                  </a:cubicBezTo>
                  <a:cubicBezTo>
                    <a:pt x="128270" y="10160"/>
                    <a:pt x="140970" y="17780"/>
                    <a:pt x="149860" y="29210"/>
                  </a:cubicBezTo>
                  <a:cubicBezTo>
                    <a:pt x="160020" y="43180"/>
                    <a:pt x="171450" y="85090"/>
                    <a:pt x="171450" y="85090"/>
                  </a:cubicBezTo>
                </a:path>
              </a:pathLst>
            </a:custGeom>
            <a:solidFill>
              <a:srgbClr val="70BBD6"/>
            </a:solidFill>
            <a:ln cap="sq">
              <a:noFill/>
              <a:prstDash val="solid"/>
              <a:miter/>
            </a:ln>
          </p:spPr>
          <p:txBody>
            <a:bodyPr/>
            <a:lstStyle/>
            <a:p>
              <a:endParaRPr lang="en-GB"/>
            </a:p>
          </p:txBody>
        </p:sp>
      </p:grpSp>
      <p:grpSp>
        <p:nvGrpSpPr>
          <p:cNvPr id="83" name="Group 83"/>
          <p:cNvGrpSpPr/>
          <p:nvPr/>
        </p:nvGrpSpPr>
        <p:grpSpPr>
          <a:xfrm>
            <a:off x="825935" y="3157858"/>
            <a:ext cx="158276" cy="285813"/>
            <a:chOff x="0" y="0"/>
            <a:chExt cx="307340" cy="554990"/>
          </a:xfrm>
        </p:grpSpPr>
        <p:sp>
          <p:nvSpPr>
            <p:cNvPr id="84" name="Freeform 84"/>
            <p:cNvSpPr/>
            <p:nvPr/>
          </p:nvSpPr>
          <p:spPr>
            <a:xfrm>
              <a:off x="44450" y="50800"/>
              <a:ext cx="213360" cy="457200"/>
            </a:xfrm>
            <a:custGeom>
              <a:avLst/>
              <a:gdLst/>
              <a:ahLst/>
              <a:cxnLst/>
              <a:rect l="l" t="t" r="r" b="b"/>
              <a:pathLst>
                <a:path w="213360" h="457200">
                  <a:moveTo>
                    <a:pt x="177800" y="85090"/>
                  </a:moveTo>
                  <a:cubicBezTo>
                    <a:pt x="196850" y="332740"/>
                    <a:pt x="212090" y="341630"/>
                    <a:pt x="212090" y="360680"/>
                  </a:cubicBezTo>
                  <a:cubicBezTo>
                    <a:pt x="210820" y="382270"/>
                    <a:pt x="193040" y="420370"/>
                    <a:pt x="176530" y="435610"/>
                  </a:cubicBezTo>
                  <a:cubicBezTo>
                    <a:pt x="162560" y="448310"/>
                    <a:pt x="139700" y="453390"/>
                    <a:pt x="121920" y="453390"/>
                  </a:cubicBezTo>
                  <a:cubicBezTo>
                    <a:pt x="104140" y="453390"/>
                    <a:pt x="82550" y="448310"/>
                    <a:pt x="68580" y="435610"/>
                  </a:cubicBezTo>
                  <a:cubicBezTo>
                    <a:pt x="50800" y="420370"/>
                    <a:pt x="31750" y="383540"/>
                    <a:pt x="33020" y="359410"/>
                  </a:cubicBezTo>
                  <a:cubicBezTo>
                    <a:pt x="35560" y="335280"/>
                    <a:pt x="58420" y="300990"/>
                    <a:pt x="77470" y="288290"/>
                  </a:cubicBezTo>
                  <a:cubicBezTo>
                    <a:pt x="92710" y="276860"/>
                    <a:pt x="114300" y="274320"/>
                    <a:pt x="133350" y="275590"/>
                  </a:cubicBezTo>
                  <a:cubicBezTo>
                    <a:pt x="151130" y="278130"/>
                    <a:pt x="171450" y="287020"/>
                    <a:pt x="184150" y="299720"/>
                  </a:cubicBezTo>
                  <a:cubicBezTo>
                    <a:pt x="196850" y="312420"/>
                    <a:pt x="208280" y="332740"/>
                    <a:pt x="210820" y="350520"/>
                  </a:cubicBezTo>
                  <a:cubicBezTo>
                    <a:pt x="213360" y="368300"/>
                    <a:pt x="212090" y="391160"/>
                    <a:pt x="200660" y="406400"/>
                  </a:cubicBezTo>
                  <a:cubicBezTo>
                    <a:pt x="189230" y="426720"/>
                    <a:pt x="154940" y="449580"/>
                    <a:pt x="132080" y="453390"/>
                  </a:cubicBezTo>
                  <a:cubicBezTo>
                    <a:pt x="113030" y="457200"/>
                    <a:pt x="90170" y="447040"/>
                    <a:pt x="76200" y="440690"/>
                  </a:cubicBezTo>
                  <a:cubicBezTo>
                    <a:pt x="66040" y="435610"/>
                    <a:pt x="60960" y="431800"/>
                    <a:pt x="54610" y="421640"/>
                  </a:cubicBezTo>
                  <a:cubicBezTo>
                    <a:pt x="40640" y="402590"/>
                    <a:pt x="24130" y="354330"/>
                    <a:pt x="16510" y="320040"/>
                  </a:cubicBezTo>
                  <a:cubicBezTo>
                    <a:pt x="8890" y="287020"/>
                    <a:pt x="7620" y="257810"/>
                    <a:pt x="6350" y="222250"/>
                  </a:cubicBezTo>
                  <a:cubicBezTo>
                    <a:pt x="5080" y="175260"/>
                    <a:pt x="0" y="100330"/>
                    <a:pt x="11430" y="64770"/>
                  </a:cubicBezTo>
                  <a:cubicBezTo>
                    <a:pt x="19050" y="41910"/>
                    <a:pt x="31750" y="25400"/>
                    <a:pt x="45720" y="15240"/>
                  </a:cubicBezTo>
                  <a:cubicBezTo>
                    <a:pt x="57150" y="6350"/>
                    <a:pt x="69850" y="1270"/>
                    <a:pt x="83820" y="0"/>
                  </a:cubicBezTo>
                  <a:cubicBezTo>
                    <a:pt x="100330" y="0"/>
                    <a:pt x="127000" y="6350"/>
                    <a:pt x="142240" y="15240"/>
                  </a:cubicBezTo>
                  <a:cubicBezTo>
                    <a:pt x="153670" y="21590"/>
                    <a:pt x="162560" y="33020"/>
                    <a:pt x="168910" y="45720"/>
                  </a:cubicBezTo>
                  <a:cubicBezTo>
                    <a:pt x="175260" y="57150"/>
                    <a:pt x="177800" y="85090"/>
                    <a:pt x="177800" y="85090"/>
                  </a:cubicBezTo>
                </a:path>
              </a:pathLst>
            </a:custGeom>
            <a:solidFill>
              <a:srgbClr val="70BBD6"/>
            </a:solidFill>
            <a:ln cap="sq">
              <a:noFill/>
              <a:prstDash val="solid"/>
              <a:miter/>
            </a:ln>
          </p:spPr>
          <p:txBody>
            <a:bodyPr/>
            <a:lstStyle/>
            <a:p>
              <a:endParaRPr lang="en-GB"/>
            </a:p>
          </p:txBody>
        </p:sp>
      </p:grpSp>
      <p:grpSp>
        <p:nvGrpSpPr>
          <p:cNvPr id="85" name="Group 85"/>
          <p:cNvGrpSpPr/>
          <p:nvPr/>
        </p:nvGrpSpPr>
        <p:grpSpPr>
          <a:xfrm>
            <a:off x="8347710" y="3036570"/>
            <a:ext cx="235268" cy="203835"/>
            <a:chOff x="0" y="0"/>
            <a:chExt cx="313690" cy="271780"/>
          </a:xfrm>
        </p:grpSpPr>
        <p:sp>
          <p:nvSpPr>
            <p:cNvPr id="86" name="Freeform 86"/>
            <p:cNvSpPr/>
            <p:nvPr/>
          </p:nvSpPr>
          <p:spPr>
            <a:xfrm>
              <a:off x="50800" y="46990"/>
              <a:ext cx="212090" cy="175260"/>
            </a:xfrm>
            <a:custGeom>
              <a:avLst/>
              <a:gdLst/>
              <a:ahLst/>
              <a:cxnLst/>
              <a:rect l="l" t="t" r="r" b="b"/>
              <a:pathLst>
                <a:path w="212090" h="175260">
                  <a:moveTo>
                    <a:pt x="104140" y="3810"/>
                  </a:moveTo>
                  <a:cubicBezTo>
                    <a:pt x="200660" y="57150"/>
                    <a:pt x="212090" y="86360"/>
                    <a:pt x="210820" y="106680"/>
                  </a:cubicBezTo>
                  <a:cubicBezTo>
                    <a:pt x="210820" y="123190"/>
                    <a:pt x="200660" y="139700"/>
                    <a:pt x="190500" y="151130"/>
                  </a:cubicBezTo>
                  <a:cubicBezTo>
                    <a:pt x="179070" y="162560"/>
                    <a:pt x="163830" y="172720"/>
                    <a:pt x="147320" y="173990"/>
                  </a:cubicBezTo>
                  <a:cubicBezTo>
                    <a:pt x="127000" y="175260"/>
                    <a:pt x="93980" y="166370"/>
                    <a:pt x="78740" y="151130"/>
                  </a:cubicBezTo>
                  <a:cubicBezTo>
                    <a:pt x="64770" y="135890"/>
                    <a:pt x="54610" y="102870"/>
                    <a:pt x="59690" y="81280"/>
                  </a:cubicBezTo>
                  <a:cubicBezTo>
                    <a:pt x="64770" y="60960"/>
                    <a:pt x="86360" y="34290"/>
                    <a:pt x="106680" y="26670"/>
                  </a:cubicBezTo>
                  <a:cubicBezTo>
                    <a:pt x="125730" y="19050"/>
                    <a:pt x="160020" y="22860"/>
                    <a:pt x="177800" y="34290"/>
                  </a:cubicBezTo>
                  <a:cubicBezTo>
                    <a:pt x="195580" y="46990"/>
                    <a:pt x="212090" y="77470"/>
                    <a:pt x="210820" y="97790"/>
                  </a:cubicBezTo>
                  <a:cubicBezTo>
                    <a:pt x="210820" y="119380"/>
                    <a:pt x="195580" y="149860"/>
                    <a:pt x="177800" y="161290"/>
                  </a:cubicBezTo>
                  <a:cubicBezTo>
                    <a:pt x="160020" y="173990"/>
                    <a:pt x="129540" y="172720"/>
                    <a:pt x="106680" y="168910"/>
                  </a:cubicBezTo>
                  <a:cubicBezTo>
                    <a:pt x="81280" y="165100"/>
                    <a:pt x="49530" y="153670"/>
                    <a:pt x="31750" y="137160"/>
                  </a:cubicBezTo>
                  <a:cubicBezTo>
                    <a:pt x="15240" y="120650"/>
                    <a:pt x="0" y="93980"/>
                    <a:pt x="0" y="73660"/>
                  </a:cubicBezTo>
                  <a:cubicBezTo>
                    <a:pt x="0" y="52070"/>
                    <a:pt x="16510" y="22860"/>
                    <a:pt x="34290" y="11430"/>
                  </a:cubicBezTo>
                  <a:cubicBezTo>
                    <a:pt x="52070" y="0"/>
                    <a:pt x="104140" y="3810"/>
                    <a:pt x="104140" y="3810"/>
                  </a:cubicBezTo>
                </a:path>
              </a:pathLst>
            </a:custGeom>
            <a:solidFill>
              <a:srgbClr val="70BBD6"/>
            </a:solidFill>
            <a:ln cap="sq">
              <a:noFill/>
              <a:prstDash val="solid"/>
              <a:miter/>
            </a:ln>
          </p:spPr>
          <p:txBody>
            <a:bodyPr/>
            <a:lstStyle/>
            <a:p>
              <a:endParaRPr lang="en-GB"/>
            </a:p>
          </p:txBody>
        </p:sp>
      </p:grpSp>
      <p:grpSp>
        <p:nvGrpSpPr>
          <p:cNvPr id="87" name="Group 87"/>
          <p:cNvGrpSpPr/>
          <p:nvPr/>
        </p:nvGrpSpPr>
        <p:grpSpPr>
          <a:xfrm>
            <a:off x="8036243" y="2957512"/>
            <a:ext cx="623888" cy="258127"/>
            <a:chOff x="0" y="0"/>
            <a:chExt cx="831850" cy="344170"/>
          </a:xfrm>
        </p:grpSpPr>
        <p:sp>
          <p:nvSpPr>
            <p:cNvPr id="88" name="Freeform 88"/>
            <p:cNvSpPr/>
            <p:nvPr/>
          </p:nvSpPr>
          <p:spPr>
            <a:xfrm>
              <a:off x="46990" y="40640"/>
              <a:ext cx="739140" cy="255270"/>
            </a:xfrm>
            <a:custGeom>
              <a:avLst/>
              <a:gdLst/>
              <a:ahLst/>
              <a:cxnLst/>
              <a:rect l="l" t="t" r="r" b="b"/>
              <a:pathLst>
                <a:path w="739140" h="255270">
                  <a:moveTo>
                    <a:pt x="598170" y="224790"/>
                  </a:moveTo>
                  <a:cubicBezTo>
                    <a:pt x="539750" y="171450"/>
                    <a:pt x="492760" y="176530"/>
                    <a:pt x="449580" y="175260"/>
                  </a:cubicBezTo>
                  <a:cubicBezTo>
                    <a:pt x="392430" y="172720"/>
                    <a:pt x="312420" y="168910"/>
                    <a:pt x="251460" y="175260"/>
                  </a:cubicBezTo>
                  <a:cubicBezTo>
                    <a:pt x="196850" y="181610"/>
                    <a:pt x="139700" y="213360"/>
                    <a:pt x="97790" y="210820"/>
                  </a:cubicBezTo>
                  <a:cubicBezTo>
                    <a:pt x="68580" y="209550"/>
                    <a:pt x="39370" y="201930"/>
                    <a:pt x="24130" y="184150"/>
                  </a:cubicBezTo>
                  <a:cubicBezTo>
                    <a:pt x="8890" y="167640"/>
                    <a:pt x="0" y="130810"/>
                    <a:pt x="5080" y="107950"/>
                  </a:cubicBezTo>
                  <a:cubicBezTo>
                    <a:pt x="10160" y="86360"/>
                    <a:pt x="35560" y="58420"/>
                    <a:pt x="57150" y="49530"/>
                  </a:cubicBezTo>
                  <a:cubicBezTo>
                    <a:pt x="78740" y="41910"/>
                    <a:pt x="115570" y="49530"/>
                    <a:pt x="134620" y="59690"/>
                  </a:cubicBezTo>
                  <a:cubicBezTo>
                    <a:pt x="149860" y="69850"/>
                    <a:pt x="162560" y="86360"/>
                    <a:pt x="166370" y="102870"/>
                  </a:cubicBezTo>
                  <a:cubicBezTo>
                    <a:pt x="171450" y="124460"/>
                    <a:pt x="166370" y="162560"/>
                    <a:pt x="151130" y="180340"/>
                  </a:cubicBezTo>
                  <a:cubicBezTo>
                    <a:pt x="137160" y="198120"/>
                    <a:pt x="101600" y="212090"/>
                    <a:pt x="80010" y="212090"/>
                  </a:cubicBezTo>
                  <a:cubicBezTo>
                    <a:pt x="62230" y="212090"/>
                    <a:pt x="43180" y="201930"/>
                    <a:pt x="30480" y="190500"/>
                  </a:cubicBezTo>
                  <a:cubicBezTo>
                    <a:pt x="17780" y="179070"/>
                    <a:pt x="7620" y="161290"/>
                    <a:pt x="3810" y="144780"/>
                  </a:cubicBezTo>
                  <a:cubicBezTo>
                    <a:pt x="1270" y="128270"/>
                    <a:pt x="3810" y="106680"/>
                    <a:pt x="11430" y="91440"/>
                  </a:cubicBezTo>
                  <a:cubicBezTo>
                    <a:pt x="19050" y="76200"/>
                    <a:pt x="29210" y="64770"/>
                    <a:pt x="48260" y="53340"/>
                  </a:cubicBezTo>
                  <a:cubicBezTo>
                    <a:pt x="83820" y="34290"/>
                    <a:pt x="152400" y="17780"/>
                    <a:pt x="217170" y="10160"/>
                  </a:cubicBezTo>
                  <a:cubicBezTo>
                    <a:pt x="302260" y="0"/>
                    <a:pt x="450850" y="7620"/>
                    <a:pt x="520700" y="12700"/>
                  </a:cubicBezTo>
                  <a:cubicBezTo>
                    <a:pt x="558800" y="15240"/>
                    <a:pt x="580390" y="12700"/>
                    <a:pt x="607060" y="24130"/>
                  </a:cubicBezTo>
                  <a:cubicBezTo>
                    <a:pt x="635000" y="35560"/>
                    <a:pt x="664210" y="63500"/>
                    <a:pt x="685800" y="83820"/>
                  </a:cubicBezTo>
                  <a:cubicBezTo>
                    <a:pt x="703580" y="101600"/>
                    <a:pt x="721360" y="120650"/>
                    <a:pt x="728980" y="140970"/>
                  </a:cubicBezTo>
                  <a:cubicBezTo>
                    <a:pt x="736600" y="158750"/>
                    <a:pt x="739140" y="179070"/>
                    <a:pt x="734060" y="195580"/>
                  </a:cubicBezTo>
                  <a:cubicBezTo>
                    <a:pt x="730250" y="212090"/>
                    <a:pt x="716280" y="231140"/>
                    <a:pt x="701040" y="241300"/>
                  </a:cubicBezTo>
                  <a:cubicBezTo>
                    <a:pt x="687070" y="250190"/>
                    <a:pt x="664210" y="255270"/>
                    <a:pt x="647700" y="252730"/>
                  </a:cubicBezTo>
                  <a:cubicBezTo>
                    <a:pt x="629920" y="250190"/>
                    <a:pt x="598170" y="224790"/>
                    <a:pt x="598170" y="224790"/>
                  </a:cubicBezTo>
                </a:path>
              </a:pathLst>
            </a:custGeom>
            <a:solidFill>
              <a:srgbClr val="70BBD6"/>
            </a:solidFill>
            <a:ln cap="sq">
              <a:noFill/>
              <a:prstDash val="solid"/>
              <a:miter/>
            </a:ln>
          </p:spPr>
          <p:txBody>
            <a:bodyPr/>
            <a:lstStyle/>
            <a:p>
              <a:endParaRPr lang="en-GB"/>
            </a:p>
          </p:txBody>
        </p:sp>
      </p:grpSp>
      <p:grpSp>
        <p:nvGrpSpPr>
          <p:cNvPr id="89" name="Group 89"/>
          <p:cNvGrpSpPr/>
          <p:nvPr/>
        </p:nvGrpSpPr>
        <p:grpSpPr>
          <a:xfrm>
            <a:off x="9531887" y="3150663"/>
            <a:ext cx="129499" cy="130153"/>
            <a:chOff x="0" y="0"/>
            <a:chExt cx="251460" cy="252730"/>
          </a:xfrm>
        </p:grpSpPr>
        <p:sp>
          <p:nvSpPr>
            <p:cNvPr id="90" name="Freeform 90"/>
            <p:cNvSpPr/>
            <p:nvPr/>
          </p:nvSpPr>
          <p:spPr>
            <a:xfrm>
              <a:off x="49530" y="50800"/>
              <a:ext cx="149860" cy="153670"/>
            </a:xfrm>
            <a:custGeom>
              <a:avLst/>
              <a:gdLst/>
              <a:ahLst/>
              <a:cxnLst/>
              <a:rect l="l" t="t" r="r" b="b"/>
              <a:pathLst>
                <a:path w="149860" h="153670">
                  <a:moveTo>
                    <a:pt x="149860" y="53340"/>
                  </a:moveTo>
                  <a:cubicBezTo>
                    <a:pt x="130810" y="133350"/>
                    <a:pt x="119380" y="139700"/>
                    <a:pt x="107950" y="144780"/>
                  </a:cubicBezTo>
                  <a:cubicBezTo>
                    <a:pt x="97790" y="149860"/>
                    <a:pt x="85090" y="153670"/>
                    <a:pt x="72390" y="151130"/>
                  </a:cubicBezTo>
                  <a:cubicBezTo>
                    <a:pt x="54610" y="148590"/>
                    <a:pt x="22860" y="129540"/>
                    <a:pt x="12700" y="115570"/>
                  </a:cubicBezTo>
                  <a:cubicBezTo>
                    <a:pt x="3810" y="104140"/>
                    <a:pt x="0" y="93980"/>
                    <a:pt x="1270" y="80010"/>
                  </a:cubicBezTo>
                  <a:cubicBezTo>
                    <a:pt x="2540" y="62230"/>
                    <a:pt x="17780" y="29210"/>
                    <a:pt x="30480" y="15240"/>
                  </a:cubicBezTo>
                  <a:cubicBezTo>
                    <a:pt x="39370" y="6350"/>
                    <a:pt x="50800" y="1270"/>
                    <a:pt x="63500" y="0"/>
                  </a:cubicBezTo>
                  <a:cubicBezTo>
                    <a:pt x="82550" y="0"/>
                    <a:pt x="130810" y="21590"/>
                    <a:pt x="130810" y="21590"/>
                  </a:cubicBezTo>
                </a:path>
              </a:pathLst>
            </a:custGeom>
            <a:solidFill>
              <a:srgbClr val="A2E363"/>
            </a:solidFill>
            <a:ln cap="sq">
              <a:noFill/>
              <a:prstDash val="solid"/>
              <a:miter/>
            </a:ln>
          </p:spPr>
          <p:txBody>
            <a:bodyPr/>
            <a:lstStyle/>
            <a:p>
              <a:endParaRPr lang="en-GB"/>
            </a:p>
          </p:txBody>
        </p:sp>
      </p:grpSp>
      <p:grpSp>
        <p:nvGrpSpPr>
          <p:cNvPr id="91" name="Group 91"/>
          <p:cNvGrpSpPr/>
          <p:nvPr/>
        </p:nvGrpSpPr>
        <p:grpSpPr>
          <a:xfrm>
            <a:off x="9380151" y="3083952"/>
            <a:ext cx="214523" cy="214523"/>
            <a:chOff x="0" y="0"/>
            <a:chExt cx="416560" cy="416560"/>
          </a:xfrm>
        </p:grpSpPr>
        <p:sp>
          <p:nvSpPr>
            <p:cNvPr id="92" name="Freeform 92"/>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4800"/>
                  </a:cubicBezTo>
                  <a:cubicBezTo>
                    <a:pt x="203200" y="314960"/>
                    <a:pt x="175260" y="320040"/>
                    <a:pt x="149860" y="318770"/>
                  </a:cubicBezTo>
                  <a:cubicBezTo>
                    <a:pt x="125730" y="317500"/>
                    <a:pt x="99060" y="30861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2080" y="5080"/>
                  </a:cubicBezTo>
                  <a:cubicBezTo>
                    <a:pt x="156210" y="0"/>
                    <a:pt x="184150" y="127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93" name="Group 93"/>
          <p:cNvGrpSpPr/>
          <p:nvPr/>
        </p:nvGrpSpPr>
        <p:grpSpPr>
          <a:xfrm>
            <a:off x="9370340" y="3108805"/>
            <a:ext cx="214523" cy="214523"/>
            <a:chOff x="0" y="0"/>
            <a:chExt cx="416560" cy="416560"/>
          </a:xfrm>
        </p:grpSpPr>
        <p:sp>
          <p:nvSpPr>
            <p:cNvPr id="94" name="Freeform 94"/>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4800"/>
                  </a:cubicBezTo>
                  <a:cubicBezTo>
                    <a:pt x="201930" y="314960"/>
                    <a:pt x="175260" y="320040"/>
                    <a:pt x="149860" y="318770"/>
                  </a:cubicBezTo>
                  <a:cubicBezTo>
                    <a:pt x="125730" y="317500"/>
                    <a:pt x="99060" y="30861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95" name="Group 95"/>
          <p:cNvGrpSpPr/>
          <p:nvPr/>
        </p:nvGrpSpPr>
        <p:grpSpPr>
          <a:xfrm>
            <a:off x="9370340" y="3133658"/>
            <a:ext cx="214523" cy="214523"/>
            <a:chOff x="0" y="0"/>
            <a:chExt cx="416560" cy="416560"/>
          </a:xfrm>
        </p:grpSpPr>
        <p:sp>
          <p:nvSpPr>
            <p:cNvPr id="96" name="Freeform 96"/>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6070"/>
                  </a:cubicBezTo>
                  <a:cubicBezTo>
                    <a:pt x="201930" y="314960"/>
                    <a:pt x="175260" y="320040"/>
                    <a:pt x="149860" y="318770"/>
                  </a:cubicBezTo>
                  <a:cubicBezTo>
                    <a:pt x="125730" y="317500"/>
                    <a:pt x="99060" y="30988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97" name="Group 97"/>
          <p:cNvGrpSpPr/>
          <p:nvPr/>
        </p:nvGrpSpPr>
        <p:grpSpPr>
          <a:xfrm>
            <a:off x="9370340" y="3143469"/>
            <a:ext cx="214523" cy="214523"/>
            <a:chOff x="0" y="0"/>
            <a:chExt cx="416560" cy="416560"/>
          </a:xfrm>
        </p:grpSpPr>
        <p:sp>
          <p:nvSpPr>
            <p:cNvPr id="98" name="Freeform 98"/>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5260" y="321310"/>
                    <a:pt x="149860" y="320040"/>
                  </a:cubicBezTo>
                  <a:cubicBezTo>
                    <a:pt x="125730" y="317500"/>
                    <a:pt x="99060" y="309880"/>
                    <a:pt x="77470" y="297180"/>
                  </a:cubicBezTo>
                  <a:cubicBezTo>
                    <a:pt x="57150" y="284480"/>
                    <a:pt x="36830" y="264160"/>
                    <a:pt x="24130" y="242570"/>
                  </a:cubicBezTo>
                  <a:cubicBezTo>
                    <a:pt x="11430" y="222250"/>
                    <a:pt x="2540" y="19558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254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99" name="Group 99"/>
          <p:cNvGrpSpPr/>
          <p:nvPr/>
        </p:nvGrpSpPr>
        <p:grpSpPr>
          <a:xfrm>
            <a:off x="9370340" y="3146085"/>
            <a:ext cx="214523" cy="214523"/>
            <a:chOff x="0" y="0"/>
            <a:chExt cx="416560" cy="416560"/>
          </a:xfrm>
        </p:grpSpPr>
        <p:sp>
          <p:nvSpPr>
            <p:cNvPr id="100" name="Freeform 100"/>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6070"/>
                  </a:cubicBezTo>
                  <a:cubicBezTo>
                    <a:pt x="201930" y="314960"/>
                    <a:pt x="175260" y="320040"/>
                    <a:pt x="149860" y="318770"/>
                  </a:cubicBezTo>
                  <a:cubicBezTo>
                    <a:pt x="125730" y="317500"/>
                    <a:pt x="99060" y="309880"/>
                    <a:pt x="77470" y="29718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101" name="Group 101"/>
          <p:cNvGrpSpPr/>
          <p:nvPr/>
        </p:nvGrpSpPr>
        <p:grpSpPr>
          <a:xfrm>
            <a:off x="9370340" y="3150663"/>
            <a:ext cx="214523" cy="214523"/>
            <a:chOff x="0" y="0"/>
            <a:chExt cx="416560" cy="416560"/>
          </a:xfrm>
        </p:grpSpPr>
        <p:sp>
          <p:nvSpPr>
            <p:cNvPr id="102" name="Freeform 102"/>
            <p:cNvSpPr/>
            <p:nvPr/>
          </p:nvSpPr>
          <p:spPr>
            <a:xfrm>
              <a:off x="49530" y="46990"/>
              <a:ext cx="311150" cy="320040"/>
            </a:xfrm>
            <a:custGeom>
              <a:avLst/>
              <a:gdLst/>
              <a:ahLst/>
              <a:cxnLst/>
              <a:rect l="l" t="t" r="r" b="b"/>
              <a:pathLst>
                <a:path w="311150" h="320040">
                  <a:moveTo>
                    <a:pt x="311150" y="113030"/>
                  </a:moveTo>
                  <a:cubicBezTo>
                    <a:pt x="311150" y="213360"/>
                    <a:pt x="299720" y="238760"/>
                    <a:pt x="284480" y="257810"/>
                  </a:cubicBezTo>
                  <a:cubicBezTo>
                    <a:pt x="269240" y="276860"/>
                    <a:pt x="247650" y="294640"/>
                    <a:pt x="224790" y="304800"/>
                  </a:cubicBezTo>
                  <a:cubicBezTo>
                    <a:pt x="201930" y="314960"/>
                    <a:pt x="175260" y="320040"/>
                    <a:pt x="149860" y="318770"/>
                  </a:cubicBezTo>
                  <a:cubicBezTo>
                    <a:pt x="125730" y="317500"/>
                    <a:pt x="99060" y="308610"/>
                    <a:pt x="77470" y="295910"/>
                  </a:cubicBezTo>
                  <a:cubicBezTo>
                    <a:pt x="57150" y="283210"/>
                    <a:pt x="36830" y="262890"/>
                    <a:pt x="24130" y="242570"/>
                  </a:cubicBezTo>
                  <a:cubicBezTo>
                    <a:pt x="11430" y="220980"/>
                    <a:pt x="2540" y="194310"/>
                    <a:pt x="1270" y="170180"/>
                  </a:cubicBezTo>
                  <a:cubicBezTo>
                    <a:pt x="0" y="144780"/>
                    <a:pt x="5080" y="116840"/>
                    <a:pt x="15240" y="95250"/>
                  </a:cubicBezTo>
                  <a:cubicBezTo>
                    <a:pt x="25400" y="72390"/>
                    <a:pt x="43180" y="50800"/>
                    <a:pt x="62230" y="35560"/>
                  </a:cubicBezTo>
                  <a:cubicBezTo>
                    <a:pt x="81280" y="20320"/>
                    <a:pt x="106680" y="8890"/>
                    <a:pt x="130810" y="3810"/>
                  </a:cubicBezTo>
                  <a:cubicBezTo>
                    <a:pt x="154940" y="0"/>
                    <a:pt x="184150" y="127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103" name="Group 103"/>
          <p:cNvGrpSpPr/>
          <p:nvPr/>
        </p:nvGrpSpPr>
        <p:grpSpPr>
          <a:xfrm>
            <a:off x="16503237" y="2970150"/>
            <a:ext cx="345984" cy="161546"/>
            <a:chOff x="0" y="0"/>
            <a:chExt cx="671830" cy="313690"/>
          </a:xfrm>
        </p:grpSpPr>
        <p:sp>
          <p:nvSpPr>
            <p:cNvPr id="104" name="Freeform 104"/>
            <p:cNvSpPr/>
            <p:nvPr/>
          </p:nvSpPr>
          <p:spPr>
            <a:xfrm>
              <a:off x="43180" y="53340"/>
              <a:ext cx="579120" cy="214630"/>
            </a:xfrm>
            <a:custGeom>
              <a:avLst/>
              <a:gdLst/>
              <a:ahLst/>
              <a:cxnLst/>
              <a:rect l="l" t="t" r="r" b="b"/>
              <a:pathLst>
                <a:path w="579120" h="214630">
                  <a:moveTo>
                    <a:pt x="86360" y="0"/>
                  </a:moveTo>
                  <a:cubicBezTo>
                    <a:pt x="307340" y="2540"/>
                    <a:pt x="480060" y="11430"/>
                    <a:pt x="532130" y="39370"/>
                  </a:cubicBezTo>
                  <a:cubicBezTo>
                    <a:pt x="554990" y="50800"/>
                    <a:pt x="563880" y="66040"/>
                    <a:pt x="570230" y="82550"/>
                  </a:cubicBezTo>
                  <a:cubicBezTo>
                    <a:pt x="577850" y="99060"/>
                    <a:pt x="579120" y="123190"/>
                    <a:pt x="575310" y="140970"/>
                  </a:cubicBezTo>
                  <a:cubicBezTo>
                    <a:pt x="570230" y="158750"/>
                    <a:pt x="557530" y="177800"/>
                    <a:pt x="543560" y="189230"/>
                  </a:cubicBezTo>
                  <a:cubicBezTo>
                    <a:pt x="528320" y="200660"/>
                    <a:pt x="508000" y="210820"/>
                    <a:pt x="488950" y="209550"/>
                  </a:cubicBezTo>
                  <a:cubicBezTo>
                    <a:pt x="464820" y="208280"/>
                    <a:pt x="426720" y="191770"/>
                    <a:pt x="412750" y="170180"/>
                  </a:cubicBezTo>
                  <a:cubicBezTo>
                    <a:pt x="397510" y="149860"/>
                    <a:pt x="394970" y="109220"/>
                    <a:pt x="401320" y="86360"/>
                  </a:cubicBezTo>
                  <a:cubicBezTo>
                    <a:pt x="406400" y="67310"/>
                    <a:pt x="420370" y="49530"/>
                    <a:pt x="438150" y="40640"/>
                  </a:cubicBezTo>
                  <a:cubicBezTo>
                    <a:pt x="459740" y="30480"/>
                    <a:pt x="500380" y="26670"/>
                    <a:pt x="523240" y="34290"/>
                  </a:cubicBezTo>
                  <a:cubicBezTo>
                    <a:pt x="542290" y="40640"/>
                    <a:pt x="557530" y="57150"/>
                    <a:pt x="566420" y="73660"/>
                  </a:cubicBezTo>
                  <a:cubicBezTo>
                    <a:pt x="575310" y="90170"/>
                    <a:pt x="579120" y="113030"/>
                    <a:pt x="576580" y="130810"/>
                  </a:cubicBezTo>
                  <a:cubicBezTo>
                    <a:pt x="574040" y="149860"/>
                    <a:pt x="565150" y="170180"/>
                    <a:pt x="551180" y="182880"/>
                  </a:cubicBezTo>
                  <a:cubicBezTo>
                    <a:pt x="532130" y="198120"/>
                    <a:pt x="506730" y="204470"/>
                    <a:pt x="468630" y="207010"/>
                  </a:cubicBezTo>
                  <a:cubicBezTo>
                    <a:pt x="383540" y="214630"/>
                    <a:pt x="110490" y="191770"/>
                    <a:pt x="46990" y="158750"/>
                  </a:cubicBezTo>
                  <a:cubicBezTo>
                    <a:pt x="22860" y="146050"/>
                    <a:pt x="13970" y="132080"/>
                    <a:pt x="7620" y="114300"/>
                  </a:cubicBezTo>
                  <a:cubicBezTo>
                    <a:pt x="0" y="96520"/>
                    <a:pt x="1270" y="71120"/>
                    <a:pt x="7620" y="54610"/>
                  </a:cubicBezTo>
                  <a:cubicBezTo>
                    <a:pt x="11430" y="40640"/>
                    <a:pt x="19050" y="29210"/>
                    <a:pt x="30480" y="21590"/>
                  </a:cubicBezTo>
                  <a:cubicBezTo>
                    <a:pt x="43180" y="10160"/>
                    <a:pt x="86360" y="0"/>
                    <a:pt x="86360" y="0"/>
                  </a:cubicBezTo>
                </a:path>
              </a:pathLst>
            </a:custGeom>
            <a:solidFill>
              <a:srgbClr val="A2E363"/>
            </a:solidFill>
            <a:ln cap="sq">
              <a:noFill/>
              <a:prstDash val="solid"/>
              <a:miter/>
            </a:ln>
          </p:spPr>
          <p:txBody>
            <a:bodyPr/>
            <a:lstStyle/>
            <a:p>
              <a:endParaRPr lang="en-GB"/>
            </a:p>
          </p:txBody>
        </p:sp>
      </p:grpSp>
      <p:grpSp>
        <p:nvGrpSpPr>
          <p:cNvPr id="105" name="Group 105"/>
          <p:cNvGrpSpPr/>
          <p:nvPr/>
        </p:nvGrpSpPr>
        <p:grpSpPr>
          <a:xfrm>
            <a:off x="16736727" y="2979306"/>
            <a:ext cx="480061" cy="258998"/>
            <a:chOff x="0" y="0"/>
            <a:chExt cx="932180" cy="502920"/>
          </a:xfrm>
        </p:grpSpPr>
        <p:sp>
          <p:nvSpPr>
            <p:cNvPr id="106" name="Freeform 106"/>
            <p:cNvSpPr/>
            <p:nvPr/>
          </p:nvSpPr>
          <p:spPr>
            <a:xfrm>
              <a:off x="48260" y="50800"/>
              <a:ext cx="834390" cy="402590"/>
            </a:xfrm>
            <a:custGeom>
              <a:avLst/>
              <a:gdLst/>
              <a:ahLst/>
              <a:cxnLst/>
              <a:rect l="l" t="t" r="r" b="b"/>
              <a:pathLst>
                <a:path w="834390" h="402590">
                  <a:moveTo>
                    <a:pt x="86360" y="0"/>
                  </a:moveTo>
                  <a:cubicBezTo>
                    <a:pt x="367030" y="3810"/>
                    <a:pt x="434340" y="7620"/>
                    <a:pt x="482600" y="20320"/>
                  </a:cubicBezTo>
                  <a:cubicBezTo>
                    <a:pt x="518160" y="29210"/>
                    <a:pt x="538480" y="39370"/>
                    <a:pt x="570230" y="57150"/>
                  </a:cubicBezTo>
                  <a:cubicBezTo>
                    <a:pt x="613410" y="80010"/>
                    <a:pt x="669290" y="118110"/>
                    <a:pt x="712470" y="153670"/>
                  </a:cubicBezTo>
                  <a:cubicBezTo>
                    <a:pt x="753110" y="186690"/>
                    <a:pt x="802640" y="226060"/>
                    <a:pt x="820420" y="259080"/>
                  </a:cubicBezTo>
                  <a:cubicBezTo>
                    <a:pt x="831850" y="280670"/>
                    <a:pt x="834390" y="299720"/>
                    <a:pt x="831850" y="318770"/>
                  </a:cubicBezTo>
                  <a:cubicBezTo>
                    <a:pt x="829310" y="337820"/>
                    <a:pt x="817880" y="359410"/>
                    <a:pt x="805180" y="373380"/>
                  </a:cubicBezTo>
                  <a:cubicBezTo>
                    <a:pt x="791210" y="386080"/>
                    <a:pt x="765810" y="396240"/>
                    <a:pt x="750570" y="400050"/>
                  </a:cubicBezTo>
                  <a:cubicBezTo>
                    <a:pt x="739140" y="402590"/>
                    <a:pt x="728980" y="400050"/>
                    <a:pt x="720090" y="398780"/>
                  </a:cubicBezTo>
                  <a:cubicBezTo>
                    <a:pt x="709930" y="396240"/>
                    <a:pt x="699770" y="394970"/>
                    <a:pt x="690880" y="387350"/>
                  </a:cubicBezTo>
                  <a:cubicBezTo>
                    <a:pt x="676910" y="378460"/>
                    <a:pt x="657860" y="356870"/>
                    <a:pt x="650240" y="342900"/>
                  </a:cubicBezTo>
                  <a:cubicBezTo>
                    <a:pt x="645160" y="332740"/>
                    <a:pt x="643890" y="323850"/>
                    <a:pt x="643890" y="312420"/>
                  </a:cubicBezTo>
                  <a:cubicBezTo>
                    <a:pt x="643890" y="295910"/>
                    <a:pt x="647700" y="270510"/>
                    <a:pt x="657860" y="254000"/>
                  </a:cubicBezTo>
                  <a:cubicBezTo>
                    <a:pt x="669290" y="237490"/>
                    <a:pt x="688340" y="223520"/>
                    <a:pt x="706120" y="215900"/>
                  </a:cubicBezTo>
                  <a:cubicBezTo>
                    <a:pt x="723900" y="209550"/>
                    <a:pt x="748030" y="209550"/>
                    <a:pt x="765810" y="214630"/>
                  </a:cubicBezTo>
                  <a:cubicBezTo>
                    <a:pt x="784860" y="220980"/>
                    <a:pt x="805180" y="238760"/>
                    <a:pt x="815340" y="250190"/>
                  </a:cubicBezTo>
                  <a:cubicBezTo>
                    <a:pt x="822960" y="259080"/>
                    <a:pt x="825500" y="269240"/>
                    <a:pt x="829310" y="278130"/>
                  </a:cubicBezTo>
                  <a:cubicBezTo>
                    <a:pt x="831850" y="288290"/>
                    <a:pt x="834390" y="297180"/>
                    <a:pt x="833120" y="308610"/>
                  </a:cubicBezTo>
                  <a:cubicBezTo>
                    <a:pt x="830580" y="325120"/>
                    <a:pt x="822960" y="350520"/>
                    <a:pt x="811530" y="365760"/>
                  </a:cubicBezTo>
                  <a:cubicBezTo>
                    <a:pt x="798830" y="379730"/>
                    <a:pt x="775970" y="392430"/>
                    <a:pt x="760730" y="397510"/>
                  </a:cubicBezTo>
                  <a:cubicBezTo>
                    <a:pt x="749300" y="401320"/>
                    <a:pt x="741680" y="402590"/>
                    <a:pt x="730250" y="400050"/>
                  </a:cubicBezTo>
                  <a:cubicBezTo>
                    <a:pt x="713740" y="397510"/>
                    <a:pt x="693420" y="388620"/>
                    <a:pt x="674370" y="375920"/>
                  </a:cubicBezTo>
                  <a:cubicBezTo>
                    <a:pt x="646430" y="356870"/>
                    <a:pt x="617220" y="313690"/>
                    <a:pt x="586740" y="289560"/>
                  </a:cubicBezTo>
                  <a:cubicBezTo>
                    <a:pt x="557530" y="266700"/>
                    <a:pt x="530860" y="247650"/>
                    <a:pt x="492760" y="231140"/>
                  </a:cubicBezTo>
                  <a:cubicBezTo>
                    <a:pt x="444500" y="208280"/>
                    <a:pt x="378460" y="189230"/>
                    <a:pt x="311150" y="176530"/>
                  </a:cubicBezTo>
                  <a:cubicBezTo>
                    <a:pt x="232410" y="162560"/>
                    <a:pt x="90170" y="176530"/>
                    <a:pt x="46990" y="157480"/>
                  </a:cubicBezTo>
                  <a:cubicBezTo>
                    <a:pt x="30480" y="151130"/>
                    <a:pt x="24130" y="143510"/>
                    <a:pt x="16510" y="130810"/>
                  </a:cubicBezTo>
                  <a:cubicBezTo>
                    <a:pt x="7620" y="116840"/>
                    <a:pt x="0" y="91440"/>
                    <a:pt x="2540" y="73660"/>
                  </a:cubicBezTo>
                  <a:cubicBezTo>
                    <a:pt x="5080" y="54610"/>
                    <a:pt x="16510" y="33020"/>
                    <a:pt x="30480" y="20320"/>
                  </a:cubicBezTo>
                  <a:cubicBezTo>
                    <a:pt x="44450" y="8890"/>
                    <a:pt x="86360" y="0"/>
                    <a:pt x="86360" y="0"/>
                  </a:cubicBezTo>
                </a:path>
              </a:pathLst>
            </a:custGeom>
            <a:solidFill>
              <a:srgbClr val="A2E363"/>
            </a:solidFill>
            <a:ln cap="sq">
              <a:noFill/>
              <a:prstDash val="solid"/>
              <a:miter/>
            </a:ln>
          </p:spPr>
          <p:txBody>
            <a:bodyPr/>
            <a:lstStyle/>
            <a:p>
              <a:endParaRPr lang="en-GB"/>
            </a:p>
          </p:txBody>
        </p:sp>
      </p:grpSp>
      <p:grpSp>
        <p:nvGrpSpPr>
          <p:cNvPr id="107" name="Group 107"/>
          <p:cNvGrpSpPr/>
          <p:nvPr/>
        </p:nvGrpSpPr>
        <p:grpSpPr>
          <a:xfrm>
            <a:off x="16977411" y="2993041"/>
            <a:ext cx="132115" cy="136693"/>
            <a:chOff x="0" y="0"/>
            <a:chExt cx="256540" cy="265430"/>
          </a:xfrm>
        </p:grpSpPr>
        <p:sp>
          <p:nvSpPr>
            <p:cNvPr id="108" name="Freeform 108"/>
            <p:cNvSpPr/>
            <p:nvPr/>
          </p:nvSpPr>
          <p:spPr>
            <a:xfrm>
              <a:off x="43180" y="49530"/>
              <a:ext cx="161290" cy="167640"/>
            </a:xfrm>
            <a:custGeom>
              <a:avLst/>
              <a:gdLst/>
              <a:ahLst/>
              <a:cxnLst/>
              <a:rect l="l" t="t" r="r" b="b"/>
              <a:pathLst>
                <a:path w="161290" h="167640">
                  <a:moveTo>
                    <a:pt x="161290" y="57150"/>
                  </a:moveTo>
                  <a:cubicBezTo>
                    <a:pt x="139700" y="146050"/>
                    <a:pt x="128270" y="152400"/>
                    <a:pt x="116840" y="157480"/>
                  </a:cubicBezTo>
                  <a:cubicBezTo>
                    <a:pt x="104140" y="162560"/>
                    <a:pt x="91440" y="167640"/>
                    <a:pt x="77470" y="165100"/>
                  </a:cubicBezTo>
                  <a:cubicBezTo>
                    <a:pt x="58420" y="161290"/>
                    <a:pt x="24130" y="144780"/>
                    <a:pt x="11430" y="124460"/>
                  </a:cubicBezTo>
                  <a:cubicBezTo>
                    <a:pt x="0" y="105410"/>
                    <a:pt x="1270" y="67310"/>
                    <a:pt x="7620" y="48260"/>
                  </a:cubicBezTo>
                  <a:cubicBezTo>
                    <a:pt x="11430" y="34290"/>
                    <a:pt x="21590" y="25400"/>
                    <a:pt x="31750" y="17780"/>
                  </a:cubicBezTo>
                  <a:cubicBezTo>
                    <a:pt x="41910" y="8890"/>
                    <a:pt x="53340" y="2540"/>
                    <a:pt x="67310" y="1270"/>
                  </a:cubicBezTo>
                  <a:cubicBezTo>
                    <a:pt x="87630" y="0"/>
                    <a:pt x="140970" y="24130"/>
                    <a:pt x="140970" y="24130"/>
                  </a:cubicBezTo>
                </a:path>
              </a:pathLst>
            </a:custGeom>
            <a:solidFill>
              <a:srgbClr val="A2E363"/>
            </a:solidFill>
            <a:ln cap="sq">
              <a:noFill/>
              <a:prstDash val="solid"/>
              <a:miter/>
            </a:ln>
          </p:spPr>
          <p:txBody>
            <a:bodyPr/>
            <a:lstStyle/>
            <a:p>
              <a:endParaRPr lang="en-GB"/>
            </a:p>
          </p:txBody>
        </p:sp>
      </p:grpSp>
      <p:grpSp>
        <p:nvGrpSpPr>
          <p:cNvPr id="109" name="Group 109"/>
          <p:cNvGrpSpPr/>
          <p:nvPr/>
        </p:nvGrpSpPr>
        <p:grpSpPr>
          <a:xfrm>
            <a:off x="17006843" y="3012662"/>
            <a:ext cx="132115" cy="136693"/>
            <a:chOff x="0" y="0"/>
            <a:chExt cx="256540" cy="265430"/>
          </a:xfrm>
        </p:grpSpPr>
        <p:sp>
          <p:nvSpPr>
            <p:cNvPr id="110" name="Freeform 110"/>
            <p:cNvSpPr/>
            <p:nvPr/>
          </p:nvSpPr>
          <p:spPr>
            <a:xfrm>
              <a:off x="44450" y="49530"/>
              <a:ext cx="161290" cy="167640"/>
            </a:xfrm>
            <a:custGeom>
              <a:avLst/>
              <a:gdLst/>
              <a:ahLst/>
              <a:cxnLst/>
              <a:rect l="l" t="t" r="r" b="b"/>
              <a:pathLst>
                <a:path w="161290" h="167640">
                  <a:moveTo>
                    <a:pt x="161290" y="58420"/>
                  </a:moveTo>
                  <a:cubicBezTo>
                    <a:pt x="139700" y="146050"/>
                    <a:pt x="127000" y="152400"/>
                    <a:pt x="115570" y="157480"/>
                  </a:cubicBezTo>
                  <a:cubicBezTo>
                    <a:pt x="104140" y="163830"/>
                    <a:pt x="91440" y="167640"/>
                    <a:pt x="77470" y="165100"/>
                  </a:cubicBezTo>
                  <a:cubicBezTo>
                    <a:pt x="57150" y="161290"/>
                    <a:pt x="22860" y="144780"/>
                    <a:pt x="11430" y="125730"/>
                  </a:cubicBezTo>
                  <a:cubicBezTo>
                    <a:pt x="0" y="106680"/>
                    <a:pt x="1270" y="68580"/>
                    <a:pt x="6350" y="49530"/>
                  </a:cubicBezTo>
                  <a:cubicBezTo>
                    <a:pt x="11430" y="35560"/>
                    <a:pt x="21590" y="25400"/>
                    <a:pt x="31750" y="17780"/>
                  </a:cubicBezTo>
                  <a:cubicBezTo>
                    <a:pt x="40640" y="10160"/>
                    <a:pt x="53340" y="2540"/>
                    <a:pt x="67310" y="1270"/>
                  </a:cubicBezTo>
                  <a:cubicBezTo>
                    <a:pt x="87630" y="0"/>
                    <a:pt x="140970" y="24130"/>
                    <a:pt x="140970" y="24130"/>
                  </a:cubicBezTo>
                </a:path>
              </a:pathLst>
            </a:custGeom>
            <a:solidFill>
              <a:srgbClr val="A2E363"/>
            </a:solidFill>
            <a:ln cap="sq">
              <a:noFill/>
              <a:prstDash val="solid"/>
              <a:miter/>
            </a:ln>
          </p:spPr>
          <p:txBody>
            <a:bodyPr/>
            <a:lstStyle/>
            <a:p>
              <a:endParaRPr lang="en-GB"/>
            </a:p>
          </p:txBody>
        </p:sp>
      </p:grpSp>
      <p:grpSp>
        <p:nvGrpSpPr>
          <p:cNvPr id="111" name="Group 111"/>
          <p:cNvGrpSpPr/>
          <p:nvPr/>
        </p:nvGrpSpPr>
        <p:grpSpPr>
          <a:xfrm>
            <a:off x="17093829" y="3052558"/>
            <a:ext cx="132115" cy="136693"/>
            <a:chOff x="0" y="0"/>
            <a:chExt cx="256540" cy="265430"/>
          </a:xfrm>
        </p:grpSpPr>
        <p:sp>
          <p:nvSpPr>
            <p:cNvPr id="112" name="Freeform 112"/>
            <p:cNvSpPr/>
            <p:nvPr/>
          </p:nvSpPr>
          <p:spPr>
            <a:xfrm>
              <a:off x="44450" y="49530"/>
              <a:ext cx="161290" cy="167640"/>
            </a:xfrm>
            <a:custGeom>
              <a:avLst/>
              <a:gdLst/>
              <a:ahLst/>
              <a:cxnLst/>
              <a:rect l="l" t="t" r="r" b="b"/>
              <a:pathLst>
                <a:path w="161290" h="167640">
                  <a:moveTo>
                    <a:pt x="161290" y="58420"/>
                  </a:moveTo>
                  <a:cubicBezTo>
                    <a:pt x="139700" y="146050"/>
                    <a:pt x="128270" y="152400"/>
                    <a:pt x="115570" y="157480"/>
                  </a:cubicBezTo>
                  <a:cubicBezTo>
                    <a:pt x="104140" y="162560"/>
                    <a:pt x="91440" y="167640"/>
                    <a:pt x="77470" y="165100"/>
                  </a:cubicBezTo>
                  <a:cubicBezTo>
                    <a:pt x="57150" y="161290"/>
                    <a:pt x="22860" y="144780"/>
                    <a:pt x="11430" y="125730"/>
                  </a:cubicBezTo>
                  <a:cubicBezTo>
                    <a:pt x="0" y="105410"/>
                    <a:pt x="1270" y="67310"/>
                    <a:pt x="6350" y="48260"/>
                  </a:cubicBezTo>
                  <a:cubicBezTo>
                    <a:pt x="11430" y="35560"/>
                    <a:pt x="21590" y="25400"/>
                    <a:pt x="31750" y="17780"/>
                  </a:cubicBezTo>
                  <a:cubicBezTo>
                    <a:pt x="41910" y="10160"/>
                    <a:pt x="53340" y="2540"/>
                    <a:pt x="67310" y="1270"/>
                  </a:cubicBezTo>
                  <a:cubicBezTo>
                    <a:pt x="87630" y="0"/>
                    <a:pt x="140970" y="24130"/>
                    <a:pt x="140970" y="24130"/>
                  </a:cubicBezTo>
                </a:path>
              </a:pathLst>
            </a:custGeom>
            <a:solidFill>
              <a:srgbClr val="A2E363"/>
            </a:solidFill>
            <a:ln cap="sq">
              <a:noFill/>
              <a:prstDash val="solid"/>
              <a:miter/>
            </a:ln>
          </p:spPr>
          <p:txBody>
            <a:bodyPr/>
            <a:lstStyle/>
            <a:p>
              <a:endParaRPr lang="en-GB"/>
            </a:p>
          </p:txBody>
        </p:sp>
      </p:grpSp>
      <p:grpSp>
        <p:nvGrpSpPr>
          <p:cNvPr id="113" name="Group 113"/>
          <p:cNvGrpSpPr/>
          <p:nvPr/>
        </p:nvGrpSpPr>
        <p:grpSpPr>
          <a:xfrm>
            <a:off x="17096446" y="3132350"/>
            <a:ext cx="132115" cy="136693"/>
            <a:chOff x="0" y="0"/>
            <a:chExt cx="256540" cy="265430"/>
          </a:xfrm>
        </p:grpSpPr>
        <p:sp>
          <p:nvSpPr>
            <p:cNvPr id="114" name="Freeform 114"/>
            <p:cNvSpPr/>
            <p:nvPr/>
          </p:nvSpPr>
          <p:spPr>
            <a:xfrm>
              <a:off x="44450" y="49530"/>
              <a:ext cx="161290" cy="167640"/>
            </a:xfrm>
            <a:custGeom>
              <a:avLst/>
              <a:gdLst/>
              <a:ahLst/>
              <a:cxnLst/>
              <a:rect l="l" t="t" r="r" b="b"/>
              <a:pathLst>
                <a:path w="161290" h="167640">
                  <a:moveTo>
                    <a:pt x="161290" y="57150"/>
                  </a:moveTo>
                  <a:cubicBezTo>
                    <a:pt x="139700" y="144780"/>
                    <a:pt x="127000" y="152400"/>
                    <a:pt x="115570" y="157480"/>
                  </a:cubicBezTo>
                  <a:cubicBezTo>
                    <a:pt x="104140" y="162560"/>
                    <a:pt x="91440" y="167640"/>
                    <a:pt x="77470" y="165100"/>
                  </a:cubicBezTo>
                  <a:cubicBezTo>
                    <a:pt x="57150" y="161290"/>
                    <a:pt x="22860" y="144780"/>
                    <a:pt x="11430" y="124460"/>
                  </a:cubicBezTo>
                  <a:cubicBezTo>
                    <a:pt x="0" y="105410"/>
                    <a:pt x="1270" y="67310"/>
                    <a:pt x="6350" y="48260"/>
                  </a:cubicBezTo>
                  <a:cubicBezTo>
                    <a:pt x="11430" y="34290"/>
                    <a:pt x="20320" y="25400"/>
                    <a:pt x="30480" y="17780"/>
                  </a:cubicBezTo>
                  <a:cubicBezTo>
                    <a:pt x="40640" y="8890"/>
                    <a:pt x="53340" y="1270"/>
                    <a:pt x="67310" y="1270"/>
                  </a:cubicBezTo>
                  <a:cubicBezTo>
                    <a:pt x="86360" y="0"/>
                    <a:pt x="139700" y="24130"/>
                    <a:pt x="139700" y="24130"/>
                  </a:cubicBezTo>
                </a:path>
              </a:pathLst>
            </a:custGeom>
            <a:solidFill>
              <a:srgbClr val="A2E363"/>
            </a:solidFill>
            <a:ln cap="sq">
              <a:noFill/>
              <a:prstDash val="solid"/>
              <a:miter/>
            </a:ln>
          </p:spPr>
          <p:txBody>
            <a:bodyPr/>
            <a:lstStyle/>
            <a:p>
              <a:endParaRPr lang="en-GB"/>
            </a:p>
          </p:txBody>
        </p:sp>
      </p:grpSp>
      <p:grpSp>
        <p:nvGrpSpPr>
          <p:cNvPr id="115" name="Group 115"/>
          <p:cNvGrpSpPr/>
          <p:nvPr/>
        </p:nvGrpSpPr>
        <p:grpSpPr>
          <a:xfrm>
            <a:off x="17116721" y="3179441"/>
            <a:ext cx="132115" cy="136693"/>
            <a:chOff x="0" y="0"/>
            <a:chExt cx="256540" cy="265430"/>
          </a:xfrm>
        </p:grpSpPr>
        <p:sp>
          <p:nvSpPr>
            <p:cNvPr id="116" name="Freeform 116"/>
            <p:cNvSpPr/>
            <p:nvPr/>
          </p:nvSpPr>
          <p:spPr>
            <a:xfrm>
              <a:off x="43180" y="49530"/>
              <a:ext cx="161290" cy="167640"/>
            </a:xfrm>
            <a:custGeom>
              <a:avLst/>
              <a:gdLst/>
              <a:ahLst/>
              <a:cxnLst/>
              <a:rect l="l" t="t" r="r" b="b"/>
              <a:pathLst>
                <a:path w="161290" h="167640">
                  <a:moveTo>
                    <a:pt x="161290" y="58420"/>
                  </a:moveTo>
                  <a:cubicBezTo>
                    <a:pt x="139700" y="146050"/>
                    <a:pt x="128270" y="152400"/>
                    <a:pt x="116840" y="157480"/>
                  </a:cubicBezTo>
                  <a:cubicBezTo>
                    <a:pt x="104140" y="162560"/>
                    <a:pt x="91440" y="167640"/>
                    <a:pt x="77470" y="165100"/>
                  </a:cubicBezTo>
                  <a:cubicBezTo>
                    <a:pt x="57150" y="161290"/>
                    <a:pt x="22860" y="144780"/>
                    <a:pt x="11430" y="125730"/>
                  </a:cubicBezTo>
                  <a:cubicBezTo>
                    <a:pt x="0" y="105410"/>
                    <a:pt x="1270" y="67310"/>
                    <a:pt x="7620" y="48260"/>
                  </a:cubicBezTo>
                  <a:cubicBezTo>
                    <a:pt x="11430" y="34290"/>
                    <a:pt x="21590" y="25400"/>
                    <a:pt x="31750" y="17780"/>
                  </a:cubicBezTo>
                  <a:cubicBezTo>
                    <a:pt x="41910" y="10160"/>
                    <a:pt x="53340" y="2540"/>
                    <a:pt x="67310" y="1270"/>
                  </a:cubicBezTo>
                  <a:cubicBezTo>
                    <a:pt x="87630" y="0"/>
                    <a:pt x="140970" y="24130"/>
                    <a:pt x="140970" y="24130"/>
                  </a:cubicBezTo>
                </a:path>
              </a:pathLst>
            </a:custGeom>
            <a:solidFill>
              <a:srgbClr val="A2E363"/>
            </a:solidFill>
            <a:ln cap="sq">
              <a:noFill/>
              <a:prstDash val="solid"/>
              <a:miter/>
            </a:ln>
          </p:spPr>
          <p:txBody>
            <a:bodyPr/>
            <a:lstStyle/>
            <a:p>
              <a:endParaRPr lang="en-GB"/>
            </a:p>
          </p:txBody>
        </p:sp>
      </p:grpSp>
      <p:grpSp>
        <p:nvGrpSpPr>
          <p:cNvPr id="117" name="Group 117"/>
          <p:cNvGrpSpPr/>
          <p:nvPr/>
        </p:nvGrpSpPr>
        <p:grpSpPr>
          <a:xfrm>
            <a:off x="16922472" y="2981268"/>
            <a:ext cx="336828" cy="361681"/>
            <a:chOff x="0" y="0"/>
            <a:chExt cx="654050" cy="702310"/>
          </a:xfrm>
        </p:grpSpPr>
        <p:sp>
          <p:nvSpPr>
            <p:cNvPr id="118" name="Freeform 118"/>
            <p:cNvSpPr/>
            <p:nvPr/>
          </p:nvSpPr>
          <p:spPr>
            <a:xfrm>
              <a:off x="50800" y="46990"/>
              <a:ext cx="549910" cy="605790"/>
            </a:xfrm>
            <a:custGeom>
              <a:avLst/>
              <a:gdLst/>
              <a:ahLst/>
              <a:cxnLst/>
              <a:rect l="l" t="t" r="r" b="b"/>
              <a:pathLst>
                <a:path w="549910" h="605790">
                  <a:moveTo>
                    <a:pt x="535940" y="430530"/>
                  </a:moveTo>
                  <a:cubicBezTo>
                    <a:pt x="548640" y="542290"/>
                    <a:pt x="541020" y="563880"/>
                    <a:pt x="527050" y="576580"/>
                  </a:cubicBezTo>
                  <a:cubicBezTo>
                    <a:pt x="514350" y="590550"/>
                    <a:pt x="491490" y="601980"/>
                    <a:pt x="472440" y="603250"/>
                  </a:cubicBezTo>
                  <a:cubicBezTo>
                    <a:pt x="453390" y="604520"/>
                    <a:pt x="429260" y="595630"/>
                    <a:pt x="414020" y="586740"/>
                  </a:cubicBezTo>
                  <a:cubicBezTo>
                    <a:pt x="402590" y="579120"/>
                    <a:pt x="397510" y="571500"/>
                    <a:pt x="388620" y="554990"/>
                  </a:cubicBezTo>
                  <a:cubicBezTo>
                    <a:pt x="364490" y="509270"/>
                    <a:pt x="346710" y="340360"/>
                    <a:pt x="308610" y="284480"/>
                  </a:cubicBezTo>
                  <a:cubicBezTo>
                    <a:pt x="287020" y="251460"/>
                    <a:pt x="259080" y="238760"/>
                    <a:pt x="232410" y="222250"/>
                  </a:cubicBezTo>
                  <a:cubicBezTo>
                    <a:pt x="207010" y="207010"/>
                    <a:pt x="181610" y="195580"/>
                    <a:pt x="153670" y="190500"/>
                  </a:cubicBezTo>
                  <a:cubicBezTo>
                    <a:pt x="125730" y="184150"/>
                    <a:pt x="87630" y="196850"/>
                    <a:pt x="63500" y="187960"/>
                  </a:cubicBezTo>
                  <a:cubicBezTo>
                    <a:pt x="43180" y="180340"/>
                    <a:pt x="25400" y="163830"/>
                    <a:pt x="15240" y="151130"/>
                  </a:cubicBezTo>
                  <a:cubicBezTo>
                    <a:pt x="8890" y="140970"/>
                    <a:pt x="5080" y="133350"/>
                    <a:pt x="2540" y="123190"/>
                  </a:cubicBezTo>
                  <a:cubicBezTo>
                    <a:pt x="0" y="106680"/>
                    <a:pt x="0" y="80010"/>
                    <a:pt x="6350" y="62230"/>
                  </a:cubicBezTo>
                  <a:cubicBezTo>
                    <a:pt x="13970" y="44450"/>
                    <a:pt x="30480" y="26670"/>
                    <a:pt x="46990" y="16510"/>
                  </a:cubicBezTo>
                  <a:cubicBezTo>
                    <a:pt x="63500" y="6350"/>
                    <a:pt x="86360" y="1270"/>
                    <a:pt x="105410" y="3810"/>
                  </a:cubicBezTo>
                  <a:cubicBezTo>
                    <a:pt x="124460" y="6350"/>
                    <a:pt x="147320" y="16510"/>
                    <a:pt x="160020" y="29210"/>
                  </a:cubicBezTo>
                  <a:cubicBezTo>
                    <a:pt x="173990" y="43180"/>
                    <a:pt x="184150" y="67310"/>
                    <a:pt x="187960" y="83820"/>
                  </a:cubicBezTo>
                  <a:cubicBezTo>
                    <a:pt x="190500" y="95250"/>
                    <a:pt x="189230" y="104140"/>
                    <a:pt x="187960" y="114300"/>
                  </a:cubicBezTo>
                  <a:cubicBezTo>
                    <a:pt x="186690" y="124460"/>
                    <a:pt x="184150" y="133350"/>
                    <a:pt x="177800" y="143510"/>
                  </a:cubicBezTo>
                  <a:cubicBezTo>
                    <a:pt x="168910" y="156210"/>
                    <a:pt x="147320" y="176530"/>
                    <a:pt x="133350" y="184150"/>
                  </a:cubicBezTo>
                  <a:cubicBezTo>
                    <a:pt x="123190" y="190500"/>
                    <a:pt x="115570" y="191770"/>
                    <a:pt x="104140" y="191770"/>
                  </a:cubicBezTo>
                  <a:cubicBezTo>
                    <a:pt x="87630" y="193040"/>
                    <a:pt x="60960" y="189230"/>
                    <a:pt x="45720" y="179070"/>
                  </a:cubicBezTo>
                  <a:cubicBezTo>
                    <a:pt x="29210" y="168910"/>
                    <a:pt x="13970" y="147320"/>
                    <a:pt x="6350" y="132080"/>
                  </a:cubicBezTo>
                  <a:cubicBezTo>
                    <a:pt x="1270" y="121920"/>
                    <a:pt x="0" y="114300"/>
                    <a:pt x="0" y="102870"/>
                  </a:cubicBezTo>
                  <a:cubicBezTo>
                    <a:pt x="0" y="86360"/>
                    <a:pt x="8890" y="58420"/>
                    <a:pt x="16510" y="44450"/>
                  </a:cubicBezTo>
                  <a:cubicBezTo>
                    <a:pt x="22860" y="34290"/>
                    <a:pt x="27940" y="27940"/>
                    <a:pt x="38100" y="21590"/>
                  </a:cubicBezTo>
                  <a:cubicBezTo>
                    <a:pt x="52070" y="13970"/>
                    <a:pt x="74930" y="6350"/>
                    <a:pt x="95250" y="3810"/>
                  </a:cubicBezTo>
                  <a:cubicBezTo>
                    <a:pt x="116840" y="0"/>
                    <a:pt x="135890" y="1270"/>
                    <a:pt x="162560" y="6350"/>
                  </a:cubicBezTo>
                  <a:cubicBezTo>
                    <a:pt x="208280" y="15240"/>
                    <a:pt x="290830" y="43180"/>
                    <a:pt x="335280" y="68580"/>
                  </a:cubicBezTo>
                  <a:cubicBezTo>
                    <a:pt x="367030" y="87630"/>
                    <a:pt x="386080" y="107950"/>
                    <a:pt x="408940" y="132080"/>
                  </a:cubicBezTo>
                  <a:cubicBezTo>
                    <a:pt x="431800" y="154940"/>
                    <a:pt x="454660" y="180340"/>
                    <a:pt x="471170" y="210820"/>
                  </a:cubicBezTo>
                  <a:cubicBezTo>
                    <a:pt x="490220" y="245110"/>
                    <a:pt x="502920" y="287020"/>
                    <a:pt x="514350" y="331470"/>
                  </a:cubicBezTo>
                  <a:cubicBezTo>
                    <a:pt x="529590" y="382270"/>
                    <a:pt x="548640" y="458470"/>
                    <a:pt x="549910" y="500380"/>
                  </a:cubicBezTo>
                  <a:cubicBezTo>
                    <a:pt x="549910" y="525780"/>
                    <a:pt x="549910" y="543560"/>
                    <a:pt x="539750" y="560070"/>
                  </a:cubicBezTo>
                  <a:cubicBezTo>
                    <a:pt x="530860" y="576580"/>
                    <a:pt x="510540" y="593090"/>
                    <a:pt x="492760" y="599440"/>
                  </a:cubicBezTo>
                  <a:cubicBezTo>
                    <a:pt x="474980" y="605790"/>
                    <a:pt x="449580" y="604520"/>
                    <a:pt x="431800" y="596900"/>
                  </a:cubicBezTo>
                  <a:cubicBezTo>
                    <a:pt x="415290" y="589280"/>
                    <a:pt x="396240" y="567690"/>
                    <a:pt x="388620" y="554990"/>
                  </a:cubicBezTo>
                  <a:cubicBezTo>
                    <a:pt x="383540" y="547370"/>
                    <a:pt x="379730" y="535940"/>
                    <a:pt x="381000" y="534670"/>
                  </a:cubicBezTo>
                  <a:cubicBezTo>
                    <a:pt x="383540" y="533400"/>
                    <a:pt x="411480" y="572770"/>
                    <a:pt x="414020" y="570230"/>
                  </a:cubicBezTo>
                  <a:cubicBezTo>
                    <a:pt x="417830" y="568960"/>
                    <a:pt x="377190" y="510540"/>
                    <a:pt x="369570" y="483870"/>
                  </a:cubicBezTo>
                  <a:cubicBezTo>
                    <a:pt x="364490" y="462280"/>
                    <a:pt x="364490" y="440690"/>
                    <a:pt x="369570" y="421640"/>
                  </a:cubicBezTo>
                  <a:cubicBezTo>
                    <a:pt x="373380" y="402590"/>
                    <a:pt x="387350" y="381000"/>
                    <a:pt x="400050" y="369570"/>
                  </a:cubicBezTo>
                  <a:cubicBezTo>
                    <a:pt x="410210" y="360680"/>
                    <a:pt x="422910" y="355600"/>
                    <a:pt x="436880" y="353060"/>
                  </a:cubicBezTo>
                  <a:cubicBezTo>
                    <a:pt x="449580" y="350520"/>
                    <a:pt x="463550" y="350520"/>
                    <a:pt x="476250" y="355600"/>
                  </a:cubicBezTo>
                  <a:cubicBezTo>
                    <a:pt x="492760" y="361950"/>
                    <a:pt x="514350" y="378460"/>
                    <a:pt x="524510" y="392430"/>
                  </a:cubicBezTo>
                  <a:cubicBezTo>
                    <a:pt x="532130" y="403860"/>
                    <a:pt x="535940" y="430530"/>
                    <a:pt x="535940" y="430530"/>
                  </a:cubicBezTo>
                </a:path>
              </a:pathLst>
            </a:custGeom>
            <a:solidFill>
              <a:srgbClr val="A2E363"/>
            </a:solidFill>
            <a:ln cap="sq">
              <a:noFill/>
              <a:prstDash val="solid"/>
              <a:miter/>
            </a:ln>
          </p:spPr>
          <p:txBody>
            <a:bodyPr/>
            <a:lstStyle/>
            <a:p>
              <a:endParaRPr lang="en-GB"/>
            </a:p>
          </p:txBody>
        </p:sp>
      </p:grpSp>
      <p:grpSp>
        <p:nvGrpSpPr>
          <p:cNvPr id="119" name="Group 119"/>
          <p:cNvGrpSpPr/>
          <p:nvPr/>
        </p:nvGrpSpPr>
        <p:grpSpPr>
          <a:xfrm>
            <a:off x="9353990" y="3095724"/>
            <a:ext cx="161546" cy="278619"/>
            <a:chOff x="0" y="0"/>
            <a:chExt cx="313690" cy="541020"/>
          </a:xfrm>
        </p:grpSpPr>
        <p:sp>
          <p:nvSpPr>
            <p:cNvPr id="120" name="Freeform 120"/>
            <p:cNvSpPr/>
            <p:nvPr/>
          </p:nvSpPr>
          <p:spPr>
            <a:xfrm>
              <a:off x="49530" y="49530"/>
              <a:ext cx="214630" cy="443230"/>
            </a:xfrm>
            <a:custGeom>
              <a:avLst/>
              <a:gdLst/>
              <a:ahLst/>
              <a:cxnLst/>
              <a:rect l="l" t="t" r="r" b="b"/>
              <a:pathLst>
                <a:path w="214630" h="443230">
                  <a:moveTo>
                    <a:pt x="208280" y="115570"/>
                  </a:moveTo>
                  <a:cubicBezTo>
                    <a:pt x="172720" y="294640"/>
                    <a:pt x="189230" y="351790"/>
                    <a:pt x="177800" y="383540"/>
                  </a:cubicBezTo>
                  <a:cubicBezTo>
                    <a:pt x="170180" y="403860"/>
                    <a:pt x="157480" y="417830"/>
                    <a:pt x="142240" y="426720"/>
                  </a:cubicBezTo>
                  <a:cubicBezTo>
                    <a:pt x="125730" y="436880"/>
                    <a:pt x="105410" y="443230"/>
                    <a:pt x="86360" y="439420"/>
                  </a:cubicBezTo>
                  <a:cubicBezTo>
                    <a:pt x="63500" y="435610"/>
                    <a:pt x="29210" y="412750"/>
                    <a:pt x="16510" y="393700"/>
                  </a:cubicBezTo>
                  <a:cubicBezTo>
                    <a:pt x="6350" y="377190"/>
                    <a:pt x="3810" y="355600"/>
                    <a:pt x="7620" y="337820"/>
                  </a:cubicBezTo>
                  <a:cubicBezTo>
                    <a:pt x="10160" y="320040"/>
                    <a:pt x="19050" y="299720"/>
                    <a:pt x="33020" y="287020"/>
                  </a:cubicBezTo>
                  <a:cubicBezTo>
                    <a:pt x="50800" y="273050"/>
                    <a:pt x="90170" y="261620"/>
                    <a:pt x="113030" y="264160"/>
                  </a:cubicBezTo>
                  <a:cubicBezTo>
                    <a:pt x="132080" y="266700"/>
                    <a:pt x="149860" y="279400"/>
                    <a:pt x="162560" y="293370"/>
                  </a:cubicBezTo>
                  <a:cubicBezTo>
                    <a:pt x="173990" y="306070"/>
                    <a:pt x="182880" y="327660"/>
                    <a:pt x="184150" y="345440"/>
                  </a:cubicBezTo>
                  <a:cubicBezTo>
                    <a:pt x="185420" y="363220"/>
                    <a:pt x="179070" y="386080"/>
                    <a:pt x="168910" y="400050"/>
                  </a:cubicBezTo>
                  <a:cubicBezTo>
                    <a:pt x="158750" y="415290"/>
                    <a:pt x="140970" y="429260"/>
                    <a:pt x="124460" y="435610"/>
                  </a:cubicBezTo>
                  <a:cubicBezTo>
                    <a:pt x="106680" y="440690"/>
                    <a:pt x="85090" y="441960"/>
                    <a:pt x="67310" y="435610"/>
                  </a:cubicBezTo>
                  <a:cubicBezTo>
                    <a:pt x="50800" y="430530"/>
                    <a:pt x="33020" y="419100"/>
                    <a:pt x="21590" y="401320"/>
                  </a:cubicBezTo>
                  <a:cubicBezTo>
                    <a:pt x="6350" y="375920"/>
                    <a:pt x="3810" y="321310"/>
                    <a:pt x="1270" y="284480"/>
                  </a:cubicBezTo>
                  <a:cubicBezTo>
                    <a:pt x="0" y="252730"/>
                    <a:pt x="0" y="224790"/>
                    <a:pt x="5080" y="195580"/>
                  </a:cubicBezTo>
                  <a:cubicBezTo>
                    <a:pt x="10160" y="163830"/>
                    <a:pt x="20320" y="129540"/>
                    <a:pt x="33020" y="100330"/>
                  </a:cubicBezTo>
                  <a:cubicBezTo>
                    <a:pt x="43180" y="72390"/>
                    <a:pt x="54610" y="39370"/>
                    <a:pt x="72390" y="22860"/>
                  </a:cubicBezTo>
                  <a:cubicBezTo>
                    <a:pt x="87630" y="8890"/>
                    <a:pt x="111760" y="2540"/>
                    <a:pt x="128270" y="1270"/>
                  </a:cubicBezTo>
                  <a:cubicBezTo>
                    <a:pt x="142240" y="0"/>
                    <a:pt x="156210" y="5080"/>
                    <a:pt x="167640" y="10160"/>
                  </a:cubicBezTo>
                  <a:cubicBezTo>
                    <a:pt x="179070" y="16510"/>
                    <a:pt x="190500" y="26670"/>
                    <a:pt x="198120" y="36830"/>
                  </a:cubicBezTo>
                  <a:cubicBezTo>
                    <a:pt x="205740" y="48260"/>
                    <a:pt x="210820" y="62230"/>
                    <a:pt x="213360" y="74930"/>
                  </a:cubicBezTo>
                  <a:cubicBezTo>
                    <a:pt x="214630" y="87630"/>
                    <a:pt x="208280" y="115570"/>
                    <a:pt x="208280" y="115570"/>
                  </a:cubicBezTo>
                </a:path>
              </a:pathLst>
            </a:custGeom>
            <a:solidFill>
              <a:srgbClr val="A2E363"/>
            </a:solidFill>
            <a:ln cap="sq">
              <a:noFill/>
              <a:prstDash val="solid"/>
              <a:miter/>
            </a:ln>
          </p:spPr>
          <p:txBody>
            <a:bodyPr/>
            <a:lstStyle/>
            <a:p>
              <a:endParaRPr lang="en-GB"/>
            </a:p>
          </p:txBody>
        </p:sp>
      </p:grpSp>
      <p:grpSp>
        <p:nvGrpSpPr>
          <p:cNvPr id="121" name="Group 121"/>
          <p:cNvGrpSpPr/>
          <p:nvPr/>
        </p:nvGrpSpPr>
        <p:grpSpPr>
          <a:xfrm>
            <a:off x="9373158" y="2989980"/>
            <a:ext cx="7863285" cy="5824479"/>
            <a:chOff x="0" y="0"/>
            <a:chExt cx="1240791" cy="919077"/>
          </a:xfrm>
        </p:grpSpPr>
        <p:sp>
          <p:nvSpPr>
            <p:cNvPr id="122" name="Freeform 122"/>
            <p:cNvSpPr/>
            <p:nvPr/>
          </p:nvSpPr>
          <p:spPr>
            <a:xfrm>
              <a:off x="0" y="0"/>
              <a:ext cx="1240791" cy="919077"/>
            </a:xfrm>
            <a:custGeom>
              <a:avLst/>
              <a:gdLst/>
              <a:ahLst/>
              <a:cxnLst/>
              <a:rect l="l" t="t" r="r" b="b"/>
              <a:pathLst>
                <a:path w="1240791" h="919077">
                  <a:moveTo>
                    <a:pt x="36429" y="0"/>
                  </a:moveTo>
                  <a:lnTo>
                    <a:pt x="1204363" y="0"/>
                  </a:lnTo>
                  <a:cubicBezTo>
                    <a:pt x="1224482" y="0"/>
                    <a:pt x="1240791" y="16310"/>
                    <a:pt x="1240791" y="36429"/>
                  </a:cubicBezTo>
                  <a:lnTo>
                    <a:pt x="1240791" y="882648"/>
                  </a:lnTo>
                  <a:cubicBezTo>
                    <a:pt x="1240791" y="892309"/>
                    <a:pt x="1236953" y="901575"/>
                    <a:pt x="1230122" y="908407"/>
                  </a:cubicBezTo>
                  <a:cubicBezTo>
                    <a:pt x="1223290" y="915239"/>
                    <a:pt x="1214024" y="919077"/>
                    <a:pt x="1204363" y="919077"/>
                  </a:cubicBezTo>
                  <a:lnTo>
                    <a:pt x="36429" y="919077"/>
                  </a:lnTo>
                  <a:cubicBezTo>
                    <a:pt x="16310" y="919077"/>
                    <a:pt x="0" y="902767"/>
                    <a:pt x="0" y="882648"/>
                  </a:cubicBezTo>
                  <a:lnTo>
                    <a:pt x="0" y="36429"/>
                  </a:lnTo>
                  <a:cubicBezTo>
                    <a:pt x="0" y="16310"/>
                    <a:pt x="16310" y="0"/>
                    <a:pt x="36429" y="0"/>
                  </a:cubicBezTo>
                  <a:close/>
                </a:path>
              </a:pathLst>
            </a:custGeom>
            <a:solidFill>
              <a:srgbClr val="FFFFFF"/>
            </a:solidFill>
            <a:ln w="38100" cap="rnd">
              <a:solidFill>
                <a:srgbClr val="A2E363"/>
              </a:solidFill>
              <a:prstDash val="solid"/>
              <a:round/>
            </a:ln>
          </p:spPr>
          <p:txBody>
            <a:bodyPr/>
            <a:lstStyle/>
            <a:p>
              <a:endParaRPr lang="en-GB"/>
            </a:p>
          </p:txBody>
        </p:sp>
        <p:sp>
          <p:nvSpPr>
            <p:cNvPr id="123" name="TextBox 123"/>
            <p:cNvSpPr txBox="1"/>
            <p:nvPr/>
          </p:nvSpPr>
          <p:spPr>
            <a:xfrm>
              <a:off x="0" y="-28575"/>
              <a:ext cx="1240791" cy="947652"/>
            </a:xfrm>
            <a:prstGeom prst="rect">
              <a:avLst/>
            </a:prstGeom>
          </p:spPr>
          <p:txBody>
            <a:bodyPr lIns="115374" tIns="115374" rIns="115374" bIns="115374" rtlCol="0" anchor="ctr"/>
            <a:lstStyle/>
            <a:p>
              <a:pPr algn="ctr">
                <a:lnSpc>
                  <a:spcPts val="1648"/>
                </a:lnSpc>
              </a:pPr>
              <a:endParaRPr/>
            </a:p>
          </p:txBody>
        </p:sp>
      </p:grpSp>
      <p:grpSp>
        <p:nvGrpSpPr>
          <p:cNvPr id="124" name="Group 124"/>
          <p:cNvGrpSpPr/>
          <p:nvPr/>
        </p:nvGrpSpPr>
        <p:grpSpPr>
          <a:xfrm>
            <a:off x="9388559" y="3585508"/>
            <a:ext cx="7847885" cy="266800"/>
            <a:chOff x="0" y="0"/>
            <a:chExt cx="1238361" cy="42100"/>
          </a:xfrm>
        </p:grpSpPr>
        <p:sp>
          <p:nvSpPr>
            <p:cNvPr id="125" name="Freeform 125"/>
            <p:cNvSpPr/>
            <p:nvPr/>
          </p:nvSpPr>
          <p:spPr>
            <a:xfrm>
              <a:off x="0" y="0"/>
              <a:ext cx="1238361" cy="42100"/>
            </a:xfrm>
            <a:custGeom>
              <a:avLst/>
              <a:gdLst/>
              <a:ahLst/>
              <a:cxnLst/>
              <a:rect l="l" t="t" r="r" b="b"/>
              <a:pathLst>
                <a:path w="1238361" h="42100">
                  <a:moveTo>
                    <a:pt x="0" y="0"/>
                  </a:moveTo>
                  <a:lnTo>
                    <a:pt x="1238361" y="0"/>
                  </a:lnTo>
                  <a:lnTo>
                    <a:pt x="1238361" y="42100"/>
                  </a:lnTo>
                  <a:lnTo>
                    <a:pt x="0" y="42100"/>
                  </a:lnTo>
                  <a:close/>
                </a:path>
              </a:pathLst>
            </a:custGeom>
            <a:solidFill>
              <a:srgbClr val="A2E363"/>
            </a:solidFill>
          </p:spPr>
          <p:txBody>
            <a:bodyPr/>
            <a:lstStyle/>
            <a:p>
              <a:endParaRPr lang="en-GB"/>
            </a:p>
          </p:txBody>
        </p:sp>
        <p:sp>
          <p:nvSpPr>
            <p:cNvPr id="126" name="TextBox 126"/>
            <p:cNvSpPr txBox="1"/>
            <p:nvPr/>
          </p:nvSpPr>
          <p:spPr>
            <a:xfrm>
              <a:off x="0" y="-28575"/>
              <a:ext cx="1238361" cy="70675"/>
            </a:xfrm>
            <a:prstGeom prst="rect">
              <a:avLst/>
            </a:prstGeom>
          </p:spPr>
          <p:txBody>
            <a:bodyPr lIns="115374" tIns="115374" rIns="115374" bIns="115374" rtlCol="0" anchor="ctr"/>
            <a:lstStyle/>
            <a:p>
              <a:pPr algn="ctr">
                <a:lnSpc>
                  <a:spcPts val="1648"/>
                </a:lnSpc>
              </a:pPr>
              <a:endParaRPr/>
            </a:p>
          </p:txBody>
        </p:sp>
      </p:grpSp>
      <p:grpSp>
        <p:nvGrpSpPr>
          <p:cNvPr id="127" name="Group 127"/>
          <p:cNvGrpSpPr/>
          <p:nvPr/>
        </p:nvGrpSpPr>
        <p:grpSpPr>
          <a:xfrm>
            <a:off x="9995544" y="3013047"/>
            <a:ext cx="6543160" cy="689319"/>
            <a:chOff x="0" y="0"/>
            <a:chExt cx="1032481" cy="108771"/>
          </a:xfrm>
        </p:grpSpPr>
        <p:sp>
          <p:nvSpPr>
            <p:cNvPr id="128" name="Freeform 128"/>
            <p:cNvSpPr/>
            <p:nvPr/>
          </p:nvSpPr>
          <p:spPr>
            <a:xfrm>
              <a:off x="0" y="0"/>
              <a:ext cx="1032481" cy="108771"/>
            </a:xfrm>
            <a:custGeom>
              <a:avLst/>
              <a:gdLst/>
              <a:ahLst/>
              <a:cxnLst/>
              <a:rect l="l" t="t" r="r" b="b"/>
              <a:pathLst>
                <a:path w="1032481" h="108771">
                  <a:moveTo>
                    <a:pt x="0" y="0"/>
                  </a:moveTo>
                  <a:lnTo>
                    <a:pt x="1032481" y="0"/>
                  </a:lnTo>
                  <a:lnTo>
                    <a:pt x="1032481" y="108771"/>
                  </a:lnTo>
                  <a:lnTo>
                    <a:pt x="0" y="108771"/>
                  </a:lnTo>
                  <a:close/>
                </a:path>
              </a:pathLst>
            </a:custGeom>
            <a:solidFill>
              <a:srgbClr val="A2E363"/>
            </a:solidFill>
          </p:spPr>
          <p:txBody>
            <a:bodyPr/>
            <a:lstStyle/>
            <a:p>
              <a:endParaRPr lang="en-GB"/>
            </a:p>
          </p:txBody>
        </p:sp>
        <p:sp>
          <p:nvSpPr>
            <p:cNvPr id="129" name="TextBox 129"/>
            <p:cNvSpPr txBox="1"/>
            <p:nvPr/>
          </p:nvSpPr>
          <p:spPr>
            <a:xfrm>
              <a:off x="0" y="-28575"/>
              <a:ext cx="1032481" cy="137346"/>
            </a:xfrm>
            <a:prstGeom prst="rect">
              <a:avLst/>
            </a:prstGeom>
          </p:spPr>
          <p:txBody>
            <a:bodyPr lIns="115374" tIns="115374" rIns="115374" bIns="115374" rtlCol="0" anchor="ctr"/>
            <a:lstStyle/>
            <a:p>
              <a:pPr algn="ctr">
                <a:lnSpc>
                  <a:spcPts val="1648"/>
                </a:lnSpc>
              </a:pPr>
              <a:endParaRPr/>
            </a:p>
          </p:txBody>
        </p:sp>
      </p:grpSp>
      <p:grpSp>
        <p:nvGrpSpPr>
          <p:cNvPr id="130" name="Group 130"/>
          <p:cNvGrpSpPr/>
          <p:nvPr/>
        </p:nvGrpSpPr>
        <p:grpSpPr>
          <a:xfrm>
            <a:off x="9654742" y="3317304"/>
            <a:ext cx="640328" cy="499716"/>
            <a:chOff x="0" y="0"/>
            <a:chExt cx="375920" cy="293370"/>
          </a:xfrm>
        </p:grpSpPr>
        <p:sp>
          <p:nvSpPr>
            <p:cNvPr id="131" name="Freeform 131"/>
            <p:cNvSpPr/>
            <p:nvPr/>
          </p:nvSpPr>
          <p:spPr>
            <a:xfrm>
              <a:off x="43180" y="50800"/>
              <a:ext cx="284480" cy="194310"/>
            </a:xfrm>
            <a:custGeom>
              <a:avLst/>
              <a:gdLst/>
              <a:ahLst/>
              <a:cxnLst/>
              <a:rect l="l" t="t" r="r" b="b"/>
              <a:pathLst>
                <a:path w="284480" h="194310">
                  <a:moveTo>
                    <a:pt x="57150" y="0"/>
                  </a:moveTo>
                  <a:cubicBezTo>
                    <a:pt x="283210" y="146050"/>
                    <a:pt x="283210" y="162560"/>
                    <a:pt x="279400" y="173990"/>
                  </a:cubicBezTo>
                  <a:cubicBezTo>
                    <a:pt x="274320" y="182880"/>
                    <a:pt x="259080" y="190500"/>
                    <a:pt x="250190" y="191770"/>
                  </a:cubicBezTo>
                  <a:cubicBezTo>
                    <a:pt x="242570" y="193040"/>
                    <a:pt x="233680" y="190500"/>
                    <a:pt x="227330" y="185420"/>
                  </a:cubicBezTo>
                  <a:cubicBezTo>
                    <a:pt x="219710" y="180340"/>
                    <a:pt x="212090" y="165100"/>
                    <a:pt x="210820" y="156210"/>
                  </a:cubicBezTo>
                  <a:cubicBezTo>
                    <a:pt x="210820" y="148590"/>
                    <a:pt x="213360" y="139700"/>
                    <a:pt x="218440" y="134620"/>
                  </a:cubicBezTo>
                  <a:cubicBezTo>
                    <a:pt x="223520" y="127000"/>
                    <a:pt x="238760" y="119380"/>
                    <a:pt x="248920" y="119380"/>
                  </a:cubicBezTo>
                  <a:cubicBezTo>
                    <a:pt x="259080" y="119380"/>
                    <a:pt x="273050" y="128270"/>
                    <a:pt x="278130" y="135890"/>
                  </a:cubicBezTo>
                  <a:cubicBezTo>
                    <a:pt x="283210" y="144780"/>
                    <a:pt x="284480" y="161290"/>
                    <a:pt x="280670" y="170180"/>
                  </a:cubicBezTo>
                  <a:cubicBezTo>
                    <a:pt x="276860" y="179070"/>
                    <a:pt x="266700" y="189230"/>
                    <a:pt x="254000" y="190500"/>
                  </a:cubicBezTo>
                  <a:cubicBezTo>
                    <a:pt x="233680" y="194310"/>
                    <a:pt x="198120" y="170180"/>
                    <a:pt x="163830" y="153670"/>
                  </a:cubicBezTo>
                  <a:cubicBezTo>
                    <a:pt x="118110" y="129540"/>
                    <a:pt x="24130" y="83820"/>
                    <a:pt x="7620" y="53340"/>
                  </a:cubicBezTo>
                  <a:cubicBezTo>
                    <a:pt x="0" y="38100"/>
                    <a:pt x="1270" y="19050"/>
                    <a:pt x="8890" y="10160"/>
                  </a:cubicBezTo>
                  <a:cubicBezTo>
                    <a:pt x="16510" y="0"/>
                    <a:pt x="57150" y="0"/>
                    <a:pt x="57150" y="0"/>
                  </a:cubicBezTo>
                </a:path>
              </a:pathLst>
            </a:custGeom>
            <a:solidFill>
              <a:srgbClr val="A2E363"/>
            </a:solidFill>
            <a:ln cap="sq">
              <a:noFill/>
              <a:prstDash val="solid"/>
              <a:miter/>
            </a:ln>
          </p:spPr>
          <p:txBody>
            <a:bodyPr/>
            <a:lstStyle/>
            <a:p>
              <a:endParaRPr lang="en-GB"/>
            </a:p>
          </p:txBody>
        </p:sp>
      </p:grpSp>
      <p:grpSp>
        <p:nvGrpSpPr>
          <p:cNvPr id="132" name="Group 132"/>
          <p:cNvGrpSpPr/>
          <p:nvPr/>
        </p:nvGrpSpPr>
        <p:grpSpPr>
          <a:xfrm>
            <a:off x="9881885" y="3325957"/>
            <a:ext cx="337470" cy="482409"/>
            <a:chOff x="0" y="0"/>
            <a:chExt cx="198120" cy="283210"/>
          </a:xfrm>
        </p:grpSpPr>
        <p:sp>
          <p:nvSpPr>
            <p:cNvPr id="133" name="Freeform 133"/>
            <p:cNvSpPr/>
            <p:nvPr/>
          </p:nvSpPr>
          <p:spPr>
            <a:xfrm>
              <a:off x="41910" y="50800"/>
              <a:ext cx="105410" cy="184150"/>
            </a:xfrm>
            <a:custGeom>
              <a:avLst/>
              <a:gdLst/>
              <a:ahLst/>
              <a:cxnLst/>
              <a:rect l="l" t="t" r="r" b="b"/>
              <a:pathLst>
                <a:path w="105410" h="184150">
                  <a:moveTo>
                    <a:pt x="104140" y="45720"/>
                  </a:moveTo>
                  <a:cubicBezTo>
                    <a:pt x="67310" y="176530"/>
                    <a:pt x="48260" y="184150"/>
                    <a:pt x="36830" y="181610"/>
                  </a:cubicBezTo>
                  <a:cubicBezTo>
                    <a:pt x="25400" y="177800"/>
                    <a:pt x="10160" y="157480"/>
                    <a:pt x="8890" y="146050"/>
                  </a:cubicBezTo>
                  <a:cubicBezTo>
                    <a:pt x="7620" y="135890"/>
                    <a:pt x="15240" y="120650"/>
                    <a:pt x="24130" y="115570"/>
                  </a:cubicBezTo>
                  <a:cubicBezTo>
                    <a:pt x="34290" y="109220"/>
                    <a:pt x="59690" y="109220"/>
                    <a:pt x="68580" y="115570"/>
                  </a:cubicBezTo>
                  <a:cubicBezTo>
                    <a:pt x="77470" y="121920"/>
                    <a:pt x="85090" y="137160"/>
                    <a:pt x="82550" y="147320"/>
                  </a:cubicBezTo>
                  <a:cubicBezTo>
                    <a:pt x="81280" y="160020"/>
                    <a:pt x="64770" y="179070"/>
                    <a:pt x="53340" y="181610"/>
                  </a:cubicBezTo>
                  <a:cubicBezTo>
                    <a:pt x="40640" y="184150"/>
                    <a:pt x="20320" y="175260"/>
                    <a:pt x="12700" y="161290"/>
                  </a:cubicBezTo>
                  <a:cubicBezTo>
                    <a:pt x="0" y="138430"/>
                    <a:pt x="13970" y="57150"/>
                    <a:pt x="30480" y="30480"/>
                  </a:cubicBezTo>
                  <a:cubicBezTo>
                    <a:pt x="39370" y="13970"/>
                    <a:pt x="58420" y="1270"/>
                    <a:pt x="69850" y="0"/>
                  </a:cubicBezTo>
                  <a:cubicBezTo>
                    <a:pt x="81280" y="0"/>
                    <a:pt x="93980" y="11430"/>
                    <a:pt x="100330" y="19050"/>
                  </a:cubicBezTo>
                  <a:cubicBezTo>
                    <a:pt x="105410" y="26670"/>
                    <a:pt x="104140" y="45720"/>
                    <a:pt x="104140" y="45720"/>
                  </a:cubicBezTo>
                </a:path>
              </a:pathLst>
            </a:custGeom>
            <a:solidFill>
              <a:srgbClr val="A2E363"/>
            </a:solidFill>
            <a:ln cap="sq">
              <a:noFill/>
              <a:prstDash val="solid"/>
              <a:miter/>
            </a:ln>
          </p:spPr>
          <p:txBody>
            <a:bodyPr/>
            <a:lstStyle/>
            <a:p>
              <a:endParaRPr lang="en-GB"/>
            </a:p>
          </p:txBody>
        </p:sp>
      </p:grpSp>
      <p:grpSp>
        <p:nvGrpSpPr>
          <p:cNvPr id="134" name="Group 134"/>
          <p:cNvGrpSpPr/>
          <p:nvPr/>
        </p:nvGrpSpPr>
        <p:grpSpPr>
          <a:xfrm>
            <a:off x="9323610" y="3122610"/>
            <a:ext cx="1077309" cy="726859"/>
            <a:chOff x="0" y="0"/>
            <a:chExt cx="632460" cy="426720"/>
          </a:xfrm>
        </p:grpSpPr>
        <p:sp>
          <p:nvSpPr>
            <p:cNvPr id="135" name="Freeform 135"/>
            <p:cNvSpPr/>
            <p:nvPr/>
          </p:nvSpPr>
          <p:spPr>
            <a:xfrm>
              <a:off x="46990" y="50800"/>
              <a:ext cx="537210" cy="335280"/>
            </a:xfrm>
            <a:custGeom>
              <a:avLst/>
              <a:gdLst/>
              <a:ahLst/>
              <a:cxnLst/>
              <a:rect l="l" t="t" r="r" b="b"/>
              <a:pathLst>
                <a:path w="537210" h="335280">
                  <a:moveTo>
                    <a:pt x="10160" y="212090"/>
                  </a:moveTo>
                  <a:cubicBezTo>
                    <a:pt x="210820" y="29210"/>
                    <a:pt x="287020" y="0"/>
                    <a:pt x="330200" y="0"/>
                  </a:cubicBezTo>
                  <a:cubicBezTo>
                    <a:pt x="356870" y="0"/>
                    <a:pt x="383540" y="10160"/>
                    <a:pt x="394970" y="22860"/>
                  </a:cubicBezTo>
                  <a:cubicBezTo>
                    <a:pt x="403860" y="33020"/>
                    <a:pt x="403860" y="44450"/>
                    <a:pt x="403860" y="63500"/>
                  </a:cubicBezTo>
                  <a:cubicBezTo>
                    <a:pt x="403860" y="101600"/>
                    <a:pt x="383540" y="207010"/>
                    <a:pt x="367030" y="242570"/>
                  </a:cubicBezTo>
                  <a:cubicBezTo>
                    <a:pt x="359410" y="259080"/>
                    <a:pt x="353060" y="266700"/>
                    <a:pt x="341630" y="274320"/>
                  </a:cubicBezTo>
                  <a:cubicBezTo>
                    <a:pt x="330200" y="283210"/>
                    <a:pt x="314960" y="285750"/>
                    <a:pt x="295910" y="288290"/>
                  </a:cubicBezTo>
                  <a:cubicBezTo>
                    <a:pt x="260350" y="293370"/>
                    <a:pt x="185420" y="300990"/>
                    <a:pt x="147320" y="287020"/>
                  </a:cubicBezTo>
                  <a:cubicBezTo>
                    <a:pt x="118110" y="276860"/>
                    <a:pt x="81280" y="251460"/>
                    <a:pt x="78740" y="233680"/>
                  </a:cubicBezTo>
                  <a:cubicBezTo>
                    <a:pt x="76200" y="219710"/>
                    <a:pt x="92710" y="207010"/>
                    <a:pt x="109220" y="191770"/>
                  </a:cubicBezTo>
                  <a:cubicBezTo>
                    <a:pt x="139700" y="162560"/>
                    <a:pt x="224790" y="109220"/>
                    <a:pt x="264160" y="90170"/>
                  </a:cubicBezTo>
                  <a:cubicBezTo>
                    <a:pt x="287020" y="78740"/>
                    <a:pt x="304800" y="68580"/>
                    <a:pt x="320040" y="69850"/>
                  </a:cubicBezTo>
                  <a:cubicBezTo>
                    <a:pt x="330200" y="69850"/>
                    <a:pt x="340360" y="77470"/>
                    <a:pt x="346710" y="83820"/>
                  </a:cubicBezTo>
                  <a:cubicBezTo>
                    <a:pt x="351790" y="91440"/>
                    <a:pt x="356870" y="101600"/>
                    <a:pt x="355600" y="113030"/>
                  </a:cubicBezTo>
                  <a:cubicBezTo>
                    <a:pt x="354330" y="133350"/>
                    <a:pt x="330200" y="167640"/>
                    <a:pt x="314960" y="193040"/>
                  </a:cubicBezTo>
                  <a:cubicBezTo>
                    <a:pt x="299720" y="217170"/>
                    <a:pt x="279400" y="251460"/>
                    <a:pt x="261620" y="261620"/>
                  </a:cubicBezTo>
                  <a:cubicBezTo>
                    <a:pt x="251460" y="267970"/>
                    <a:pt x="241300" y="269240"/>
                    <a:pt x="232410" y="266700"/>
                  </a:cubicBezTo>
                  <a:cubicBezTo>
                    <a:pt x="223520" y="264160"/>
                    <a:pt x="212090" y="257810"/>
                    <a:pt x="207010" y="250190"/>
                  </a:cubicBezTo>
                  <a:cubicBezTo>
                    <a:pt x="200660" y="242570"/>
                    <a:pt x="198120" y="229870"/>
                    <a:pt x="198120" y="220980"/>
                  </a:cubicBezTo>
                  <a:cubicBezTo>
                    <a:pt x="199390" y="212090"/>
                    <a:pt x="204470" y="200660"/>
                    <a:pt x="212090" y="194310"/>
                  </a:cubicBezTo>
                  <a:cubicBezTo>
                    <a:pt x="220980" y="186690"/>
                    <a:pt x="236220" y="185420"/>
                    <a:pt x="255270" y="182880"/>
                  </a:cubicBezTo>
                  <a:cubicBezTo>
                    <a:pt x="293370" y="180340"/>
                    <a:pt x="372110" y="181610"/>
                    <a:pt x="419100" y="193040"/>
                  </a:cubicBezTo>
                  <a:cubicBezTo>
                    <a:pt x="457200" y="201930"/>
                    <a:pt x="501650" y="220980"/>
                    <a:pt x="519430" y="236220"/>
                  </a:cubicBezTo>
                  <a:cubicBezTo>
                    <a:pt x="528320" y="245110"/>
                    <a:pt x="533400" y="252730"/>
                    <a:pt x="534670" y="261620"/>
                  </a:cubicBezTo>
                  <a:cubicBezTo>
                    <a:pt x="535940" y="270510"/>
                    <a:pt x="534670" y="283210"/>
                    <a:pt x="529590" y="290830"/>
                  </a:cubicBezTo>
                  <a:cubicBezTo>
                    <a:pt x="524510" y="298450"/>
                    <a:pt x="518160" y="304800"/>
                    <a:pt x="506730" y="309880"/>
                  </a:cubicBezTo>
                  <a:cubicBezTo>
                    <a:pt x="481330" y="320040"/>
                    <a:pt x="396240" y="335280"/>
                    <a:pt x="368300" y="322580"/>
                  </a:cubicBezTo>
                  <a:cubicBezTo>
                    <a:pt x="351790" y="314960"/>
                    <a:pt x="339090" y="294640"/>
                    <a:pt x="339090" y="280670"/>
                  </a:cubicBezTo>
                  <a:cubicBezTo>
                    <a:pt x="340360" y="267970"/>
                    <a:pt x="358140" y="245110"/>
                    <a:pt x="372110" y="242570"/>
                  </a:cubicBezTo>
                  <a:cubicBezTo>
                    <a:pt x="384810" y="238760"/>
                    <a:pt x="410210" y="251460"/>
                    <a:pt x="417830" y="262890"/>
                  </a:cubicBezTo>
                  <a:cubicBezTo>
                    <a:pt x="424180" y="273050"/>
                    <a:pt x="424180" y="292100"/>
                    <a:pt x="419100" y="302260"/>
                  </a:cubicBezTo>
                  <a:cubicBezTo>
                    <a:pt x="412750" y="312420"/>
                    <a:pt x="397510" y="322580"/>
                    <a:pt x="386080" y="323850"/>
                  </a:cubicBezTo>
                  <a:cubicBezTo>
                    <a:pt x="374650" y="326390"/>
                    <a:pt x="356870" y="318770"/>
                    <a:pt x="350520" y="309880"/>
                  </a:cubicBezTo>
                  <a:cubicBezTo>
                    <a:pt x="342900" y="302260"/>
                    <a:pt x="337820" y="283210"/>
                    <a:pt x="340360" y="271780"/>
                  </a:cubicBezTo>
                  <a:cubicBezTo>
                    <a:pt x="344170" y="261620"/>
                    <a:pt x="353060" y="250190"/>
                    <a:pt x="367030" y="243840"/>
                  </a:cubicBezTo>
                  <a:cubicBezTo>
                    <a:pt x="394970" y="229870"/>
                    <a:pt x="483870" y="219710"/>
                    <a:pt x="510540" y="231140"/>
                  </a:cubicBezTo>
                  <a:cubicBezTo>
                    <a:pt x="524510" y="237490"/>
                    <a:pt x="532130" y="250190"/>
                    <a:pt x="534670" y="261620"/>
                  </a:cubicBezTo>
                  <a:cubicBezTo>
                    <a:pt x="537210" y="273050"/>
                    <a:pt x="532130" y="290830"/>
                    <a:pt x="523240" y="298450"/>
                  </a:cubicBezTo>
                  <a:cubicBezTo>
                    <a:pt x="515620" y="307340"/>
                    <a:pt x="500380" y="312420"/>
                    <a:pt x="486410" y="311150"/>
                  </a:cubicBezTo>
                  <a:cubicBezTo>
                    <a:pt x="468630" y="309880"/>
                    <a:pt x="450850" y="288290"/>
                    <a:pt x="424180" y="280670"/>
                  </a:cubicBezTo>
                  <a:cubicBezTo>
                    <a:pt x="384810" y="267970"/>
                    <a:pt x="304800" y="254000"/>
                    <a:pt x="270510" y="256540"/>
                  </a:cubicBezTo>
                  <a:cubicBezTo>
                    <a:pt x="252730" y="256540"/>
                    <a:pt x="243840" y="267970"/>
                    <a:pt x="232410" y="266700"/>
                  </a:cubicBezTo>
                  <a:cubicBezTo>
                    <a:pt x="222250" y="265430"/>
                    <a:pt x="212090" y="259080"/>
                    <a:pt x="207010" y="250190"/>
                  </a:cubicBezTo>
                  <a:cubicBezTo>
                    <a:pt x="200660" y="238760"/>
                    <a:pt x="199390" y="220980"/>
                    <a:pt x="205740" y="201930"/>
                  </a:cubicBezTo>
                  <a:cubicBezTo>
                    <a:pt x="214630" y="168910"/>
                    <a:pt x="266700" y="91440"/>
                    <a:pt x="290830" y="74930"/>
                  </a:cubicBezTo>
                  <a:cubicBezTo>
                    <a:pt x="300990" y="68580"/>
                    <a:pt x="309880" y="67310"/>
                    <a:pt x="320040" y="69850"/>
                  </a:cubicBezTo>
                  <a:cubicBezTo>
                    <a:pt x="331470" y="71120"/>
                    <a:pt x="346710" y="82550"/>
                    <a:pt x="351790" y="92710"/>
                  </a:cubicBezTo>
                  <a:cubicBezTo>
                    <a:pt x="356870" y="105410"/>
                    <a:pt x="354330" y="124460"/>
                    <a:pt x="344170" y="140970"/>
                  </a:cubicBezTo>
                  <a:cubicBezTo>
                    <a:pt x="322580" y="172720"/>
                    <a:pt x="224790" y="227330"/>
                    <a:pt x="189230" y="242570"/>
                  </a:cubicBezTo>
                  <a:cubicBezTo>
                    <a:pt x="172720" y="250190"/>
                    <a:pt x="157480" y="257810"/>
                    <a:pt x="149860" y="252730"/>
                  </a:cubicBezTo>
                  <a:cubicBezTo>
                    <a:pt x="142240" y="246380"/>
                    <a:pt x="138430" y="213360"/>
                    <a:pt x="147320" y="203200"/>
                  </a:cubicBezTo>
                  <a:cubicBezTo>
                    <a:pt x="160020" y="189230"/>
                    <a:pt x="220980" y="208280"/>
                    <a:pt x="246380" y="201930"/>
                  </a:cubicBezTo>
                  <a:cubicBezTo>
                    <a:pt x="264160" y="198120"/>
                    <a:pt x="278130" y="195580"/>
                    <a:pt x="289560" y="181610"/>
                  </a:cubicBezTo>
                  <a:cubicBezTo>
                    <a:pt x="307340" y="158750"/>
                    <a:pt x="302260" y="66040"/>
                    <a:pt x="318770" y="59690"/>
                  </a:cubicBezTo>
                  <a:cubicBezTo>
                    <a:pt x="327660" y="57150"/>
                    <a:pt x="351790" y="74930"/>
                    <a:pt x="350520" y="82550"/>
                  </a:cubicBezTo>
                  <a:cubicBezTo>
                    <a:pt x="349250" y="100330"/>
                    <a:pt x="233680" y="115570"/>
                    <a:pt x="184150" y="147320"/>
                  </a:cubicBezTo>
                  <a:cubicBezTo>
                    <a:pt x="134620" y="179070"/>
                    <a:pt x="82550" y="262890"/>
                    <a:pt x="52070" y="274320"/>
                  </a:cubicBezTo>
                  <a:cubicBezTo>
                    <a:pt x="40640" y="279400"/>
                    <a:pt x="33020" y="276860"/>
                    <a:pt x="25400" y="274320"/>
                  </a:cubicBezTo>
                  <a:cubicBezTo>
                    <a:pt x="16510" y="270510"/>
                    <a:pt x="7620" y="264160"/>
                    <a:pt x="3810" y="255270"/>
                  </a:cubicBezTo>
                  <a:cubicBezTo>
                    <a:pt x="0" y="245110"/>
                    <a:pt x="10160" y="212090"/>
                    <a:pt x="10160" y="212090"/>
                  </a:cubicBezTo>
                </a:path>
              </a:pathLst>
            </a:custGeom>
            <a:solidFill>
              <a:srgbClr val="A2E363"/>
            </a:solidFill>
            <a:ln cap="sq">
              <a:noFill/>
              <a:prstDash val="solid"/>
              <a:miter/>
            </a:ln>
          </p:spPr>
          <p:txBody>
            <a:bodyPr/>
            <a:lstStyle/>
            <a:p>
              <a:endParaRPr lang="en-GB"/>
            </a:p>
          </p:txBody>
        </p:sp>
      </p:grpSp>
      <p:grpSp>
        <p:nvGrpSpPr>
          <p:cNvPr id="136" name="Group 136"/>
          <p:cNvGrpSpPr/>
          <p:nvPr/>
        </p:nvGrpSpPr>
        <p:grpSpPr>
          <a:xfrm>
            <a:off x="9421109" y="3020936"/>
            <a:ext cx="783104" cy="681430"/>
            <a:chOff x="0" y="0"/>
            <a:chExt cx="459740" cy="400050"/>
          </a:xfrm>
        </p:grpSpPr>
        <p:sp>
          <p:nvSpPr>
            <p:cNvPr id="137" name="Freeform 137"/>
            <p:cNvSpPr/>
            <p:nvPr/>
          </p:nvSpPr>
          <p:spPr>
            <a:xfrm>
              <a:off x="50800" y="50800"/>
              <a:ext cx="358140" cy="302260"/>
            </a:xfrm>
            <a:custGeom>
              <a:avLst/>
              <a:gdLst/>
              <a:ahLst/>
              <a:cxnLst/>
              <a:rect l="l" t="t" r="r" b="b"/>
              <a:pathLst>
                <a:path w="358140" h="302260">
                  <a:moveTo>
                    <a:pt x="0" y="261620"/>
                  </a:moveTo>
                  <a:cubicBezTo>
                    <a:pt x="43180" y="146050"/>
                    <a:pt x="104140" y="88900"/>
                    <a:pt x="154940" y="57150"/>
                  </a:cubicBezTo>
                  <a:cubicBezTo>
                    <a:pt x="201930" y="27940"/>
                    <a:pt x="280670" y="1270"/>
                    <a:pt x="311150" y="0"/>
                  </a:cubicBezTo>
                  <a:cubicBezTo>
                    <a:pt x="323850" y="0"/>
                    <a:pt x="330200" y="1270"/>
                    <a:pt x="337820" y="7620"/>
                  </a:cubicBezTo>
                  <a:cubicBezTo>
                    <a:pt x="346710" y="13970"/>
                    <a:pt x="356870" y="31750"/>
                    <a:pt x="356870" y="43180"/>
                  </a:cubicBezTo>
                  <a:cubicBezTo>
                    <a:pt x="358140" y="54610"/>
                    <a:pt x="349250" y="73660"/>
                    <a:pt x="339090" y="80010"/>
                  </a:cubicBezTo>
                  <a:cubicBezTo>
                    <a:pt x="326390" y="86360"/>
                    <a:pt x="297180" y="85090"/>
                    <a:pt x="285750" y="77470"/>
                  </a:cubicBezTo>
                  <a:cubicBezTo>
                    <a:pt x="275590" y="69850"/>
                    <a:pt x="269240" y="50800"/>
                    <a:pt x="270510" y="39370"/>
                  </a:cubicBezTo>
                  <a:cubicBezTo>
                    <a:pt x="271780" y="26670"/>
                    <a:pt x="281940" y="10160"/>
                    <a:pt x="293370" y="5080"/>
                  </a:cubicBezTo>
                  <a:cubicBezTo>
                    <a:pt x="306070" y="0"/>
                    <a:pt x="335280" y="5080"/>
                    <a:pt x="345440" y="12700"/>
                  </a:cubicBezTo>
                  <a:cubicBezTo>
                    <a:pt x="353060" y="19050"/>
                    <a:pt x="356870" y="29210"/>
                    <a:pt x="356870" y="38100"/>
                  </a:cubicBezTo>
                  <a:cubicBezTo>
                    <a:pt x="358140" y="49530"/>
                    <a:pt x="354330" y="64770"/>
                    <a:pt x="342900" y="76200"/>
                  </a:cubicBezTo>
                  <a:cubicBezTo>
                    <a:pt x="321310" y="96520"/>
                    <a:pt x="248920" y="105410"/>
                    <a:pt x="213360" y="123190"/>
                  </a:cubicBezTo>
                  <a:cubicBezTo>
                    <a:pt x="185420" y="135890"/>
                    <a:pt x="165100" y="149860"/>
                    <a:pt x="143510" y="167640"/>
                  </a:cubicBezTo>
                  <a:cubicBezTo>
                    <a:pt x="120650" y="187960"/>
                    <a:pt x="91440" y="214630"/>
                    <a:pt x="78740" y="238760"/>
                  </a:cubicBezTo>
                  <a:cubicBezTo>
                    <a:pt x="67310" y="257810"/>
                    <a:pt x="72390" y="284480"/>
                    <a:pt x="60960" y="293370"/>
                  </a:cubicBezTo>
                  <a:cubicBezTo>
                    <a:pt x="52070" y="300990"/>
                    <a:pt x="35560" y="302260"/>
                    <a:pt x="25400" y="298450"/>
                  </a:cubicBezTo>
                  <a:cubicBezTo>
                    <a:pt x="13970" y="293370"/>
                    <a:pt x="0" y="261620"/>
                    <a:pt x="0" y="261620"/>
                  </a:cubicBezTo>
                </a:path>
              </a:pathLst>
            </a:custGeom>
            <a:solidFill>
              <a:srgbClr val="A2E363"/>
            </a:solidFill>
            <a:ln cap="sq">
              <a:noFill/>
              <a:prstDash val="solid"/>
              <a:miter/>
            </a:ln>
          </p:spPr>
          <p:txBody>
            <a:bodyPr/>
            <a:lstStyle/>
            <a:p>
              <a:endParaRPr lang="en-GB"/>
            </a:p>
          </p:txBody>
        </p:sp>
      </p:grpSp>
      <p:grpSp>
        <p:nvGrpSpPr>
          <p:cNvPr id="138" name="Group 138"/>
          <p:cNvGrpSpPr/>
          <p:nvPr/>
        </p:nvGrpSpPr>
        <p:grpSpPr>
          <a:xfrm>
            <a:off x="9401639" y="2994977"/>
            <a:ext cx="837186" cy="700900"/>
            <a:chOff x="0" y="0"/>
            <a:chExt cx="491490" cy="411480"/>
          </a:xfrm>
        </p:grpSpPr>
        <p:sp>
          <p:nvSpPr>
            <p:cNvPr id="139" name="Freeform 139"/>
            <p:cNvSpPr/>
            <p:nvPr/>
          </p:nvSpPr>
          <p:spPr>
            <a:xfrm>
              <a:off x="50800" y="45720"/>
              <a:ext cx="393700" cy="320040"/>
            </a:xfrm>
            <a:custGeom>
              <a:avLst/>
              <a:gdLst/>
              <a:ahLst/>
              <a:cxnLst/>
              <a:rect l="l" t="t" r="r" b="b"/>
              <a:pathLst>
                <a:path w="393700" h="320040">
                  <a:moveTo>
                    <a:pt x="0" y="262890"/>
                  </a:moveTo>
                  <a:cubicBezTo>
                    <a:pt x="125730" y="76200"/>
                    <a:pt x="151130" y="59690"/>
                    <a:pt x="180340" y="44450"/>
                  </a:cubicBezTo>
                  <a:cubicBezTo>
                    <a:pt x="207010" y="30480"/>
                    <a:pt x="236220" y="20320"/>
                    <a:pt x="267970" y="16510"/>
                  </a:cubicBezTo>
                  <a:cubicBezTo>
                    <a:pt x="303530" y="11430"/>
                    <a:pt x="368300" y="5080"/>
                    <a:pt x="384810" y="20320"/>
                  </a:cubicBezTo>
                  <a:cubicBezTo>
                    <a:pt x="393700" y="29210"/>
                    <a:pt x="393700" y="49530"/>
                    <a:pt x="388620" y="60960"/>
                  </a:cubicBezTo>
                  <a:cubicBezTo>
                    <a:pt x="383540" y="72390"/>
                    <a:pt x="369570" y="85090"/>
                    <a:pt x="356870" y="87630"/>
                  </a:cubicBezTo>
                  <a:cubicBezTo>
                    <a:pt x="345440" y="90170"/>
                    <a:pt x="326390" y="85090"/>
                    <a:pt x="317500" y="76200"/>
                  </a:cubicBezTo>
                  <a:cubicBezTo>
                    <a:pt x="308610" y="68580"/>
                    <a:pt x="302260" y="49530"/>
                    <a:pt x="304800" y="38100"/>
                  </a:cubicBezTo>
                  <a:cubicBezTo>
                    <a:pt x="306070" y="25400"/>
                    <a:pt x="318770" y="10160"/>
                    <a:pt x="328930" y="5080"/>
                  </a:cubicBezTo>
                  <a:cubicBezTo>
                    <a:pt x="340360" y="0"/>
                    <a:pt x="360680" y="2540"/>
                    <a:pt x="370840" y="7620"/>
                  </a:cubicBezTo>
                  <a:cubicBezTo>
                    <a:pt x="378460" y="11430"/>
                    <a:pt x="386080" y="19050"/>
                    <a:pt x="388620" y="29210"/>
                  </a:cubicBezTo>
                  <a:cubicBezTo>
                    <a:pt x="391160" y="41910"/>
                    <a:pt x="383540" y="71120"/>
                    <a:pt x="374650" y="80010"/>
                  </a:cubicBezTo>
                  <a:cubicBezTo>
                    <a:pt x="368300" y="86360"/>
                    <a:pt x="356870" y="90170"/>
                    <a:pt x="347980" y="88900"/>
                  </a:cubicBezTo>
                  <a:cubicBezTo>
                    <a:pt x="336550" y="87630"/>
                    <a:pt x="316230" y="66040"/>
                    <a:pt x="311150" y="69850"/>
                  </a:cubicBezTo>
                  <a:cubicBezTo>
                    <a:pt x="307340" y="72390"/>
                    <a:pt x="318770" y="90170"/>
                    <a:pt x="312420" y="97790"/>
                  </a:cubicBezTo>
                  <a:cubicBezTo>
                    <a:pt x="299720" y="115570"/>
                    <a:pt x="226060" y="107950"/>
                    <a:pt x="187960" y="133350"/>
                  </a:cubicBezTo>
                  <a:cubicBezTo>
                    <a:pt x="137160" y="168910"/>
                    <a:pt x="88900" y="299720"/>
                    <a:pt x="52070" y="313690"/>
                  </a:cubicBezTo>
                  <a:cubicBezTo>
                    <a:pt x="35560" y="320040"/>
                    <a:pt x="16510" y="314960"/>
                    <a:pt x="7620" y="306070"/>
                  </a:cubicBezTo>
                  <a:cubicBezTo>
                    <a:pt x="0" y="297180"/>
                    <a:pt x="0" y="262890"/>
                    <a:pt x="0" y="262890"/>
                  </a:cubicBezTo>
                </a:path>
              </a:pathLst>
            </a:custGeom>
            <a:solidFill>
              <a:srgbClr val="A2E363"/>
            </a:solidFill>
            <a:ln cap="sq">
              <a:noFill/>
              <a:prstDash val="solid"/>
              <a:miter/>
            </a:ln>
          </p:spPr>
          <p:txBody>
            <a:bodyPr/>
            <a:lstStyle/>
            <a:p>
              <a:endParaRPr lang="en-GB"/>
            </a:p>
          </p:txBody>
        </p:sp>
      </p:grpSp>
      <p:grpSp>
        <p:nvGrpSpPr>
          <p:cNvPr id="140" name="Group 140"/>
          <p:cNvGrpSpPr/>
          <p:nvPr/>
        </p:nvGrpSpPr>
        <p:grpSpPr>
          <a:xfrm>
            <a:off x="16343575" y="2973344"/>
            <a:ext cx="908574" cy="811227"/>
            <a:chOff x="0" y="0"/>
            <a:chExt cx="533400" cy="476250"/>
          </a:xfrm>
        </p:grpSpPr>
        <p:sp>
          <p:nvSpPr>
            <p:cNvPr id="141" name="Freeform 141"/>
            <p:cNvSpPr/>
            <p:nvPr/>
          </p:nvSpPr>
          <p:spPr>
            <a:xfrm>
              <a:off x="45720" y="50800"/>
              <a:ext cx="438150" cy="383540"/>
            </a:xfrm>
            <a:custGeom>
              <a:avLst/>
              <a:gdLst/>
              <a:ahLst/>
              <a:cxnLst/>
              <a:rect l="l" t="t" r="r" b="b"/>
              <a:pathLst>
                <a:path w="438150" h="383540">
                  <a:moveTo>
                    <a:pt x="55880" y="0"/>
                  </a:moveTo>
                  <a:cubicBezTo>
                    <a:pt x="186690" y="57150"/>
                    <a:pt x="266700" y="110490"/>
                    <a:pt x="311150" y="149860"/>
                  </a:cubicBezTo>
                  <a:cubicBezTo>
                    <a:pt x="345440" y="181610"/>
                    <a:pt x="372110" y="212090"/>
                    <a:pt x="393700" y="245110"/>
                  </a:cubicBezTo>
                  <a:cubicBezTo>
                    <a:pt x="411480" y="273050"/>
                    <a:pt x="435610" y="309880"/>
                    <a:pt x="435610" y="331470"/>
                  </a:cubicBezTo>
                  <a:cubicBezTo>
                    <a:pt x="436880" y="342900"/>
                    <a:pt x="430530" y="353060"/>
                    <a:pt x="424180" y="359410"/>
                  </a:cubicBezTo>
                  <a:cubicBezTo>
                    <a:pt x="416560" y="367030"/>
                    <a:pt x="406400" y="373380"/>
                    <a:pt x="396240" y="373380"/>
                  </a:cubicBezTo>
                  <a:cubicBezTo>
                    <a:pt x="383540" y="373380"/>
                    <a:pt x="369570" y="358140"/>
                    <a:pt x="358140" y="358140"/>
                  </a:cubicBezTo>
                  <a:cubicBezTo>
                    <a:pt x="345440" y="358140"/>
                    <a:pt x="339090" y="370840"/>
                    <a:pt x="321310" y="374650"/>
                  </a:cubicBezTo>
                  <a:cubicBezTo>
                    <a:pt x="276860" y="383540"/>
                    <a:pt x="129540" y="383540"/>
                    <a:pt x="82550" y="373380"/>
                  </a:cubicBezTo>
                  <a:cubicBezTo>
                    <a:pt x="60960" y="368300"/>
                    <a:pt x="48260" y="364490"/>
                    <a:pt x="38100" y="354330"/>
                  </a:cubicBezTo>
                  <a:cubicBezTo>
                    <a:pt x="29210" y="344170"/>
                    <a:pt x="26670" y="332740"/>
                    <a:pt x="22860" y="314960"/>
                  </a:cubicBezTo>
                  <a:cubicBezTo>
                    <a:pt x="13970" y="273050"/>
                    <a:pt x="0" y="147320"/>
                    <a:pt x="15240" y="110490"/>
                  </a:cubicBezTo>
                  <a:cubicBezTo>
                    <a:pt x="24130" y="92710"/>
                    <a:pt x="39370" y="81280"/>
                    <a:pt x="52070" y="78740"/>
                  </a:cubicBezTo>
                  <a:cubicBezTo>
                    <a:pt x="62230" y="76200"/>
                    <a:pt x="73660" y="80010"/>
                    <a:pt x="81280" y="85090"/>
                  </a:cubicBezTo>
                  <a:cubicBezTo>
                    <a:pt x="90170" y="92710"/>
                    <a:pt x="100330" y="120650"/>
                    <a:pt x="100330" y="120650"/>
                  </a:cubicBezTo>
                  <a:cubicBezTo>
                    <a:pt x="100330" y="120650"/>
                    <a:pt x="73660" y="85090"/>
                    <a:pt x="76200" y="81280"/>
                  </a:cubicBezTo>
                  <a:cubicBezTo>
                    <a:pt x="78740" y="78740"/>
                    <a:pt x="100330" y="91440"/>
                    <a:pt x="119380" y="102870"/>
                  </a:cubicBezTo>
                  <a:cubicBezTo>
                    <a:pt x="156210" y="125730"/>
                    <a:pt x="246380" y="184150"/>
                    <a:pt x="279400" y="218440"/>
                  </a:cubicBezTo>
                  <a:cubicBezTo>
                    <a:pt x="299720" y="237490"/>
                    <a:pt x="318770" y="255270"/>
                    <a:pt x="320040" y="274320"/>
                  </a:cubicBezTo>
                  <a:cubicBezTo>
                    <a:pt x="322580" y="290830"/>
                    <a:pt x="314960" y="312420"/>
                    <a:pt x="298450" y="323850"/>
                  </a:cubicBezTo>
                  <a:cubicBezTo>
                    <a:pt x="269240" y="344170"/>
                    <a:pt x="161290" y="347980"/>
                    <a:pt x="124460" y="335280"/>
                  </a:cubicBezTo>
                  <a:cubicBezTo>
                    <a:pt x="101600" y="327660"/>
                    <a:pt x="87630" y="311150"/>
                    <a:pt x="78740" y="293370"/>
                  </a:cubicBezTo>
                  <a:cubicBezTo>
                    <a:pt x="68580" y="275590"/>
                    <a:pt x="66040" y="242570"/>
                    <a:pt x="69850" y="223520"/>
                  </a:cubicBezTo>
                  <a:cubicBezTo>
                    <a:pt x="71120" y="208280"/>
                    <a:pt x="77470" y="193040"/>
                    <a:pt x="87630" y="186690"/>
                  </a:cubicBezTo>
                  <a:cubicBezTo>
                    <a:pt x="99060" y="180340"/>
                    <a:pt x="121920" y="179070"/>
                    <a:pt x="137160" y="185420"/>
                  </a:cubicBezTo>
                  <a:cubicBezTo>
                    <a:pt x="158750" y="195580"/>
                    <a:pt x="194310" y="236220"/>
                    <a:pt x="199390" y="259080"/>
                  </a:cubicBezTo>
                  <a:cubicBezTo>
                    <a:pt x="201930" y="276860"/>
                    <a:pt x="191770" y="300990"/>
                    <a:pt x="181610" y="309880"/>
                  </a:cubicBezTo>
                  <a:cubicBezTo>
                    <a:pt x="171450" y="317500"/>
                    <a:pt x="151130" y="317500"/>
                    <a:pt x="140970" y="313690"/>
                  </a:cubicBezTo>
                  <a:cubicBezTo>
                    <a:pt x="129540" y="308610"/>
                    <a:pt x="116840" y="293370"/>
                    <a:pt x="114300" y="281940"/>
                  </a:cubicBezTo>
                  <a:cubicBezTo>
                    <a:pt x="111760" y="269240"/>
                    <a:pt x="116840" y="251460"/>
                    <a:pt x="125730" y="242570"/>
                  </a:cubicBezTo>
                  <a:cubicBezTo>
                    <a:pt x="134620" y="233680"/>
                    <a:pt x="152400" y="227330"/>
                    <a:pt x="165100" y="229870"/>
                  </a:cubicBezTo>
                  <a:cubicBezTo>
                    <a:pt x="176530" y="231140"/>
                    <a:pt x="191770" y="243840"/>
                    <a:pt x="196850" y="255270"/>
                  </a:cubicBezTo>
                  <a:cubicBezTo>
                    <a:pt x="201930" y="265430"/>
                    <a:pt x="201930" y="285750"/>
                    <a:pt x="194310" y="295910"/>
                  </a:cubicBezTo>
                  <a:cubicBezTo>
                    <a:pt x="186690" y="307340"/>
                    <a:pt x="161290" y="317500"/>
                    <a:pt x="144780" y="314960"/>
                  </a:cubicBezTo>
                  <a:cubicBezTo>
                    <a:pt x="124460" y="311150"/>
                    <a:pt x="96520" y="280670"/>
                    <a:pt x="83820" y="262890"/>
                  </a:cubicBezTo>
                  <a:cubicBezTo>
                    <a:pt x="74930" y="250190"/>
                    <a:pt x="68580" y="236220"/>
                    <a:pt x="69850" y="223520"/>
                  </a:cubicBezTo>
                  <a:cubicBezTo>
                    <a:pt x="69850" y="210820"/>
                    <a:pt x="77470" y="193040"/>
                    <a:pt x="87630" y="186690"/>
                  </a:cubicBezTo>
                  <a:cubicBezTo>
                    <a:pt x="99060" y="180340"/>
                    <a:pt x="123190" y="177800"/>
                    <a:pt x="137160" y="185420"/>
                  </a:cubicBezTo>
                  <a:cubicBezTo>
                    <a:pt x="154940" y="195580"/>
                    <a:pt x="157480" y="241300"/>
                    <a:pt x="177800" y="251460"/>
                  </a:cubicBezTo>
                  <a:cubicBezTo>
                    <a:pt x="198120" y="262890"/>
                    <a:pt x="251460" y="234950"/>
                    <a:pt x="259080" y="245110"/>
                  </a:cubicBezTo>
                  <a:cubicBezTo>
                    <a:pt x="264160" y="254000"/>
                    <a:pt x="252730" y="288290"/>
                    <a:pt x="237490" y="293370"/>
                  </a:cubicBezTo>
                  <a:cubicBezTo>
                    <a:pt x="207010" y="300990"/>
                    <a:pt x="88900" y="196850"/>
                    <a:pt x="52070" y="163830"/>
                  </a:cubicBezTo>
                  <a:cubicBezTo>
                    <a:pt x="33020" y="147320"/>
                    <a:pt x="16510" y="134620"/>
                    <a:pt x="13970" y="120650"/>
                  </a:cubicBezTo>
                  <a:cubicBezTo>
                    <a:pt x="12700" y="110490"/>
                    <a:pt x="19050" y="99060"/>
                    <a:pt x="25400" y="92710"/>
                  </a:cubicBezTo>
                  <a:cubicBezTo>
                    <a:pt x="31750" y="85090"/>
                    <a:pt x="43180" y="80010"/>
                    <a:pt x="52070" y="78740"/>
                  </a:cubicBezTo>
                  <a:cubicBezTo>
                    <a:pt x="62230" y="77470"/>
                    <a:pt x="73660" y="80010"/>
                    <a:pt x="81280" y="85090"/>
                  </a:cubicBezTo>
                  <a:cubicBezTo>
                    <a:pt x="90170" y="91440"/>
                    <a:pt x="95250" y="97790"/>
                    <a:pt x="99060" y="110490"/>
                  </a:cubicBezTo>
                  <a:cubicBezTo>
                    <a:pt x="107950" y="135890"/>
                    <a:pt x="107950" y="207010"/>
                    <a:pt x="102870" y="240030"/>
                  </a:cubicBezTo>
                  <a:cubicBezTo>
                    <a:pt x="99060" y="260350"/>
                    <a:pt x="77470" y="278130"/>
                    <a:pt x="86360" y="289560"/>
                  </a:cubicBezTo>
                  <a:cubicBezTo>
                    <a:pt x="105410" y="316230"/>
                    <a:pt x="316230" y="278130"/>
                    <a:pt x="373380" y="285750"/>
                  </a:cubicBezTo>
                  <a:cubicBezTo>
                    <a:pt x="398780" y="289560"/>
                    <a:pt x="415290" y="292100"/>
                    <a:pt x="425450" y="300990"/>
                  </a:cubicBezTo>
                  <a:cubicBezTo>
                    <a:pt x="433070" y="308610"/>
                    <a:pt x="438150" y="321310"/>
                    <a:pt x="435610" y="331470"/>
                  </a:cubicBezTo>
                  <a:cubicBezTo>
                    <a:pt x="434340" y="344170"/>
                    <a:pt x="419100" y="365760"/>
                    <a:pt x="406400" y="370840"/>
                  </a:cubicBezTo>
                  <a:cubicBezTo>
                    <a:pt x="394970" y="375920"/>
                    <a:pt x="378460" y="373380"/>
                    <a:pt x="365760" y="365760"/>
                  </a:cubicBezTo>
                  <a:cubicBezTo>
                    <a:pt x="342900" y="350520"/>
                    <a:pt x="323850" y="293370"/>
                    <a:pt x="300990" y="264160"/>
                  </a:cubicBezTo>
                  <a:cubicBezTo>
                    <a:pt x="281940" y="240030"/>
                    <a:pt x="267970" y="224790"/>
                    <a:pt x="242570" y="203200"/>
                  </a:cubicBezTo>
                  <a:cubicBezTo>
                    <a:pt x="207010" y="172720"/>
                    <a:pt x="143510" y="127000"/>
                    <a:pt x="100330" y="102870"/>
                  </a:cubicBezTo>
                  <a:cubicBezTo>
                    <a:pt x="69850" y="85090"/>
                    <a:pt x="30480" y="80010"/>
                    <a:pt x="16510" y="64770"/>
                  </a:cubicBezTo>
                  <a:cubicBezTo>
                    <a:pt x="8890" y="57150"/>
                    <a:pt x="5080" y="48260"/>
                    <a:pt x="5080" y="39370"/>
                  </a:cubicBezTo>
                  <a:cubicBezTo>
                    <a:pt x="5080" y="30480"/>
                    <a:pt x="7620" y="19050"/>
                    <a:pt x="13970" y="12700"/>
                  </a:cubicBezTo>
                  <a:cubicBezTo>
                    <a:pt x="21590" y="5080"/>
                    <a:pt x="55880" y="0"/>
                    <a:pt x="55880" y="0"/>
                  </a:cubicBezTo>
                </a:path>
              </a:pathLst>
            </a:custGeom>
            <a:solidFill>
              <a:srgbClr val="A2E363"/>
            </a:solidFill>
            <a:ln cap="sq">
              <a:noFill/>
              <a:prstDash val="solid"/>
              <a:miter/>
            </a:ln>
          </p:spPr>
          <p:txBody>
            <a:bodyPr/>
            <a:lstStyle/>
            <a:p>
              <a:endParaRPr lang="en-GB"/>
            </a:p>
          </p:txBody>
        </p:sp>
      </p:grpSp>
      <p:grpSp>
        <p:nvGrpSpPr>
          <p:cNvPr id="142" name="Group 142"/>
          <p:cNvGrpSpPr/>
          <p:nvPr/>
        </p:nvGrpSpPr>
        <p:grpSpPr>
          <a:xfrm>
            <a:off x="16404147" y="2988487"/>
            <a:ext cx="746328" cy="629512"/>
            <a:chOff x="0" y="0"/>
            <a:chExt cx="438150" cy="369570"/>
          </a:xfrm>
        </p:grpSpPr>
        <p:sp>
          <p:nvSpPr>
            <p:cNvPr id="143" name="Freeform 143"/>
            <p:cNvSpPr/>
            <p:nvPr/>
          </p:nvSpPr>
          <p:spPr>
            <a:xfrm>
              <a:off x="45720" y="45720"/>
              <a:ext cx="344170" cy="274320"/>
            </a:xfrm>
            <a:custGeom>
              <a:avLst/>
              <a:gdLst/>
              <a:ahLst/>
              <a:cxnLst/>
              <a:rect l="l" t="t" r="r" b="b"/>
              <a:pathLst>
                <a:path w="344170" h="274320">
                  <a:moveTo>
                    <a:pt x="270510" y="255270"/>
                  </a:moveTo>
                  <a:cubicBezTo>
                    <a:pt x="156210" y="114300"/>
                    <a:pt x="132080" y="104140"/>
                    <a:pt x="106680" y="96520"/>
                  </a:cubicBezTo>
                  <a:cubicBezTo>
                    <a:pt x="81280" y="90170"/>
                    <a:pt x="46990" y="96520"/>
                    <a:pt x="30480" y="88900"/>
                  </a:cubicBezTo>
                  <a:cubicBezTo>
                    <a:pt x="20320" y="85090"/>
                    <a:pt x="12700" y="78740"/>
                    <a:pt x="8890" y="71120"/>
                  </a:cubicBezTo>
                  <a:cubicBezTo>
                    <a:pt x="3810" y="60960"/>
                    <a:pt x="2540" y="40640"/>
                    <a:pt x="7620" y="30480"/>
                  </a:cubicBezTo>
                  <a:cubicBezTo>
                    <a:pt x="12700" y="19050"/>
                    <a:pt x="27940" y="6350"/>
                    <a:pt x="39370" y="6350"/>
                  </a:cubicBezTo>
                  <a:cubicBezTo>
                    <a:pt x="53340" y="5080"/>
                    <a:pt x="78740" y="19050"/>
                    <a:pt x="86360" y="30480"/>
                  </a:cubicBezTo>
                  <a:cubicBezTo>
                    <a:pt x="91440" y="41910"/>
                    <a:pt x="90170" y="60960"/>
                    <a:pt x="83820" y="71120"/>
                  </a:cubicBezTo>
                  <a:cubicBezTo>
                    <a:pt x="77470" y="81280"/>
                    <a:pt x="59690" y="91440"/>
                    <a:pt x="48260" y="92710"/>
                  </a:cubicBezTo>
                  <a:cubicBezTo>
                    <a:pt x="36830" y="92710"/>
                    <a:pt x="19050" y="83820"/>
                    <a:pt x="11430" y="74930"/>
                  </a:cubicBezTo>
                  <a:cubicBezTo>
                    <a:pt x="3810" y="64770"/>
                    <a:pt x="0" y="45720"/>
                    <a:pt x="5080" y="34290"/>
                  </a:cubicBezTo>
                  <a:cubicBezTo>
                    <a:pt x="11430" y="21590"/>
                    <a:pt x="30480" y="8890"/>
                    <a:pt x="49530" y="5080"/>
                  </a:cubicBezTo>
                  <a:cubicBezTo>
                    <a:pt x="73660" y="0"/>
                    <a:pt x="114300" y="10160"/>
                    <a:pt x="143510" y="20320"/>
                  </a:cubicBezTo>
                  <a:cubicBezTo>
                    <a:pt x="172720" y="30480"/>
                    <a:pt x="195580" y="40640"/>
                    <a:pt x="222250" y="64770"/>
                  </a:cubicBezTo>
                  <a:cubicBezTo>
                    <a:pt x="261620" y="99060"/>
                    <a:pt x="331470" y="190500"/>
                    <a:pt x="341630" y="223520"/>
                  </a:cubicBezTo>
                  <a:cubicBezTo>
                    <a:pt x="344170" y="234950"/>
                    <a:pt x="342900" y="242570"/>
                    <a:pt x="339090" y="250190"/>
                  </a:cubicBezTo>
                  <a:cubicBezTo>
                    <a:pt x="336550" y="259080"/>
                    <a:pt x="327660" y="266700"/>
                    <a:pt x="320040" y="270510"/>
                  </a:cubicBezTo>
                  <a:cubicBezTo>
                    <a:pt x="312420" y="274320"/>
                    <a:pt x="300990" y="274320"/>
                    <a:pt x="293370" y="271780"/>
                  </a:cubicBezTo>
                  <a:cubicBezTo>
                    <a:pt x="284480" y="269240"/>
                    <a:pt x="270510" y="255270"/>
                    <a:pt x="270510" y="255270"/>
                  </a:cubicBezTo>
                </a:path>
              </a:pathLst>
            </a:custGeom>
            <a:solidFill>
              <a:srgbClr val="A2E363"/>
            </a:solidFill>
            <a:ln cap="sq">
              <a:noFill/>
              <a:prstDash val="solid"/>
              <a:miter/>
            </a:ln>
          </p:spPr>
          <p:txBody>
            <a:bodyPr/>
            <a:lstStyle/>
            <a:p>
              <a:endParaRPr lang="en-GB"/>
            </a:p>
          </p:txBody>
        </p:sp>
      </p:grpSp>
      <p:grpSp>
        <p:nvGrpSpPr>
          <p:cNvPr id="145" name="Group 145"/>
          <p:cNvGrpSpPr/>
          <p:nvPr/>
        </p:nvGrpSpPr>
        <p:grpSpPr>
          <a:xfrm>
            <a:off x="9360530" y="3469178"/>
            <a:ext cx="214523" cy="214523"/>
            <a:chOff x="0" y="0"/>
            <a:chExt cx="416560" cy="416560"/>
          </a:xfrm>
        </p:grpSpPr>
        <p:sp>
          <p:nvSpPr>
            <p:cNvPr id="146" name="Freeform 146"/>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3990" y="321310"/>
                    <a:pt x="149860" y="320040"/>
                  </a:cubicBezTo>
                  <a:cubicBezTo>
                    <a:pt x="125730" y="317500"/>
                    <a:pt x="99060" y="309880"/>
                    <a:pt x="77470" y="297180"/>
                  </a:cubicBezTo>
                  <a:cubicBezTo>
                    <a:pt x="55880" y="284480"/>
                    <a:pt x="36830" y="264160"/>
                    <a:pt x="24130" y="242570"/>
                  </a:cubicBezTo>
                  <a:cubicBezTo>
                    <a:pt x="11430" y="222250"/>
                    <a:pt x="2540" y="195580"/>
                    <a:pt x="1270" y="170180"/>
                  </a:cubicBezTo>
                  <a:cubicBezTo>
                    <a:pt x="0" y="146050"/>
                    <a:pt x="5080" y="118110"/>
                    <a:pt x="15240" y="95250"/>
                  </a:cubicBezTo>
                  <a:cubicBezTo>
                    <a:pt x="25400" y="73660"/>
                    <a:pt x="41910" y="50800"/>
                    <a:pt x="62230" y="35560"/>
                  </a:cubicBezTo>
                  <a:cubicBezTo>
                    <a:pt x="81280" y="20320"/>
                    <a:pt x="106680" y="8890"/>
                    <a:pt x="130810" y="5080"/>
                  </a:cubicBezTo>
                  <a:cubicBezTo>
                    <a:pt x="154940" y="0"/>
                    <a:pt x="182880" y="2540"/>
                    <a:pt x="207010" y="8890"/>
                  </a:cubicBezTo>
                  <a:cubicBezTo>
                    <a:pt x="229870" y="16510"/>
                    <a:pt x="271780" y="48260"/>
                    <a:pt x="271780" y="48260"/>
                  </a:cubicBezTo>
                </a:path>
              </a:pathLst>
            </a:custGeom>
            <a:solidFill>
              <a:srgbClr val="A2E363"/>
            </a:solidFill>
            <a:ln cap="sq">
              <a:noFill/>
              <a:prstDash val="solid"/>
              <a:miter/>
            </a:ln>
          </p:spPr>
          <p:txBody>
            <a:bodyPr/>
            <a:lstStyle/>
            <a:p>
              <a:endParaRPr lang="en-GB"/>
            </a:p>
          </p:txBody>
        </p:sp>
      </p:grpSp>
      <p:grpSp>
        <p:nvGrpSpPr>
          <p:cNvPr id="147" name="Group 147"/>
          <p:cNvGrpSpPr/>
          <p:nvPr/>
        </p:nvGrpSpPr>
        <p:grpSpPr>
          <a:xfrm>
            <a:off x="9370340" y="3419471"/>
            <a:ext cx="214523" cy="214523"/>
            <a:chOff x="0" y="0"/>
            <a:chExt cx="416560" cy="416560"/>
          </a:xfrm>
        </p:grpSpPr>
        <p:sp>
          <p:nvSpPr>
            <p:cNvPr id="148" name="Freeform 148"/>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5260" y="321310"/>
                    <a:pt x="149860" y="320040"/>
                  </a:cubicBezTo>
                  <a:cubicBezTo>
                    <a:pt x="125730" y="317500"/>
                    <a:pt x="99060" y="309880"/>
                    <a:pt x="77470" y="297180"/>
                  </a:cubicBezTo>
                  <a:cubicBezTo>
                    <a:pt x="57150" y="284480"/>
                    <a:pt x="36830" y="264160"/>
                    <a:pt x="24130" y="242570"/>
                  </a:cubicBezTo>
                  <a:cubicBezTo>
                    <a:pt x="11430" y="222250"/>
                    <a:pt x="2540" y="19558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254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149" name="Group 149"/>
          <p:cNvGrpSpPr/>
          <p:nvPr/>
        </p:nvGrpSpPr>
        <p:grpSpPr>
          <a:xfrm>
            <a:off x="9359222" y="3232417"/>
            <a:ext cx="228258" cy="352524"/>
            <a:chOff x="0" y="0"/>
            <a:chExt cx="443230" cy="684530"/>
          </a:xfrm>
        </p:grpSpPr>
        <p:sp>
          <p:nvSpPr>
            <p:cNvPr id="150" name="Freeform 150"/>
            <p:cNvSpPr/>
            <p:nvPr/>
          </p:nvSpPr>
          <p:spPr>
            <a:xfrm>
              <a:off x="50800" y="48260"/>
              <a:ext cx="356870" cy="591820"/>
            </a:xfrm>
            <a:custGeom>
              <a:avLst/>
              <a:gdLst/>
              <a:ahLst/>
              <a:cxnLst/>
              <a:rect l="l" t="t" r="r" b="b"/>
              <a:pathLst>
                <a:path w="356870" h="591820">
                  <a:moveTo>
                    <a:pt x="20320" y="452120"/>
                  </a:moveTo>
                  <a:cubicBezTo>
                    <a:pt x="0" y="180340"/>
                    <a:pt x="3810" y="146050"/>
                    <a:pt x="11430" y="118110"/>
                  </a:cubicBezTo>
                  <a:cubicBezTo>
                    <a:pt x="17780" y="99060"/>
                    <a:pt x="25400" y="85090"/>
                    <a:pt x="36830" y="71120"/>
                  </a:cubicBezTo>
                  <a:cubicBezTo>
                    <a:pt x="46990" y="55880"/>
                    <a:pt x="57150" y="43180"/>
                    <a:pt x="74930" y="33020"/>
                  </a:cubicBezTo>
                  <a:cubicBezTo>
                    <a:pt x="99060" y="19050"/>
                    <a:pt x="143510" y="1270"/>
                    <a:pt x="176530" y="2540"/>
                  </a:cubicBezTo>
                  <a:cubicBezTo>
                    <a:pt x="210820" y="3810"/>
                    <a:pt x="250190" y="19050"/>
                    <a:pt x="275590" y="40640"/>
                  </a:cubicBezTo>
                  <a:cubicBezTo>
                    <a:pt x="302260" y="62230"/>
                    <a:pt x="323850" y="104140"/>
                    <a:pt x="332740" y="130810"/>
                  </a:cubicBezTo>
                  <a:cubicBezTo>
                    <a:pt x="339090" y="149860"/>
                    <a:pt x="339090" y="165100"/>
                    <a:pt x="336550" y="184150"/>
                  </a:cubicBezTo>
                  <a:cubicBezTo>
                    <a:pt x="331470" y="213360"/>
                    <a:pt x="316230" y="256540"/>
                    <a:pt x="293370" y="281940"/>
                  </a:cubicBezTo>
                  <a:cubicBezTo>
                    <a:pt x="270510" y="306070"/>
                    <a:pt x="232410" y="326390"/>
                    <a:pt x="199390" y="332740"/>
                  </a:cubicBezTo>
                  <a:cubicBezTo>
                    <a:pt x="166370" y="339090"/>
                    <a:pt x="120650" y="327660"/>
                    <a:pt x="95250" y="317500"/>
                  </a:cubicBezTo>
                  <a:cubicBezTo>
                    <a:pt x="76200" y="309880"/>
                    <a:pt x="64770" y="300990"/>
                    <a:pt x="52070" y="285750"/>
                  </a:cubicBezTo>
                  <a:cubicBezTo>
                    <a:pt x="33020" y="262890"/>
                    <a:pt x="11430" y="217170"/>
                    <a:pt x="5080" y="189230"/>
                  </a:cubicBezTo>
                  <a:cubicBezTo>
                    <a:pt x="1270" y="170180"/>
                    <a:pt x="1270" y="154940"/>
                    <a:pt x="7620" y="135890"/>
                  </a:cubicBezTo>
                  <a:cubicBezTo>
                    <a:pt x="15240" y="107950"/>
                    <a:pt x="40640" y="64770"/>
                    <a:pt x="60960" y="44450"/>
                  </a:cubicBezTo>
                  <a:cubicBezTo>
                    <a:pt x="74930" y="29210"/>
                    <a:pt x="87630" y="21590"/>
                    <a:pt x="106680" y="15240"/>
                  </a:cubicBezTo>
                  <a:cubicBezTo>
                    <a:pt x="133350" y="6350"/>
                    <a:pt x="180340" y="0"/>
                    <a:pt x="212090" y="7620"/>
                  </a:cubicBezTo>
                  <a:cubicBezTo>
                    <a:pt x="245110" y="16510"/>
                    <a:pt x="280670" y="40640"/>
                    <a:pt x="300990" y="66040"/>
                  </a:cubicBezTo>
                  <a:cubicBezTo>
                    <a:pt x="322580" y="92710"/>
                    <a:pt x="328930" y="124460"/>
                    <a:pt x="336550" y="166370"/>
                  </a:cubicBezTo>
                  <a:cubicBezTo>
                    <a:pt x="349250" y="236220"/>
                    <a:pt x="356870" y="378460"/>
                    <a:pt x="340360" y="447040"/>
                  </a:cubicBezTo>
                  <a:cubicBezTo>
                    <a:pt x="330200" y="491490"/>
                    <a:pt x="311150" y="525780"/>
                    <a:pt x="288290" y="548640"/>
                  </a:cubicBezTo>
                  <a:cubicBezTo>
                    <a:pt x="270510" y="567690"/>
                    <a:pt x="247650" y="580390"/>
                    <a:pt x="220980" y="585470"/>
                  </a:cubicBezTo>
                  <a:cubicBezTo>
                    <a:pt x="189230" y="591820"/>
                    <a:pt x="137160" y="586740"/>
                    <a:pt x="107950" y="574040"/>
                  </a:cubicBezTo>
                  <a:cubicBezTo>
                    <a:pt x="82550" y="562610"/>
                    <a:pt x="63500" y="543560"/>
                    <a:pt x="49530" y="523240"/>
                  </a:cubicBezTo>
                  <a:cubicBezTo>
                    <a:pt x="34290" y="502920"/>
                    <a:pt x="20320" y="452120"/>
                    <a:pt x="20320" y="452120"/>
                  </a:cubicBezTo>
                </a:path>
              </a:pathLst>
            </a:custGeom>
            <a:solidFill>
              <a:srgbClr val="A2E363"/>
            </a:solidFill>
            <a:ln cap="sq">
              <a:noFill/>
              <a:prstDash val="solid"/>
              <a:miter/>
            </a:ln>
          </p:spPr>
          <p:txBody>
            <a:bodyPr/>
            <a:lstStyle/>
            <a:p>
              <a:endParaRPr lang="en-GB"/>
            </a:p>
          </p:txBody>
        </p:sp>
      </p:grpSp>
      <p:grpSp>
        <p:nvGrpSpPr>
          <p:cNvPr id="151" name="Group 151"/>
          <p:cNvGrpSpPr/>
          <p:nvPr/>
        </p:nvGrpSpPr>
        <p:grpSpPr>
          <a:xfrm>
            <a:off x="9367070" y="3234380"/>
            <a:ext cx="216485" cy="218447"/>
            <a:chOff x="0" y="0"/>
            <a:chExt cx="420370" cy="424180"/>
          </a:xfrm>
        </p:grpSpPr>
        <p:sp>
          <p:nvSpPr>
            <p:cNvPr id="152" name="Freeform 152"/>
            <p:cNvSpPr/>
            <p:nvPr/>
          </p:nvSpPr>
          <p:spPr>
            <a:xfrm>
              <a:off x="43180" y="46990"/>
              <a:ext cx="328930" cy="328930"/>
            </a:xfrm>
            <a:custGeom>
              <a:avLst/>
              <a:gdLst/>
              <a:ahLst/>
              <a:cxnLst/>
              <a:rect l="l" t="t" r="r" b="b"/>
              <a:pathLst>
                <a:path w="328930" h="328930">
                  <a:moveTo>
                    <a:pt x="54610" y="49530"/>
                  </a:moveTo>
                  <a:cubicBezTo>
                    <a:pt x="165100" y="0"/>
                    <a:pt x="179070" y="0"/>
                    <a:pt x="198120" y="5080"/>
                  </a:cubicBezTo>
                  <a:cubicBezTo>
                    <a:pt x="223520" y="12700"/>
                    <a:pt x="266700" y="36830"/>
                    <a:pt x="285750" y="55880"/>
                  </a:cubicBezTo>
                  <a:cubicBezTo>
                    <a:pt x="299720" y="68580"/>
                    <a:pt x="307340" y="80010"/>
                    <a:pt x="313690" y="99060"/>
                  </a:cubicBezTo>
                  <a:cubicBezTo>
                    <a:pt x="322580" y="124460"/>
                    <a:pt x="326390" y="172720"/>
                    <a:pt x="322580" y="200660"/>
                  </a:cubicBezTo>
                  <a:cubicBezTo>
                    <a:pt x="318770" y="219710"/>
                    <a:pt x="311150" y="233680"/>
                    <a:pt x="302260" y="247650"/>
                  </a:cubicBezTo>
                  <a:cubicBezTo>
                    <a:pt x="292100" y="261620"/>
                    <a:pt x="283210" y="274320"/>
                    <a:pt x="266700" y="285750"/>
                  </a:cubicBezTo>
                  <a:cubicBezTo>
                    <a:pt x="245110" y="300990"/>
                    <a:pt x="199390" y="317500"/>
                    <a:pt x="171450" y="321310"/>
                  </a:cubicBezTo>
                  <a:cubicBezTo>
                    <a:pt x="152400" y="322580"/>
                    <a:pt x="138430" y="321310"/>
                    <a:pt x="120650" y="313690"/>
                  </a:cubicBezTo>
                  <a:cubicBezTo>
                    <a:pt x="95250" y="303530"/>
                    <a:pt x="55880" y="275590"/>
                    <a:pt x="38100" y="254000"/>
                  </a:cubicBezTo>
                  <a:cubicBezTo>
                    <a:pt x="25400" y="240030"/>
                    <a:pt x="20320" y="227330"/>
                    <a:pt x="15240" y="208280"/>
                  </a:cubicBezTo>
                  <a:cubicBezTo>
                    <a:pt x="10160" y="181610"/>
                    <a:pt x="7620" y="137160"/>
                    <a:pt x="17780" y="106680"/>
                  </a:cubicBezTo>
                  <a:cubicBezTo>
                    <a:pt x="29210" y="76200"/>
                    <a:pt x="59690" y="44450"/>
                    <a:pt x="82550" y="27940"/>
                  </a:cubicBezTo>
                  <a:cubicBezTo>
                    <a:pt x="97790" y="16510"/>
                    <a:pt x="113030" y="11430"/>
                    <a:pt x="129540" y="7620"/>
                  </a:cubicBezTo>
                  <a:cubicBezTo>
                    <a:pt x="146050" y="3810"/>
                    <a:pt x="161290" y="0"/>
                    <a:pt x="180340" y="3810"/>
                  </a:cubicBezTo>
                  <a:cubicBezTo>
                    <a:pt x="207010" y="7620"/>
                    <a:pt x="250190" y="21590"/>
                    <a:pt x="274320" y="43180"/>
                  </a:cubicBezTo>
                  <a:cubicBezTo>
                    <a:pt x="298450" y="64770"/>
                    <a:pt x="316230" y="105410"/>
                    <a:pt x="323850" y="132080"/>
                  </a:cubicBezTo>
                  <a:cubicBezTo>
                    <a:pt x="328930" y="151130"/>
                    <a:pt x="328930" y="163830"/>
                    <a:pt x="325120" y="182880"/>
                  </a:cubicBezTo>
                  <a:cubicBezTo>
                    <a:pt x="320040" y="209550"/>
                    <a:pt x="303530" y="251460"/>
                    <a:pt x="280670" y="274320"/>
                  </a:cubicBezTo>
                  <a:cubicBezTo>
                    <a:pt x="255270" y="298450"/>
                    <a:pt x="214630" y="321310"/>
                    <a:pt x="179070" y="325120"/>
                  </a:cubicBezTo>
                  <a:cubicBezTo>
                    <a:pt x="144780" y="328930"/>
                    <a:pt x="99060" y="316230"/>
                    <a:pt x="69850" y="295910"/>
                  </a:cubicBezTo>
                  <a:cubicBezTo>
                    <a:pt x="41910" y="275590"/>
                    <a:pt x="16510" y="233680"/>
                    <a:pt x="7620" y="201930"/>
                  </a:cubicBezTo>
                  <a:cubicBezTo>
                    <a:pt x="0" y="176530"/>
                    <a:pt x="2540" y="149860"/>
                    <a:pt x="8890" y="125730"/>
                  </a:cubicBezTo>
                  <a:cubicBezTo>
                    <a:pt x="15240" y="101600"/>
                    <a:pt x="45720" y="58420"/>
                    <a:pt x="45720" y="58420"/>
                  </a:cubicBezTo>
                </a:path>
              </a:pathLst>
            </a:custGeom>
            <a:solidFill>
              <a:srgbClr val="A2E363"/>
            </a:solidFill>
            <a:ln cap="sq">
              <a:noFill/>
              <a:prstDash val="solid"/>
              <a:miter/>
            </a:ln>
          </p:spPr>
          <p:txBody>
            <a:bodyPr/>
            <a:lstStyle/>
            <a:p>
              <a:endParaRPr lang="en-GB"/>
            </a:p>
          </p:txBody>
        </p:sp>
      </p:grpSp>
      <p:grpSp>
        <p:nvGrpSpPr>
          <p:cNvPr id="153" name="Group 153"/>
          <p:cNvGrpSpPr/>
          <p:nvPr/>
        </p:nvGrpSpPr>
        <p:grpSpPr>
          <a:xfrm>
            <a:off x="9368378" y="2965572"/>
            <a:ext cx="839780" cy="530422"/>
            <a:chOff x="0" y="0"/>
            <a:chExt cx="1630680" cy="1029970"/>
          </a:xfrm>
        </p:grpSpPr>
        <p:sp>
          <p:nvSpPr>
            <p:cNvPr id="154" name="Freeform 154"/>
            <p:cNvSpPr/>
            <p:nvPr/>
          </p:nvSpPr>
          <p:spPr>
            <a:xfrm>
              <a:off x="41910" y="38100"/>
              <a:ext cx="1537970" cy="941070"/>
            </a:xfrm>
            <a:custGeom>
              <a:avLst/>
              <a:gdLst/>
              <a:ahLst/>
              <a:cxnLst/>
              <a:rect l="l" t="t" r="r" b="b"/>
              <a:pathLst>
                <a:path w="1537970" h="941070">
                  <a:moveTo>
                    <a:pt x="72390" y="561340"/>
                  </a:moveTo>
                  <a:cubicBezTo>
                    <a:pt x="519430" y="288290"/>
                    <a:pt x="595630" y="275590"/>
                    <a:pt x="648970" y="273050"/>
                  </a:cubicBezTo>
                  <a:cubicBezTo>
                    <a:pt x="683260" y="271780"/>
                    <a:pt x="706120" y="274320"/>
                    <a:pt x="731520" y="283210"/>
                  </a:cubicBezTo>
                  <a:cubicBezTo>
                    <a:pt x="756920" y="293370"/>
                    <a:pt x="783590" y="314960"/>
                    <a:pt x="800100" y="331470"/>
                  </a:cubicBezTo>
                  <a:cubicBezTo>
                    <a:pt x="811530" y="342900"/>
                    <a:pt x="816610" y="353060"/>
                    <a:pt x="822960" y="365760"/>
                  </a:cubicBezTo>
                  <a:cubicBezTo>
                    <a:pt x="829310" y="377190"/>
                    <a:pt x="835660" y="388620"/>
                    <a:pt x="838200" y="405130"/>
                  </a:cubicBezTo>
                  <a:cubicBezTo>
                    <a:pt x="842010" y="426720"/>
                    <a:pt x="844550" y="461010"/>
                    <a:pt x="838200" y="487680"/>
                  </a:cubicBezTo>
                  <a:cubicBezTo>
                    <a:pt x="830580" y="513080"/>
                    <a:pt x="812800" y="543560"/>
                    <a:pt x="798830" y="560070"/>
                  </a:cubicBezTo>
                  <a:cubicBezTo>
                    <a:pt x="788670" y="572770"/>
                    <a:pt x="781050" y="580390"/>
                    <a:pt x="767080" y="588010"/>
                  </a:cubicBezTo>
                  <a:cubicBezTo>
                    <a:pt x="748030" y="599440"/>
                    <a:pt x="715010" y="598170"/>
                    <a:pt x="689610" y="617220"/>
                  </a:cubicBezTo>
                  <a:cubicBezTo>
                    <a:pt x="654050" y="643890"/>
                    <a:pt x="612140" y="709930"/>
                    <a:pt x="584200" y="754380"/>
                  </a:cubicBezTo>
                  <a:cubicBezTo>
                    <a:pt x="562610" y="791210"/>
                    <a:pt x="554990" y="831850"/>
                    <a:pt x="533400" y="861060"/>
                  </a:cubicBezTo>
                  <a:cubicBezTo>
                    <a:pt x="515620" y="885190"/>
                    <a:pt x="495300" y="905510"/>
                    <a:pt x="471170" y="918210"/>
                  </a:cubicBezTo>
                  <a:cubicBezTo>
                    <a:pt x="447040" y="930910"/>
                    <a:pt x="411480" y="938530"/>
                    <a:pt x="388620" y="939800"/>
                  </a:cubicBezTo>
                  <a:cubicBezTo>
                    <a:pt x="372110" y="941070"/>
                    <a:pt x="361950" y="939800"/>
                    <a:pt x="345440" y="935990"/>
                  </a:cubicBezTo>
                  <a:cubicBezTo>
                    <a:pt x="323850" y="929640"/>
                    <a:pt x="290830" y="915670"/>
                    <a:pt x="269240" y="897890"/>
                  </a:cubicBezTo>
                  <a:cubicBezTo>
                    <a:pt x="248920" y="880110"/>
                    <a:pt x="229870" y="853440"/>
                    <a:pt x="219710" y="828040"/>
                  </a:cubicBezTo>
                  <a:cubicBezTo>
                    <a:pt x="209550" y="802640"/>
                    <a:pt x="207010" y="767080"/>
                    <a:pt x="208280" y="744220"/>
                  </a:cubicBezTo>
                  <a:cubicBezTo>
                    <a:pt x="209550" y="727710"/>
                    <a:pt x="219710" y="720090"/>
                    <a:pt x="217170" y="702310"/>
                  </a:cubicBezTo>
                  <a:cubicBezTo>
                    <a:pt x="214630" y="666750"/>
                    <a:pt x="180340" y="600710"/>
                    <a:pt x="156210" y="549910"/>
                  </a:cubicBezTo>
                  <a:cubicBezTo>
                    <a:pt x="130810" y="497840"/>
                    <a:pt x="80010" y="450850"/>
                    <a:pt x="66040" y="397510"/>
                  </a:cubicBezTo>
                  <a:cubicBezTo>
                    <a:pt x="54610" y="345440"/>
                    <a:pt x="54610" y="283210"/>
                    <a:pt x="73660" y="236220"/>
                  </a:cubicBezTo>
                  <a:cubicBezTo>
                    <a:pt x="93980" y="187960"/>
                    <a:pt x="135890" y="146050"/>
                    <a:pt x="190500" y="111760"/>
                  </a:cubicBezTo>
                  <a:cubicBezTo>
                    <a:pt x="267970" y="63500"/>
                    <a:pt x="412750" y="31750"/>
                    <a:pt x="523240" y="15240"/>
                  </a:cubicBezTo>
                  <a:cubicBezTo>
                    <a:pt x="628650" y="0"/>
                    <a:pt x="744220" y="8890"/>
                    <a:pt x="842010" y="12700"/>
                  </a:cubicBezTo>
                  <a:cubicBezTo>
                    <a:pt x="924560" y="16510"/>
                    <a:pt x="986790" y="21590"/>
                    <a:pt x="1070610" y="31750"/>
                  </a:cubicBezTo>
                  <a:cubicBezTo>
                    <a:pt x="1174750" y="44450"/>
                    <a:pt x="1351280" y="68580"/>
                    <a:pt x="1414780" y="91440"/>
                  </a:cubicBezTo>
                  <a:cubicBezTo>
                    <a:pt x="1441450" y="101600"/>
                    <a:pt x="1452880" y="109220"/>
                    <a:pt x="1468120" y="121920"/>
                  </a:cubicBezTo>
                  <a:cubicBezTo>
                    <a:pt x="1483360" y="134620"/>
                    <a:pt x="1497330" y="151130"/>
                    <a:pt x="1508760" y="167640"/>
                  </a:cubicBezTo>
                  <a:cubicBezTo>
                    <a:pt x="1518920" y="184150"/>
                    <a:pt x="1526540" y="204470"/>
                    <a:pt x="1531620" y="223520"/>
                  </a:cubicBezTo>
                  <a:cubicBezTo>
                    <a:pt x="1536700" y="242570"/>
                    <a:pt x="1537970" y="264160"/>
                    <a:pt x="1536700" y="284480"/>
                  </a:cubicBezTo>
                  <a:cubicBezTo>
                    <a:pt x="1534160" y="303530"/>
                    <a:pt x="1529080" y="325120"/>
                    <a:pt x="1521460" y="342900"/>
                  </a:cubicBezTo>
                  <a:cubicBezTo>
                    <a:pt x="1513840" y="361950"/>
                    <a:pt x="1502410" y="379730"/>
                    <a:pt x="1488440" y="393700"/>
                  </a:cubicBezTo>
                  <a:cubicBezTo>
                    <a:pt x="1474470" y="408940"/>
                    <a:pt x="1457960" y="421640"/>
                    <a:pt x="1440180" y="431800"/>
                  </a:cubicBezTo>
                  <a:cubicBezTo>
                    <a:pt x="1423670" y="441960"/>
                    <a:pt x="1403350" y="448310"/>
                    <a:pt x="1383030" y="452120"/>
                  </a:cubicBezTo>
                  <a:cubicBezTo>
                    <a:pt x="1363980" y="455930"/>
                    <a:pt x="1342390" y="455930"/>
                    <a:pt x="1323340" y="453390"/>
                  </a:cubicBezTo>
                  <a:cubicBezTo>
                    <a:pt x="1303020" y="450850"/>
                    <a:pt x="1282700" y="444500"/>
                    <a:pt x="1264920" y="435610"/>
                  </a:cubicBezTo>
                  <a:cubicBezTo>
                    <a:pt x="1247140" y="426720"/>
                    <a:pt x="1229360" y="414020"/>
                    <a:pt x="1215390" y="400050"/>
                  </a:cubicBezTo>
                  <a:cubicBezTo>
                    <a:pt x="1201420" y="386080"/>
                    <a:pt x="1188720" y="368300"/>
                    <a:pt x="1181100" y="350520"/>
                  </a:cubicBezTo>
                  <a:cubicBezTo>
                    <a:pt x="1172210" y="332740"/>
                    <a:pt x="1165860" y="312420"/>
                    <a:pt x="1163320" y="292100"/>
                  </a:cubicBezTo>
                  <a:cubicBezTo>
                    <a:pt x="1160780" y="271780"/>
                    <a:pt x="1160780" y="251460"/>
                    <a:pt x="1164590" y="231140"/>
                  </a:cubicBezTo>
                  <a:cubicBezTo>
                    <a:pt x="1168400" y="212090"/>
                    <a:pt x="1176020" y="191770"/>
                    <a:pt x="1186180" y="173990"/>
                  </a:cubicBezTo>
                  <a:cubicBezTo>
                    <a:pt x="1196340" y="157480"/>
                    <a:pt x="1210310" y="140970"/>
                    <a:pt x="1224280" y="127000"/>
                  </a:cubicBezTo>
                  <a:cubicBezTo>
                    <a:pt x="1239520" y="114300"/>
                    <a:pt x="1257300" y="102870"/>
                    <a:pt x="1276350" y="95250"/>
                  </a:cubicBezTo>
                  <a:cubicBezTo>
                    <a:pt x="1294130" y="87630"/>
                    <a:pt x="1315720" y="82550"/>
                    <a:pt x="1334770" y="80010"/>
                  </a:cubicBezTo>
                  <a:cubicBezTo>
                    <a:pt x="1355090" y="78740"/>
                    <a:pt x="1376680" y="81280"/>
                    <a:pt x="1395730" y="86360"/>
                  </a:cubicBezTo>
                  <a:cubicBezTo>
                    <a:pt x="1414780" y="90170"/>
                    <a:pt x="1435100" y="99060"/>
                    <a:pt x="1451610" y="110490"/>
                  </a:cubicBezTo>
                  <a:cubicBezTo>
                    <a:pt x="1468120" y="120650"/>
                    <a:pt x="1484630" y="135890"/>
                    <a:pt x="1496060" y="151130"/>
                  </a:cubicBezTo>
                  <a:cubicBezTo>
                    <a:pt x="1508760" y="166370"/>
                    <a:pt x="1518920" y="185420"/>
                    <a:pt x="1526540" y="204470"/>
                  </a:cubicBezTo>
                  <a:cubicBezTo>
                    <a:pt x="1532890" y="223520"/>
                    <a:pt x="1536700" y="243840"/>
                    <a:pt x="1536700" y="264160"/>
                  </a:cubicBezTo>
                  <a:cubicBezTo>
                    <a:pt x="1537970" y="284480"/>
                    <a:pt x="1534160" y="304800"/>
                    <a:pt x="1529080" y="323850"/>
                  </a:cubicBezTo>
                  <a:cubicBezTo>
                    <a:pt x="1522730" y="342900"/>
                    <a:pt x="1512570" y="361950"/>
                    <a:pt x="1501140" y="378460"/>
                  </a:cubicBezTo>
                  <a:cubicBezTo>
                    <a:pt x="1489710" y="394970"/>
                    <a:pt x="1474470" y="408940"/>
                    <a:pt x="1457960" y="420370"/>
                  </a:cubicBezTo>
                  <a:cubicBezTo>
                    <a:pt x="1441450" y="433070"/>
                    <a:pt x="1422400" y="441960"/>
                    <a:pt x="1403350" y="447040"/>
                  </a:cubicBezTo>
                  <a:cubicBezTo>
                    <a:pt x="1384300" y="453390"/>
                    <a:pt x="1370330" y="454660"/>
                    <a:pt x="1343660" y="455930"/>
                  </a:cubicBezTo>
                  <a:cubicBezTo>
                    <a:pt x="1290320" y="457200"/>
                    <a:pt x="1176020" y="453390"/>
                    <a:pt x="1104900" y="440690"/>
                  </a:cubicBezTo>
                  <a:cubicBezTo>
                    <a:pt x="1043940" y="430530"/>
                    <a:pt x="995680" y="400050"/>
                    <a:pt x="938530" y="391160"/>
                  </a:cubicBezTo>
                  <a:cubicBezTo>
                    <a:pt x="881380" y="382270"/>
                    <a:pt x="817880" y="394970"/>
                    <a:pt x="760730" y="387350"/>
                  </a:cubicBezTo>
                  <a:cubicBezTo>
                    <a:pt x="707390" y="379730"/>
                    <a:pt x="664210" y="342900"/>
                    <a:pt x="607060" y="346710"/>
                  </a:cubicBezTo>
                  <a:cubicBezTo>
                    <a:pt x="533400" y="351790"/>
                    <a:pt x="377190" y="472440"/>
                    <a:pt x="359410" y="453390"/>
                  </a:cubicBezTo>
                  <a:cubicBezTo>
                    <a:pt x="344170" y="438150"/>
                    <a:pt x="402590" y="308610"/>
                    <a:pt x="430530" y="307340"/>
                  </a:cubicBezTo>
                  <a:cubicBezTo>
                    <a:pt x="461010" y="306070"/>
                    <a:pt x="515620" y="415290"/>
                    <a:pt x="537210" y="474980"/>
                  </a:cubicBezTo>
                  <a:cubicBezTo>
                    <a:pt x="558800" y="532130"/>
                    <a:pt x="560070" y="600710"/>
                    <a:pt x="562610" y="660400"/>
                  </a:cubicBezTo>
                  <a:cubicBezTo>
                    <a:pt x="565150" y="716280"/>
                    <a:pt x="566420" y="781050"/>
                    <a:pt x="552450" y="821690"/>
                  </a:cubicBezTo>
                  <a:cubicBezTo>
                    <a:pt x="542290" y="852170"/>
                    <a:pt x="525780" y="875030"/>
                    <a:pt x="505460" y="892810"/>
                  </a:cubicBezTo>
                  <a:cubicBezTo>
                    <a:pt x="485140" y="911860"/>
                    <a:pt x="453390" y="927100"/>
                    <a:pt x="430530" y="933450"/>
                  </a:cubicBezTo>
                  <a:cubicBezTo>
                    <a:pt x="415290" y="939800"/>
                    <a:pt x="405130" y="941070"/>
                    <a:pt x="388620" y="939800"/>
                  </a:cubicBezTo>
                  <a:cubicBezTo>
                    <a:pt x="365760" y="938530"/>
                    <a:pt x="326390" y="929640"/>
                    <a:pt x="306070" y="920750"/>
                  </a:cubicBezTo>
                  <a:cubicBezTo>
                    <a:pt x="290830" y="914400"/>
                    <a:pt x="281940" y="909320"/>
                    <a:pt x="269240" y="897890"/>
                  </a:cubicBezTo>
                  <a:cubicBezTo>
                    <a:pt x="252730" y="881380"/>
                    <a:pt x="229870" y="853440"/>
                    <a:pt x="219710" y="828040"/>
                  </a:cubicBezTo>
                  <a:cubicBezTo>
                    <a:pt x="209550" y="802640"/>
                    <a:pt x="204470" y="774700"/>
                    <a:pt x="208280" y="744220"/>
                  </a:cubicBezTo>
                  <a:cubicBezTo>
                    <a:pt x="213360" y="702310"/>
                    <a:pt x="237490" y="646430"/>
                    <a:pt x="262890" y="603250"/>
                  </a:cubicBezTo>
                  <a:cubicBezTo>
                    <a:pt x="289560" y="557530"/>
                    <a:pt x="326390" y="515620"/>
                    <a:pt x="364490" y="477520"/>
                  </a:cubicBezTo>
                  <a:cubicBezTo>
                    <a:pt x="403860" y="438150"/>
                    <a:pt x="447040" y="406400"/>
                    <a:pt x="492760" y="373380"/>
                  </a:cubicBezTo>
                  <a:cubicBezTo>
                    <a:pt x="541020" y="337820"/>
                    <a:pt x="604520" y="283210"/>
                    <a:pt x="648970" y="273050"/>
                  </a:cubicBezTo>
                  <a:cubicBezTo>
                    <a:pt x="679450" y="266700"/>
                    <a:pt x="706120" y="274320"/>
                    <a:pt x="731520" y="283210"/>
                  </a:cubicBezTo>
                  <a:cubicBezTo>
                    <a:pt x="756920" y="293370"/>
                    <a:pt x="783590" y="314960"/>
                    <a:pt x="800100" y="331470"/>
                  </a:cubicBezTo>
                  <a:cubicBezTo>
                    <a:pt x="811530" y="342900"/>
                    <a:pt x="816610" y="350520"/>
                    <a:pt x="822960" y="365760"/>
                  </a:cubicBezTo>
                  <a:cubicBezTo>
                    <a:pt x="831850" y="386080"/>
                    <a:pt x="843280" y="419100"/>
                    <a:pt x="843280" y="445770"/>
                  </a:cubicBezTo>
                  <a:cubicBezTo>
                    <a:pt x="843280" y="472440"/>
                    <a:pt x="831850" y="505460"/>
                    <a:pt x="822960" y="525780"/>
                  </a:cubicBezTo>
                  <a:cubicBezTo>
                    <a:pt x="816610" y="541020"/>
                    <a:pt x="810260" y="549910"/>
                    <a:pt x="798830" y="560070"/>
                  </a:cubicBezTo>
                  <a:cubicBezTo>
                    <a:pt x="782320" y="576580"/>
                    <a:pt x="762000" y="593090"/>
                    <a:pt x="730250" y="607060"/>
                  </a:cubicBezTo>
                  <a:cubicBezTo>
                    <a:pt x="675640" y="632460"/>
                    <a:pt x="568960" y="638810"/>
                    <a:pt x="488950" y="674370"/>
                  </a:cubicBezTo>
                  <a:cubicBezTo>
                    <a:pt x="400050" y="713740"/>
                    <a:pt x="298450" y="820420"/>
                    <a:pt x="227330" y="843280"/>
                  </a:cubicBezTo>
                  <a:cubicBezTo>
                    <a:pt x="182880" y="855980"/>
                    <a:pt x="146050" y="857250"/>
                    <a:pt x="111760" y="844550"/>
                  </a:cubicBezTo>
                  <a:cubicBezTo>
                    <a:pt x="78740" y="833120"/>
                    <a:pt x="41910" y="802640"/>
                    <a:pt x="24130" y="770890"/>
                  </a:cubicBezTo>
                  <a:cubicBezTo>
                    <a:pt x="7620" y="739140"/>
                    <a:pt x="0" y="692150"/>
                    <a:pt x="8890" y="656590"/>
                  </a:cubicBezTo>
                  <a:cubicBezTo>
                    <a:pt x="16510" y="622300"/>
                    <a:pt x="72390" y="561340"/>
                    <a:pt x="72390" y="561340"/>
                  </a:cubicBezTo>
                </a:path>
              </a:pathLst>
            </a:custGeom>
            <a:solidFill>
              <a:srgbClr val="A2E363"/>
            </a:solidFill>
            <a:ln cap="sq">
              <a:noFill/>
              <a:prstDash val="solid"/>
              <a:miter/>
            </a:ln>
          </p:spPr>
          <p:txBody>
            <a:bodyPr/>
            <a:lstStyle/>
            <a:p>
              <a:endParaRPr lang="en-GB"/>
            </a:p>
          </p:txBody>
        </p:sp>
      </p:grpSp>
      <p:grpSp>
        <p:nvGrpSpPr>
          <p:cNvPr id="155" name="Group 155"/>
          <p:cNvGrpSpPr/>
          <p:nvPr/>
        </p:nvGrpSpPr>
        <p:grpSpPr>
          <a:xfrm>
            <a:off x="16429331" y="2991079"/>
            <a:ext cx="814927" cy="756063"/>
            <a:chOff x="0" y="0"/>
            <a:chExt cx="1582420" cy="1468120"/>
          </a:xfrm>
        </p:grpSpPr>
        <p:sp>
          <p:nvSpPr>
            <p:cNvPr id="156" name="Freeform 156"/>
            <p:cNvSpPr/>
            <p:nvPr/>
          </p:nvSpPr>
          <p:spPr>
            <a:xfrm>
              <a:off x="40640" y="40640"/>
              <a:ext cx="1493520" cy="1379220"/>
            </a:xfrm>
            <a:custGeom>
              <a:avLst/>
              <a:gdLst/>
              <a:ahLst/>
              <a:cxnLst/>
              <a:rect l="l" t="t" r="r" b="b"/>
              <a:pathLst>
                <a:path w="1493520" h="1379220">
                  <a:moveTo>
                    <a:pt x="215900" y="10160"/>
                  </a:moveTo>
                  <a:cubicBezTo>
                    <a:pt x="1103630" y="133350"/>
                    <a:pt x="1144270" y="144780"/>
                    <a:pt x="1195070" y="175260"/>
                  </a:cubicBezTo>
                  <a:cubicBezTo>
                    <a:pt x="1243330" y="204470"/>
                    <a:pt x="1285240" y="228600"/>
                    <a:pt x="1322070" y="292100"/>
                  </a:cubicBezTo>
                  <a:cubicBezTo>
                    <a:pt x="1397000" y="420370"/>
                    <a:pt x="1456690" y="833120"/>
                    <a:pt x="1478280" y="982980"/>
                  </a:cubicBezTo>
                  <a:cubicBezTo>
                    <a:pt x="1489710" y="1055370"/>
                    <a:pt x="1492250" y="1093470"/>
                    <a:pt x="1489710" y="1144270"/>
                  </a:cubicBezTo>
                  <a:cubicBezTo>
                    <a:pt x="1488440" y="1191260"/>
                    <a:pt x="1480820" y="1247140"/>
                    <a:pt x="1469390" y="1277620"/>
                  </a:cubicBezTo>
                  <a:cubicBezTo>
                    <a:pt x="1461770" y="1294130"/>
                    <a:pt x="1455420" y="1301750"/>
                    <a:pt x="1443990" y="1314450"/>
                  </a:cubicBezTo>
                  <a:cubicBezTo>
                    <a:pt x="1426210" y="1332230"/>
                    <a:pt x="1391920" y="1355090"/>
                    <a:pt x="1370330" y="1365250"/>
                  </a:cubicBezTo>
                  <a:cubicBezTo>
                    <a:pt x="1355090" y="1372870"/>
                    <a:pt x="1343660" y="1375410"/>
                    <a:pt x="1327150" y="1376680"/>
                  </a:cubicBezTo>
                  <a:cubicBezTo>
                    <a:pt x="1301750" y="1377950"/>
                    <a:pt x="1261110" y="1372870"/>
                    <a:pt x="1238250" y="1365250"/>
                  </a:cubicBezTo>
                  <a:cubicBezTo>
                    <a:pt x="1221740" y="1360170"/>
                    <a:pt x="1211580" y="1355090"/>
                    <a:pt x="1197610" y="1344930"/>
                  </a:cubicBezTo>
                  <a:cubicBezTo>
                    <a:pt x="1178560" y="1329690"/>
                    <a:pt x="1151890" y="1303020"/>
                    <a:pt x="1139190" y="1277620"/>
                  </a:cubicBezTo>
                  <a:cubicBezTo>
                    <a:pt x="1125220" y="1252220"/>
                    <a:pt x="1131570" y="1223010"/>
                    <a:pt x="1117600" y="1191260"/>
                  </a:cubicBezTo>
                  <a:cubicBezTo>
                    <a:pt x="1096010" y="1144270"/>
                    <a:pt x="1046480" y="1101090"/>
                    <a:pt x="1008380" y="1032510"/>
                  </a:cubicBezTo>
                  <a:cubicBezTo>
                    <a:pt x="948690" y="924560"/>
                    <a:pt x="852170" y="668020"/>
                    <a:pt x="820420" y="589280"/>
                  </a:cubicBezTo>
                  <a:cubicBezTo>
                    <a:pt x="808990" y="561340"/>
                    <a:pt x="802640" y="552450"/>
                    <a:pt x="798830" y="532130"/>
                  </a:cubicBezTo>
                  <a:cubicBezTo>
                    <a:pt x="795020" y="511810"/>
                    <a:pt x="795020" y="490220"/>
                    <a:pt x="797560" y="471170"/>
                  </a:cubicBezTo>
                  <a:cubicBezTo>
                    <a:pt x="800100" y="450850"/>
                    <a:pt x="806450" y="430530"/>
                    <a:pt x="815340" y="411480"/>
                  </a:cubicBezTo>
                  <a:cubicBezTo>
                    <a:pt x="824230" y="393700"/>
                    <a:pt x="836930" y="375920"/>
                    <a:pt x="850900" y="361950"/>
                  </a:cubicBezTo>
                  <a:cubicBezTo>
                    <a:pt x="864870" y="347980"/>
                    <a:pt x="882650" y="335280"/>
                    <a:pt x="900430" y="326390"/>
                  </a:cubicBezTo>
                  <a:cubicBezTo>
                    <a:pt x="918210" y="317500"/>
                    <a:pt x="938530" y="311150"/>
                    <a:pt x="958850" y="308610"/>
                  </a:cubicBezTo>
                  <a:cubicBezTo>
                    <a:pt x="979170" y="304800"/>
                    <a:pt x="1000760" y="306070"/>
                    <a:pt x="1019810" y="309880"/>
                  </a:cubicBezTo>
                  <a:cubicBezTo>
                    <a:pt x="1040130" y="313690"/>
                    <a:pt x="1060450" y="320040"/>
                    <a:pt x="1078230" y="330200"/>
                  </a:cubicBezTo>
                  <a:cubicBezTo>
                    <a:pt x="1096010" y="340360"/>
                    <a:pt x="1112520" y="354330"/>
                    <a:pt x="1126490" y="368300"/>
                  </a:cubicBezTo>
                  <a:cubicBezTo>
                    <a:pt x="1139190" y="383540"/>
                    <a:pt x="1150620" y="401320"/>
                    <a:pt x="1159510" y="420370"/>
                  </a:cubicBezTo>
                  <a:cubicBezTo>
                    <a:pt x="1167130" y="439420"/>
                    <a:pt x="1172210" y="459740"/>
                    <a:pt x="1173480" y="480060"/>
                  </a:cubicBezTo>
                  <a:cubicBezTo>
                    <a:pt x="1176020" y="500380"/>
                    <a:pt x="1173480" y="520700"/>
                    <a:pt x="1169670" y="541020"/>
                  </a:cubicBezTo>
                  <a:cubicBezTo>
                    <a:pt x="1164590" y="560070"/>
                    <a:pt x="1155700" y="580390"/>
                    <a:pt x="1145540" y="596900"/>
                  </a:cubicBezTo>
                  <a:cubicBezTo>
                    <a:pt x="1134110" y="614680"/>
                    <a:pt x="1120140" y="629920"/>
                    <a:pt x="1104900" y="642620"/>
                  </a:cubicBezTo>
                  <a:cubicBezTo>
                    <a:pt x="1088390" y="655320"/>
                    <a:pt x="1069340" y="666750"/>
                    <a:pt x="1051560" y="673100"/>
                  </a:cubicBezTo>
                  <a:cubicBezTo>
                    <a:pt x="1032510" y="680720"/>
                    <a:pt x="1010920" y="684530"/>
                    <a:pt x="990600" y="685800"/>
                  </a:cubicBezTo>
                  <a:cubicBezTo>
                    <a:pt x="970280" y="685800"/>
                    <a:pt x="949960" y="683260"/>
                    <a:pt x="929640" y="676910"/>
                  </a:cubicBezTo>
                  <a:cubicBezTo>
                    <a:pt x="910590" y="671830"/>
                    <a:pt x="891540" y="661670"/>
                    <a:pt x="875030" y="650240"/>
                  </a:cubicBezTo>
                  <a:cubicBezTo>
                    <a:pt x="858520" y="638810"/>
                    <a:pt x="843280" y="623570"/>
                    <a:pt x="831850" y="607060"/>
                  </a:cubicBezTo>
                  <a:cubicBezTo>
                    <a:pt x="819150" y="590550"/>
                    <a:pt x="810260" y="571500"/>
                    <a:pt x="803910" y="552450"/>
                  </a:cubicBezTo>
                  <a:cubicBezTo>
                    <a:pt x="797560" y="532130"/>
                    <a:pt x="795020" y="511810"/>
                    <a:pt x="796290" y="491490"/>
                  </a:cubicBezTo>
                  <a:cubicBezTo>
                    <a:pt x="796290" y="471170"/>
                    <a:pt x="800100" y="449580"/>
                    <a:pt x="807720" y="430530"/>
                  </a:cubicBezTo>
                  <a:cubicBezTo>
                    <a:pt x="814070" y="411480"/>
                    <a:pt x="824230" y="393700"/>
                    <a:pt x="836930" y="377190"/>
                  </a:cubicBezTo>
                  <a:cubicBezTo>
                    <a:pt x="849630" y="361950"/>
                    <a:pt x="866140" y="346710"/>
                    <a:pt x="882650" y="336550"/>
                  </a:cubicBezTo>
                  <a:cubicBezTo>
                    <a:pt x="899160" y="325120"/>
                    <a:pt x="919480" y="317500"/>
                    <a:pt x="938530" y="312420"/>
                  </a:cubicBezTo>
                  <a:cubicBezTo>
                    <a:pt x="958850" y="307340"/>
                    <a:pt x="980440" y="304800"/>
                    <a:pt x="999490" y="307340"/>
                  </a:cubicBezTo>
                  <a:cubicBezTo>
                    <a:pt x="1019810" y="308610"/>
                    <a:pt x="1041400" y="313690"/>
                    <a:pt x="1059180" y="321310"/>
                  </a:cubicBezTo>
                  <a:cubicBezTo>
                    <a:pt x="1078230" y="328930"/>
                    <a:pt x="1096010" y="340360"/>
                    <a:pt x="1111250" y="354330"/>
                  </a:cubicBezTo>
                  <a:cubicBezTo>
                    <a:pt x="1126490" y="368300"/>
                    <a:pt x="1135380" y="382270"/>
                    <a:pt x="1149350" y="401320"/>
                  </a:cubicBezTo>
                  <a:cubicBezTo>
                    <a:pt x="1170940" y="431800"/>
                    <a:pt x="1196340" y="469900"/>
                    <a:pt x="1220470" y="521970"/>
                  </a:cubicBezTo>
                  <a:cubicBezTo>
                    <a:pt x="1262380" y="608330"/>
                    <a:pt x="1309370" y="770890"/>
                    <a:pt x="1356360" y="886460"/>
                  </a:cubicBezTo>
                  <a:cubicBezTo>
                    <a:pt x="1399540" y="993140"/>
                    <a:pt x="1484630" y="1118870"/>
                    <a:pt x="1490980" y="1191260"/>
                  </a:cubicBezTo>
                  <a:cubicBezTo>
                    <a:pt x="1493520" y="1228090"/>
                    <a:pt x="1482090" y="1252220"/>
                    <a:pt x="1469390" y="1277620"/>
                  </a:cubicBezTo>
                  <a:cubicBezTo>
                    <a:pt x="1455420" y="1303020"/>
                    <a:pt x="1433830" y="1328420"/>
                    <a:pt x="1409700" y="1344930"/>
                  </a:cubicBezTo>
                  <a:cubicBezTo>
                    <a:pt x="1386840" y="1360170"/>
                    <a:pt x="1355090" y="1372870"/>
                    <a:pt x="1327150" y="1376680"/>
                  </a:cubicBezTo>
                  <a:cubicBezTo>
                    <a:pt x="1297940" y="1379220"/>
                    <a:pt x="1264920" y="1375410"/>
                    <a:pt x="1238250" y="1365250"/>
                  </a:cubicBezTo>
                  <a:cubicBezTo>
                    <a:pt x="1210310" y="1355090"/>
                    <a:pt x="1183640" y="1336040"/>
                    <a:pt x="1164590" y="1314450"/>
                  </a:cubicBezTo>
                  <a:cubicBezTo>
                    <a:pt x="1145540" y="1292860"/>
                    <a:pt x="1131570" y="1268730"/>
                    <a:pt x="1122680" y="1235710"/>
                  </a:cubicBezTo>
                  <a:cubicBezTo>
                    <a:pt x="1109980" y="1188720"/>
                    <a:pt x="1125220" y="1122680"/>
                    <a:pt x="1115060" y="1051560"/>
                  </a:cubicBezTo>
                  <a:cubicBezTo>
                    <a:pt x="1101090" y="946150"/>
                    <a:pt x="1037590" y="773430"/>
                    <a:pt x="1029970" y="670560"/>
                  </a:cubicBezTo>
                  <a:cubicBezTo>
                    <a:pt x="1024890" y="603250"/>
                    <a:pt x="1068070" y="539750"/>
                    <a:pt x="1042670" y="500380"/>
                  </a:cubicBezTo>
                  <a:cubicBezTo>
                    <a:pt x="1014730" y="458470"/>
                    <a:pt x="937260" y="454660"/>
                    <a:pt x="858520" y="435610"/>
                  </a:cubicBezTo>
                  <a:cubicBezTo>
                    <a:pt x="727710" y="406400"/>
                    <a:pt x="463550" y="406400"/>
                    <a:pt x="320040" y="375920"/>
                  </a:cubicBezTo>
                  <a:cubicBezTo>
                    <a:pt x="222250" y="354330"/>
                    <a:pt x="130810" y="336550"/>
                    <a:pt x="78740" y="298450"/>
                  </a:cubicBezTo>
                  <a:cubicBezTo>
                    <a:pt x="43180" y="273050"/>
                    <a:pt x="19050" y="241300"/>
                    <a:pt x="10160" y="207010"/>
                  </a:cubicBezTo>
                  <a:cubicBezTo>
                    <a:pt x="0" y="172720"/>
                    <a:pt x="3810" y="125730"/>
                    <a:pt x="19050" y="93980"/>
                  </a:cubicBezTo>
                  <a:cubicBezTo>
                    <a:pt x="34290" y="60960"/>
                    <a:pt x="68580" y="27940"/>
                    <a:pt x="101600" y="13970"/>
                  </a:cubicBezTo>
                  <a:cubicBezTo>
                    <a:pt x="133350" y="0"/>
                    <a:pt x="215900" y="10160"/>
                    <a:pt x="215900" y="10160"/>
                  </a:cubicBezTo>
                </a:path>
              </a:pathLst>
            </a:custGeom>
            <a:solidFill>
              <a:srgbClr val="A2E363"/>
            </a:solidFill>
            <a:ln cap="sq">
              <a:noFill/>
              <a:prstDash val="solid"/>
              <a:miter/>
            </a:ln>
          </p:spPr>
          <p:txBody>
            <a:bodyPr/>
            <a:lstStyle/>
            <a:p>
              <a:endParaRPr lang="en-GB"/>
            </a:p>
          </p:txBody>
        </p:sp>
      </p:grpSp>
      <p:grpSp>
        <p:nvGrpSpPr>
          <p:cNvPr id="157" name="Group 157"/>
          <p:cNvGrpSpPr/>
          <p:nvPr/>
        </p:nvGrpSpPr>
        <p:grpSpPr>
          <a:xfrm>
            <a:off x="17081403" y="3115999"/>
            <a:ext cx="162854" cy="470905"/>
            <a:chOff x="0" y="0"/>
            <a:chExt cx="316230" cy="914400"/>
          </a:xfrm>
        </p:grpSpPr>
        <p:sp>
          <p:nvSpPr>
            <p:cNvPr id="158" name="Freeform 158"/>
            <p:cNvSpPr/>
            <p:nvPr/>
          </p:nvSpPr>
          <p:spPr>
            <a:xfrm>
              <a:off x="49530" y="49530"/>
              <a:ext cx="227330" cy="819150"/>
            </a:xfrm>
            <a:custGeom>
              <a:avLst/>
              <a:gdLst/>
              <a:ahLst/>
              <a:cxnLst/>
              <a:rect l="l" t="t" r="r" b="b"/>
              <a:pathLst>
                <a:path w="227330" h="819150">
                  <a:moveTo>
                    <a:pt x="171450" y="85090"/>
                  </a:moveTo>
                  <a:cubicBezTo>
                    <a:pt x="220980" y="408940"/>
                    <a:pt x="227330" y="646430"/>
                    <a:pt x="214630" y="722630"/>
                  </a:cubicBezTo>
                  <a:cubicBezTo>
                    <a:pt x="210820" y="750570"/>
                    <a:pt x="207010" y="764540"/>
                    <a:pt x="195580" y="779780"/>
                  </a:cubicBezTo>
                  <a:cubicBezTo>
                    <a:pt x="184150" y="795020"/>
                    <a:pt x="163830" y="808990"/>
                    <a:pt x="146050" y="814070"/>
                  </a:cubicBezTo>
                  <a:cubicBezTo>
                    <a:pt x="127000" y="819150"/>
                    <a:pt x="101600" y="815340"/>
                    <a:pt x="85090" y="810260"/>
                  </a:cubicBezTo>
                  <a:cubicBezTo>
                    <a:pt x="74930" y="806450"/>
                    <a:pt x="67310" y="802640"/>
                    <a:pt x="59690" y="795020"/>
                  </a:cubicBezTo>
                  <a:cubicBezTo>
                    <a:pt x="48260" y="782320"/>
                    <a:pt x="31750" y="760730"/>
                    <a:pt x="27940" y="742950"/>
                  </a:cubicBezTo>
                  <a:cubicBezTo>
                    <a:pt x="24130" y="723900"/>
                    <a:pt x="29210" y="697230"/>
                    <a:pt x="34290" y="681990"/>
                  </a:cubicBezTo>
                  <a:cubicBezTo>
                    <a:pt x="38100" y="671830"/>
                    <a:pt x="43180" y="665480"/>
                    <a:pt x="52070" y="656590"/>
                  </a:cubicBezTo>
                  <a:cubicBezTo>
                    <a:pt x="63500" y="646430"/>
                    <a:pt x="88900" y="632460"/>
                    <a:pt x="105410" y="628650"/>
                  </a:cubicBezTo>
                  <a:cubicBezTo>
                    <a:pt x="116840" y="626110"/>
                    <a:pt x="124460" y="626110"/>
                    <a:pt x="135890" y="628650"/>
                  </a:cubicBezTo>
                  <a:cubicBezTo>
                    <a:pt x="151130" y="632460"/>
                    <a:pt x="176530" y="643890"/>
                    <a:pt x="189230" y="656590"/>
                  </a:cubicBezTo>
                  <a:cubicBezTo>
                    <a:pt x="201930" y="670560"/>
                    <a:pt x="212090" y="693420"/>
                    <a:pt x="214630" y="712470"/>
                  </a:cubicBezTo>
                  <a:cubicBezTo>
                    <a:pt x="217170" y="731520"/>
                    <a:pt x="212090" y="754380"/>
                    <a:pt x="201930" y="770890"/>
                  </a:cubicBezTo>
                  <a:cubicBezTo>
                    <a:pt x="191770" y="787400"/>
                    <a:pt x="172720" y="802640"/>
                    <a:pt x="154940" y="810260"/>
                  </a:cubicBezTo>
                  <a:cubicBezTo>
                    <a:pt x="137160" y="817880"/>
                    <a:pt x="110490" y="816610"/>
                    <a:pt x="95250" y="814070"/>
                  </a:cubicBezTo>
                  <a:cubicBezTo>
                    <a:pt x="83820" y="811530"/>
                    <a:pt x="76200" y="807720"/>
                    <a:pt x="67310" y="800100"/>
                  </a:cubicBezTo>
                  <a:cubicBezTo>
                    <a:pt x="54610" y="789940"/>
                    <a:pt x="39370" y="778510"/>
                    <a:pt x="30480" y="753110"/>
                  </a:cubicBezTo>
                  <a:cubicBezTo>
                    <a:pt x="6350" y="678180"/>
                    <a:pt x="49530" y="377190"/>
                    <a:pt x="34290" y="287020"/>
                  </a:cubicBezTo>
                  <a:cubicBezTo>
                    <a:pt x="26670" y="248920"/>
                    <a:pt x="10160" y="233680"/>
                    <a:pt x="5080" y="207010"/>
                  </a:cubicBezTo>
                  <a:cubicBezTo>
                    <a:pt x="0" y="180340"/>
                    <a:pt x="0" y="151130"/>
                    <a:pt x="1270" y="123190"/>
                  </a:cubicBezTo>
                  <a:cubicBezTo>
                    <a:pt x="2540" y="97790"/>
                    <a:pt x="3810" y="64770"/>
                    <a:pt x="11430" y="45720"/>
                  </a:cubicBezTo>
                  <a:cubicBezTo>
                    <a:pt x="17780" y="31750"/>
                    <a:pt x="27940" y="22860"/>
                    <a:pt x="39370" y="15240"/>
                  </a:cubicBezTo>
                  <a:cubicBezTo>
                    <a:pt x="49530" y="7620"/>
                    <a:pt x="63500" y="2540"/>
                    <a:pt x="76200" y="1270"/>
                  </a:cubicBezTo>
                  <a:cubicBezTo>
                    <a:pt x="88900" y="0"/>
                    <a:pt x="104140" y="1270"/>
                    <a:pt x="116840" y="6350"/>
                  </a:cubicBezTo>
                  <a:cubicBezTo>
                    <a:pt x="128270" y="10160"/>
                    <a:pt x="140970" y="17780"/>
                    <a:pt x="149860" y="29210"/>
                  </a:cubicBezTo>
                  <a:cubicBezTo>
                    <a:pt x="160020" y="43180"/>
                    <a:pt x="171450" y="85090"/>
                    <a:pt x="171450" y="85090"/>
                  </a:cubicBezTo>
                </a:path>
              </a:pathLst>
            </a:custGeom>
            <a:solidFill>
              <a:srgbClr val="A2E363"/>
            </a:solidFill>
            <a:ln cap="sq">
              <a:noFill/>
              <a:prstDash val="solid"/>
              <a:miter/>
            </a:ln>
          </p:spPr>
          <p:txBody>
            <a:bodyPr/>
            <a:lstStyle/>
            <a:p>
              <a:endParaRPr lang="en-GB"/>
            </a:p>
          </p:txBody>
        </p:sp>
      </p:grpSp>
      <p:grpSp>
        <p:nvGrpSpPr>
          <p:cNvPr id="159" name="Group 159"/>
          <p:cNvGrpSpPr/>
          <p:nvPr/>
        </p:nvGrpSpPr>
        <p:grpSpPr>
          <a:xfrm>
            <a:off x="9344833" y="3157858"/>
            <a:ext cx="158276" cy="285813"/>
            <a:chOff x="0" y="0"/>
            <a:chExt cx="307340" cy="554990"/>
          </a:xfrm>
        </p:grpSpPr>
        <p:sp>
          <p:nvSpPr>
            <p:cNvPr id="160" name="Freeform 160"/>
            <p:cNvSpPr/>
            <p:nvPr/>
          </p:nvSpPr>
          <p:spPr>
            <a:xfrm>
              <a:off x="44450" y="50800"/>
              <a:ext cx="213360" cy="457200"/>
            </a:xfrm>
            <a:custGeom>
              <a:avLst/>
              <a:gdLst/>
              <a:ahLst/>
              <a:cxnLst/>
              <a:rect l="l" t="t" r="r" b="b"/>
              <a:pathLst>
                <a:path w="213360" h="457200">
                  <a:moveTo>
                    <a:pt x="177800" y="85090"/>
                  </a:moveTo>
                  <a:cubicBezTo>
                    <a:pt x="196850" y="332740"/>
                    <a:pt x="212090" y="341630"/>
                    <a:pt x="212090" y="360680"/>
                  </a:cubicBezTo>
                  <a:cubicBezTo>
                    <a:pt x="210820" y="382270"/>
                    <a:pt x="193040" y="420370"/>
                    <a:pt x="176530" y="435610"/>
                  </a:cubicBezTo>
                  <a:cubicBezTo>
                    <a:pt x="162560" y="448310"/>
                    <a:pt x="139700" y="453390"/>
                    <a:pt x="121920" y="453390"/>
                  </a:cubicBezTo>
                  <a:cubicBezTo>
                    <a:pt x="104140" y="453390"/>
                    <a:pt x="82550" y="448310"/>
                    <a:pt x="68580" y="435610"/>
                  </a:cubicBezTo>
                  <a:cubicBezTo>
                    <a:pt x="50800" y="420370"/>
                    <a:pt x="31750" y="383540"/>
                    <a:pt x="33020" y="359410"/>
                  </a:cubicBezTo>
                  <a:cubicBezTo>
                    <a:pt x="35560" y="335280"/>
                    <a:pt x="58420" y="300990"/>
                    <a:pt x="77470" y="288290"/>
                  </a:cubicBezTo>
                  <a:cubicBezTo>
                    <a:pt x="92710" y="276860"/>
                    <a:pt x="114300" y="274320"/>
                    <a:pt x="133350" y="275590"/>
                  </a:cubicBezTo>
                  <a:cubicBezTo>
                    <a:pt x="151130" y="278130"/>
                    <a:pt x="171450" y="287020"/>
                    <a:pt x="184150" y="299720"/>
                  </a:cubicBezTo>
                  <a:cubicBezTo>
                    <a:pt x="196850" y="312420"/>
                    <a:pt x="208280" y="332740"/>
                    <a:pt x="210820" y="350520"/>
                  </a:cubicBezTo>
                  <a:cubicBezTo>
                    <a:pt x="213360" y="368300"/>
                    <a:pt x="212090" y="391160"/>
                    <a:pt x="200660" y="406400"/>
                  </a:cubicBezTo>
                  <a:cubicBezTo>
                    <a:pt x="189230" y="426720"/>
                    <a:pt x="154940" y="449580"/>
                    <a:pt x="132080" y="453390"/>
                  </a:cubicBezTo>
                  <a:cubicBezTo>
                    <a:pt x="113030" y="457200"/>
                    <a:pt x="90170" y="447040"/>
                    <a:pt x="76200" y="440690"/>
                  </a:cubicBezTo>
                  <a:cubicBezTo>
                    <a:pt x="66040" y="435610"/>
                    <a:pt x="60960" y="431800"/>
                    <a:pt x="54610" y="421640"/>
                  </a:cubicBezTo>
                  <a:cubicBezTo>
                    <a:pt x="40640" y="402590"/>
                    <a:pt x="24130" y="354330"/>
                    <a:pt x="16510" y="320040"/>
                  </a:cubicBezTo>
                  <a:cubicBezTo>
                    <a:pt x="8890" y="287020"/>
                    <a:pt x="7620" y="257810"/>
                    <a:pt x="6350" y="222250"/>
                  </a:cubicBezTo>
                  <a:cubicBezTo>
                    <a:pt x="5080" y="175260"/>
                    <a:pt x="0" y="100330"/>
                    <a:pt x="11430" y="64770"/>
                  </a:cubicBezTo>
                  <a:cubicBezTo>
                    <a:pt x="19050" y="41910"/>
                    <a:pt x="31750" y="25400"/>
                    <a:pt x="45720" y="15240"/>
                  </a:cubicBezTo>
                  <a:cubicBezTo>
                    <a:pt x="57150" y="6350"/>
                    <a:pt x="69850" y="1270"/>
                    <a:pt x="83820" y="0"/>
                  </a:cubicBezTo>
                  <a:cubicBezTo>
                    <a:pt x="100330" y="0"/>
                    <a:pt x="127000" y="6350"/>
                    <a:pt x="142240" y="15240"/>
                  </a:cubicBezTo>
                  <a:cubicBezTo>
                    <a:pt x="153670" y="21590"/>
                    <a:pt x="162560" y="33020"/>
                    <a:pt x="168910" y="45720"/>
                  </a:cubicBezTo>
                  <a:cubicBezTo>
                    <a:pt x="175260" y="57150"/>
                    <a:pt x="177800" y="85090"/>
                    <a:pt x="177800" y="85090"/>
                  </a:cubicBezTo>
                </a:path>
              </a:pathLst>
            </a:custGeom>
            <a:solidFill>
              <a:srgbClr val="A2E363"/>
            </a:solidFill>
            <a:ln cap="sq">
              <a:noFill/>
              <a:prstDash val="solid"/>
              <a:miter/>
            </a:ln>
          </p:spPr>
          <p:txBody>
            <a:bodyPr/>
            <a:lstStyle/>
            <a:p>
              <a:endParaRPr lang="en-GB"/>
            </a:p>
          </p:txBody>
        </p:sp>
      </p:grpSp>
      <p:grpSp>
        <p:nvGrpSpPr>
          <p:cNvPr id="161" name="Group 161"/>
          <p:cNvGrpSpPr/>
          <p:nvPr/>
        </p:nvGrpSpPr>
        <p:grpSpPr>
          <a:xfrm>
            <a:off x="16866609" y="3036570"/>
            <a:ext cx="235267" cy="203835"/>
            <a:chOff x="0" y="0"/>
            <a:chExt cx="313690" cy="271780"/>
          </a:xfrm>
        </p:grpSpPr>
        <p:sp>
          <p:nvSpPr>
            <p:cNvPr id="162" name="Freeform 162"/>
            <p:cNvSpPr/>
            <p:nvPr/>
          </p:nvSpPr>
          <p:spPr>
            <a:xfrm>
              <a:off x="50800" y="46990"/>
              <a:ext cx="212090" cy="175260"/>
            </a:xfrm>
            <a:custGeom>
              <a:avLst/>
              <a:gdLst/>
              <a:ahLst/>
              <a:cxnLst/>
              <a:rect l="l" t="t" r="r" b="b"/>
              <a:pathLst>
                <a:path w="212090" h="175260">
                  <a:moveTo>
                    <a:pt x="104140" y="3810"/>
                  </a:moveTo>
                  <a:cubicBezTo>
                    <a:pt x="200660" y="57150"/>
                    <a:pt x="212090" y="86360"/>
                    <a:pt x="210820" y="106680"/>
                  </a:cubicBezTo>
                  <a:cubicBezTo>
                    <a:pt x="210820" y="123190"/>
                    <a:pt x="200660" y="139700"/>
                    <a:pt x="190500" y="151130"/>
                  </a:cubicBezTo>
                  <a:cubicBezTo>
                    <a:pt x="179070" y="162560"/>
                    <a:pt x="163830" y="172720"/>
                    <a:pt x="147320" y="173990"/>
                  </a:cubicBezTo>
                  <a:cubicBezTo>
                    <a:pt x="127000" y="175260"/>
                    <a:pt x="93980" y="166370"/>
                    <a:pt x="78740" y="151130"/>
                  </a:cubicBezTo>
                  <a:cubicBezTo>
                    <a:pt x="64770" y="135890"/>
                    <a:pt x="54610" y="102870"/>
                    <a:pt x="59690" y="81280"/>
                  </a:cubicBezTo>
                  <a:cubicBezTo>
                    <a:pt x="64770" y="60960"/>
                    <a:pt x="86360" y="34290"/>
                    <a:pt x="106680" y="26670"/>
                  </a:cubicBezTo>
                  <a:cubicBezTo>
                    <a:pt x="125730" y="19050"/>
                    <a:pt x="160020" y="22860"/>
                    <a:pt x="177800" y="34290"/>
                  </a:cubicBezTo>
                  <a:cubicBezTo>
                    <a:pt x="195580" y="46990"/>
                    <a:pt x="212090" y="77470"/>
                    <a:pt x="210820" y="97790"/>
                  </a:cubicBezTo>
                  <a:cubicBezTo>
                    <a:pt x="210820" y="119380"/>
                    <a:pt x="195580" y="149860"/>
                    <a:pt x="177800" y="161290"/>
                  </a:cubicBezTo>
                  <a:cubicBezTo>
                    <a:pt x="160020" y="173990"/>
                    <a:pt x="129540" y="172720"/>
                    <a:pt x="106680" y="168910"/>
                  </a:cubicBezTo>
                  <a:cubicBezTo>
                    <a:pt x="81280" y="165100"/>
                    <a:pt x="49530" y="153670"/>
                    <a:pt x="31750" y="137160"/>
                  </a:cubicBezTo>
                  <a:cubicBezTo>
                    <a:pt x="15240" y="120650"/>
                    <a:pt x="0" y="93980"/>
                    <a:pt x="0" y="73660"/>
                  </a:cubicBezTo>
                  <a:cubicBezTo>
                    <a:pt x="0" y="52070"/>
                    <a:pt x="16510" y="22860"/>
                    <a:pt x="34290" y="11430"/>
                  </a:cubicBezTo>
                  <a:cubicBezTo>
                    <a:pt x="52070" y="0"/>
                    <a:pt x="104140" y="3810"/>
                    <a:pt x="104140" y="3810"/>
                  </a:cubicBezTo>
                </a:path>
              </a:pathLst>
            </a:custGeom>
            <a:solidFill>
              <a:srgbClr val="A2E363"/>
            </a:solidFill>
            <a:ln cap="sq">
              <a:noFill/>
              <a:prstDash val="solid"/>
              <a:miter/>
            </a:ln>
          </p:spPr>
          <p:txBody>
            <a:bodyPr/>
            <a:lstStyle/>
            <a:p>
              <a:endParaRPr lang="en-GB"/>
            </a:p>
          </p:txBody>
        </p:sp>
      </p:grpSp>
      <p:grpSp>
        <p:nvGrpSpPr>
          <p:cNvPr id="163" name="Group 163"/>
          <p:cNvGrpSpPr/>
          <p:nvPr/>
        </p:nvGrpSpPr>
        <p:grpSpPr>
          <a:xfrm>
            <a:off x="16555142" y="2957512"/>
            <a:ext cx="623888" cy="258128"/>
            <a:chOff x="0" y="0"/>
            <a:chExt cx="831850" cy="344170"/>
          </a:xfrm>
        </p:grpSpPr>
        <p:sp>
          <p:nvSpPr>
            <p:cNvPr id="164" name="Freeform 164"/>
            <p:cNvSpPr/>
            <p:nvPr/>
          </p:nvSpPr>
          <p:spPr>
            <a:xfrm>
              <a:off x="46990" y="40640"/>
              <a:ext cx="739140" cy="255270"/>
            </a:xfrm>
            <a:custGeom>
              <a:avLst/>
              <a:gdLst/>
              <a:ahLst/>
              <a:cxnLst/>
              <a:rect l="l" t="t" r="r" b="b"/>
              <a:pathLst>
                <a:path w="739140" h="255270">
                  <a:moveTo>
                    <a:pt x="598170" y="224790"/>
                  </a:moveTo>
                  <a:cubicBezTo>
                    <a:pt x="539750" y="171450"/>
                    <a:pt x="492760" y="176530"/>
                    <a:pt x="449580" y="175260"/>
                  </a:cubicBezTo>
                  <a:cubicBezTo>
                    <a:pt x="392430" y="172720"/>
                    <a:pt x="312420" y="168910"/>
                    <a:pt x="251460" y="175260"/>
                  </a:cubicBezTo>
                  <a:cubicBezTo>
                    <a:pt x="196850" y="181610"/>
                    <a:pt x="139700" y="213360"/>
                    <a:pt x="97790" y="210820"/>
                  </a:cubicBezTo>
                  <a:cubicBezTo>
                    <a:pt x="68580" y="209550"/>
                    <a:pt x="39370" y="201930"/>
                    <a:pt x="24130" y="184150"/>
                  </a:cubicBezTo>
                  <a:cubicBezTo>
                    <a:pt x="8890" y="167640"/>
                    <a:pt x="0" y="130810"/>
                    <a:pt x="5080" y="107950"/>
                  </a:cubicBezTo>
                  <a:cubicBezTo>
                    <a:pt x="10160" y="86360"/>
                    <a:pt x="35560" y="58420"/>
                    <a:pt x="57150" y="49530"/>
                  </a:cubicBezTo>
                  <a:cubicBezTo>
                    <a:pt x="78740" y="41910"/>
                    <a:pt x="115570" y="49530"/>
                    <a:pt x="134620" y="59690"/>
                  </a:cubicBezTo>
                  <a:cubicBezTo>
                    <a:pt x="149860" y="69850"/>
                    <a:pt x="162560" y="86360"/>
                    <a:pt x="166370" y="102870"/>
                  </a:cubicBezTo>
                  <a:cubicBezTo>
                    <a:pt x="171450" y="124460"/>
                    <a:pt x="166370" y="162560"/>
                    <a:pt x="151130" y="180340"/>
                  </a:cubicBezTo>
                  <a:cubicBezTo>
                    <a:pt x="137160" y="198120"/>
                    <a:pt x="101600" y="212090"/>
                    <a:pt x="80010" y="212090"/>
                  </a:cubicBezTo>
                  <a:cubicBezTo>
                    <a:pt x="62230" y="212090"/>
                    <a:pt x="43180" y="201930"/>
                    <a:pt x="30480" y="190500"/>
                  </a:cubicBezTo>
                  <a:cubicBezTo>
                    <a:pt x="17780" y="179070"/>
                    <a:pt x="7620" y="161290"/>
                    <a:pt x="3810" y="144780"/>
                  </a:cubicBezTo>
                  <a:cubicBezTo>
                    <a:pt x="1270" y="128270"/>
                    <a:pt x="3810" y="106680"/>
                    <a:pt x="11430" y="91440"/>
                  </a:cubicBezTo>
                  <a:cubicBezTo>
                    <a:pt x="19050" y="76200"/>
                    <a:pt x="29210" y="64770"/>
                    <a:pt x="48260" y="53340"/>
                  </a:cubicBezTo>
                  <a:cubicBezTo>
                    <a:pt x="83820" y="34290"/>
                    <a:pt x="152400" y="17780"/>
                    <a:pt x="217170" y="10160"/>
                  </a:cubicBezTo>
                  <a:cubicBezTo>
                    <a:pt x="302260" y="0"/>
                    <a:pt x="450850" y="7620"/>
                    <a:pt x="520700" y="12700"/>
                  </a:cubicBezTo>
                  <a:cubicBezTo>
                    <a:pt x="558800" y="15240"/>
                    <a:pt x="580390" y="12700"/>
                    <a:pt x="607060" y="24130"/>
                  </a:cubicBezTo>
                  <a:cubicBezTo>
                    <a:pt x="635000" y="35560"/>
                    <a:pt x="664210" y="63500"/>
                    <a:pt x="685800" y="83820"/>
                  </a:cubicBezTo>
                  <a:cubicBezTo>
                    <a:pt x="703580" y="101600"/>
                    <a:pt x="721360" y="120650"/>
                    <a:pt x="728980" y="140970"/>
                  </a:cubicBezTo>
                  <a:cubicBezTo>
                    <a:pt x="736600" y="158750"/>
                    <a:pt x="739140" y="179070"/>
                    <a:pt x="734060" y="195580"/>
                  </a:cubicBezTo>
                  <a:cubicBezTo>
                    <a:pt x="730250" y="212090"/>
                    <a:pt x="716280" y="231140"/>
                    <a:pt x="701040" y="241300"/>
                  </a:cubicBezTo>
                  <a:cubicBezTo>
                    <a:pt x="687070" y="250190"/>
                    <a:pt x="664210" y="255270"/>
                    <a:pt x="647700" y="252730"/>
                  </a:cubicBezTo>
                  <a:cubicBezTo>
                    <a:pt x="629920" y="250190"/>
                    <a:pt x="598170" y="224790"/>
                    <a:pt x="598170" y="224790"/>
                  </a:cubicBezTo>
                </a:path>
              </a:pathLst>
            </a:custGeom>
            <a:solidFill>
              <a:srgbClr val="A2E363"/>
            </a:solidFill>
            <a:ln cap="sq">
              <a:noFill/>
              <a:prstDash val="solid"/>
              <a:miter/>
            </a:ln>
          </p:spPr>
          <p:txBody>
            <a:bodyPr/>
            <a:lstStyle/>
            <a:p>
              <a:endParaRPr lang="en-GB"/>
            </a:p>
          </p:txBody>
        </p:sp>
      </p:grpSp>
      <p:sp>
        <p:nvSpPr>
          <p:cNvPr id="165" name="TextBox 165"/>
          <p:cNvSpPr txBox="1"/>
          <p:nvPr/>
        </p:nvSpPr>
        <p:spPr>
          <a:xfrm>
            <a:off x="9543404" y="3778920"/>
            <a:ext cx="7607071" cy="4949863"/>
          </a:xfrm>
          <a:prstGeom prst="rect">
            <a:avLst/>
          </a:prstGeom>
        </p:spPr>
        <p:txBody>
          <a:bodyPr lIns="0" tIns="0" rIns="0" bIns="0" rtlCol="0" anchor="t">
            <a:spAutoFit/>
          </a:bodyPr>
          <a:lstStyle/>
          <a:p>
            <a:pPr algn="ctr">
              <a:lnSpc>
                <a:spcPts val="4372"/>
              </a:lnSpc>
              <a:spcBef>
                <a:spcPct val="0"/>
              </a:spcBef>
            </a:pPr>
            <a:r>
              <a:rPr lang="en-US" sz="3123">
                <a:solidFill>
                  <a:srgbClr val="000000"/>
                </a:solidFill>
                <a:latin typeface="Montserrat Classic"/>
                <a:ea typeface="Montserrat Classic"/>
                <a:cs typeface="Montserrat Classic"/>
                <a:sym typeface="Montserrat Classic"/>
              </a:rPr>
              <a:t>Climate refers to the </a:t>
            </a:r>
            <a:r>
              <a:rPr lang="en-US" sz="3123" b="1">
                <a:solidFill>
                  <a:srgbClr val="000000"/>
                </a:solidFill>
                <a:latin typeface="Montserrat Classic Bold"/>
                <a:ea typeface="Montserrat Classic Bold"/>
                <a:cs typeface="Montserrat Classic Bold"/>
                <a:sym typeface="Montserrat Classic Bold"/>
              </a:rPr>
              <a:t>average atmospheric conditions</a:t>
            </a:r>
            <a:r>
              <a:rPr lang="en-US" sz="3123">
                <a:solidFill>
                  <a:srgbClr val="000000"/>
                </a:solidFill>
                <a:latin typeface="Montserrat Classic"/>
                <a:ea typeface="Montserrat Classic"/>
                <a:cs typeface="Montserrat Classic"/>
                <a:sym typeface="Montserrat Classic"/>
              </a:rPr>
              <a:t>, such as temperature and rainfall, in a specific location. It is determined by observing these conditions over a </a:t>
            </a:r>
            <a:r>
              <a:rPr lang="en-US" sz="3123" b="1">
                <a:solidFill>
                  <a:srgbClr val="000000"/>
                </a:solidFill>
                <a:latin typeface="Montserrat Classic Bold"/>
                <a:ea typeface="Montserrat Classic Bold"/>
                <a:cs typeface="Montserrat Classic Bold"/>
                <a:sym typeface="Montserrat Classic Bold"/>
              </a:rPr>
              <a:t>long period</a:t>
            </a:r>
            <a:r>
              <a:rPr lang="en-US" sz="3123">
                <a:solidFill>
                  <a:srgbClr val="000000"/>
                </a:solidFill>
                <a:latin typeface="Montserrat Classic"/>
                <a:ea typeface="Montserrat Classic"/>
                <a:cs typeface="Montserrat Classic"/>
                <a:sym typeface="Montserrat Classic"/>
              </a:rPr>
              <a:t>, typically around 30 years. Climate provides us with an understanding of the typical conditions we can expect in that area.</a:t>
            </a:r>
          </a:p>
        </p:txBody>
      </p:sp>
      <p:sp>
        <p:nvSpPr>
          <p:cNvPr id="167" name="Rectangle: Rounded Corners 166">
            <a:extLst>
              <a:ext uri="{FF2B5EF4-FFF2-40B4-BE49-F238E27FC236}">
                <a16:creationId xmlns:a16="http://schemas.microsoft.com/office/drawing/2014/main" id="{BD9C60A6-1968-8572-E26C-353EAF95897E}"/>
              </a:ext>
            </a:extLst>
          </p:cNvPr>
          <p:cNvSpPr/>
          <p:nvPr/>
        </p:nvSpPr>
        <p:spPr>
          <a:xfrm>
            <a:off x="9395847" y="3009900"/>
            <a:ext cx="7854295" cy="711165"/>
          </a:xfrm>
          <a:prstGeom prst="roundRect">
            <a:avLst/>
          </a:prstGeom>
          <a:solidFill>
            <a:srgbClr val="A2E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TextBox 144"/>
          <p:cNvSpPr txBox="1"/>
          <p:nvPr/>
        </p:nvSpPr>
        <p:spPr>
          <a:xfrm>
            <a:off x="10119067" y="2968144"/>
            <a:ext cx="6543160" cy="900708"/>
          </a:xfrm>
          <a:prstGeom prst="rect">
            <a:avLst/>
          </a:prstGeom>
        </p:spPr>
        <p:txBody>
          <a:bodyPr lIns="0" tIns="0" rIns="0" bIns="0" rtlCol="0" anchor="t">
            <a:spAutoFit/>
          </a:bodyPr>
          <a:lstStyle/>
          <a:p>
            <a:pPr algn="ctr">
              <a:lnSpc>
                <a:spcPts val="7332"/>
              </a:lnSpc>
              <a:spcBef>
                <a:spcPct val="0"/>
              </a:spcBef>
            </a:pPr>
            <a:r>
              <a:rPr lang="en-US" sz="5145" b="1" dirty="0">
                <a:solidFill>
                  <a:srgbClr val="000000"/>
                </a:solidFill>
                <a:latin typeface="Montserrat Classic Bold"/>
                <a:ea typeface="Montserrat Classic Bold"/>
                <a:cs typeface="Montserrat Classic Bold"/>
                <a:sym typeface="Montserrat Classic Bold"/>
              </a:rPr>
              <a:t>CLIMATE</a:t>
            </a:r>
          </a:p>
        </p:txBody>
      </p:sp>
      <p:sp>
        <p:nvSpPr>
          <p:cNvPr id="168" name="Rectangle: Rounded Corners 167">
            <a:extLst>
              <a:ext uri="{FF2B5EF4-FFF2-40B4-BE49-F238E27FC236}">
                <a16:creationId xmlns:a16="http://schemas.microsoft.com/office/drawing/2014/main" id="{E0A5CB3A-4A16-2A48-D43F-B333426B043A}"/>
              </a:ext>
            </a:extLst>
          </p:cNvPr>
          <p:cNvSpPr/>
          <p:nvPr/>
        </p:nvSpPr>
        <p:spPr>
          <a:xfrm>
            <a:off x="846865" y="3018549"/>
            <a:ext cx="7870680" cy="751684"/>
          </a:xfrm>
          <a:prstGeom prst="roundRect">
            <a:avLst/>
          </a:prstGeom>
          <a:solidFill>
            <a:srgbClr val="70B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8"/>
          <p:cNvSpPr txBox="1"/>
          <p:nvPr/>
        </p:nvSpPr>
        <p:spPr>
          <a:xfrm>
            <a:off x="1393924" y="2978348"/>
            <a:ext cx="6543160" cy="869752"/>
          </a:xfrm>
          <a:prstGeom prst="rect">
            <a:avLst/>
          </a:prstGeom>
        </p:spPr>
        <p:txBody>
          <a:bodyPr lIns="0" tIns="0" rIns="0" bIns="0" rtlCol="0" anchor="t">
            <a:spAutoFit/>
          </a:bodyPr>
          <a:lstStyle/>
          <a:p>
            <a:pPr algn="ctr">
              <a:lnSpc>
                <a:spcPts val="7332"/>
              </a:lnSpc>
              <a:spcBef>
                <a:spcPct val="0"/>
              </a:spcBef>
            </a:pPr>
            <a:r>
              <a:rPr lang="en-US" sz="5145" b="1" dirty="0">
                <a:solidFill>
                  <a:srgbClr val="000000"/>
                </a:solidFill>
                <a:latin typeface="Montserrat Classic Bold"/>
                <a:ea typeface="Montserrat Classic Bold"/>
                <a:cs typeface="Montserrat Classic Bold"/>
                <a:sym typeface="Montserrat Classic Bold"/>
              </a:rPr>
              <a:t>WEATHER</a:t>
            </a:r>
          </a:p>
        </p:txBody>
      </p:sp>
      <p:sp>
        <p:nvSpPr>
          <p:cNvPr id="11" name="TextBox 15">
            <a:extLst>
              <a:ext uri="{FF2B5EF4-FFF2-40B4-BE49-F238E27FC236}">
                <a16:creationId xmlns:a16="http://schemas.microsoft.com/office/drawing/2014/main" id="{03EA2903-0554-E4ED-AFCB-5F80DAEC8FAF}"/>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1" name="TextBox 11"/>
          <p:cNvSpPr txBox="1"/>
          <p:nvPr/>
        </p:nvSpPr>
        <p:spPr>
          <a:xfrm>
            <a:off x="8489358" y="2753703"/>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2" name="TextBox 12"/>
          <p:cNvSpPr txBox="1"/>
          <p:nvPr/>
        </p:nvSpPr>
        <p:spPr>
          <a:xfrm>
            <a:off x="3459646" y="3526766"/>
            <a:ext cx="11320826" cy="1064260"/>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Montserrat Classic"/>
                <a:ea typeface="Montserrat Classic"/>
                <a:cs typeface="Montserrat Classic"/>
                <a:sym typeface="Montserrat Classic"/>
              </a:rPr>
              <a:t>On your worksheet, complete the climate definition by filling in the blanks:</a:t>
            </a:r>
          </a:p>
        </p:txBody>
      </p:sp>
      <p:sp>
        <p:nvSpPr>
          <p:cNvPr id="13" name="Freeform 13"/>
          <p:cNvSpPr/>
          <p:nvPr/>
        </p:nvSpPr>
        <p:spPr>
          <a:xfrm flipH="1">
            <a:off x="2053967" y="2589908"/>
            <a:ext cx="2155106" cy="2261250"/>
          </a:xfrm>
          <a:custGeom>
            <a:avLst/>
            <a:gdLst/>
            <a:ahLst/>
            <a:cxnLst/>
            <a:rect l="l" t="t" r="r" b="b"/>
            <a:pathLst>
              <a:path w="2155106" h="2261250">
                <a:moveTo>
                  <a:pt x="2155106" y="0"/>
                </a:moveTo>
                <a:lnTo>
                  <a:pt x="0" y="0"/>
                </a:lnTo>
                <a:lnTo>
                  <a:pt x="0" y="2261250"/>
                </a:lnTo>
                <a:lnTo>
                  <a:pt x="2155106" y="2261250"/>
                </a:lnTo>
                <a:lnTo>
                  <a:pt x="2155106" y="0"/>
                </a:lnTo>
                <a:close/>
              </a:path>
            </a:pathLst>
          </a:custGeom>
          <a:blipFill>
            <a:blip r:embed="rId6"/>
            <a:stretch>
              <a:fillRect l="-175504" t="-8863" r="-45209" b="-66424"/>
            </a:stretch>
          </a:blipFill>
        </p:spPr>
        <p:txBody>
          <a:bodyPr/>
          <a:lstStyle/>
          <a:p>
            <a:endParaRPr lang="en-GB"/>
          </a:p>
        </p:txBody>
      </p:sp>
      <p:sp>
        <p:nvSpPr>
          <p:cNvPr id="14" name="TextBox 14"/>
          <p:cNvSpPr txBox="1"/>
          <p:nvPr/>
        </p:nvSpPr>
        <p:spPr>
          <a:xfrm>
            <a:off x="2174255" y="6946883"/>
            <a:ext cx="14122956" cy="655957"/>
          </a:xfrm>
          <a:prstGeom prst="rect">
            <a:avLst/>
          </a:prstGeom>
        </p:spPr>
        <p:txBody>
          <a:bodyPr lIns="0" tIns="0" rIns="0" bIns="0" rtlCol="0" anchor="t">
            <a:spAutoFit/>
          </a:bodyPr>
          <a:lstStyle/>
          <a:p>
            <a:pPr algn="ctr">
              <a:lnSpc>
                <a:spcPts val="5319"/>
              </a:lnSpc>
            </a:pPr>
            <a:r>
              <a:rPr lang="en-US" sz="3799" dirty="0">
                <a:solidFill>
                  <a:srgbClr val="000000"/>
                </a:solidFill>
                <a:latin typeface="Canva Student Font"/>
                <a:ea typeface="Canva Student Font"/>
                <a:cs typeface="Canva Student Font"/>
                <a:sym typeface="Canva Student Font"/>
              </a:rPr>
              <a:t>rainfall,      30 years,    average atmospheric conditions,     typical conditions,    long period, </a:t>
            </a:r>
          </a:p>
        </p:txBody>
      </p:sp>
      <p:sp>
        <p:nvSpPr>
          <p:cNvPr id="17" name="Freeform 17"/>
          <p:cNvSpPr/>
          <p:nvPr/>
        </p:nvSpPr>
        <p:spPr>
          <a:xfrm>
            <a:off x="1994602" y="4841590"/>
            <a:ext cx="14630233" cy="1892852"/>
          </a:xfrm>
          <a:custGeom>
            <a:avLst/>
            <a:gdLst/>
            <a:ahLst/>
            <a:cxnLst/>
            <a:rect l="l" t="t" r="r" b="b"/>
            <a:pathLst>
              <a:path w="2681034" h="346871">
                <a:moveTo>
                  <a:pt x="38290" y="0"/>
                </a:moveTo>
                <a:lnTo>
                  <a:pt x="2642744" y="0"/>
                </a:lnTo>
                <a:cubicBezTo>
                  <a:pt x="2663891" y="0"/>
                  <a:pt x="2681034" y="17143"/>
                  <a:pt x="2681034" y="38290"/>
                </a:cubicBezTo>
                <a:lnTo>
                  <a:pt x="2681034" y="308580"/>
                </a:lnTo>
                <a:cubicBezTo>
                  <a:pt x="2681034" y="318736"/>
                  <a:pt x="2677000" y="328475"/>
                  <a:pt x="2669819" y="335656"/>
                </a:cubicBezTo>
                <a:cubicBezTo>
                  <a:pt x="2662638" y="342837"/>
                  <a:pt x="2652899" y="346871"/>
                  <a:pt x="2642744" y="346871"/>
                </a:cubicBezTo>
                <a:lnTo>
                  <a:pt x="38290" y="346871"/>
                </a:lnTo>
                <a:cubicBezTo>
                  <a:pt x="28135" y="346871"/>
                  <a:pt x="18396" y="342837"/>
                  <a:pt x="11215" y="335656"/>
                </a:cubicBezTo>
                <a:cubicBezTo>
                  <a:pt x="4034" y="328475"/>
                  <a:pt x="0" y="318736"/>
                  <a:pt x="0" y="308580"/>
                </a:cubicBezTo>
                <a:lnTo>
                  <a:pt x="0" y="38290"/>
                </a:lnTo>
                <a:cubicBezTo>
                  <a:pt x="0" y="28135"/>
                  <a:pt x="4034" y="18396"/>
                  <a:pt x="11215" y="11215"/>
                </a:cubicBezTo>
                <a:cubicBezTo>
                  <a:pt x="18396" y="4034"/>
                  <a:pt x="28135" y="0"/>
                  <a:pt x="38290" y="0"/>
                </a:cubicBezTo>
                <a:close/>
              </a:path>
            </a:pathLst>
          </a:custGeom>
          <a:solidFill>
            <a:srgbClr val="FFFFFF"/>
          </a:solidFill>
          <a:ln w="19050" cap="rnd">
            <a:solidFill>
              <a:srgbClr val="2394E0"/>
            </a:solidFill>
            <a:prstDash val="solid"/>
            <a:round/>
          </a:ln>
        </p:spPr>
        <p:txBody>
          <a:bodyPr/>
          <a:lstStyle/>
          <a:p>
            <a:endParaRPr lang="en-GB"/>
          </a:p>
        </p:txBody>
      </p:sp>
      <p:sp>
        <p:nvSpPr>
          <p:cNvPr id="18" name="TextBox 18"/>
          <p:cNvSpPr txBox="1"/>
          <p:nvPr/>
        </p:nvSpPr>
        <p:spPr>
          <a:xfrm>
            <a:off x="1920617" y="4679236"/>
            <a:ext cx="14630233" cy="2204716"/>
          </a:xfrm>
          <a:prstGeom prst="rect">
            <a:avLst/>
          </a:prstGeom>
        </p:spPr>
        <p:txBody>
          <a:bodyPr lIns="50800" tIns="50800" rIns="50800" bIns="50800" rtlCol="0" anchor="ctr"/>
          <a:lstStyle/>
          <a:p>
            <a:pPr algn="ctr">
              <a:lnSpc>
                <a:spcPts val="3500"/>
              </a:lnSpc>
            </a:pPr>
            <a:r>
              <a:rPr lang="en-US" sz="2500" dirty="0">
                <a:solidFill>
                  <a:srgbClr val="000000"/>
                </a:solidFill>
                <a:latin typeface="Montserrat Classic"/>
                <a:ea typeface="Montserrat Classic"/>
                <a:cs typeface="Montserrat Classic"/>
                <a:sym typeface="Montserrat Classic"/>
              </a:rPr>
              <a:t>    Climate refers to the                                                                                  , such as temperature and                                 </a:t>
            </a:r>
          </a:p>
          <a:p>
            <a:pPr algn="ctr">
              <a:lnSpc>
                <a:spcPts val="3500"/>
              </a:lnSpc>
            </a:pPr>
            <a:r>
              <a:rPr lang="en-US" sz="2500" dirty="0">
                <a:solidFill>
                  <a:srgbClr val="000000"/>
                </a:solidFill>
                <a:latin typeface="Montserrat Classic"/>
                <a:ea typeface="Montserrat Classic"/>
                <a:cs typeface="Montserrat Classic"/>
                <a:sym typeface="Montserrat Classic"/>
              </a:rPr>
              <a:t>                                 ,in a specific location. It is determined by observing these conditions over a                           </a:t>
            </a:r>
          </a:p>
          <a:p>
            <a:pPr algn="ctr">
              <a:lnSpc>
                <a:spcPts val="3500"/>
              </a:lnSpc>
            </a:pPr>
            <a:r>
              <a:rPr lang="en-US" sz="2500" dirty="0">
                <a:solidFill>
                  <a:srgbClr val="000000"/>
                </a:solidFill>
                <a:latin typeface="Montserrat Classic"/>
                <a:ea typeface="Montserrat Classic"/>
                <a:cs typeface="Montserrat Classic"/>
                <a:sym typeface="Montserrat Classic"/>
              </a:rPr>
              <a:t>                                                   , typically, around                             . Climate provides us with an understanding of the                                   we can expect in that area.</a:t>
            </a:r>
          </a:p>
        </p:txBody>
      </p:sp>
      <p:sp>
        <p:nvSpPr>
          <p:cNvPr id="19" name="AutoShape 19"/>
          <p:cNvSpPr/>
          <p:nvPr/>
        </p:nvSpPr>
        <p:spPr>
          <a:xfrm>
            <a:off x="2161959" y="5870640"/>
            <a:ext cx="2319819" cy="0"/>
          </a:xfrm>
          <a:prstGeom prst="line">
            <a:avLst/>
          </a:prstGeom>
          <a:ln w="24837" cap="flat">
            <a:solidFill>
              <a:srgbClr val="CFCFCF"/>
            </a:solidFill>
            <a:prstDash val="sysDash"/>
            <a:headEnd type="none" w="sm" len="sm"/>
            <a:tailEnd type="none" w="sm" len="sm"/>
          </a:ln>
        </p:spPr>
        <p:txBody>
          <a:bodyPr/>
          <a:lstStyle/>
          <a:p>
            <a:endParaRPr lang="en-GB"/>
          </a:p>
        </p:txBody>
      </p:sp>
      <p:sp>
        <p:nvSpPr>
          <p:cNvPr id="20" name="AutoShape 20"/>
          <p:cNvSpPr/>
          <p:nvPr/>
        </p:nvSpPr>
        <p:spPr>
          <a:xfrm flipV="1">
            <a:off x="5937411" y="5290119"/>
            <a:ext cx="5873589" cy="0"/>
          </a:xfrm>
          <a:prstGeom prst="line">
            <a:avLst/>
          </a:prstGeom>
          <a:ln w="24837" cap="flat">
            <a:solidFill>
              <a:srgbClr val="CFCFCF"/>
            </a:solidFill>
            <a:prstDash val="sysDash"/>
            <a:headEnd type="none" w="sm" len="sm"/>
            <a:tailEnd type="none" w="sm" len="sm"/>
          </a:ln>
        </p:spPr>
        <p:txBody>
          <a:bodyPr/>
          <a:lstStyle/>
          <a:p>
            <a:endParaRPr lang="en-GB"/>
          </a:p>
        </p:txBody>
      </p:sp>
      <p:sp>
        <p:nvSpPr>
          <p:cNvPr id="21" name="AutoShape 21"/>
          <p:cNvSpPr/>
          <p:nvPr/>
        </p:nvSpPr>
        <p:spPr>
          <a:xfrm>
            <a:off x="7446426" y="6634199"/>
            <a:ext cx="2592972" cy="0"/>
          </a:xfrm>
          <a:prstGeom prst="line">
            <a:avLst/>
          </a:prstGeom>
          <a:ln w="24837" cap="flat">
            <a:solidFill>
              <a:srgbClr val="CFCFCF"/>
            </a:solidFill>
            <a:prstDash val="sysDash"/>
            <a:headEnd type="none" w="sm" len="sm"/>
            <a:tailEnd type="none" w="sm" len="sm"/>
          </a:ln>
        </p:spPr>
        <p:txBody>
          <a:bodyPr/>
          <a:lstStyle/>
          <a:p>
            <a:endParaRPr lang="en-GB"/>
          </a:p>
        </p:txBody>
      </p:sp>
      <p:sp>
        <p:nvSpPr>
          <p:cNvPr id="22" name="AutoShape 22"/>
          <p:cNvSpPr/>
          <p:nvPr/>
        </p:nvSpPr>
        <p:spPr>
          <a:xfrm flipV="1">
            <a:off x="9489578" y="6254242"/>
            <a:ext cx="1934813" cy="9313"/>
          </a:xfrm>
          <a:prstGeom prst="line">
            <a:avLst/>
          </a:prstGeom>
          <a:ln w="24837" cap="flat">
            <a:solidFill>
              <a:srgbClr val="CFCFCF"/>
            </a:solidFill>
            <a:prstDash val="sysDash"/>
            <a:headEnd type="none" w="sm" len="sm"/>
            <a:tailEnd type="none" w="sm" len="sm"/>
          </a:ln>
        </p:spPr>
        <p:txBody>
          <a:bodyPr/>
          <a:lstStyle/>
          <a:p>
            <a:endParaRPr lang="en-GB"/>
          </a:p>
        </p:txBody>
      </p:sp>
      <p:sp>
        <p:nvSpPr>
          <p:cNvPr id="23" name="AutoShape 23"/>
          <p:cNvSpPr/>
          <p:nvPr/>
        </p:nvSpPr>
        <p:spPr>
          <a:xfrm flipV="1">
            <a:off x="2181234" y="6263556"/>
            <a:ext cx="4375865" cy="9313"/>
          </a:xfrm>
          <a:prstGeom prst="line">
            <a:avLst/>
          </a:prstGeom>
          <a:ln w="24837" cap="flat">
            <a:solidFill>
              <a:srgbClr val="CFCFCF"/>
            </a:solidFill>
            <a:prstDash val="sysDash"/>
            <a:headEnd type="none" w="sm" len="sm"/>
            <a:tailEnd type="none" w="sm" len="sm"/>
          </a:ln>
        </p:spPr>
        <p:txBody>
          <a:bodyPr/>
          <a:lstStyle/>
          <a:p>
            <a:endParaRPr lang="en-GB"/>
          </a:p>
        </p:txBody>
      </p:sp>
      <p:sp>
        <p:nvSpPr>
          <p:cNvPr id="15" name="TextBox 15">
            <a:extLst>
              <a:ext uri="{FF2B5EF4-FFF2-40B4-BE49-F238E27FC236}">
                <a16:creationId xmlns:a16="http://schemas.microsoft.com/office/drawing/2014/main" id="{D2C0CA3A-5DD5-38B5-A505-C689215A746B}"/>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1" name="TextBox 11"/>
          <p:cNvSpPr txBox="1"/>
          <p:nvPr/>
        </p:nvSpPr>
        <p:spPr>
          <a:xfrm>
            <a:off x="3459646" y="3526766"/>
            <a:ext cx="11320826" cy="1064260"/>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Montserrat Classic"/>
                <a:ea typeface="Montserrat Classic"/>
                <a:cs typeface="Montserrat Classic"/>
                <a:sym typeface="Montserrat Classic"/>
              </a:rPr>
              <a:t>On your worksheet, complete the climate definition by filling in the blanks:</a:t>
            </a:r>
          </a:p>
        </p:txBody>
      </p:sp>
      <p:sp>
        <p:nvSpPr>
          <p:cNvPr id="12" name="Freeform 12"/>
          <p:cNvSpPr/>
          <p:nvPr/>
        </p:nvSpPr>
        <p:spPr>
          <a:xfrm flipH="1">
            <a:off x="2053967" y="2589908"/>
            <a:ext cx="2155106" cy="2261250"/>
          </a:xfrm>
          <a:custGeom>
            <a:avLst/>
            <a:gdLst/>
            <a:ahLst/>
            <a:cxnLst/>
            <a:rect l="l" t="t" r="r" b="b"/>
            <a:pathLst>
              <a:path w="2155106" h="2261250">
                <a:moveTo>
                  <a:pt x="2155106" y="0"/>
                </a:moveTo>
                <a:lnTo>
                  <a:pt x="0" y="0"/>
                </a:lnTo>
                <a:lnTo>
                  <a:pt x="0" y="2261250"/>
                </a:lnTo>
                <a:lnTo>
                  <a:pt x="2155106" y="2261250"/>
                </a:lnTo>
                <a:lnTo>
                  <a:pt x="2155106" y="0"/>
                </a:lnTo>
                <a:close/>
              </a:path>
            </a:pathLst>
          </a:custGeom>
          <a:blipFill>
            <a:blip r:embed="rId6"/>
            <a:stretch>
              <a:fillRect l="-175504" t="-8863" r="-45209" b="-66424"/>
            </a:stretch>
          </a:blipFill>
        </p:spPr>
        <p:txBody>
          <a:bodyPr/>
          <a:lstStyle/>
          <a:p>
            <a:endParaRPr lang="en-GB"/>
          </a:p>
        </p:txBody>
      </p:sp>
      <p:sp>
        <p:nvSpPr>
          <p:cNvPr id="13" name="Freeform 13"/>
          <p:cNvSpPr/>
          <p:nvPr/>
        </p:nvSpPr>
        <p:spPr>
          <a:xfrm>
            <a:off x="800781" y="4825712"/>
            <a:ext cx="16686439" cy="2330504"/>
          </a:xfrm>
          <a:custGeom>
            <a:avLst/>
            <a:gdLst/>
            <a:ahLst/>
            <a:cxnLst/>
            <a:rect l="l" t="t" r="r" b="b"/>
            <a:pathLst>
              <a:path w="16686439" h="2330504">
                <a:moveTo>
                  <a:pt x="0" y="0"/>
                </a:moveTo>
                <a:lnTo>
                  <a:pt x="16686438" y="0"/>
                </a:lnTo>
                <a:lnTo>
                  <a:pt x="16686438" y="2330504"/>
                </a:lnTo>
                <a:lnTo>
                  <a:pt x="0" y="2330504"/>
                </a:lnTo>
                <a:lnTo>
                  <a:pt x="0" y="0"/>
                </a:lnTo>
                <a:close/>
              </a:path>
            </a:pathLst>
          </a:custGeom>
          <a:blipFill>
            <a:blip r:embed="rId7"/>
            <a:stretch>
              <a:fillRect t="-3820"/>
            </a:stretch>
          </a:blipFill>
        </p:spPr>
        <p:txBody>
          <a:bodyPr/>
          <a:lstStyle/>
          <a:p>
            <a:endParaRPr lang="en-GB"/>
          </a:p>
        </p:txBody>
      </p:sp>
      <p:sp>
        <p:nvSpPr>
          <p:cNvPr id="14" name="TextBox 14"/>
          <p:cNvSpPr txBox="1"/>
          <p:nvPr/>
        </p:nvSpPr>
        <p:spPr>
          <a:xfrm>
            <a:off x="8489358" y="2753703"/>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5" name="TextBox 15">
            <a:extLst>
              <a:ext uri="{FF2B5EF4-FFF2-40B4-BE49-F238E27FC236}">
                <a16:creationId xmlns:a16="http://schemas.microsoft.com/office/drawing/2014/main" id="{77B07F79-3A3C-B41A-C794-1E4CF37DC2D5}"/>
              </a:ext>
            </a:extLst>
          </p:cNvPr>
          <p:cNvSpPr txBox="1"/>
          <p:nvPr/>
        </p:nvSpPr>
        <p:spPr>
          <a:xfrm>
            <a:off x="16992600" y="103604"/>
            <a:ext cx="12192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TextBox 9"/>
          <p:cNvSpPr txBox="1"/>
          <p:nvPr/>
        </p:nvSpPr>
        <p:spPr>
          <a:xfrm>
            <a:off x="2173711" y="2865019"/>
            <a:ext cx="13940579" cy="3007360"/>
          </a:xfrm>
          <a:prstGeom prst="rect">
            <a:avLst/>
          </a:prstGeom>
        </p:spPr>
        <p:txBody>
          <a:bodyPr lIns="0" tIns="0" rIns="0" bIns="0" rtlCol="0" anchor="t">
            <a:spAutoFit/>
          </a:bodyPr>
          <a:lstStyle/>
          <a:p>
            <a:pPr algn="ctr">
              <a:lnSpc>
                <a:spcPts val="4339"/>
              </a:lnSpc>
              <a:spcBef>
                <a:spcPct val="0"/>
              </a:spcBef>
            </a:pPr>
            <a:r>
              <a:rPr lang="en-US" sz="3099" dirty="0">
                <a:solidFill>
                  <a:srgbClr val="000000"/>
                </a:solidFill>
                <a:latin typeface="Montserrat Classic"/>
                <a:ea typeface="Montserrat Classic"/>
                <a:cs typeface="Montserrat Classic"/>
                <a:sym typeface="Montserrat Classic"/>
              </a:rPr>
              <a:t>On your worksheet, read each statement carefully and decide whether it describes climate or weather. </a:t>
            </a:r>
          </a:p>
          <a:p>
            <a:pPr algn="ctr">
              <a:lnSpc>
                <a:spcPts val="4339"/>
              </a:lnSpc>
            </a:pPr>
            <a:r>
              <a:rPr lang="en-US" sz="3099" dirty="0">
                <a:solidFill>
                  <a:srgbClr val="000000"/>
                </a:solidFill>
                <a:latin typeface="Montserrat Classic"/>
                <a:ea typeface="Montserrat Classic"/>
                <a:cs typeface="Montserrat Classic"/>
                <a:sym typeface="Montserrat Classic"/>
              </a:rPr>
              <a:t>Use two different </a:t>
            </a:r>
            <a:r>
              <a:rPr lang="en-US" sz="3099" dirty="0" err="1">
                <a:solidFill>
                  <a:srgbClr val="000000"/>
                </a:solidFill>
                <a:latin typeface="Montserrat Classic"/>
                <a:ea typeface="Montserrat Classic"/>
                <a:cs typeface="Montserrat Classic"/>
                <a:sym typeface="Montserrat Classic"/>
              </a:rPr>
              <a:t>colours</a:t>
            </a:r>
            <a:r>
              <a:rPr lang="en-US" sz="3099" dirty="0">
                <a:solidFill>
                  <a:srgbClr val="000000"/>
                </a:solidFill>
                <a:latin typeface="Montserrat Classic"/>
                <a:ea typeface="Montserrat Classic"/>
                <a:cs typeface="Montserrat Classic"/>
                <a:sym typeface="Montserrat Classic"/>
              </a:rPr>
              <a:t> to highlight or underline the statements:</a:t>
            </a:r>
          </a:p>
          <a:p>
            <a:pPr algn="ctr">
              <a:lnSpc>
                <a:spcPts val="2510"/>
              </a:lnSpc>
            </a:pPr>
            <a:endParaRPr lang="en-US" sz="3099" dirty="0">
              <a:solidFill>
                <a:srgbClr val="000000"/>
              </a:solidFill>
              <a:latin typeface="Montserrat Classic"/>
              <a:ea typeface="Montserrat Classic"/>
              <a:cs typeface="Montserrat Classic"/>
              <a:sym typeface="Montserrat Classic"/>
            </a:endParaRPr>
          </a:p>
          <a:p>
            <a:pPr algn="ctr">
              <a:lnSpc>
                <a:spcPts val="4339"/>
              </a:lnSpc>
              <a:spcBef>
                <a:spcPct val="0"/>
              </a:spcBef>
            </a:pPr>
            <a:r>
              <a:rPr lang="en-US" sz="3099" dirty="0">
                <a:solidFill>
                  <a:srgbClr val="000000"/>
                </a:solidFill>
                <a:latin typeface="Montserrat Classic"/>
                <a:ea typeface="Montserrat Classic"/>
                <a:cs typeface="Montserrat Classic"/>
                <a:sym typeface="Montserrat Classic"/>
              </a:rPr>
              <a:t>Remember, climate refers to long-term patterns, while weather describes short-term conditions or events.</a:t>
            </a:r>
          </a:p>
        </p:txBody>
      </p:sp>
      <p:graphicFrame>
        <p:nvGraphicFramePr>
          <p:cNvPr id="10" name="Table 10"/>
          <p:cNvGraphicFramePr>
            <a:graphicFrameLocks noGrp="1"/>
          </p:cNvGraphicFramePr>
          <p:nvPr/>
        </p:nvGraphicFramePr>
        <p:xfrm>
          <a:off x="3538475" y="5872379"/>
          <a:ext cx="11698770" cy="4069291"/>
        </p:xfrm>
        <a:graphic>
          <a:graphicData uri="http://schemas.openxmlformats.org/drawingml/2006/table">
            <a:tbl>
              <a:tblPr/>
              <a:tblGrid>
                <a:gridCol w="3899590">
                  <a:extLst>
                    <a:ext uri="{9D8B030D-6E8A-4147-A177-3AD203B41FA5}">
                      <a16:colId xmlns:a16="http://schemas.microsoft.com/office/drawing/2014/main" val="20000"/>
                    </a:ext>
                  </a:extLst>
                </a:gridCol>
                <a:gridCol w="3899590">
                  <a:extLst>
                    <a:ext uri="{9D8B030D-6E8A-4147-A177-3AD203B41FA5}">
                      <a16:colId xmlns:a16="http://schemas.microsoft.com/office/drawing/2014/main" val="20001"/>
                    </a:ext>
                  </a:extLst>
                </a:gridCol>
                <a:gridCol w="3899590">
                  <a:extLst>
                    <a:ext uri="{9D8B030D-6E8A-4147-A177-3AD203B41FA5}">
                      <a16:colId xmlns:a16="http://schemas.microsoft.com/office/drawing/2014/main" val="20002"/>
                    </a:ext>
                  </a:extLst>
                </a:gridCol>
              </a:tblGrid>
              <a:tr h="1266588">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The Sahara Desert is hot and dry, with very little rainfall throughout the year.</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It rained all day yesterday, but today it’s sunny and warm.</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In the UK, it’s typically mild and wet throughout the year.</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536115">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There was a sudden thunderstorm this afternoon that lasted an hour.</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In Spain, summers are generally warm and dry.</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What is happening outside right now. The conditions can differ rom day to day.</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66588">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The heatwave last week caused temperatures to soar above 35°C for several days.</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A description of the typical conditions in an area over a long period of time. </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dirty="0">
                          <a:solidFill>
                            <a:srgbClr val="000000"/>
                          </a:solidFill>
                          <a:latin typeface="Montserrat Classic"/>
                          <a:ea typeface="Montserrat Classic"/>
                          <a:cs typeface="Montserrat Classic"/>
                          <a:sym typeface="Montserrat Classic"/>
                        </a:rPr>
                        <a:t>In tropical rainforests, it’s usually hot and humid, with heavy rainfall throughout the year.</a:t>
                      </a:r>
                      <a:endParaRPr lang="en-US" sz="1100" dirty="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11" name="Freeform 11"/>
          <p:cNvSpPr/>
          <p:nvPr/>
        </p:nvSpPr>
        <p:spPr>
          <a:xfrm flipH="1">
            <a:off x="1505203" y="4306545"/>
            <a:ext cx="2155106" cy="2261250"/>
          </a:xfrm>
          <a:custGeom>
            <a:avLst/>
            <a:gdLst/>
            <a:ahLst/>
            <a:cxnLst/>
            <a:rect l="l" t="t" r="r" b="b"/>
            <a:pathLst>
              <a:path w="2155106" h="2261250">
                <a:moveTo>
                  <a:pt x="2155105" y="0"/>
                </a:moveTo>
                <a:lnTo>
                  <a:pt x="0" y="0"/>
                </a:lnTo>
                <a:lnTo>
                  <a:pt x="0" y="2261250"/>
                </a:lnTo>
                <a:lnTo>
                  <a:pt x="2155105" y="2261250"/>
                </a:lnTo>
                <a:lnTo>
                  <a:pt x="2155105" y="0"/>
                </a:lnTo>
                <a:close/>
              </a:path>
            </a:pathLst>
          </a:custGeom>
          <a:blipFill>
            <a:blip r:embed="rId4"/>
            <a:stretch>
              <a:fillRect l="-175504" t="-8863" r="-45209" b="-66424"/>
            </a:stretch>
          </a:blipFill>
        </p:spPr>
        <p:txBody>
          <a:bodyPr/>
          <a:lstStyle/>
          <a:p>
            <a:endParaRPr lang="en-GB"/>
          </a:p>
        </p:txBody>
      </p:sp>
      <p:sp>
        <p:nvSpPr>
          <p:cNvPr id="12" name="Freeform 12"/>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4" name="TextBox 14"/>
          <p:cNvSpPr txBox="1"/>
          <p:nvPr/>
        </p:nvSpPr>
        <p:spPr>
          <a:xfrm>
            <a:off x="8245498" y="2292249"/>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5" name="TextBox 15">
            <a:extLst>
              <a:ext uri="{FF2B5EF4-FFF2-40B4-BE49-F238E27FC236}">
                <a16:creationId xmlns:a16="http://schemas.microsoft.com/office/drawing/2014/main" id="{373E6402-992F-0F19-9CD7-DDB302D9D230}"/>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TextBox 9"/>
          <p:cNvSpPr txBox="1"/>
          <p:nvPr/>
        </p:nvSpPr>
        <p:spPr>
          <a:xfrm>
            <a:off x="2173711" y="2865019"/>
            <a:ext cx="13940579" cy="1607185"/>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Montserrat Classic"/>
                <a:ea typeface="Montserrat Classic"/>
                <a:cs typeface="Montserrat Classic"/>
                <a:sym typeface="Montserrat Classic"/>
              </a:rPr>
              <a:t>On your worksheet, read each statement carefully and decide whether it describes climate or weather. </a:t>
            </a:r>
          </a:p>
          <a:p>
            <a:pPr algn="ctr">
              <a:lnSpc>
                <a:spcPts val="4339"/>
              </a:lnSpc>
              <a:spcBef>
                <a:spcPct val="0"/>
              </a:spcBef>
            </a:pPr>
            <a:r>
              <a:rPr lang="en-US" sz="3099">
                <a:solidFill>
                  <a:srgbClr val="000000"/>
                </a:solidFill>
                <a:latin typeface="Montserrat Classic"/>
                <a:ea typeface="Montserrat Classic"/>
                <a:cs typeface="Montserrat Classic"/>
                <a:sym typeface="Montserrat Classic"/>
              </a:rPr>
              <a:t>Use two different colours to highlight or underline the statements:</a:t>
            </a:r>
          </a:p>
        </p:txBody>
      </p:sp>
      <p:sp>
        <p:nvSpPr>
          <p:cNvPr id="10" name="Freeform 10"/>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1" name="Freeform 11"/>
          <p:cNvSpPr/>
          <p:nvPr/>
        </p:nvSpPr>
        <p:spPr>
          <a:xfrm>
            <a:off x="2852947" y="4594337"/>
            <a:ext cx="12582106" cy="5394578"/>
          </a:xfrm>
          <a:custGeom>
            <a:avLst/>
            <a:gdLst/>
            <a:ahLst/>
            <a:cxnLst/>
            <a:rect l="l" t="t" r="r" b="b"/>
            <a:pathLst>
              <a:path w="12582106" h="5394578">
                <a:moveTo>
                  <a:pt x="0" y="0"/>
                </a:moveTo>
                <a:lnTo>
                  <a:pt x="12582106" y="0"/>
                </a:lnTo>
                <a:lnTo>
                  <a:pt x="12582106" y="5394578"/>
                </a:lnTo>
                <a:lnTo>
                  <a:pt x="0" y="5394578"/>
                </a:lnTo>
                <a:lnTo>
                  <a:pt x="0" y="0"/>
                </a:lnTo>
                <a:close/>
              </a:path>
            </a:pathLst>
          </a:custGeom>
          <a:blipFill>
            <a:blip r:embed="rId5"/>
            <a:stretch>
              <a:fillRect/>
            </a:stretch>
          </a:blipFill>
        </p:spPr>
        <p:txBody>
          <a:bodyPr/>
          <a:lstStyle/>
          <a:p>
            <a:endParaRPr lang="en-GB"/>
          </a:p>
        </p:txBody>
      </p:sp>
      <p:sp>
        <p:nvSpPr>
          <p:cNvPr id="12" name="Freeform 1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3" name="TextBox 13"/>
          <p:cNvSpPr txBox="1"/>
          <p:nvPr/>
        </p:nvSpPr>
        <p:spPr>
          <a:xfrm>
            <a:off x="8245498" y="2292249"/>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4" name="Freeform 14"/>
          <p:cNvSpPr/>
          <p:nvPr/>
        </p:nvSpPr>
        <p:spPr>
          <a:xfrm flipH="1">
            <a:off x="1505203" y="4306545"/>
            <a:ext cx="2155106" cy="2261250"/>
          </a:xfrm>
          <a:custGeom>
            <a:avLst/>
            <a:gdLst/>
            <a:ahLst/>
            <a:cxnLst/>
            <a:rect l="l" t="t" r="r" b="b"/>
            <a:pathLst>
              <a:path w="2155106" h="2261250">
                <a:moveTo>
                  <a:pt x="2155105" y="0"/>
                </a:moveTo>
                <a:lnTo>
                  <a:pt x="0" y="0"/>
                </a:lnTo>
                <a:lnTo>
                  <a:pt x="0" y="2261250"/>
                </a:lnTo>
                <a:lnTo>
                  <a:pt x="2155105" y="2261250"/>
                </a:lnTo>
                <a:lnTo>
                  <a:pt x="2155105" y="0"/>
                </a:lnTo>
                <a:close/>
              </a:path>
            </a:pathLst>
          </a:custGeom>
          <a:blipFill>
            <a:blip r:embed="rId7"/>
            <a:stretch>
              <a:fillRect l="-175504" t="-8863" r="-45209" b="-66424"/>
            </a:stretch>
          </a:blipFill>
        </p:spPr>
        <p:txBody>
          <a:bodyPr/>
          <a:lstStyle/>
          <a:p>
            <a:endParaRPr lang="en-GB"/>
          </a:p>
        </p:txBody>
      </p:sp>
      <p:sp>
        <p:nvSpPr>
          <p:cNvPr id="15" name="TextBox 15">
            <a:extLst>
              <a:ext uri="{FF2B5EF4-FFF2-40B4-BE49-F238E27FC236}">
                <a16:creationId xmlns:a16="http://schemas.microsoft.com/office/drawing/2014/main" id="{272C05AD-5E87-7304-4B84-B11E96995251}"/>
              </a:ext>
            </a:extLst>
          </p:cNvPr>
          <p:cNvSpPr txBox="1"/>
          <p:nvPr/>
        </p:nvSpPr>
        <p:spPr>
          <a:xfrm>
            <a:off x="17313784" y="103604"/>
            <a:ext cx="898016" cy="508601"/>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TextBox 9"/>
          <p:cNvSpPr txBox="1"/>
          <p:nvPr/>
        </p:nvSpPr>
        <p:spPr>
          <a:xfrm>
            <a:off x="5121644" y="2032210"/>
            <a:ext cx="8044711" cy="962662"/>
          </a:xfrm>
          <a:prstGeom prst="rect">
            <a:avLst/>
          </a:prstGeom>
        </p:spPr>
        <p:txBody>
          <a:bodyPr lIns="0" tIns="0" rIns="0" bIns="0" rtlCol="0" anchor="t">
            <a:spAutoFit/>
          </a:bodyPr>
          <a:lstStyle/>
          <a:p>
            <a:pPr algn="ctr">
              <a:lnSpc>
                <a:spcPts val="7839"/>
              </a:lnSpc>
              <a:spcBef>
                <a:spcPct val="0"/>
              </a:spcBef>
            </a:pPr>
            <a:r>
              <a:rPr lang="en-US" sz="5599" b="1">
                <a:solidFill>
                  <a:srgbClr val="000000"/>
                </a:solidFill>
                <a:latin typeface="Montserrat Classic Bold"/>
                <a:ea typeface="Montserrat Classic Bold"/>
                <a:cs typeface="Montserrat Classic Bold"/>
                <a:sym typeface="Montserrat Classic Bold"/>
              </a:rPr>
              <a:t>Global Climate Types</a:t>
            </a:r>
          </a:p>
        </p:txBody>
      </p:sp>
      <p:sp>
        <p:nvSpPr>
          <p:cNvPr id="10" name="TextBox 10"/>
          <p:cNvSpPr txBox="1"/>
          <p:nvPr/>
        </p:nvSpPr>
        <p:spPr>
          <a:xfrm>
            <a:off x="1862424" y="3326172"/>
            <a:ext cx="14563151" cy="1899284"/>
          </a:xfrm>
          <a:prstGeom prst="rect">
            <a:avLst/>
          </a:prstGeom>
        </p:spPr>
        <p:txBody>
          <a:bodyPr lIns="0" tIns="0" rIns="0" bIns="0" rtlCol="0" anchor="t">
            <a:spAutoFit/>
          </a:bodyPr>
          <a:lstStyle/>
          <a:p>
            <a:pPr algn="ctr">
              <a:lnSpc>
                <a:spcPts val="5040"/>
              </a:lnSpc>
              <a:spcBef>
                <a:spcPct val="0"/>
              </a:spcBef>
            </a:pPr>
            <a:r>
              <a:rPr lang="en-US" sz="3600" dirty="0">
                <a:solidFill>
                  <a:srgbClr val="000000"/>
                </a:solidFill>
                <a:latin typeface="Montserrat Classic"/>
                <a:ea typeface="Montserrat Classic"/>
                <a:cs typeface="Montserrat Classic"/>
                <a:sym typeface="Montserrat Classic"/>
              </a:rPr>
              <a:t>Latitude, altitude, ocean currents, continentality and atmospheric circulation all impact climates, leading to the various climate zones found around the world.</a:t>
            </a:r>
          </a:p>
        </p:txBody>
      </p:sp>
      <p:sp>
        <p:nvSpPr>
          <p:cNvPr id="11" name="TextBox 11"/>
          <p:cNvSpPr txBox="1"/>
          <p:nvPr/>
        </p:nvSpPr>
        <p:spPr>
          <a:xfrm>
            <a:off x="4736725" y="5556756"/>
            <a:ext cx="9071879" cy="622934"/>
          </a:xfrm>
          <a:prstGeom prst="rect">
            <a:avLst/>
          </a:prstGeom>
        </p:spPr>
        <p:txBody>
          <a:bodyPr lIns="0" tIns="0" rIns="0" bIns="0" rtlCol="0" anchor="t">
            <a:spAutoFit/>
          </a:bodyPr>
          <a:lstStyle/>
          <a:p>
            <a:pPr algn="ctr">
              <a:lnSpc>
                <a:spcPts val="5040"/>
              </a:lnSpc>
              <a:spcBef>
                <a:spcPct val="0"/>
              </a:spcBef>
            </a:pPr>
            <a:r>
              <a:rPr lang="en-US" sz="3600" dirty="0">
                <a:solidFill>
                  <a:srgbClr val="000000"/>
                </a:solidFill>
                <a:latin typeface="Montserrat Classic"/>
                <a:ea typeface="Montserrat Classic"/>
                <a:cs typeface="Montserrat Classic"/>
                <a:sym typeface="Montserrat Classic"/>
              </a:rPr>
              <a:t>Can you name any climate types? </a:t>
            </a:r>
          </a:p>
        </p:txBody>
      </p:sp>
      <p:sp>
        <p:nvSpPr>
          <p:cNvPr id="12" name="Freeform 12"/>
          <p:cNvSpPr/>
          <p:nvPr/>
        </p:nvSpPr>
        <p:spPr>
          <a:xfrm>
            <a:off x="-501620" y="6360665"/>
            <a:ext cx="5109680" cy="2753926"/>
          </a:xfrm>
          <a:custGeom>
            <a:avLst/>
            <a:gdLst/>
            <a:ahLst/>
            <a:cxnLst/>
            <a:rect l="l" t="t" r="r" b="b"/>
            <a:pathLst>
              <a:path w="5109680" h="2753926">
                <a:moveTo>
                  <a:pt x="0" y="0"/>
                </a:moveTo>
                <a:lnTo>
                  <a:pt x="5109681" y="0"/>
                </a:lnTo>
                <a:lnTo>
                  <a:pt x="5109681" y="2753926"/>
                </a:lnTo>
                <a:lnTo>
                  <a:pt x="0" y="2753926"/>
                </a:lnTo>
                <a:lnTo>
                  <a:pt x="0" y="0"/>
                </a:lnTo>
                <a:close/>
              </a:path>
            </a:pathLst>
          </a:custGeom>
          <a:blipFill>
            <a:blip r:embed="rId4"/>
            <a:stretch>
              <a:fillRect t="-16730" b="-6886"/>
            </a:stretch>
          </a:blipFill>
        </p:spPr>
        <p:txBody>
          <a:bodyPr/>
          <a:lstStyle/>
          <a:p>
            <a:endParaRPr lang="en-GB"/>
          </a:p>
        </p:txBody>
      </p:sp>
      <p:sp>
        <p:nvSpPr>
          <p:cNvPr id="13" name="Freeform 13"/>
          <p:cNvSpPr/>
          <p:nvPr/>
        </p:nvSpPr>
        <p:spPr>
          <a:xfrm flipH="1">
            <a:off x="4449668" y="6360665"/>
            <a:ext cx="4822997" cy="2753926"/>
          </a:xfrm>
          <a:custGeom>
            <a:avLst/>
            <a:gdLst/>
            <a:ahLst/>
            <a:cxnLst/>
            <a:rect l="l" t="t" r="r" b="b"/>
            <a:pathLst>
              <a:path w="4822997" h="2753926">
                <a:moveTo>
                  <a:pt x="4822996" y="0"/>
                </a:moveTo>
                <a:lnTo>
                  <a:pt x="0" y="0"/>
                </a:lnTo>
                <a:lnTo>
                  <a:pt x="0" y="2753926"/>
                </a:lnTo>
                <a:lnTo>
                  <a:pt x="4822996" y="2753926"/>
                </a:lnTo>
                <a:lnTo>
                  <a:pt x="4822996" y="0"/>
                </a:lnTo>
                <a:close/>
              </a:path>
            </a:pathLst>
          </a:custGeom>
          <a:blipFill>
            <a:blip r:embed="rId5"/>
            <a:stretch>
              <a:fillRect t="-15725" b="-1174"/>
            </a:stretch>
          </a:blipFill>
        </p:spPr>
        <p:txBody>
          <a:bodyPr/>
          <a:lstStyle/>
          <a:p>
            <a:endParaRPr lang="en-GB"/>
          </a:p>
        </p:txBody>
      </p:sp>
      <p:sp>
        <p:nvSpPr>
          <p:cNvPr id="14" name="Freeform 14"/>
          <p:cNvSpPr/>
          <p:nvPr/>
        </p:nvSpPr>
        <p:spPr>
          <a:xfrm flipH="1">
            <a:off x="9234564" y="6360665"/>
            <a:ext cx="4612539" cy="2753926"/>
          </a:xfrm>
          <a:custGeom>
            <a:avLst/>
            <a:gdLst/>
            <a:ahLst/>
            <a:cxnLst/>
            <a:rect l="l" t="t" r="r" b="b"/>
            <a:pathLst>
              <a:path w="4612539" h="2753926">
                <a:moveTo>
                  <a:pt x="4612540" y="0"/>
                </a:moveTo>
                <a:lnTo>
                  <a:pt x="0" y="0"/>
                </a:lnTo>
                <a:lnTo>
                  <a:pt x="0" y="2753926"/>
                </a:lnTo>
                <a:lnTo>
                  <a:pt x="4612540" y="2753926"/>
                </a:lnTo>
                <a:lnTo>
                  <a:pt x="4612540" y="0"/>
                </a:lnTo>
                <a:close/>
              </a:path>
            </a:pathLst>
          </a:custGeom>
          <a:blipFill>
            <a:blip r:embed="rId6"/>
            <a:stretch>
              <a:fillRect t="-19390" b="-6226"/>
            </a:stretch>
          </a:blipFill>
        </p:spPr>
        <p:txBody>
          <a:bodyPr/>
          <a:lstStyle/>
          <a:p>
            <a:endParaRPr lang="en-GB"/>
          </a:p>
        </p:txBody>
      </p:sp>
      <p:sp>
        <p:nvSpPr>
          <p:cNvPr id="15" name="Freeform 15"/>
          <p:cNvSpPr/>
          <p:nvPr/>
        </p:nvSpPr>
        <p:spPr>
          <a:xfrm>
            <a:off x="13679939" y="6360665"/>
            <a:ext cx="4813453" cy="2753926"/>
          </a:xfrm>
          <a:custGeom>
            <a:avLst/>
            <a:gdLst/>
            <a:ahLst/>
            <a:cxnLst/>
            <a:rect l="l" t="t" r="r" b="b"/>
            <a:pathLst>
              <a:path w="4813453" h="2753926">
                <a:moveTo>
                  <a:pt x="0" y="0"/>
                </a:moveTo>
                <a:lnTo>
                  <a:pt x="4813453" y="0"/>
                </a:lnTo>
                <a:lnTo>
                  <a:pt x="4813453" y="2753926"/>
                </a:lnTo>
                <a:lnTo>
                  <a:pt x="0" y="2753926"/>
                </a:lnTo>
                <a:lnTo>
                  <a:pt x="0" y="0"/>
                </a:lnTo>
                <a:close/>
              </a:path>
            </a:pathLst>
          </a:custGeom>
          <a:blipFill>
            <a:blip r:embed="rId7"/>
            <a:stretch>
              <a:fillRect t="-8553" b="-8553"/>
            </a:stretch>
          </a:blipFill>
        </p:spPr>
        <p:txBody>
          <a:bodyPr/>
          <a:lstStyle/>
          <a:p>
            <a:endParaRPr lang="en-GB"/>
          </a:p>
        </p:txBody>
      </p:sp>
      <p:sp>
        <p:nvSpPr>
          <p:cNvPr id="16" name="Freeform 16"/>
          <p:cNvSpPr/>
          <p:nvPr/>
        </p:nvSpPr>
        <p:spPr>
          <a:xfrm>
            <a:off x="14119625" y="8065689"/>
            <a:ext cx="4611901" cy="3034243"/>
          </a:xfrm>
          <a:custGeom>
            <a:avLst/>
            <a:gdLst/>
            <a:ahLst/>
            <a:cxnLst/>
            <a:rect l="l" t="t" r="r" b="b"/>
            <a:pathLst>
              <a:path w="4611901" h="3034243">
                <a:moveTo>
                  <a:pt x="0" y="0"/>
                </a:moveTo>
                <a:lnTo>
                  <a:pt x="4611901" y="0"/>
                </a:lnTo>
                <a:lnTo>
                  <a:pt x="4611901" y="3034244"/>
                </a:lnTo>
                <a:lnTo>
                  <a:pt x="0" y="3034244"/>
                </a:lnTo>
                <a:lnTo>
                  <a:pt x="0" y="0"/>
                </a:lnTo>
                <a:close/>
              </a:path>
            </a:pathLst>
          </a:custGeom>
          <a:blipFill>
            <a:blip r:embed="rId8"/>
            <a:stretch>
              <a:fillRect l="-25363" t="-18577" r="-49588" b="-147340"/>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9"/>
            <a:stretch>
              <a:fillRect l="-21116" r="-19874" b="-67942"/>
            </a:stretch>
          </a:blipFill>
        </p:spPr>
        <p:txBody>
          <a:bodyPr/>
          <a:lstStyle/>
          <a:p>
            <a:endParaRPr lang="en-GB"/>
          </a:p>
        </p:txBody>
      </p:sp>
      <p:sp>
        <p:nvSpPr>
          <p:cNvPr id="18" name="TextBox 15">
            <a:extLst>
              <a:ext uri="{FF2B5EF4-FFF2-40B4-BE49-F238E27FC236}">
                <a16:creationId xmlns:a16="http://schemas.microsoft.com/office/drawing/2014/main" id="{780D93FC-C7FC-FD05-E4F1-E71C3C023159}"/>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5602617" y="3001399"/>
            <a:ext cx="12482307" cy="6727495"/>
          </a:xfrm>
          <a:custGeom>
            <a:avLst/>
            <a:gdLst/>
            <a:ahLst/>
            <a:cxnLst/>
            <a:rect l="l" t="t" r="r" b="b"/>
            <a:pathLst>
              <a:path w="12482307" h="6727495">
                <a:moveTo>
                  <a:pt x="0" y="0"/>
                </a:moveTo>
                <a:lnTo>
                  <a:pt x="12482307" y="0"/>
                </a:lnTo>
                <a:lnTo>
                  <a:pt x="12482307" y="6727496"/>
                </a:lnTo>
                <a:lnTo>
                  <a:pt x="0" y="6727496"/>
                </a:lnTo>
                <a:lnTo>
                  <a:pt x="0" y="0"/>
                </a:lnTo>
                <a:close/>
              </a:path>
            </a:pathLst>
          </a:custGeom>
          <a:blipFill>
            <a:blip r:embed="rId4"/>
            <a:stretch>
              <a:fillRect t="-16730" b="-6886"/>
            </a:stretch>
          </a:blipFill>
        </p:spPr>
        <p:txBody>
          <a:bodyPr/>
          <a:lstStyle/>
          <a:p>
            <a:endParaRPr lang="en-GB"/>
          </a:p>
        </p:txBody>
      </p:sp>
      <p:sp>
        <p:nvSpPr>
          <p:cNvPr id="10" name="Freeform 10"/>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2" name="Group 12"/>
          <p:cNvGrpSpPr/>
          <p:nvPr/>
        </p:nvGrpSpPr>
        <p:grpSpPr>
          <a:xfrm>
            <a:off x="1047204" y="3870895"/>
            <a:ext cx="115941" cy="101320"/>
            <a:chOff x="0" y="0"/>
            <a:chExt cx="289200" cy="252730"/>
          </a:xfrm>
        </p:grpSpPr>
        <p:sp>
          <p:nvSpPr>
            <p:cNvPr id="13" name="Freeform 13"/>
            <p:cNvSpPr/>
            <p:nvPr/>
          </p:nvSpPr>
          <p:spPr>
            <a:xfrm>
              <a:off x="56964" y="50800"/>
              <a:ext cx="172351" cy="153670"/>
            </a:xfrm>
            <a:custGeom>
              <a:avLst/>
              <a:gdLst/>
              <a:ahLst/>
              <a:cxnLst/>
              <a:rect l="l" t="t" r="r" b="b"/>
              <a:pathLst>
                <a:path w="172351" h="153670">
                  <a:moveTo>
                    <a:pt x="172351" y="53340"/>
                  </a:moveTo>
                  <a:cubicBezTo>
                    <a:pt x="150442" y="133350"/>
                    <a:pt x="137296" y="139700"/>
                    <a:pt x="124151" y="144780"/>
                  </a:cubicBezTo>
                  <a:cubicBezTo>
                    <a:pt x="112466" y="149860"/>
                    <a:pt x="97860" y="153670"/>
                    <a:pt x="83254" y="151130"/>
                  </a:cubicBezTo>
                  <a:cubicBezTo>
                    <a:pt x="62806" y="148590"/>
                    <a:pt x="26290" y="129540"/>
                    <a:pt x="14606" y="115570"/>
                  </a:cubicBezTo>
                  <a:cubicBezTo>
                    <a:pt x="4381" y="104140"/>
                    <a:pt x="0" y="93980"/>
                    <a:pt x="1460" y="80010"/>
                  </a:cubicBezTo>
                  <a:cubicBezTo>
                    <a:pt x="2921" y="62230"/>
                    <a:pt x="20448" y="29210"/>
                    <a:pt x="35054" y="15240"/>
                  </a:cubicBezTo>
                  <a:cubicBezTo>
                    <a:pt x="45278" y="6350"/>
                    <a:pt x="58424" y="1270"/>
                    <a:pt x="73030" y="0"/>
                  </a:cubicBezTo>
                  <a:cubicBezTo>
                    <a:pt x="94939" y="0"/>
                    <a:pt x="150442" y="21590"/>
                    <a:pt x="150442" y="21590"/>
                  </a:cubicBezTo>
                </a:path>
              </a:pathLst>
            </a:custGeom>
            <a:solidFill>
              <a:srgbClr val="70BBD6"/>
            </a:solidFill>
            <a:ln cap="sq">
              <a:noFill/>
              <a:prstDash val="solid"/>
              <a:miter/>
            </a:ln>
          </p:spPr>
          <p:txBody>
            <a:bodyPr/>
            <a:lstStyle/>
            <a:p>
              <a:endParaRPr lang="en-GB"/>
            </a:p>
          </p:txBody>
        </p:sp>
      </p:grpSp>
      <p:grpSp>
        <p:nvGrpSpPr>
          <p:cNvPr id="14" name="Group 14"/>
          <p:cNvGrpSpPr/>
          <p:nvPr/>
        </p:nvGrpSpPr>
        <p:grpSpPr>
          <a:xfrm>
            <a:off x="911354" y="3818963"/>
            <a:ext cx="192064" cy="167000"/>
            <a:chOff x="0" y="0"/>
            <a:chExt cx="479078" cy="416560"/>
          </a:xfrm>
        </p:grpSpPr>
        <p:sp>
          <p:nvSpPr>
            <p:cNvPr id="15" name="Freeform 15"/>
            <p:cNvSpPr/>
            <p:nvPr/>
          </p:nvSpPr>
          <p:spPr>
            <a:xfrm>
              <a:off x="56964" y="45720"/>
              <a:ext cx="357848" cy="320040"/>
            </a:xfrm>
            <a:custGeom>
              <a:avLst/>
              <a:gdLst/>
              <a:ahLst/>
              <a:cxnLst/>
              <a:rect l="l" t="t" r="r" b="b"/>
              <a:pathLst>
                <a:path w="357848" h="320040">
                  <a:moveTo>
                    <a:pt x="357848" y="113030"/>
                  </a:moveTo>
                  <a:cubicBezTo>
                    <a:pt x="357848" y="213360"/>
                    <a:pt x="344702" y="238760"/>
                    <a:pt x="327175" y="259080"/>
                  </a:cubicBezTo>
                  <a:cubicBezTo>
                    <a:pt x="309648" y="278130"/>
                    <a:pt x="284817" y="295910"/>
                    <a:pt x="258526" y="304800"/>
                  </a:cubicBezTo>
                  <a:cubicBezTo>
                    <a:pt x="233696" y="314960"/>
                    <a:pt x="201563" y="320040"/>
                    <a:pt x="172351" y="318770"/>
                  </a:cubicBezTo>
                  <a:cubicBezTo>
                    <a:pt x="144599" y="317500"/>
                    <a:pt x="113927" y="308610"/>
                    <a:pt x="89096" y="295910"/>
                  </a:cubicBezTo>
                  <a:cubicBezTo>
                    <a:pt x="65727" y="283210"/>
                    <a:pt x="42357" y="264160"/>
                    <a:pt x="27751" y="242570"/>
                  </a:cubicBezTo>
                  <a:cubicBezTo>
                    <a:pt x="13145" y="222250"/>
                    <a:pt x="2921" y="194310"/>
                    <a:pt x="1460" y="170180"/>
                  </a:cubicBezTo>
                  <a:cubicBezTo>
                    <a:pt x="0" y="146050"/>
                    <a:pt x="5842" y="118110"/>
                    <a:pt x="17527" y="95250"/>
                  </a:cubicBezTo>
                  <a:cubicBezTo>
                    <a:pt x="29212" y="73660"/>
                    <a:pt x="49660" y="50800"/>
                    <a:pt x="71569" y="35560"/>
                  </a:cubicBezTo>
                  <a:cubicBezTo>
                    <a:pt x="93478" y="20320"/>
                    <a:pt x="122690" y="8890"/>
                    <a:pt x="151902" y="5080"/>
                  </a:cubicBezTo>
                  <a:cubicBezTo>
                    <a:pt x="179654" y="0"/>
                    <a:pt x="211787" y="127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16" name="Group 16"/>
          <p:cNvGrpSpPr/>
          <p:nvPr/>
        </p:nvGrpSpPr>
        <p:grpSpPr>
          <a:xfrm>
            <a:off x="902570" y="3838310"/>
            <a:ext cx="192064" cy="167000"/>
            <a:chOff x="0" y="0"/>
            <a:chExt cx="479078" cy="416560"/>
          </a:xfrm>
        </p:grpSpPr>
        <p:sp>
          <p:nvSpPr>
            <p:cNvPr id="17" name="Freeform 17"/>
            <p:cNvSpPr/>
            <p:nvPr/>
          </p:nvSpPr>
          <p:spPr>
            <a:xfrm>
              <a:off x="56964" y="45720"/>
              <a:ext cx="357848" cy="320040"/>
            </a:xfrm>
            <a:custGeom>
              <a:avLst/>
              <a:gdLst/>
              <a:ahLst/>
              <a:cxnLst/>
              <a:rect l="l" t="t" r="r" b="b"/>
              <a:pathLst>
                <a:path w="357848" h="320040">
                  <a:moveTo>
                    <a:pt x="357848" y="113030"/>
                  </a:moveTo>
                  <a:cubicBezTo>
                    <a:pt x="357848" y="213360"/>
                    <a:pt x="344702" y="238760"/>
                    <a:pt x="327175" y="259080"/>
                  </a:cubicBezTo>
                  <a:cubicBezTo>
                    <a:pt x="309648" y="278130"/>
                    <a:pt x="284817" y="295910"/>
                    <a:pt x="258526" y="304800"/>
                  </a:cubicBezTo>
                  <a:cubicBezTo>
                    <a:pt x="232236" y="314960"/>
                    <a:pt x="201563" y="320040"/>
                    <a:pt x="172351" y="318770"/>
                  </a:cubicBezTo>
                  <a:cubicBezTo>
                    <a:pt x="144599" y="317500"/>
                    <a:pt x="113927" y="308610"/>
                    <a:pt x="89096" y="295910"/>
                  </a:cubicBezTo>
                  <a:cubicBezTo>
                    <a:pt x="65727" y="283210"/>
                    <a:pt x="42357" y="264160"/>
                    <a:pt x="27751" y="242570"/>
                  </a:cubicBezTo>
                  <a:cubicBezTo>
                    <a:pt x="13145" y="222250"/>
                    <a:pt x="2921" y="194310"/>
                    <a:pt x="1460" y="170180"/>
                  </a:cubicBezTo>
                  <a:cubicBezTo>
                    <a:pt x="0" y="146050"/>
                    <a:pt x="5842" y="118110"/>
                    <a:pt x="17527" y="95250"/>
                  </a:cubicBezTo>
                  <a:cubicBezTo>
                    <a:pt x="29212" y="73660"/>
                    <a:pt x="49660" y="50800"/>
                    <a:pt x="71569" y="35560"/>
                  </a:cubicBezTo>
                  <a:cubicBezTo>
                    <a:pt x="93478" y="20320"/>
                    <a:pt x="122690" y="8890"/>
                    <a:pt x="150442" y="5080"/>
                  </a:cubicBezTo>
                  <a:cubicBezTo>
                    <a:pt x="178193" y="0"/>
                    <a:pt x="211787" y="127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18" name="Group 18"/>
          <p:cNvGrpSpPr/>
          <p:nvPr/>
        </p:nvGrpSpPr>
        <p:grpSpPr>
          <a:xfrm>
            <a:off x="902570" y="3857658"/>
            <a:ext cx="192064" cy="167000"/>
            <a:chOff x="0" y="0"/>
            <a:chExt cx="479078" cy="416560"/>
          </a:xfrm>
        </p:grpSpPr>
        <p:sp>
          <p:nvSpPr>
            <p:cNvPr id="19" name="Freeform 19"/>
            <p:cNvSpPr/>
            <p:nvPr/>
          </p:nvSpPr>
          <p:spPr>
            <a:xfrm>
              <a:off x="56964" y="45720"/>
              <a:ext cx="357848" cy="320040"/>
            </a:xfrm>
            <a:custGeom>
              <a:avLst/>
              <a:gdLst/>
              <a:ahLst/>
              <a:cxnLst/>
              <a:rect l="l" t="t" r="r" b="b"/>
              <a:pathLst>
                <a:path w="357848" h="320040">
                  <a:moveTo>
                    <a:pt x="357848" y="113030"/>
                  </a:moveTo>
                  <a:cubicBezTo>
                    <a:pt x="357848" y="213360"/>
                    <a:pt x="344702" y="238760"/>
                    <a:pt x="327175" y="259080"/>
                  </a:cubicBezTo>
                  <a:cubicBezTo>
                    <a:pt x="309648" y="278130"/>
                    <a:pt x="284817" y="295910"/>
                    <a:pt x="258526" y="306070"/>
                  </a:cubicBezTo>
                  <a:cubicBezTo>
                    <a:pt x="232236" y="314960"/>
                    <a:pt x="201563" y="320040"/>
                    <a:pt x="172351" y="318770"/>
                  </a:cubicBezTo>
                  <a:cubicBezTo>
                    <a:pt x="144599" y="317500"/>
                    <a:pt x="113927" y="309880"/>
                    <a:pt x="89096" y="295910"/>
                  </a:cubicBezTo>
                  <a:cubicBezTo>
                    <a:pt x="65727" y="283210"/>
                    <a:pt x="42357" y="264160"/>
                    <a:pt x="27751" y="242570"/>
                  </a:cubicBezTo>
                  <a:cubicBezTo>
                    <a:pt x="13145" y="222250"/>
                    <a:pt x="2921" y="194310"/>
                    <a:pt x="1460" y="170180"/>
                  </a:cubicBezTo>
                  <a:cubicBezTo>
                    <a:pt x="0" y="146050"/>
                    <a:pt x="5842" y="118110"/>
                    <a:pt x="17527" y="95250"/>
                  </a:cubicBezTo>
                  <a:cubicBezTo>
                    <a:pt x="29212" y="73660"/>
                    <a:pt x="49660" y="50800"/>
                    <a:pt x="71569" y="35560"/>
                  </a:cubicBezTo>
                  <a:cubicBezTo>
                    <a:pt x="93478" y="20320"/>
                    <a:pt x="122690" y="8890"/>
                    <a:pt x="150442" y="5080"/>
                  </a:cubicBezTo>
                  <a:cubicBezTo>
                    <a:pt x="178193" y="0"/>
                    <a:pt x="211787" y="127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20" name="Group 20"/>
          <p:cNvGrpSpPr/>
          <p:nvPr/>
        </p:nvGrpSpPr>
        <p:grpSpPr>
          <a:xfrm>
            <a:off x="902570" y="3865295"/>
            <a:ext cx="192064" cy="167000"/>
            <a:chOff x="0" y="0"/>
            <a:chExt cx="479078" cy="416560"/>
          </a:xfrm>
        </p:grpSpPr>
        <p:sp>
          <p:nvSpPr>
            <p:cNvPr id="21" name="Freeform 21"/>
            <p:cNvSpPr/>
            <p:nvPr/>
          </p:nvSpPr>
          <p:spPr>
            <a:xfrm>
              <a:off x="56964" y="45720"/>
              <a:ext cx="357848" cy="321310"/>
            </a:xfrm>
            <a:custGeom>
              <a:avLst/>
              <a:gdLst/>
              <a:ahLst/>
              <a:cxnLst/>
              <a:rect l="l" t="t" r="r" b="b"/>
              <a:pathLst>
                <a:path w="357848" h="321310">
                  <a:moveTo>
                    <a:pt x="357848" y="114300"/>
                  </a:moveTo>
                  <a:cubicBezTo>
                    <a:pt x="357848" y="213360"/>
                    <a:pt x="344702" y="240030"/>
                    <a:pt x="327175" y="259080"/>
                  </a:cubicBezTo>
                  <a:cubicBezTo>
                    <a:pt x="309648" y="278130"/>
                    <a:pt x="284817" y="295910"/>
                    <a:pt x="258526" y="306070"/>
                  </a:cubicBezTo>
                  <a:cubicBezTo>
                    <a:pt x="232236" y="316230"/>
                    <a:pt x="201563" y="321310"/>
                    <a:pt x="172351" y="320040"/>
                  </a:cubicBezTo>
                  <a:cubicBezTo>
                    <a:pt x="144599" y="317500"/>
                    <a:pt x="113927" y="309880"/>
                    <a:pt x="89096" y="297180"/>
                  </a:cubicBezTo>
                  <a:cubicBezTo>
                    <a:pt x="65727" y="284480"/>
                    <a:pt x="42357" y="264160"/>
                    <a:pt x="27751" y="242570"/>
                  </a:cubicBezTo>
                  <a:cubicBezTo>
                    <a:pt x="13145" y="222250"/>
                    <a:pt x="2921" y="195580"/>
                    <a:pt x="1460" y="170180"/>
                  </a:cubicBezTo>
                  <a:cubicBezTo>
                    <a:pt x="0" y="146050"/>
                    <a:pt x="5842" y="118110"/>
                    <a:pt x="17527" y="95250"/>
                  </a:cubicBezTo>
                  <a:cubicBezTo>
                    <a:pt x="29212" y="73660"/>
                    <a:pt x="49660" y="50800"/>
                    <a:pt x="71569" y="35560"/>
                  </a:cubicBezTo>
                  <a:cubicBezTo>
                    <a:pt x="93478" y="20320"/>
                    <a:pt x="122690" y="8890"/>
                    <a:pt x="150442" y="5080"/>
                  </a:cubicBezTo>
                  <a:cubicBezTo>
                    <a:pt x="178193" y="0"/>
                    <a:pt x="211787" y="254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22" name="Group 22"/>
          <p:cNvGrpSpPr/>
          <p:nvPr/>
        </p:nvGrpSpPr>
        <p:grpSpPr>
          <a:xfrm>
            <a:off x="902570" y="3867331"/>
            <a:ext cx="192064" cy="167000"/>
            <a:chOff x="0" y="0"/>
            <a:chExt cx="479078" cy="416560"/>
          </a:xfrm>
        </p:grpSpPr>
        <p:sp>
          <p:nvSpPr>
            <p:cNvPr id="23" name="Freeform 23"/>
            <p:cNvSpPr/>
            <p:nvPr/>
          </p:nvSpPr>
          <p:spPr>
            <a:xfrm>
              <a:off x="56964" y="45720"/>
              <a:ext cx="357848" cy="320040"/>
            </a:xfrm>
            <a:custGeom>
              <a:avLst/>
              <a:gdLst/>
              <a:ahLst/>
              <a:cxnLst/>
              <a:rect l="l" t="t" r="r" b="b"/>
              <a:pathLst>
                <a:path w="357848" h="320040">
                  <a:moveTo>
                    <a:pt x="357848" y="113030"/>
                  </a:moveTo>
                  <a:cubicBezTo>
                    <a:pt x="357848" y="213360"/>
                    <a:pt x="344702" y="238760"/>
                    <a:pt x="327175" y="259080"/>
                  </a:cubicBezTo>
                  <a:cubicBezTo>
                    <a:pt x="309648" y="278130"/>
                    <a:pt x="284817" y="295910"/>
                    <a:pt x="258526" y="306070"/>
                  </a:cubicBezTo>
                  <a:cubicBezTo>
                    <a:pt x="232236" y="314960"/>
                    <a:pt x="201563" y="320040"/>
                    <a:pt x="172351" y="318770"/>
                  </a:cubicBezTo>
                  <a:cubicBezTo>
                    <a:pt x="144599" y="317500"/>
                    <a:pt x="113927" y="309880"/>
                    <a:pt x="89096" y="297180"/>
                  </a:cubicBezTo>
                  <a:cubicBezTo>
                    <a:pt x="65727" y="283210"/>
                    <a:pt x="42357" y="264160"/>
                    <a:pt x="27751" y="242570"/>
                  </a:cubicBezTo>
                  <a:cubicBezTo>
                    <a:pt x="13145" y="222250"/>
                    <a:pt x="2921" y="194310"/>
                    <a:pt x="1460" y="170180"/>
                  </a:cubicBezTo>
                  <a:cubicBezTo>
                    <a:pt x="0" y="146050"/>
                    <a:pt x="5842" y="118110"/>
                    <a:pt x="17527" y="95250"/>
                  </a:cubicBezTo>
                  <a:cubicBezTo>
                    <a:pt x="29212" y="73660"/>
                    <a:pt x="49660" y="50800"/>
                    <a:pt x="71569" y="35560"/>
                  </a:cubicBezTo>
                  <a:cubicBezTo>
                    <a:pt x="93478" y="20320"/>
                    <a:pt x="122690" y="8890"/>
                    <a:pt x="150442" y="5080"/>
                  </a:cubicBezTo>
                  <a:cubicBezTo>
                    <a:pt x="178193" y="0"/>
                    <a:pt x="211787" y="127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24" name="Group 24"/>
          <p:cNvGrpSpPr/>
          <p:nvPr/>
        </p:nvGrpSpPr>
        <p:grpSpPr>
          <a:xfrm>
            <a:off x="902570" y="3870895"/>
            <a:ext cx="192064" cy="167000"/>
            <a:chOff x="0" y="0"/>
            <a:chExt cx="479078" cy="416560"/>
          </a:xfrm>
        </p:grpSpPr>
        <p:sp>
          <p:nvSpPr>
            <p:cNvPr id="25" name="Freeform 25"/>
            <p:cNvSpPr/>
            <p:nvPr/>
          </p:nvSpPr>
          <p:spPr>
            <a:xfrm>
              <a:off x="56964" y="46990"/>
              <a:ext cx="357848" cy="320040"/>
            </a:xfrm>
            <a:custGeom>
              <a:avLst/>
              <a:gdLst/>
              <a:ahLst/>
              <a:cxnLst/>
              <a:rect l="l" t="t" r="r" b="b"/>
              <a:pathLst>
                <a:path w="357848" h="320040">
                  <a:moveTo>
                    <a:pt x="357848" y="113030"/>
                  </a:moveTo>
                  <a:cubicBezTo>
                    <a:pt x="357848" y="213360"/>
                    <a:pt x="344702" y="238760"/>
                    <a:pt x="327175" y="257810"/>
                  </a:cubicBezTo>
                  <a:cubicBezTo>
                    <a:pt x="309648" y="276860"/>
                    <a:pt x="284817" y="294640"/>
                    <a:pt x="258526" y="304800"/>
                  </a:cubicBezTo>
                  <a:cubicBezTo>
                    <a:pt x="232236" y="314960"/>
                    <a:pt x="201563" y="320040"/>
                    <a:pt x="172351" y="318770"/>
                  </a:cubicBezTo>
                  <a:cubicBezTo>
                    <a:pt x="144599" y="317500"/>
                    <a:pt x="113927" y="308610"/>
                    <a:pt x="89096" y="295910"/>
                  </a:cubicBezTo>
                  <a:cubicBezTo>
                    <a:pt x="65727" y="283210"/>
                    <a:pt x="42357" y="262890"/>
                    <a:pt x="27751" y="242570"/>
                  </a:cubicBezTo>
                  <a:cubicBezTo>
                    <a:pt x="13145" y="220980"/>
                    <a:pt x="2921" y="194310"/>
                    <a:pt x="1460" y="170180"/>
                  </a:cubicBezTo>
                  <a:cubicBezTo>
                    <a:pt x="0" y="144780"/>
                    <a:pt x="5842" y="116840"/>
                    <a:pt x="17527" y="95250"/>
                  </a:cubicBezTo>
                  <a:cubicBezTo>
                    <a:pt x="29212" y="72390"/>
                    <a:pt x="49660" y="50800"/>
                    <a:pt x="71569" y="35560"/>
                  </a:cubicBezTo>
                  <a:cubicBezTo>
                    <a:pt x="93478" y="20320"/>
                    <a:pt x="122690" y="8890"/>
                    <a:pt x="150442" y="3810"/>
                  </a:cubicBezTo>
                  <a:cubicBezTo>
                    <a:pt x="178193" y="0"/>
                    <a:pt x="211787" y="127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26" name="Group 26"/>
          <p:cNvGrpSpPr/>
          <p:nvPr/>
        </p:nvGrpSpPr>
        <p:grpSpPr>
          <a:xfrm>
            <a:off x="7288694" y="3730371"/>
            <a:ext cx="309762" cy="125759"/>
            <a:chOff x="0" y="0"/>
            <a:chExt cx="772660" cy="313690"/>
          </a:xfrm>
        </p:grpSpPr>
        <p:sp>
          <p:nvSpPr>
            <p:cNvPr id="27" name="Freeform 27"/>
            <p:cNvSpPr/>
            <p:nvPr/>
          </p:nvSpPr>
          <p:spPr>
            <a:xfrm>
              <a:off x="49661" y="53340"/>
              <a:ext cx="666035" cy="214630"/>
            </a:xfrm>
            <a:custGeom>
              <a:avLst/>
              <a:gdLst/>
              <a:ahLst/>
              <a:cxnLst/>
              <a:rect l="l" t="t" r="r" b="b"/>
              <a:pathLst>
                <a:path w="666035" h="214630">
                  <a:moveTo>
                    <a:pt x="99321" y="0"/>
                  </a:moveTo>
                  <a:cubicBezTo>
                    <a:pt x="353466" y="2540"/>
                    <a:pt x="552108" y="11430"/>
                    <a:pt x="611993" y="39370"/>
                  </a:cubicBezTo>
                  <a:cubicBezTo>
                    <a:pt x="638283" y="50800"/>
                    <a:pt x="648508" y="66040"/>
                    <a:pt x="655811" y="82550"/>
                  </a:cubicBezTo>
                  <a:cubicBezTo>
                    <a:pt x="664574" y="99060"/>
                    <a:pt x="666035" y="123190"/>
                    <a:pt x="661653" y="140970"/>
                  </a:cubicBezTo>
                  <a:cubicBezTo>
                    <a:pt x="655811" y="158750"/>
                    <a:pt x="641205" y="177800"/>
                    <a:pt x="625138" y="189230"/>
                  </a:cubicBezTo>
                  <a:cubicBezTo>
                    <a:pt x="607611" y="200660"/>
                    <a:pt x="584241" y="210820"/>
                    <a:pt x="562332" y="209550"/>
                  </a:cubicBezTo>
                  <a:cubicBezTo>
                    <a:pt x="534581" y="208280"/>
                    <a:pt x="490763" y="191770"/>
                    <a:pt x="474696" y="170180"/>
                  </a:cubicBezTo>
                  <a:cubicBezTo>
                    <a:pt x="457169" y="149860"/>
                    <a:pt x="454247" y="109220"/>
                    <a:pt x="461550" y="86360"/>
                  </a:cubicBezTo>
                  <a:cubicBezTo>
                    <a:pt x="467393" y="67310"/>
                    <a:pt x="483459" y="49530"/>
                    <a:pt x="503908" y="40640"/>
                  </a:cubicBezTo>
                  <a:cubicBezTo>
                    <a:pt x="528738" y="30480"/>
                    <a:pt x="575478" y="26670"/>
                    <a:pt x="601768" y="34290"/>
                  </a:cubicBezTo>
                  <a:cubicBezTo>
                    <a:pt x="623677" y="40640"/>
                    <a:pt x="641205" y="57150"/>
                    <a:pt x="651429" y="73660"/>
                  </a:cubicBezTo>
                  <a:cubicBezTo>
                    <a:pt x="661653" y="90170"/>
                    <a:pt x="666035" y="113030"/>
                    <a:pt x="663114" y="130810"/>
                  </a:cubicBezTo>
                  <a:cubicBezTo>
                    <a:pt x="660193" y="149860"/>
                    <a:pt x="649968" y="170180"/>
                    <a:pt x="633902" y="182880"/>
                  </a:cubicBezTo>
                  <a:cubicBezTo>
                    <a:pt x="611993" y="198120"/>
                    <a:pt x="582781" y="204470"/>
                    <a:pt x="538962" y="207010"/>
                  </a:cubicBezTo>
                  <a:cubicBezTo>
                    <a:pt x="441102" y="214630"/>
                    <a:pt x="127072" y="191770"/>
                    <a:pt x="54042" y="158750"/>
                  </a:cubicBezTo>
                  <a:cubicBezTo>
                    <a:pt x="26290" y="146050"/>
                    <a:pt x="16066" y="132080"/>
                    <a:pt x="8763" y="114300"/>
                  </a:cubicBezTo>
                  <a:cubicBezTo>
                    <a:pt x="0" y="96520"/>
                    <a:pt x="1460" y="71120"/>
                    <a:pt x="8763" y="54610"/>
                  </a:cubicBezTo>
                  <a:cubicBezTo>
                    <a:pt x="13145" y="40640"/>
                    <a:pt x="21909" y="29210"/>
                    <a:pt x="35054" y="21590"/>
                  </a:cubicBezTo>
                  <a:cubicBezTo>
                    <a:pt x="49660" y="10160"/>
                    <a:pt x="99321" y="0"/>
                    <a:pt x="99321" y="0"/>
                  </a:cubicBezTo>
                </a:path>
              </a:pathLst>
            </a:custGeom>
            <a:solidFill>
              <a:srgbClr val="70BBD6"/>
            </a:solidFill>
            <a:ln cap="sq">
              <a:noFill/>
              <a:prstDash val="solid"/>
              <a:miter/>
            </a:ln>
          </p:spPr>
          <p:txBody>
            <a:bodyPr/>
            <a:lstStyle/>
            <a:p>
              <a:endParaRPr lang="en-GB"/>
            </a:p>
          </p:txBody>
        </p:sp>
      </p:grpSp>
      <p:grpSp>
        <p:nvGrpSpPr>
          <p:cNvPr id="28" name="Group 28"/>
          <p:cNvGrpSpPr/>
          <p:nvPr/>
        </p:nvGrpSpPr>
        <p:grpSpPr>
          <a:xfrm>
            <a:off x="7497739" y="3737499"/>
            <a:ext cx="429801" cy="201622"/>
            <a:chOff x="0" y="0"/>
            <a:chExt cx="1072083" cy="502920"/>
          </a:xfrm>
        </p:grpSpPr>
        <p:sp>
          <p:nvSpPr>
            <p:cNvPr id="29" name="Freeform 29"/>
            <p:cNvSpPr/>
            <p:nvPr/>
          </p:nvSpPr>
          <p:spPr>
            <a:xfrm>
              <a:off x="55503" y="50800"/>
              <a:ext cx="959617" cy="402590"/>
            </a:xfrm>
            <a:custGeom>
              <a:avLst/>
              <a:gdLst/>
              <a:ahLst/>
              <a:cxnLst/>
              <a:rect l="l" t="t" r="r" b="b"/>
              <a:pathLst>
                <a:path w="959617" h="402590">
                  <a:moveTo>
                    <a:pt x="99321" y="0"/>
                  </a:moveTo>
                  <a:cubicBezTo>
                    <a:pt x="422115" y="3810"/>
                    <a:pt x="499527" y="7620"/>
                    <a:pt x="555030" y="20320"/>
                  </a:cubicBezTo>
                  <a:cubicBezTo>
                    <a:pt x="595926" y="29210"/>
                    <a:pt x="619296" y="39370"/>
                    <a:pt x="655811" y="57150"/>
                  </a:cubicBezTo>
                  <a:cubicBezTo>
                    <a:pt x="705472" y="80010"/>
                    <a:pt x="769738" y="118110"/>
                    <a:pt x="819399" y="153670"/>
                  </a:cubicBezTo>
                  <a:cubicBezTo>
                    <a:pt x="866138" y="186690"/>
                    <a:pt x="923102" y="226060"/>
                    <a:pt x="943550" y="259080"/>
                  </a:cubicBezTo>
                  <a:cubicBezTo>
                    <a:pt x="956696" y="280670"/>
                    <a:pt x="959617" y="299720"/>
                    <a:pt x="956696" y="318770"/>
                  </a:cubicBezTo>
                  <a:cubicBezTo>
                    <a:pt x="953774" y="337820"/>
                    <a:pt x="940629" y="359410"/>
                    <a:pt x="926023" y="373380"/>
                  </a:cubicBezTo>
                  <a:cubicBezTo>
                    <a:pt x="909956" y="386080"/>
                    <a:pt x="880744" y="396240"/>
                    <a:pt x="863217" y="400050"/>
                  </a:cubicBezTo>
                  <a:cubicBezTo>
                    <a:pt x="850071" y="402590"/>
                    <a:pt x="838387" y="400050"/>
                    <a:pt x="828162" y="398780"/>
                  </a:cubicBezTo>
                  <a:cubicBezTo>
                    <a:pt x="816478" y="396240"/>
                    <a:pt x="804793" y="394970"/>
                    <a:pt x="794569" y="387350"/>
                  </a:cubicBezTo>
                  <a:cubicBezTo>
                    <a:pt x="778502" y="378460"/>
                    <a:pt x="756593" y="356870"/>
                    <a:pt x="747829" y="342900"/>
                  </a:cubicBezTo>
                  <a:cubicBezTo>
                    <a:pt x="741987" y="332740"/>
                    <a:pt x="740526" y="323850"/>
                    <a:pt x="740526" y="312420"/>
                  </a:cubicBezTo>
                  <a:cubicBezTo>
                    <a:pt x="740526" y="295910"/>
                    <a:pt x="744908" y="270510"/>
                    <a:pt x="756593" y="254000"/>
                  </a:cubicBezTo>
                  <a:cubicBezTo>
                    <a:pt x="769738" y="237490"/>
                    <a:pt x="791647" y="223520"/>
                    <a:pt x="812096" y="215900"/>
                  </a:cubicBezTo>
                  <a:cubicBezTo>
                    <a:pt x="832544" y="209550"/>
                    <a:pt x="860296" y="209550"/>
                    <a:pt x="880744" y="214630"/>
                  </a:cubicBezTo>
                  <a:cubicBezTo>
                    <a:pt x="902653" y="220980"/>
                    <a:pt x="926023" y="238760"/>
                    <a:pt x="937708" y="250190"/>
                  </a:cubicBezTo>
                  <a:cubicBezTo>
                    <a:pt x="946471" y="259080"/>
                    <a:pt x="949393" y="269240"/>
                    <a:pt x="953774" y="278130"/>
                  </a:cubicBezTo>
                  <a:cubicBezTo>
                    <a:pt x="956696" y="288290"/>
                    <a:pt x="959617" y="297180"/>
                    <a:pt x="958156" y="308610"/>
                  </a:cubicBezTo>
                  <a:cubicBezTo>
                    <a:pt x="955235" y="325120"/>
                    <a:pt x="946471" y="350520"/>
                    <a:pt x="933326" y="365760"/>
                  </a:cubicBezTo>
                  <a:cubicBezTo>
                    <a:pt x="918720" y="379730"/>
                    <a:pt x="892429" y="392430"/>
                    <a:pt x="874902" y="397510"/>
                  </a:cubicBezTo>
                  <a:cubicBezTo>
                    <a:pt x="861756" y="401320"/>
                    <a:pt x="852993" y="402590"/>
                    <a:pt x="839847" y="400050"/>
                  </a:cubicBezTo>
                  <a:cubicBezTo>
                    <a:pt x="820859" y="397510"/>
                    <a:pt x="797490" y="388620"/>
                    <a:pt x="775581" y="375920"/>
                  </a:cubicBezTo>
                  <a:cubicBezTo>
                    <a:pt x="743447" y="356870"/>
                    <a:pt x="709854" y="313690"/>
                    <a:pt x="674799" y="289560"/>
                  </a:cubicBezTo>
                  <a:cubicBezTo>
                    <a:pt x="641205" y="266700"/>
                    <a:pt x="610532" y="247650"/>
                    <a:pt x="566714" y="231140"/>
                  </a:cubicBezTo>
                  <a:cubicBezTo>
                    <a:pt x="511211" y="208280"/>
                    <a:pt x="435260" y="189230"/>
                    <a:pt x="357848" y="176530"/>
                  </a:cubicBezTo>
                  <a:cubicBezTo>
                    <a:pt x="267290" y="162560"/>
                    <a:pt x="103703" y="176530"/>
                    <a:pt x="54042" y="157480"/>
                  </a:cubicBezTo>
                  <a:cubicBezTo>
                    <a:pt x="35054" y="151130"/>
                    <a:pt x="27751" y="143510"/>
                    <a:pt x="18988" y="130810"/>
                  </a:cubicBezTo>
                  <a:cubicBezTo>
                    <a:pt x="8764" y="116840"/>
                    <a:pt x="0" y="91440"/>
                    <a:pt x="2921" y="73660"/>
                  </a:cubicBezTo>
                  <a:cubicBezTo>
                    <a:pt x="5842" y="54610"/>
                    <a:pt x="18988" y="33020"/>
                    <a:pt x="35054" y="20320"/>
                  </a:cubicBezTo>
                  <a:cubicBezTo>
                    <a:pt x="51121" y="8890"/>
                    <a:pt x="99321" y="0"/>
                    <a:pt x="99321" y="0"/>
                  </a:cubicBezTo>
                </a:path>
              </a:pathLst>
            </a:custGeom>
            <a:solidFill>
              <a:srgbClr val="70BBD6"/>
            </a:solidFill>
            <a:ln cap="sq">
              <a:noFill/>
              <a:prstDash val="solid"/>
              <a:miter/>
            </a:ln>
          </p:spPr>
          <p:txBody>
            <a:bodyPr/>
            <a:lstStyle/>
            <a:p>
              <a:endParaRPr lang="en-GB"/>
            </a:p>
          </p:txBody>
        </p:sp>
      </p:grpSp>
      <p:grpSp>
        <p:nvGrpSpPr>
          <p:cNvPr id="30" name="Group 30"/>
          <p:cNvGrpSpPr/>
          <p:nvPr/>
        </p:nvGrpSpPr>
        <p:grpSpPr>
          <a:xfrm>
            <a:off x="7713225" y="3748191"/>
            <a:ext cx="118283" cy="106412"/>
            <a:chOff x="0" y="0"/>
            <a:chExt cx="295042" cy="265430"/>
          </a:xfrm>
        </p:grpSpPr>
        <p:sp>
          <p:nvSpPr>
            <p:cNvPr id="31" name="Freeform 31"/>
            <p:cNvSpPr/>
            <p:nvPr/>
          </p:nvSpPr>
          <p:spPr>
            <a:xfrm>
              <a:off x="49661" y="49530"/>
              <a:ext cx="185497" cy="167640"/>
            </a:xfrm>
            <a:custGeom>
              <a:avLst/>
              <a:gdLst/>
              <a:ahLst/>
              <a:cxnLst/>
              <a:rect l="l" t="t" r="r" b="b"/>
              <a:pathLst>
                <a:path w="185497" h="167640">
                  <a:moveTo>
                    <a:pt x="185496" y="57150"/>
                  </a:moveTo>
                  <a:cubicBezTo>
                    <a:pt x="160666" y="146050"/>
                    <a:pt x="147521" y="152400"/>
                    <a:pt x="134375" y="157480"/>
                  </a:cubicBezTo>
                  <a:cubicBezTo>
                    <a:pt x="119769" y="162560"/>
                    <a:pt x="105163" y="167640"/>
                    <a:pt x="89096" y="165100"/>
                  </a:cubicBezTo>
                  <a:cubicBezTo>
                    <a:pt x="67187" y="161290"/>
                    <a:pt x="27751" y="144780"/>
                    <a:pt x="13145" y="124460"/>
                  </a:cubicBezTo>
                  <a:cubicBezTo>
                    <a:pt x="0" y="105410"/>
                    <a:pt x="1460" y="67310"/>
                    <a:pt x="8763" y="48260"/>
                  </a:cubicBezTo>
                  <a:cubicBezTo>
                    <a:pt x="13145" y="34290"/>
                    <a:pt x="24830" y="25400"/>
                    <a:pt x="36515" y="17780"/>
                  </a:cubicBezTo>
                  <a:cubicBezTo>
                    <a:pt x="48199" y="8890"/>
                    <a:pt x="61345" y="2540"/>
                    <a:pt x="77412" y="1270"/>
                  </a:cubicBezTo>
                  <a:cubicBezTo>
                    <a:pt x="100781" y="0"/>
                    <a:pt x="162127" y="24130"/>
                    <a:pt x="162127" y="24130"/>
                  </a:cubicBezTo>
                </a:path>
              </a:pathLst>
            </a:custGeom>
            <a:solidFill>
              <a:srgbClr val="70BBD6"/>
            </a:solidFill>
            <a:ln cap="sq">
              <a:noFill/>
              <a:prstDash val="solid"/>
              <a:miter/>
            </a:ln>
          </p:spPr>
          <p:txBody>
            <a:bodyPr/>
            <a:lstStyle/>
            <a:p>
              <a:endParaRPr lang="en-GB"/>
            </a:p>
          </p:txBody>
        </p:sp>
      </p:grpSp>
      <p:grpSp>
        <p:nvGrpSpPr>
          <p:cNvPr id="32" name="Group 32"/>
          <p:cNvGrpSpPr/>
          <p:nvPr/>
        </p:nvGrpSpPr>
        <p:grpSpPr>
          <a:xfrm>
            <a:off x="7739576" y="3763465"/>
            <a:ext cx="118283" cy="106412"/>
            <a:chOff x="0" y="0"/>
            <a:chExt cx="295042" cy="265430"/>
          </a:xfrm>
        </p:grpSpPr>
        <p:sp>
          <p:nvSpPr>
            <p:cNvPr id="33" name="Freeform 33"/>
            <p:cNvSpPr/>
            <p:nvPr/>
          </p:nvSpPr>
          <p:spPr>
            <a:xfrm>
              <a:off x="51121" y="49530"/>
              <a:ext cx="185497" cy="167640"/>
            </a:xfrm>
            <a:custGeom>
              <a:avLst/>
              <a:gdLst/>
              <a:ahLst/>
              <a:cxnLst/>
              <a:rect l="l" t="t" r="r" b="b"/>
              <a:pathLst>
                <a:path w="185497" h="167640">
                  <a:moveTo>
                    <a:pt x="185497" y="58420"/>
                  </a:moveTo>
                  <a:cubicBezTo>
                    <a:pt x="160667" y="146050"/>
                    <a:pt x="146061" y="152400"/>
                    <a:pt x="132915" y="157480"/>
                  </a:cubicBezTo>
                  <a:cubicBezTo>
                    <a:pt x="119770" y="163830"/>
                    <a:pt x="105164" y="167640"/>
                    <a:pt x="89097" y="165100"/>
                  </a:cubicBezTo>
                  <a:cubicBezTo>
                    <a:pt x="65727" y="161290"/>
                    <a:pt x="26291" y="144780"/>
                    <a:pt x="13146" y="125730"/>
                  </a:cubicBezTo>
                  <a:cubicBezTo>
                    <a:pt x="0" y="106680"/>
                    <a:pt x="1461" y="68580"/>
                    <a:pt x="7303" y="49530"/>
                  </a:cubicBezTo>
                  <a:cubicBezTo>
                    <a:pt x="13146" y="35560"/>
                    <a:pt x="24830" y="25400"/>
                    <a:pt x="36515" y="17780"/>
                  </a:cubicBezTo>
                  <a:cubicBezTo>
                    <a:pt x="46739" y="10160"/>
                    <a:pt x="61346" y="2540"/>
                    <a:pt x="77412" y="1270"/>
                  </a:cubicBezTo>
                  <a:cubicBezTo>
                    <a:pt x="100782" y="0"/>
                    <a:pt x="162127" y="24130"/>
                    <a:pt x="162127" y="24130"/>
                  </a:cubicBezTo>
                </a:path>
              </a:pathLst>
            </a:custGeom>
            <a:solidFill>
              <a:srgbClr val="70BBD6"/>
            </a:solidFill>
            <a:ln cap="sq">
              <a:noFill/>
              <a:prstDash val="solid"/>
              <a:miter/>
            </a:ln>
          </p:spPr>
          <p:txBody>
            <a:bodyPr/>
            <a:lstStyle/>
            <a:p>
              <a:endParaRPr lang="en-GB"/>
            </a:p>
          </p:txBody>
        </p:sp>
      </p:grpSp>
      <p:grpSp>
        <p:nvGrpSpPr>
          <p:cNvPr id="34" name="Group 34"/>
          <p:cNvGrpSpPr/>
          <p:nvPr/>
        </p:nvGrpSpPr>
        <p:grpSpPr>
          <a:xfrm>
            <a:off x="7817455" y="3794523"/>
            <a:ext cx="118283" cy="106412"/>
            <a:chOff x="0" y="0"/>
            <a:chExt cx="295042" cy="265430"/>
          </a:xfrm>
        </p:grpSpPr>
        <p:sp>
          <p:nvSpPr>
            <p:cNvPr id="35" name="Freeform 35"/>
            <p:cNvSpPr/>
            <p:nvPr/>
          </p:nvSpPr>
          <p:spPr>
            <a:xfrm>
              <a:off x="51121" y="49530"/>
              <a:ext cx="185497" cy="167640"/>
            </a:xfrm>
            <a:custGeom>
              <a:avLst/>
              <a:gdLst/>
              <a:ahLst/>
              <a:cxnLst/>
              <a:rect l="l" t="t" r="r" b="b"/>
              <a:pathLst>
                <a:path w="185497" h="167640">
                  <a:moveTo>
                    <a:pt x="185497" y="58420"/>
                  </a:moveTo>
                  <a:cubicBezTo>
                    <a:pt x="160667" y="146050"/>
                    <a:pt x="147521" y="152400"/>
                    <a:pt x="132915" y="157480"/>
                  </a:cubicBezTo>
                  <a:cubicBezTo>
                    <a:pt x="119770" y="162560"/>
                    <a:pt x="105164" y="167640"/>
                    <a:pt x="89097" y="165100"/>
                  </a:cubicBezTo>
                  <a:cubicBezTo>
                    <a:pt x="65727" y="161290"/>
                    <a:pt x="26291" y="144780"/>
                    <a:pt x="13146" y="125730"/>
                  </a:cubicBezTo>
                  <a:cubicBezTo>
                    <a:pt x="0" y="105410"/>
                    <a:pt x="1461" y="67310"/>
                    <a:pt x="7303" y="48260"/>
                  </a:cubicBezTo>
                  <a:cubicBezTo>
                    <a:pt x="13146" y="35560"/>
                    <a:pt x="24830" y="25400"/>
                    <a:pt x="36515" y="17780"/>
                  </a:cubicBezTo>
                  <a:cubicBezTo>
                    <a:pt x="48200" y="10160"/>
                    <a:pt x="61346" y="2540"/>
                    <a:pt x="77412" y="1270"/>
                  </a:cubicBezTo>
                  <a:cubicBezTo>
                    <a:pt x="100782" y="0"/>
                    <a:pt x="162127" y="24130"/>
                    <a:pt x="162127" y="24130"/>
                  </a:cubicBezTo>
                </a:path>
              </a:pathLst>
            </a:custGeom>
            <a:solidFill>
              <a:srgbClr val="70BBD6"/>
            </a:solidFill>
            <a:ln cap="sq">
              <a:noFill/>
              <a:prstDash val="solid"/>
              <a:miter/>
            </a:ln>
          </p:spPr>
          <p:txBody>
            <a:bodyPr/>
            <a:lstStyle/>
            <a:p>
              <a:endParaRPr lang="en-GB"/>
            </a:p>
          </p:txBody>
        </p:sp>
      </p:grpSp>
      <p:grpSp>
        <p:nvGrpSpPr>
          <p:cNvPr id="36" name="Group 36"/>
          <p:cNvGrpSpPr/>
          <p:nvPr/>
        </p:nvGrpSpPr>
        <p:grpSpPr>
          <a:xfrm>
            <a:off x="7819797" y="3856639"/>
            <a:ext cx="118283" cy="106412"/>
            <a:chOff x="0" y="0"/>
            <a:chExt cx="295042" cy="265430"/>
          </a:xfrm>
        </p:grpSpPr>
        <p:sp>
          <p:nvSpPr>
            <p:cNvPr id="37" name="Freeform 37"/>
            <p:cNvSpPr/>
            <p:nvPr/>
          </p:nvSpPr>
          <p:spPr>
            <a:xfrm>
              <a:off x="51121" y="49530"/>
              <a:ext cx="185497" cy="167640"/>
            </a:xfrm>
            <a:custGeom>
              <a:avLst/>
              <a:gdLst/>
              <a:ahLst/>
              <a:cxnLst/>
              <a:rect l="l" t="t" r="r" b="b"/>
              <a:pathLst>
                <a:path w="185497" h="167640">
                  <a:moveTo>
                    <a:pt x="185497" y="57150"/>
                  </a:moveTo>
                  <a:cubicBezTo>
                    <a:pt x="160667" y="144780"/>
                    <a:pt x="146061" y="152400"/>
                    <a:pt x="132915" y="157480"/>
                  </a:cubicBezTo>
                  <a:cubicBezTo>
                    <a:pt x="119770" y="162560"/>
                    <a:pt x="105164" y="167640"/>
                    <a:pt x="89097" y="165100"/>
                  </a:cubicBezTo>
                  <a:cubicBezTo>
                    <a:pt x="65727" y="161290"/>
                    <a:pt x="26291" y="144780"/>
                    <a:pt x="13146" y="124460"/>
                  </a:cubicBezTo>
                  <a:cubicBezTo>
                    <a:pt x="0" y="105410"/>
                    <a:pt x="1461" y="67310"/>
                    <a:pt x="7303" y="48260"/>
                  </a:cubicBezTo>
                  <a:cubicBezTo>
                    <a:pt x="13146" y="34290"/>
                    <a:pt x="23370" y="25400"/>
                    <a:pt x="35055" y="17780"/>
                  </a:cubicBezTo>
                  <a:cubicBezTo>
                    <a:pt x="46739" y="8890"/>
                    <a:pt x="61346" y="1270"/>
                    <a:pt x="77412" y="1270"/>
                  </a:cubicBezTo>
                  <a:cubicBezTo>
                    <a:pt x="99321" y="0"/>
                    <a:pt x="160667" y="24130"/>
                    <a:pt x="160667" y="24130"/>
                  </a:cubicBezTo>
                </a:path>
              </a:pathLst>
            </a:custGeom>
            <a:solidFill>
              <a:srgbClr val="70BBD6"/>
            </a:solidFill>
            <a:ln cap="sq">
              <a:noFill/>
              <a:prstDash val="solid"/>
              <a:miter/>
            </a:ln>
          </p:spPr>
          <p:txBody>
            <a:bodyPr/>
            <a:lstStyle/>
            <a:p>
              <a:endParaRPr lang="en-GB"/>
            </a:p>
          </p:txBody>
        </p:sp>
      </p:grpSp>
      <p:grpSp>
        <p:nvGrpSpPr>
          <p:cNvPr id="38" name="Group 38"/>
          <p:cNvGrpSpPr/>
          <p:nvPr/>
        </p:nvGrpSpPr>
        <p:grpSpPr>
          <a:xfrm>
            <a:off x="7837950" y="3893298"/>
            <a:ext cx="118283" cy="106412"/>
            <a:chOff x="0" y="0"/>
            <a:chExt cx="295042" cy="265430"/>
          </a:xfrm>
        </p:grpSpPr>
        <p:sp>
          <p:nvSpPr>
            <p:cNvPr id="39" name="Freeform 39"/>
            <p:cNvSpPr/>
            <p:nvPr/>
          </p:nvSpPr>
          <p:spPr>
            <a:xfrm>
              <a:off x="49661" y="49530"/>
              <a:ext cx="185497" cy="167640"/>
            </a:xfrm>
            <a:custGeom>
              <a:avLst/>
              <a:gdLst/>
              <a:ahLst/>
              <a:cxnLst/>
              <a:rect l="l" t="t" r="r" b="b"/>
              <a:pathLst>
                <a:path w="185497" h="167640">
                  <a:moveTo>
                    <a:pt x="185496" y="58420"/>
                  </a:moveTo>
                  <a:cubicBezTo>
                    <a:pt x="160666" y="146050"/>
                    <a:pt x="147521" y="152400"/>
                    <a:pt x="134375" y="157480"/>
                  </a:cubicBezTo>
                  <a:cubicBezTo>
                    <a:pt x="119769" y="162560"/>
                    <a:pt x="105163" y="167640"/>
                    <a:pt x="89096" y="165100"/>
                  </a:cubicBezTo>
                  <a:cubicBezTo>
                    <a:pt x="65727" y="161290"/>
                    <a:pt x="26290" y="144780"/>
                    <a:pt x="13145" y="125730"/>
                  </a:cubicBezTo>
                  <a:cubicBezTo>
                    <a:pt x="0" y="105410"/>
                    <a:pt x="1460" y="67310"/>
                    <a:pt x="8763" y="48260"/>
                  </a:cubicBezTo>
                  <a:cubicBezTo>
                    <a:pt x="13145" y="34290"/>
                    <a:pt x="24830" y="25400"/>
                    <a:pt x="36515" y="17780"/>
                  </a:cubicBezTo>
                  <a:cubicBezTo>
                    <a:pt x="48199" y="10160"/>
                    <a:pt x="61345" y="2540"/>
                    <a:pt x="77412" y="1270"/>
                  </a:cubicBezTo>
                  <a:cubicBezTo>
                    <a:pt x="100781" y="0"/>
                    <a:pt x="162127" y="24130"/>
                    <a:pt x="162127" y="24130"/>
                  </a:cubicBezTo>
                </a:path>
              </a:pathLst>
            </a:custGeom>
            <a:solidFill>
              <a:srgbClr val="70BBD6"/>
            </a:solidFill>
            <a:ln cap="sq">
              <a:noFill/>
              <a:prstDash val="solid"/>
              <a:miter/>
            </a:ln>
          </p:spPr>
          <p:txBody>
            <a:bodyPr/>
            <a:lstStyle/>
            <a:p>
              <a:endParaRPr lang="en-GB"/>
            </a:p>
          </p:txBody>
        </p:sp>
      </p:grpSp>
      <p:grpSp>
        <p:nvGrpSpPr>
          <p:cNvPr id="40" name="Group 40"/>
          <p:cNvGrpSpPr/>
          <p:nvPr/>
        </p:nvGrpSpPr>
        <p:grpSpPr>
          <a:xfrm>
            <a:off x="7664038" y="3739026"/>
            <a:ext cx="301564" cy="281558"/>
            <a:chOff x="0" y="0"/>
            <a:chExt cx="752211" cy="702310"/>
          </a:xfrm>
        </p:grpSpPr>
        <p:sp>
          <p:nvSpPr>
            <p:cNvPr id="41" name="Freeform 41"/>
            <p:cNvSpPr/>
            <p:nvPr/>
          </p:nvSpPr>
          <p:spPr>
            <a:xfrm>
              <a:off x="58424" y="46990"/>
              <a:ext cx="632442" cy="605790"/>
            </a:xfrm>
            <a:custGeom>
              <a:avLst/>
              <a:gdLst/>
              <a:ahLst/>
              <a:cxnLst/>
              <a:rect l="l" t="t" r="r" b="b"/>
              <a:pathLst>
                <a:path w="632442" h="605790">
                  <a:moveTo>
                    <a:pt x="616375" y="430530"/>
                  </a:moveTo>
                  <a:cubicBezTo>
                    <a:pt x="630981" y="542290"/>
                    <a:pt x="622218" y="563880"/>
                    <a:pt x="606151" y="576580"/>
                  </a:cubicBezTo>
                  <a:cubicBezTo>
                    <a:pt x="591545" y="590550"/>
                    <a:pt x="565254" y="601980"/>
                    <a:pt x="543345" y="603250"/>
                  </a:cubicBezTo>
                  <a:cubicBezTo>
                    <a:pt x="521436" y="604520"/>
                    <a:pt x="493684" y="595630"/>
                    <a:pt x="476157" y="586740"/>
                  </a:cubicBezTo>
                  <a:cubicBezTo>
                    <a:pt x="463012" y="579120"/>
                    <a:pt x="457169" y="571500"/>
                    <a:pt x="446945" y="554990"/>
                  </a:cubicBezTo>
                  <a:cubicBezTo>
                    <a:pt x="419194" y="509270"/>
                    <a:pt x="398745" y="340360"/>
                    <a:pt x="354927" y="284480"/>
                  </a:cubicBezTo>
                  <a:cubicBezTo>
                    <a:pt x="330097" y="251460"/>
                    <a:pt x="297963" y="238760"/>
                    <a:pt x="267291" y="222250"/>
                  </a:cubicBezTo>
                  <a:cubicBezTo>
                    <a:pt x="238079" y="207010"/>
                    <a:pt x="208867" y="195580"/>
                    <a:pt x="176733" y="190500"/>
                  </a:cubicBezTo>
                  <a:cubicBezTo>
                    <a:pt x="144600" y="184150"/>
                    <a:pt x="100782" y="196850"/>
                    <a:pt x="73030" y="187960"/>
                  </a:cubicBezTo>
                  <a:cubicBezTo>
                    <a:pt x="49661" y="180340"/>
                    <a:pt x="29212" y="163830"/>
                    <a:pt x="17527" y="151130"/>
                  </a:cubicBezTo>
                  <a:cubicBezTo>
                    <a:pt x="10224" y="140970"/>
                    <a:pt x="5843" y="133350"/>
                    <a:pt x="2921" y="123190"/>
                  </a:cubicBezTo>
                  <a:cubicBezTo>
                    <a:pt x="0" y="106680"/>
                    <a:pt x="0" y="80010"/>
                    <a:pt x="7303" y="62230"/>
                  </a:cubicBezTo>
                  <a:cubicBezTo>
                    <a:pt x="16067" y="44450"/>
                    <a:pt x="35055" y="26670"/>
                    <a:pt x="54043" y="16510"/>
                  </a:cubicBezTo>
                  <a:cubicBezTo>
                    <a:pt x="73030" y="6350"/>
                    <a:pt x="99321" y="1270"/>
                    <a:pt x="121230" y="3810"/>
                  </a:cubicBezTo>
                  <a:cubicBezTo>
                    <a:pt x="143139" y="6350"/>
                    <a:pt x="169430" y="16510"/>
                    <a:pt x="184036" y="29210"/>
                  </a:cubicBezTo>
                  <a:cubicBezTo>
                    <a:pt x="200103" y="43180"/>
                    <a:pt x="211788" y="67310"/>
                    <a:pt x="216170" y="83820"/>
                  </a:cubicBezTo>
                  <a:cubicBezTo>
                    <a:pt x="219091" y="95250"/>
                    <a:pt x="217630" y="104140"/>
                    <a:pt x="216170" y="114300"/>
                  </a:cubicBezTo>
                  <a:cubicBezTo>
                    <a:pt x="214709" y="124460"/>
                    <a:pt x="211788" y="133350"/>
                    <a:pt x="204485" y="143510"/>
                  </a:cubicBezTo>
                  <a:cubicBezTo>
                    <a:pt x="194261" y="156210"/>
                    <a:pt x="169430" y="176530"/>
                    <a:pt x="153364" y="184150"/>
                  </a:cubicBezTo>
                  <a:cubicBezTo>
                    <a:pt x="141679" y="190500"/>
                    <a:pt x="132915" y="191770"/>
                    <a:pt x="119770" y="191770"/>
                  </a:cubicBezTo>
                  <a:cubicBezTo>
                    <a:pt x="100782" y="193040"/>
                    <a:pt x="70109" y="189230"/>
                    <a:pt x="52582" y="179070"/>
                  </a:cubicBezTo>
                  <a:cubicBezTo>
                    <a:pt x="33594" y="168910"/>
                    <a:pt x="16067" y="147320"/>
                    <a:pt x="7303" y="132080"/>
                  </a:cubicBezTo>
                  <a:cubicBezTo>
                    <a:pt x="1461" y="121920"/>
                    <a:pt x="0" y="114300"/>
                    <a:pt x="0" y="102870"/>
                  </a:cubicBezTo>
                  <a:cubicBezTo>
                    <a:pt x="0" y="86360"/>
                    <a:pt x="10224" y="58420"/>
                    <a:pt x="18988" y="44450"/>
                  </a:cubicBezTo>
                  <a:cubicBezTo>
                    <a:pt x="26291" y="34290"/>
                    <a:pt x="32133" y="27940"/>
                    <a:pt x="43818" y="21590"/>
                  </a:cubicBezTo>
                  <a:cubicBezTo>
                    <a:pt x="59885" y="13970"/>
                    <a:pt x="86176" y="6350"/>
                    <a:pt x="109545" y="3810"/>
                  </a:cubicBezTo>
                  <a:cubicBezTo>
                    <a:pt x="134376" y="0"/>
                    <a:pt x="156285" y="1270"/>
                    <a:pt x="186958" y="6350"/>
                  </a:cubicBezTo>
                  <a:cubicBezTo>
                    <a:pt x="239539" y="15240"/>
                    <a:pt x="334479" y="43180"/>
                    <a:pt x="385600" y="68580"/>
                  </a:cubicBezTo>
                  <a:cubicBezTo>
                    <a:pt x="422115" y="87630"/>
                    <a:pt x="444024" y="107950"/>
                    <a:pt x="470315" y="132080"/>
                  </a:cubicBezTo>
                  <a:cubicBezTo>
                    <a:pt x="496606" y="154940"/>
                    <a:pt x="522896" y="180340"/>
                    <a:pt x="541884" y="210820"/>
                  </a:cubicBezTo>
                  <a:cubicBezTo>
                    <a:pt x="563793" y="245110"/>
                    <a:pt x="578399" y="287020"/>
                    <a:pt x="591545" y="331470"/>
                  </a:cubicBezTo>
                  <a:cubicBezTo>
                    <a:pt x="609072" y="382270"/>
                    <a:pt x="630981" y="458470"/>
                    <a:pt x="632442" y="500380"/>
                  </a:cubicBezTo>
                  <a:cubicBezTo>
                    <a:pt x="632442" y="525780"/>
                    <a:pt x="632442" y="543560"/>
                    <a:pt x="620757" y="560070"/>
                  </a:cubicBezTo>
                  <a:cubicBezTo>
                    <a:pt x="610533" y="576580"/>
                    <a:pt x="587163" y="593090"/>
                    <a:pt x="566715" y="599440"/>
                  </a:cubicBezTo>
                  <a:cubicBezTo>
                    <a:pt x="546266" y="605790"/>
                    <a:pt x="517054" y="604520"/>
                    <a:pt x="496606" y="596900"/>
                  </a:cubicBezTo>
                  <a:cubicBezTo>
                    <a:pt x="477618" y="589280"/>
                    <a:pt x="455709" y="567690"/>
                    <a:pt x="446945" y="554990"/>
                  </a:cubicBezTo>
                  <a:cubicBezTo>
                    <a:pt x="441103" y="547370"/>
                    <a:pt x="436721" y="535940"/>
                    <a:pt x="438181" y="534670"/>
                  </a:cubicBezTo>
                  <a:cubicBezTo>
                    <a:pt x="441103" y="533400"/>
                    <a:pt x="473236" y="572770"/>
                    <a:pt x="476157" y="570230"/>
                  </a:cubicBezTo>
                  <a:cubicBezTo>
                    <a:pt x="480539" y="568960"/>
                    <a:pt x="433800" y="510540"/>
                    <a:pt x="425036" y="483870"/>
                  </a:cubicBezTo>
                  <a:cubicBezTo>
                    <a:pt x="419194" y="462280"/>
                    <a:pt x="419194" y="440690"/>
                    <a:pt x="425036" y="421640"/>
                  </a:cubicBezTo>
                  <a:cubicBezTo>
                    <a:pt x="429418" y="402590"/>
                    <a:pt x="445484" y="381000"/>
                    <a:pt x="460090" y="369570"/>
                  </a:cubicBezTo>
                  <a:cubicBezTo>
                    <a:pt x="471775" y="360680"/>
                    <a:pt x="486381" y="355600"/>
                    <a:pt x="502448" y="353060"/>
                  </a:cubicBezTo>
                  <a:cubicBezTo>
                    <a:pt x="517054" y="350520"/>
                    <a:pt x="533121" y="350520"/>
                    <a:pt x="547727" y="355600"/>
                  </a:cubicBezTo>
                  <a:cubicBezTo>
                    <a:pt x="566715" y="361950"/>
                    <a:pt x="591545" y="378460"/>
                    <a:pt x="603230" y="392430"/>
                  </a:cubicBezTo>
                  <a:cubicBezTo>
                    <a:pt x="611993" y="403860"/>
                    <a:pt x="616375" y="430530"/>
                    <a:pt x="616375" y="430530"/>
                  </a:cubicBezTo>
                </a:path>
              </a:pathLst>
            </a:custGeom>
            <a:solidFill>
              <a:srgbClr val="70BBD6"/>
            </a:solidFill>
            <a:ln cap="sq">
              <a:noFill/>
              <a:prstDash val="solid"/>
              <a:miter/>
            </a:ln>
          </p:spPr>
          <p:txBody>
            <a:bodyPr/>
            <a:lstStyle/>
            <a:p>
              <a:endParaRPr lang="en-GB"/>
            </a:p>
          </p:txBody>
        </p:sp>
      </p:grpSp>
      <p:grpSp>
        <p:nvGrpSpPr>
          <p:cNvPr id="42" name="Group 42"/>
          <p:cNvGrpSpPr/>
          <p:nvPr/>
        </p:nvGrpSpPr>
        <p:grpSpPr>
          <a:xfrm>
            <a:off x="887931" y="3828127"/>
            <a:ext cx="144633" cy="216897"/>
            <a:chOff x="0" y="0"/>
            <a:chExt cx="360769" cy="541020"/>
          </a:xfrm>
        </p:grpSpPr>
        <p:sp>
          <p:nvSpPr>
            <p:cNvPr id="43" name="Freeform 43"/>
            <p:cNvSpPr/>
            <p:nvPr/>
          </p:nvSpPr>
          <p:spPr>
            <a:xfrm>
              <a:off x="56964" y="49530"/>
              <a:ext cx="246842" cy="443230"/>
            </a:xfrm>
            <a:custGeom>
              <a:avLst/>
              <a:gdLst/>
              <a:ahLst/>
              <a:cxnLst/>
              <a:rect l="l" t="t" r="r" b="b"/>
              <a:pathLst>
                <a:path w="246842" h="443230">
                  <a:moveTo>
                    <a:pt x="239539" y="115570"/>
                  </a:moveTo>
                  <a:cubicBezTo>
                    <a:pt x="198642" y="294640"/>
                    <a:pt x="217630" y="351790"/>
                    <a:pt x="204484" y="383540"/>
                  </a:cubicBezTo>
                  <a:cubicBezTo>
                    <a:pt x="195720" y="403860"/>
                    <a:pt x="181114" y="417830"/>
                    <a:pt x="163587" y="426720"/>
                  </a:cubicBezTo>
                  <a:cubicBezTo>
                    <a:pt x="144599" y="436880"/>
                    <a:pt x="121230" y="443230"/>
                    <a:pt x="99321" y="439420"/>
                  </a:cubicBezTo>
                  <a:cubicBezTo>
                    <a:pt x="73030" y="435610"/>
                    <a:pt x="33593" y="412750"/>
                    <a:pt x="18987" y="393700"/>
                  </a:cubicBezTo>
                  <a:cubicBezTo>
                    <a:pt x="7303" y="377190"/>
                    <a:pt x="4381" y="355600"/>
                    <a:pt x="8763" y="337820"/>
                  </a:cubicBezTo>
                  <a:cubicBezTo>
                    <a:pt x="11684" y="320040"/>
                    <a:pt x="21909" y="299720"/>
                    <a:pt x="37975" y="287020"/>
                  </a:cubicBezTo>
                  <a:cubicBezTo>
                    <a:pt x="58424" y="273050"/>
                    <a:pt x="103702" y="261620"/>
                    <a:pt x="129993" y="264160"/>
                  </a:cubicBezTo>
                  <a:cubicBezTo>
                    <a:pt x="151902" y="266700"/>
                    <a:pt x="172351" y="279400"/>
                    <a:pt x="186957" y="293370"/>
                  </a:cubicBezTo>
                  <a:cubicBezTo>
                    <a:pt x="200102" y="306070"/>
                    <a:pt x="210327" y="327660"/>
                    <a:pt x="211787" y="345440"/>
                  </a:cubicBezTo>
                  <a:cubicBezTo>
                    <a:pt x="213248" y="363220"/>
                    <a:pt x="205945" y="386080"/>
                    <a:pt x="194260" y="400050"/>
                  </a:cubicBezTo>
                  <a:cubicBezTo>
                    <a:pt x="182575" y="415290"/>
                    <a:pt x="162127" y="429260"/>
                    <a:pt x="143139" y="435610"/>
                  </a:cubicBezTo>
                  <a:cubicBezTo>
                    <a:pt x="122690" y="440690"/>
                    <a:pt x="97860" y="441960"/>
                    <a:pt x="77412" y="435610"/>
                  </a:cubicBezTo>
                  <a:cubicBezTo>
                    <a:pt x="58424" y="430530"/>
                    <a:pt x="37975" y="419100"/>
                    <a:pt x="24830" y="401320"/>
                  </a:cubicBezTo>
                  <a:cubicBezTo>
                    <a:pt x="7303" y="375920"/>
                    <a:pt x="4381" y="321310"/>
                    <a:pt x="1460" y="284480"/>
                  </a:cubicBezTo>
                  <a:cubicBezTo>
                    <a:pt x="0" y="252730"/>
                    <a:pt x="0" y="224790"/>
                    <a:pt x="5842" y="195580"/>
                  </a:cubicBezTo>
                  <a:cubicBezTo>
                    <a:pt x="11684" y="163830"/>
                    <a:pt x="23369" y="129540"/>
                    <a:pt x="37975" y="100330"/>
                  </a:cubicBezTo>
                  <a:cubicBezTo>
                    <a:pt x="49660" y="72390"/>
                    <a:pt x="62806" y="39370"/>
                    <a:pt x="83254" y="22860"/>
                  </a:cubicBezTo>
                  <a:cubicBezTo>
                    <a:pt x="100781" y="8890"/>
                    <a:pt x="128533" y="2540"/>
                    <a:pt x="147521" y="1270"/>
                  </a:cubicBezTo>
                  <a:cubicBezTo>
                    <a:pt x="163587" y="0"/>
                    <a:pt x="179654" y="5080"/>
                    <a:pt x="192799" y="10160"/>
                  </a:cubicBezTo>
                  <a:cubicBezTo>
                    <a:pt x="205945" y="16510"/>
                    <a:pt x="219090" y="26670"/>
                    <a:pt x="227854" y="36830"/>
                  </a:cubicBezTo>
                  <a:cubicBezTo>
                    <a:pt x="236617" y="48260"/>
                    <a:pt x="242460" y="62230"/>
                    <a:pt x="245381" y="74930"/>
                  </a:cubicBezTo>
                  <a:cubicBezTo>
                    <a:pt x="246842" y="87630"/>
                    <a:pt x="239539" y="115570"/>
                    <a:pt x="239539" y="115570"/>
                  </a:cubicBezTo>
                </a:path>
              </a:pathLst>
            </a:custGeom>
            <a:solidFill>
              <a:srgbClr val="70BBD6"/>
            </a:solidFill>
            <a:ln cap="sq">
              <a:noFill/>
              <a:prstDash val="solid"/>
              <a:miter/>
            </a:ln>
          </p:spPr>
          <p:txBody>
            <a:bodyPr/>
            <a:lstStyle/>
            <a:p>
              <a:endParaRPr lang="en-GB"/>
            </a:p>
          </p:txBody>
        </p:sp>
      </p:grpSp>
      <p:grpSp>
        <p:nvGrpSpPr>
          <p:cNvPr id="44" name="Group 44"/>
          <p:cNvGrpSpPr/>
          <p:nvPr/>
        </p:nvGrpSpPr>
        <p:grpSpPr>
          <a:xfrm>
            <a:off x="905093" y="3745808"/>
            <a:ext cx="7040045" cy="5066924"/>
            <a:chOff x="0" y="0"/>
            <a:chExt cx="1427012" cy="1027062"/>
          </a:xfrm>
        </p:grpSpPr>
        <p:sp>
          <p:nvSpPr>
            <p:cNvPr id="45" name="Freeform 45"/>
            <p:cNvSpPr/>
            <p:nvPr/>
          </p:nvSpPr>
          <p:spPr>
            <a:xfrm>
              <a:off x="0" y="0"/>
              <a:ext cx="1427012" cy="1027062"/>
            </a:xfrm>
            <a:custGeom>
              <a:avLst/>
              <a:gdLst/>
              <a:ahLst/>
              <a:cxnLst/>
              <a:rect l="l" t="t" r="r" b="b"/>
              <a:pathLst>
                <a:path w="1427012" h="1027062">
                  <a:moveTo>
                    <a:pt x="40689" y="0"/>
                  </a:moveTo>
                  <a:lnTo>
                    <a:pt x="1386323" y="0"/>
                  </a:lnTo>
                  <a:cubicBezTo>
                    <a:pt x="1397114" y="0"/>
                    <a:pt x="1407464" y="4287"/>
                    <a:pt x="1415094" y="11917"/>
                  </a:cubicBezTo>
                  <a:cubicBezTo>
                    <a:pt x="1422725" y="19548"/>
                    <a:pt x="1427012" y="29897"/>
                    <a:pt x="1427012" y="40689"/>
                  </a:cubicBezTo>
                  <a:lnTo>
                    <a:pt x="1427012" y="986373"/>
                  </a:lnTo>
                  <a:cubicBezTo>
                    <a:pt x="1427012" y="997164"/>
                    <a:pt x="1422725" y="1007514"/>
                    <a:pt x="1415094" y="1015144"/>
                  </a:cubicBezTo>
                  <a:cubicBezTo>
                    <a:pt x="1407464" y="1022775"/>
                    <a:pt x="1397114" y="1027062"/>
                    <a:pt x="1386323" y="1027062"/>
                  </a:cubicBezTo>
                  <a:lnTo>
                    <a:pt x="40689" y="1027062"/>
                  </a:lnTo>
                  <a:cubicBezTo>
                    <a:pt x="29897" y="1027062"/>
                    <a:pt x="19548" y="1022775"/>
                    <a:pt x="11917" y="1015144"/>
                  </a:cubicBezTo>
                  <a:cubicBezTo>
                    <a:pt x="4287" y="1007514"/>
                    <a:pt x="0" y="997164"/>
                    <a:pt x="0" y="986373"/>
                  </a:cubicBezTo>
                  <a:lnTo>
                    <a:pt x="0" y="40689"/>
                  </a:lnTo>
                  <a:cubicBezTo>
                    <a:pt x="0" y="29897"/>
                    <a:pt x="4287" y="19548"/>
                    <a:pt x="11917" y="11917"/>
                  </a:cubicBezTo>
                  <a:cubicBezTo>
                    <a:pt x="19548" y="4287"/>
                    <a:pt x="29897" y="0"/>
                    <a:pt x="40689" y="0"/>
                  </a:cubicBezTo>
                  <a:close/>
                </a:path>
              </a:pathLst>
            </a:custGeom>
            <a:solidFill>
              <a:srgbClr val="FFFFFF"/>
            </a:solidFill>
            <a:ln w="38100" cap="rnd">
              <a:solidFill>
                <a:srgbClr val="70BBD6"/>
              </a:solidFill>
              <a:prstDash val="solid"/>
              <a:round/>
            </a:ln>
          </p:spPr>
          <p:txBody>
            <a:bodyPr/>
            <a:lstStyle/>
            <a:p>
              <a:endParaRPr lang="en-GB"/>
            </a:p>
          </p:txBody>
        </p:sp>
        <p:sp>
          <p:nvSpPr>
            <p:cNvPr id="46" name="TextBox 46"/>
            <p:cNvSpPr txBox="1"/>
            <p:nvPr/>
          </p:nvSpPr>
          <p:spPr>
            <a:xfrm>
              <a:off x="0" y="-28575"/>
              <a:ext cx="1427012" cy="1055637"/>
            </a:xfrm>
            <a:prstGeom prst="rect">
              <a:avLst/>
            </a:prstGeom>
          </p:spPr>
          <p:txBody>
            <a:bodyPr lIns="89816" tIns="89816" rIns="89816" bIns="89816" rtlCol="0" anchor="ctr"/>
            <a:lstStyle/>
            <a:p>
              <a:pPr algn="ctr">
                <a:lnSpc>
                  <a:spcPts val="1648"/>
                </a:lnSpc>
              </a:pPr>
              <a:endParaRPr/>
            </a:p>
          </p:txBody>
        </p:sp>
      </p:grpSp>
      <p:grpSp>
        <p:nvGrpSpPr>
          <p:cNvPr id="47" name="Group 47"/>
          <p:cNvGrpSpPr/>
          <p:nvPr/>
        </p:nvGrpSpPr>
        <p:grpSpPr>
          <a:xfrm>
            <a:off x="918881" y="4209410"/>
            <a:ext cx="7026257" cy="207696"/>
            <a:chOff x="0" y="0"/>
            <a:chExt cx="1424217" cy="42100"/>
          </a:xfrm>
        </p:grpSpPr>
        <p:sp>
          <p:nvSpPr>
            <p:cNvPr id="48" name="Freeform 48"/>
            <p:cNvSpPr/>
            <p:nvPr/>
          </p:nvSpPr>
          <p:spPr>
            <a:xfrm>
              <a:off x="0" y="0"/>
              <a:ext cx="1424217" cy="42100"/>
            </a:xfrm>
            <a:custGeom>
              <a:avLst/>
              <a:gdLst/>
              <a:ahLst/>
              <a:cxnLst/>
              <a:rect l="l" t="t" r="r" b="b"/>
              <a:pathLst>
                <a:path w="1424217" h="42100">
                  <a:moveTo>
                    <a:pt x="0" y="0"/>
                  </a:moveTo>
                  <a:lnTo>
                    <a:pt x="1424217" y="0"/>
                  </a:lnTo>
                  <a:lnTo>
                    <a:pt x="1424217" y="42100"/>
                  </a:lnTo>
                  <a:lnTo>
                    <a:pt x="0" y="42100"/>
                  </a:lnTo>
                  <a:close/>
                </a:path>
              </a:pathLst>
            </a:custGeom>
            <a:solidFill>
              <a:srgbClr val="70BBD6"/>
            </a:solidFill>
          </p:spPr>
          <p:txBody>
            <a:bodyPr/>
            <a:lstStyle/>
            <a:p>
              <a:endParaRPr lang="en-GB"/>
            </a:p>
          </p:txBody>
        </p:sp>
        <p:sp>
          <p:nvSpPr>
            <p:cNvPr id="49" name="TextBox 49"/>
            <p:cNvSpPr txBox="1"/>
            <p:nvPr/>
          </p:nvSpPr>
          <p:spPr>
            <a:xfrm>
              <a:off x="0" y="-28575"/>
              <a:ext cx="1424217" cy="70675"/>
            </a:xfrm>
            <a:prstGeom prst="rect">
              <a:avLst/>
            </a:prstGeom>
          </p:spPr>
          <p:txBody>
            <a:bodyPr lIns="89816" tIns="89816" rIns="89816" bIns="89816" rtlCol="0" anchor="ctr"/>
            <a:lstStyle/>
            <a:p>
              <a:pPr algn="ctr">
                <a:lnSpc>
                  <a:spcPts val="1648"/>
                </a:lnSpc>
              </a:pPr>
              <a:endParaRPr/>
            </a:p>
          </p:txBody>
        </p:sp>
      </p:grpSp>
      <p:grpSp>
        <p:nvGrpSpPr>
          <p:cNvPr id="50" name="Group 50"/>
          <p:cNvGrpSpPr/>
          <p:nvPr/>
        </p:nvGrpSpPr>
        <p:grpSpPr>
          <a:xfrm>
            <a:off x="1462319" y="3763766"/>
            <a:ext cx="5858129" cy="536615"/>
            <a:chOff x="0" y="0"/>
            <a:chExt cx="1187438" cy="108771"/>
          </a:xfrm>
        </p:grpSpPr>
        <p:sp>
          <p:nvSpPr>
            <p:cNvPr id="51" name="Freeform 51"/>
            <p:cNvSpPr/>
            <p:nvPr/>
          </p:nvSpPr>
          <p:spPr>
            <a:xfrm>
              <a:off x="0" y="0"/>
              <a:ext cx="1187438" cy="108771"/>
            </a:xfrm>
            <a:custGeom>
              <a:avLst/>
              <a:gdLst/>
              <a:ahLst/>
              <a:cxnLst/>
              <a:rect l="l" t="t" r="r" b="b"/>
              <a:pathLst>
                <a:path w="1187438" h="108771">
                  <a:moveTo>
                    <a:pt x="0" y="0"/>
                  </a:moveTo>
                  <a:lnTo>
                    <a:pt x="1187438" y="0"/>
                  </a:lnTo>
                  <a:lnTo>
                    <a:pt x="1187438" y="108771"/>
                  </a:lnTo>
                  <a:lnTo>
                    <a:pt x="0" y="108771"/>
                  </a:lnTo>
                  <a:close/>
                </a:path>
              </a:pathLst>
            </a:custGeom>
            <a:solidFill>
              <a:srgbClr val="70BBD6"/>
            </a:solidFill>
          </p:spPr>
          <p:txBody>
            <a:bodyPr/>
            <a:lstStyle/>
            <a:p>
              <a:endParaRPr lang="en-GB"/>
            </a:p>
          </p:txBody>
        </p:sp>
        <p:sp>
          <p:nvSpPr>
            <p:cNvPr id="52" name="TextBox 52"/>
            <p:cNvSpPr txBox="1"/>
            <p:nvPr/>
          </p:nvSpPr>
          <p:spPr>
            <a:xfrm>
              <a:off x="0" y="-28575"/>
              <a:ext cx="1187438" cy="137346"/>
            </a:xfrm>
            <a:prstGeom prst="rect">
              <a:avLst/>
            </a:prstGeom>
          </p:spPr>
          <p:txBody>
            <a:bodyPr lIns="89816" tIns="89816" rIns="89816" bIns="89816" rtlCol="0" anchor="ctr"/>
            <a:lstStyle/>
            <a:p>
              <a:pPr algn="ctr">
                <a:lnSpc>
                  <a:spcPts val="1648"/>
                </a:lnSpc>
              </a:pPr>
              <a:endParaRPr/>
            </a:p>
          </p:txBody>
        </p:sp>
      </p:grpSp>
      <p:grpSp>
        <p:nvGrpSpPr>
          <p:cNvPr id="53" name="Group 53"/>
          <p:cNvGrpSpPr/>
          <p:nvPr/>
        </p:nvGrpSpPr>
        <p:grpSpPr>
          <a:xfrm>
            <a:off x="1157197" y="4000621"/>
            <a:ext cx="573290" cy="389014"/>
            <a:chOff x="0" y="0"/>
            <a:chExt cx="432339" cy="293370"/>
          </a:xfrm>
        </p:grpSpPr>
        <p:sp>
          <p:nvSpPr>
            <p:cNvPr id="54" name="Freeform 54"/>
            <p:cNvSpPr/>
            <p:nvPr/>
          </p:nvSpPr>
          <p:spPr>
            <a:xfrm>
              <a:off x="49661" y="50800"/>
              <a:ext cx="327175" cy="194310"/>
            </a:xfrm>
            <a:custGeom>
              <a:avLst/>
              <a:gdLst/>
              <a:ahLst/>
              <a:cxnLst/>
              <a:rect l="l" t="t" r="r" b="b"/>
              <a:pathLst>
                <a:path w="327175" h="194310">
                  <a:moveTo>
                    <a:pt x="65727" y="0"/>
                  </a:moveTo>
                  <a:cubicBezTo>
                    <a:pt x="325714" y="146050"/>
                    <a:pt x="325714" y="162560"/>
                    <a:pt x="321332" y="173990"/>
                  </a:cubicBezTo>
                  <a:cubicBezTo>
                    <a:pt x="315490" y="182880"/>
                    <a:pt x="297963" y="190500"/>
                    <a:pt x="287739" y="191770"/>
                  </a:cubicBezTo>
                  <a:cubicBezTo>
                    <a:pt x="278975" y="193040"/>
                    <a:pt x="268751" y="190500"/>
                    <a:pt x="261448" y="185420"/>
                  </a:cubicBezTo>
                  <a:cubicBezTo>
                    <a:pt x="252684" y="180340"/>
                    <a:pt x="243920" y="165100"/>
                    <a:pt x="242460" y="156210"/>
                  </a:cubicBezTo>
                  <a:cubicBezTo>
                    <a:pt x="242460" y="148590"/>
                    <a:pt x="245381" y="139700"/>
                    <a:pt x="251223" y="134620"/>
                  </a:cubicBezTo>
                  <a:cubicBezTo>
                    <a:pt x="257066" y="127000"/>
                    <a:pt x="274593" y="119380"/>
                    <a:pt x="286278" y="119380"/>
                  </a:cubicBezTo>
                  <a:cubicBezTo>
                    <a:pt x="297963" y="119380"/>
                    <a:pt x="314029" y="128270"/>
                    <a:pt x="319872" y="135890"/>
                  </a:cubicBezTo>
                  <a:cubicBezTo>
                    <a:pt x="325714" y="144780"/>
                    <a:pt x="327175" y="161290"/>
                    <a:pt x="322793" y="170180"/>
                  </a:cubicBezTo>
                  <a:cubicBezTo>
                    <a:pt x="318411" y="179070"/>
                    <a:pt x="306726" y="189230"/>
                    <a:pt x="292120" y="190500"/>
                  </a:cubicBezTo>
                  <a:cubicBezTo>
                    <a:pt x="268751" y="194310"/>
                    <a:pt x="227854" y="170180"/>
                    <a:pt x="188417" y="153670"/>
                  </a:cubicBezTo>
                  <a:cubicBezTo>
                    <a:pt x="135836" y="129540"/>
                    <a:pt x="27751" y="83820"/>
                    <a:pt x="8763" y="53340"/>
                  </a:cubicBezTo>
                  <a:cubicBezTo>
                    <a:pt x="0" y="38100"/>
                    <a:pt x="1460" y="19050"/>
                    <a:pt x="10224" y="10160"/>
                  </a:cubicBezTo>
                  <a:cubicBezTo>
                    <a:pt x="18987" y="0"/>
                    <a:pt x="65727" y="0"/>
                    <a:pt x="65727" y="0"/>
                  </a:cubicBezTo>
                </a:path>
              </a:pathLst>
            </a:custGeom>
            <a:solidFill>
              <a:srgbClr val="70BBD6"/>
            </a:solidFill>
            <a:ln cap="sq">
              <a:noFill/>
              <a:prstDash val="solid"/>
              <a:miter/>
            </a:ln>
          </p:spPr>
          <p:txBody>
            <a:bodyPr/>
            <a:lstStyle/>
            <a:p>
              <a:endParaRPr lang="en-GB"/>
            </a:p>
          </p:txBody>
        </p:sp>
      </p:grpSp>
      <p:grpSp>
        <p:nvGrpSpPr>
          <p:cNvPr id="55" name="Group 55"/>
          <p:cNvGrpSpPr/>
          <p:nvPr/>
        </p:nvGrpSpPr>
        <p:grpSpPr>
          <a:xfrm>
            <a:off x="1360559" y="4007357"/>
            <a:ext cx="302139" cy="375542"/>
            <a:chOff x="0" y="0"/>
            <a:chExt cx="227854" cy="283210"/>
          </a:xfrm>
        </p:grpSpPr>
        <p:sp>
          <p:nvSpPr>
            <p:cNvPr id="56" name="Freeform 56"/>
            <p:cNvSpPr/>
            <p:nvPr/>
          </p:nvSpPr>
          <p:spPr>
            <a:xfrm>
              <a:off x="48200" y="50800"/>
              <a:ext cx="121230" cy="184150"/>
            </a:xfrm>
            <a:custGeom>
              <a:avLst/>
              <a:gdLst/>
              <a:ahLst/>
              <a:cxnLst/>
              <a:rect l="l" t="t" r="r" b="b"/>
              <a:pathLst>
                <a:path w="121230" h="184150">
                  <a:moveTo>
                    <a:pt x="119769" y="45720"/>
                  </a:moveTo>
                  <a:cubicBezTo>
                    <a:pt x="77412" y="176530"/>
                    <a:pt x="55503" y="184150"/>
                    <a:pt x="42357" y="181610"/>
                  </a:cubicBezTo>
                  <a:cubicBezTo>
                    <a:pt x="29212" y="177800"/>
                    <a:pt x="11685" y="157480"/>
                    <a:pt x="10224" y="146050"/>
                  </a:cubicBezTo>
                  <a:cubicBezTo>
                    <a:pt x="8764" y="135890"/>
                    <a:pt x="17527" y="120650"/>
                    <a:pt x="27751" y="115570"/>
                  </a:cubicBezTo>
                  <a:cubicBezTo>
                    <a:pt x="39436" y="109220"/>
                    <a:pt x="68648" y="109220"/>
                    <a:pt x="78873" y="115570"/>
                  </a:cubicBezTo>
                  <a:cubicBezTo>
                    <a:pt x="89097" y="121920"/>
                    <a:pt x="97860" y="137160"/>
                    <a:pt x="94939" y="147320"/>
                  </a:cubicBezTo>
                  <a:cubicBezTo>
                    <a:pt x="93479" y="160020"/>
                    <a:pt x="74491" y="179070"/>
                    <a:pt x="61345" y="181610"/>
                  </a:cubicBezTo>
                  <a:cubicBezTo>
                    <a:pt x="46739" y="184150"/>
                    <a:pt x="23370" y="175260"/>
                    <a:pt x="14606" y="161290"/>
                  </a:cubicBezTo>
                  <a:cubicBezTo>
                    <a:pt x="0" y="138430"/>
                    <a:pt x="16067" y="57150"/>
                    <a:pt x="35054" y="30480"/>
                  </a:cubicBezTo>
                  <a:cubicBezTo>
                    <a:pt x="45279" y="13970"/>
                    <a:pt x="67188" y="1270"/>
                    <a:pt x="80333" y="0"/>
                  </a:cubicBezTo>
                  <a:cubicBezTo>
                    <a:pt x="93479" y="0"/>
                    <a:pt x="108085" y="11430"/>
                    <a:pt x="115388" y="19050"/>
                  </a:cubicBezTo>
                  <a:cubicBezTo>
                    <a:pt x="121230" y="26670"/>
                    <a:pt x="119769" y="45720"/>
                    <a:pt x="119769" y="45720"/>
                  </a:cubicBezTo>
                </a:path>
              </a:pathLst>
            </a:custGeom>
            <a:solidFill>
              <a:srgbClr val="70BBD6"/>
            </a:solidFill>
            <a:ln cap="sq">
              <a:noFill/>
              <a:prstDash val="solid"/>
              <a:miter/>
            </a:ln>
          </p:spPr>
          <p:txBody>
            <a:bodyPr/>
            <a:lstStyle/>
            <a:p>
              <a:endParaRPr lang="en-GB"/>
            </a:p>
          </p:txBody>
        </p:sp>
      </p:grpSp>
      <p:grpSp>
        <p:nvGrpSpPr>
          <p:cNvPr id="57" name="Group 57"/>
          <p:cNvGrpSpPr/>
          <p:nvPr/>
        </p:nvGrpSpPr>
        <p:grpSpPr>
          <a:xfrm>
            <a:off x="860732" y="3849057"/>
            <a:ext cx="964521" cy="565839"/>
            <a:chOff x="0" y="0"/>
            <a:chExt cx="727381" cy="426720"/>
          </a:xfrm>
        </p:grpSpPr>
        <p:sp>
          <p:nvSpPr>
            <p:cNvPr id="58" name="Freeform 58"/>
            <p:cNvSpPr/>
            <p:nvPr/>
          </p:nvSpPr>
          <p:spPr>
            <a:xfrm>
              <a:off x="54042" y="50800"/>
              <a:ext cx="617836" cy="335280"/>
            </a:xfrm>
            <a:custGeom>
              <a:avLst/>
              <a:gdLst/>
              <a:ahLst/>
              <a:cxnLst/>
              <a:rect l="l" t="t" r="r" b="b"/>
              <a:pathLst>
                <a:path w="617836" h="335280">
                  <a:moveTo>
                    <a:pt x="11685" y="212090"/>
                  </a:moveTo>
                  <a:cubicBezTo>
                    <a:pt x="242461" y="29210"/>
                    <a:pt x="330097" y="0"/>
                    <a:pt x="379757" y="0"/>
                  </a:cubicBezTo>
                  <a:cubicBezTo>
                    <a:pt x="410430" y="0"/>
                    <a:pt x="441103" y="10160"/>
                    <a:pt x="454248" y="22860"/>
                  </a:cubicBezTo>
                  <a:cubicBezTo>
                    <a:pt x="464472" y="33020"/>
                    <a:pt x="464472" y="44450"/>
                    <a:pt x="464472" y="63500"/>
                  </a:cubicBezTo>
                  <a:cubicBezTo>
                    <a:pt x="464472" y="101600"/>
                    <a:pt x="441103" y="207010"/>
                    <a:pt x="422115" y="242570"/>
                  </a:cubicBezTo>
                  <a:cubicBezTo>
                    <a:pt x="413351" y="259080"/>
                    <a:pt x="406048" y="266700"/>
                    <a:pt x="392903" y="274320"/>
                  </a:cubicBezTo>
                  <a:cubicBezTo>
                    <a:pt x="379757" y="283210"/>
                    <a:pt x="362230" y="285750"/>
                    <a:pt x="340321" y="288290"/>
                  </a:cubicBezTo>
                  <a:cubicBezTo>
                    <a:pt x="299424" y="293370"/>
                    <a:pt x="213249" y="300990"/>
                    <a:pt x="169430" y="287020"/>
                  </a:cubicBezTo>
                  <a:cubicBezTo>
                    <a:pt x="135837" y="276860"/>
                    <a:pt x="93479" y="251460"/>
                    <a:pt x="90558" y="233680"/>
                  </a:cubicBezTo>
                  <a:cubicBezTo>
                    <a:pt x="87637" y="219710"/>
                    <a:pt x="106624" y="207010"/>
                    <a:pt x="125612" y="191770"/>
                  </a:cubicBezTo>
                  <a:cubicBezTo>
                    <a:pt x="160667" y="162560"/>
                    <a:pt x="258527" y="109220"/>
                    <a:pt x="303806" y="90170"/>
                  </a:cubicBezTo>
                  <a:cubicBezTo>
                    <a:pt x="330097" y="78740"/>
                    <a:pt x="350545" y="68580"/>
                    <a:pt x="368073" y="69850"/>
                  </a:cubicBezTo>
                  <a:cubicBezTo>
                    <a:pt x="379757" y="69850"/>
                    <a:pt x="391442" y="77470"/>
                    <a:pt x="398745" y="83820"/>
                  </a:cubicBezTo>
                  <a:cubicBezTo>
                    <a:pt x="404588" y="91440"/>
                    <a:pt x="410430" y="101600"/>
                    <a:pt x="408970" y="113030"/>
                  </a:cubicBezTo>
                  <a:cubicBezTo>
                    <a:pt x="407509" y="133350"/>
                    <a:pt x="379757" y="167640"/>
                    <a:pt x="362230" y="193040"/>
                  </a:cubicBezTo>
                  <a:cubicBezTo>
                    <a:pt x="344703" y="217170"/>
                    <a:pt x="321333" y="251460"/>
                    <a:pt x="300885" y="261620"/>
                  </a:cubicBezTo>
                  <a:cubicBezTo>
                    <a:pt x="289200" y="267970"/>
                    <a:pt x="277515" y="269240"/>
                    <a:pt x="267291" y="266700"/>
                  </a:cubicBezTo>
                  <a:cubicBezTo>
                    <a:pt x="257067" y="264160"/>
                    <a:pt x="243921" y="257810"/>
                    <a:pt x="238079" y="250190"/>
                  </a:cubicBezTo>
                  <a:cubicBezTo>
                    <a:pt x="230776" y="242570"/>
                    <a:pt x="227855" y="229870"/>
                    <a:pt x="227855" y="220980"/>
                  </a:cubicBezTo>
                  <a:cubicBezTo>
                    <a:pt x="229315" y="212090"/>
                    <a:pt x="235158" y="200660"/>
                    <a:pt x="243921" y="194310"/>
                  </a:cubicBezTo>
                  <a:cubicBezTo>
                    <a:pt x="254145" y="186690"/>
                    <a:pt x="271673" y="185420"/>
                    <a:pt x="293582" y="182880"/>
                  </a:cubicBezTo>
                  <a:cubicBezTo>
                    <a:pt x="337400" y="180340"/>
                    <a:pt x="427957" y="181610"/>
                    <a:pt x="482000" y="193040"/>
                  </a:cubicBezTo>
                  <a:cubicBezTo>
                    <a:pt x="525818" y="201930"/>
                    <a:pt x="576939" y="220980"/>
                    <a:pt x="597387" y="236220"/>
                  </a:cubicBezTo>
                  <a:cubicBezTo>
                    <a:pt x="607612" y="245110"/>
                    <a:pt x="613454" y="252730"/>
                    <a:pt x="614915" y="261620"/>
                  </a:cubicBezTo>
                  <a:cubicBezTo>
                    <a:pt x="616375" y="270510"/>
                    <a:pt x="614915" y="283210"/>
                    <a:pt x="609072" y="290830"/>
                  </a:cubicBezTo>
                  <a:cubicBezTo>
                    <a:pt x="603230" y="298450"/>
                    <a:pt x="595927" y="304800"/>
                    <a:pt x="582781" y="309880"/>
                  </a:cubicBezTo>
                  <a:cubicBezTo>
                    <a:pt x="553569" y="320040"/>
                    <a:pt x="455709" y="335280"/>
                    <a:pt x="423576" y="322580"/>
                  </a:cubicBezTo>
                  <a:cubicBezTo>
                    <a:pt x="404588" y="314960"/>
                    <a:pt x="389982" y="294640"/>
                    <a:pt x="389982" y="280670"/>
                  </a:cubicBezTo>
                  <a:cubicBezTo>
                    <a:pt x="391442" y="267970"/>
                    <a:pt x="411891" y="245110"/>
                    <a:pt x="427957" y="242570"/>
                  </a:cubicBezTo>
                  <a:cubicBezTo>
                    <a:pt x="442563" y="238760"/>
                    <a:pt x="471775" y="251460"/>
                    <a:pt x="480539" y="262890"/>
                  </a:cubicBezTo>
                  <a:cubicBezTo>
                    <a:pt x="487842" y="273050"/>
                    <a:pt x="487842" y="292100"/>
                    <a:pt x="482000" y="302260"/>
                  </a:cubicBezTo>
                  <a:cubicBezTo>
                    <a:pt x="474697" y="312420"/>
                    <a:pt x="457169" y="322580"/>
                    <a:pt x="444024" y="323850"/>
                  </a:cubicBezTo>
                  <a:cubicBezTo>
                    <a:pt x="430879" y="326390"/>
                    <a:pt x="410430" y="318770"/>
                    <a:pt x="403127" y="309880"/>
                  </a:cubicBezTo>
                  <a:cubicBezTo>
                    <a:pt x="394363" y="302260"/>
                    <a:pt x="388521" y="283210"/>
                    <a:pt x="391442" y="271780"/>
                  </a:cubicBezTo>
                  <a:cubicBezTo>
                    <a:pt x="395824" y="261620"/>
                    <a:pt x="406048" y="250190"/>
                    <a:pt x="422115" y="243840"/>
                  </a:cubicBezTo>
                  <a:cubicBezTo>
                    <a:pt x="454248" y="229870"/>
                    <a:pt x="556491" y="219710"/>
                    <a:pt x="587163" y="231140"/>
                  </a:cubicBezTo>
                  <a:cubicBezTo>
                    <a:pt x="603230" y="237490"/>
                    <a:pt x="611993" y="250190"/>
                    <a:pt x="614915" y="261620"/>
                  </a:cubicBezTo>
                  <a:cubicBezTo>
                    <a:pt x="617836" y="273050"/>
                    <a:pt x="611993" y="290830"/>
                    <a:pt x="601769" y="298450"/>
                  </a:cubicBezTo>
                  <a:cubicBezTo>
                    <a:pt x="593006" y="307340"/>
                    <a:pt x="575478" y="312420"/>
                    <a:pt x="559412" y="311150"/>
                  </a:cubicBezTo>
                  <a:cubicBezTo>
                    <a:pt x="538963" y="309880"/>
                    <a:pt x="518515" y="288290"/>
                    <a:pt x="487842" y="280670"/>
                  </a:cubicBezTo>
                  <a:cubicBezTo>
                    <a:pt x="442563" y="267970"/>
                    <a:pt x="350545" y="254000"/>
                    <a:pt x="311109" y="256540"/>
                  </a:cubicBezTo>
                  <a:cubicBezTo>
                    <a:pt x="290661" y="256540"/>
                    <a:pt x="280436" y="267970"/>
                    <a:pt x="267291" y="266700"/>
                  </a:cubicBezTo>
                  <a:cubicBezTo>
                    <a:pt x="255606" y="265430"/>
                    <a:pt x="243921" y="259080"/>
                    <a:pt x="238079" y="250190"/>
                  </a:cubicBezTo>
                  <a:cubicBezTo>
                    <a:pt x="230776" y="238760"/>
                    <a:pt x="229315" y="220980"/>
                    <a:pt x="236618" y="201930"/>
                  </a:cubicBezTo>
                  <a:cubicBezTo>
                    <a:pt x="246842" y="168910"/>
                    <a:pt x="306727" y="91440"/>
                    <a:pt x="334479" y="74930"/>
                  </a:cubicBezTo>
                  <a:cubicBezTo>
                    <a:pt x="346164" y="68580"/>
                    <a:pt x="356388" y="67310"/>
                    <a:pt x="368073" y="69850"/>
                  </a:cubicBezTo>
                  <a:cubicBezTo>
                    <a:pt x="381218" y="71120"/>
                    <a:pt x="398745" y="82550"/>
                    <a:pt x="404588" y="92710"/>
                  </a:cubicBezTo>
                  <a:cubicBezTo>
                    <a:pt x="410430" y="105410"/>
                    <a:pt x="407509" y="124460"/>
                    <a:pt x="395824" y="140970"/>
                  </a:cubicBezTo>
                  <a:cubicBezTo>
                    <a:pt x="370994" y="172720"/>
                    <a:pt x="258527" y="227330"/>
                    <a:pt x="217630" y="242570"/>
                  </a:cubicBezTo>
                  <a:cubicBezTo>
                    <a:pt x="198643" y="250190"/>
                    <a:pt x="181115" y="257810"/>
                    <a:pt x="172352" y="252730"/>
                  </a:cubicBezTo>
                  <a:cubicBezTo>
                    <a:pt x="163588" y="246380"/>
                    <a:pt x="159206" y="213360"/>
                    <a:pt x="169430" y="203200"/>
                  </a:cubicBezTo>
                  <a:cubicBezTo>
                    <a:pt x="184036" y="189230"/>
                    <a:pt x="254145" y="208280"/>
                    <a:pt x="283358" y="201930"/>
                  </a:cubicBezTo>
                  <a:cubicBezTo>
                    <a:pt x="303806" y="198120"/>
                    <a:pt x="319873" y="195580"/>
                    <a:pt x="333018" y="181610"/>
                  </a:cubicBezTo>
                  <a:cubicBezTo>
                    <a:pt x="353467" y="158750"/>
                    <a:pt x="347624" y="66040"/>
                    <a:pt x="366612" y="59690"/>
                  </a:cubicBezTo>
                  <a:cubicBezTo>
                    <a:pt x="376836" y="57150"/>
                    <a:pt x="404588" y="74930"/>
                    <a:pt x="403127" y="82550"/>
                  </a:cubicBezTo>
                  <a:cubicBezTo>
                    <a:pt x="401666" y="100330"/>
                    <a:pt x="268751" y="115570"/>
                    <a:pt x="211788" y="147320"/>
                  </a:cubicBezTo>
                  <a:cubicBezTo>
                    <a:pt x="154824" y="179070"/>
                    <a:pt x="94940" y="262890"/>
                    <a:pt x="59885" y="274320"/>
                  </a:cubicBezTo>
                  <a:cubicBezTo>
                    <a:pt x="46740" y="279400"/>
                    <a:pt x="37976" y="276860"/>
                    <a:pt x="29212" y="274320"/>
                  </a:cubicBezTo>
                  <a:cubicBezTo>
                    <a:pt x="18988" y="270510"/>
                    <a:pt x="8764" y="264160"/>
                    <a:pt x="4382" y="255270"/>
                  </a:cubicBezTo>
                  <a:cubicBezTo>
                    <a:pt x="0" y="245110"/>
                    <a:pt x="11685" y="212090"/>
                    <a:pt x="11685" y="212090"/>
                  </a:cubicBezTo>
                </a:path>
              </a:pathLst>
            </a:custGeom>
            <a:solidFill>
              <a:srgbClr val="70BBD6"/>
            </a:solidFill>
            <a:ln cap="sq">
              <a:noFill/>
              <a:prstDash val="solid"/>
              <a:miter/>
            </a:ln>
          </p:spPr>
          <p:txBody>
            <a:bodyPr/>
            <a:lstStyle/>
            <a:p>
              <a:endParaRPr lang="en-GB"/>
            </a:p>
          </p:txBody>
        </p:sp>
      </p:grpSp>
      <p:grpSp>
        <p:nvGrpSpPr>
          <p:cNvPr id="59" name="Group 59"/>
          <p:cNvGrpSpPr/>
          <p:nvPr/>
        </p:nvGrpSpPr>
        <p:grpSpPr>
          <a:xfrm>
            <a:off x="948023" y="3769907"/>
            <a:ext cx="701118" cy="530474"/>
            <a:chOff x="0" y="0"/>
            <a:chExt cx="528739" cy="400050"/>
          </a:xfrm>
        </p:grpSpPr>
        <p:sp>
          <p:nvSpPr>
            <p:cNvPr id="60" name="Freeform 60"/>
            <p:cNvSpPr/>
            <p:nvPr/>
          </p:nvSpPr>
          <p:spPr>
            <a:xfrm>
              <a:off x="58424" y="50800"/>
              <a:ext cx="411890" cy="302260"/>
            </a:xfrm>
            <a:custGeom>
              <a:avLst/>
              <a:gdLst/>
              <a:ahLst/>
              <a:cxnLst/>
              <a:rect l="l" t="t" r="r" b="b"/>
              <a:pathLst>
                <a:path w="411890" h="302260">
                  <a:moveTo>
                    <a:pt x="0" y="261620"/>
                  </a:moveTo>
                  <a:cubicBezTo>
                    <a:pt x="49661" y="146050"/>
                    <a:pt x="119770" y="88900"/>
                    <a:pt x="178194" y="57150"/>
                  </a:cubicBezTo>
                  <a:cubicBezTo>
                    <a:pt x="232236" y="27940"/>
                    <a:pt x="322794" y="1270"/>
                    <a:pt x="357848" y="0"/>
                  </a:cubicBezTo>
                  <a:cubicBezTo>
                    <a:pt x="372454" y="0"/>
                    <a:pt x="379757" y="1270"/>
                    <a:pt x="388521" y="7620"/>
                  </a:cubicBezTo>
                  <a:cubicBezTo>
                    <a:pt x="398745" y="13970"/>
                    <a:pt x="410430" y="31750"/>
                    <a:pt x="410430" y="43180"/>
                  </a:cubicBezTo>
                  <a:cubicBezTo>
                    <a:pt x="411891" y="54610"/>
                    <a:pt x="401666" y="73660"/>
                    <a:pt x="389981" y="80010"/>
                  </a:cubicBezTo>
                  <a:cubicBezTo>
                    <a:pt x="375375" y="86360"/>
                    <a:pt x="341782" y="85090"/>
                    <a:pt x="328636" y="77470"/>
                  </a:cubicBezTo>
                  <a:cubicBezTo>
                    <a:pt x="316951" y="69850"/>
                    <a:pt x="309648" y="50800"/>
                    <a:pt x="311109" y="39370"/>
                  </a:cubicBezTo>
                  <a:cubicBezTo>
                    <a:pt x="312569" y="26670"/>
                    <a:pt x="324254" y="10160"/>
                    <a:pt x="337400" y="5080"/>
                  </a:cubicBezTo>
                  <a:cubicBezTo>
                    <a:pt x="352006" y="0"/>
                    <a:pt x="385600" y="5080"/>
                    <a:pt x="397284" y="12700"/>
                  </a:cubicBezTo>
                  <a:cubicBezTo>
                    <a:pt x="406048" y="19050"/>
                    <a:pt x="410430" y="29210"/>
                    <a:pt x="410430" y="38100"/>
                  </a:cubicBezTo>
                  <a:cubicBezTo>
                    <a:pt x="411891" y="49530"/>
                    <a:pt x="407509" y="64770"/>
                    <a:pt x="394363" y="76200"/>
                  </a:cubicBezTo>
                  <a:cubicBezTo>
                    <a:pt x="369533" y="96520"/>
                    <a:pt x="286279" y="105410"/>
                    <a:pt x="245382" y="123190"/>
                  </a:cubicBezTo>
                  <a:cubicBezTo>
                    <a:pt x="213248" y="135890"/>
                    <a:pt x="189879" y="149860"/>
                    <a:pt x="165048" y="167640"/>
                  </a:cubicBezTo>
                  <a:cubicBezTo>
                    <a:pt x="138758" y="187960"/>
                    <a:pt x="105164" y="214630"/>
                    <a:pt x="90558" y="238760"/>
                  </a:cubicBezTo>
                  <a:cubicBezTo>
                    <a:pt x="77412" y="257810"/>
                    <a:pt x="83255" y="284480"/>
                    <a:pt x="70109" y="293370"/>
                  </a:cubicBezTo>
                  <a:cubicBezTo>
                    <a:pt x="59885" y="300990"/>
                    <a:pt x="40897" y="302260"/>
                    <a:pt x="29212" y="298450"/>
                  </a:cubicBezTo>
                  <a:cubicBezTo>
                    <a:pt x="16067" y="293370"/>
                    <a:pt x="0" y="261620"/>
                    <a:pt x="0" y="261620"/>
                  </a:cubicBezTo>
                </a:path>
              </a:pathLst>
            </a:custGeom>
            <a:solidFill>
              <a:srgbClr val="70BBD6"/>
            </a:solidFill>
            <a:ln cap="sq">
              <a:noFill/>
              <a:prstDash val="solid"/>
              <a:miter/>
            </a:ln>
          </p:spPr>
          <p:txBody>
            <a:bodyPr/>
            <a:lstStyle/>
            <a:p>
              <a:endParaRPr lang="en-GB"/>
            </a:p>
          </p:txBody>
        </p:sp>
      </p:grpSp>
      <p:grpSp>
        <p:nvGrpSpPr>
          <p:cNvPr id="61" name="Group 61"/>
          <p:cNvGrpSpPr/>
          <p:nvPr/>
        </p:nvGrpSpPr>
        <p:grpSpPr>
          <a:xfrm>
            <a:off x="930592" y="3749698"/>
            <a:ext cx="749537" cy="545630"/>
            <a:chOff x="0" y="0"/>
            <a:chExt cx="565254" cy="411480"/>
          </a:xfrm>
        </p:grpSpPr>
        <p:sp>
          <p:nvSpPr>
            <p:cNvPr id="62" name="Freeform 62"/>
            <p:cNvSpPr/>
            <p:nvPr/>
          </p:nvSpPr>
          <p:spPr>
            <a:xfrm>
              <a:off x="58424" y="45720"/>
              <a:ext cx="452787" cy="320040"/>
            </a:xfrm>
            <a:custGeom>
              <a:avLst/>
              <a:gdLst/>
              <a:ahLst/>
              <a:cxnLst/>
              <a:rect l="l" t="t" r="r" b="b"/>
              <a:pathLst>
                <a:path w="452787" h="320040">
                  <a:moveTo>
                    <a:pt x="0" y="262890"/>
                  </a:moveTo>
                  <a:cubicBezTo>
                    <a:pt x="144600" y="76200"/>
                    <a:pt x="173812" y="59690"/>
                    <a:pt x="207406" y="44450"/>
                  </a:cubicBezTo>
                  <a:cubicBezTo>
                    <a:pt x="238079" y="30480"/>
                    <a:pt x="271673" y="20320"/>
                    <a:pt x="308188" y="16510"/>
                  </a:cubicBezTo>
                  <a:cubicBezTo>
                    <a:pt x="349085" y="11430"/>
                    <a:pt x="423575" y="5080"/>
                    <a:pt x="442563" y="20320"/>
                  </a:cubicBezTo>
                  <a:cubicBezTo>
                    <a:pt x="452787" y="29210"/>
                    <a:pt x="452787" y="49530"/>
                    <a:pt x="446945" y="60960"/>
                  </a:cubicBezTo>
                  <a:cubicBezTo>
                    <a:pt x="441103" y="72390"/>
                    <a:pt x="425036" y="85090"/>
                    <a:pt x="410430" y="87630"/>
                  </a:cubicBezTo>
                  <a:cubicBezTo>
                    <a:pt x="397284" y="90170"/>
                    <a:pt x="375375" y="85090"/>
                    <a:pt x="365151" y="76200"/>
                  </a:cubicBezTo>
                  <a:cubicBezTo>
                    <a:pt x="354927" y="68580"/>
                    <a:pt x="347624" y="49530"/>
                    <a:pt x="350545" y="38100"/>
                  </a:cubicBezTo>
                  <a:cubicBezTo>
                    <a:pt x="352006" y="25400"/>
                    <a:pt x="366612" y="10160"/>
                    <a:pt x="378297" y="5080"/>
                  </a:cubicBezTo>
                  <a:cubicBezTo>
                    <a:pt x="391442" y="0"/>
                    <a:pt x="414812" y="2540"/>
                    <a:pt x="426497" y="7620"/>
                  </a:cubicBezTo>
                  <a:cubicBezTo>
                    <a:pt x="435260" y="11430"/>
                    <a:pt x="444024" y="19050"/>
                    <a:pt x="446945" y="29210"/>
                  </a:cubicBezTo>
                  <a:cubicBezTo>
                    <a:pt x="449866" y="41910"/>
                    <a:pt x="441103" y="71120"/>
                    <a:pt x="430878" y="80010"/>
                  </a:cubicBezTo>
                  <a:cubicBezTo>
                    <a:pt x="423575" y="86360"/>
                    <a:pt x="410430" y="90170"/>
                    <a:pt x="400206" y="88900"/>
                  </a:cubicBezTo>
                  <a:cubicBezTo>
                    <a:pt x="387060" y="87630"/>
                    <a:pt x="363691" y="66040"/>
                    <a:pt x="357848" y="69850"/>
                  </a:cubicBezTo>
                  <a:cubicBezTo>
                    <a:pt x="353466" y="72390"/>
                    <a:pt x="366612" y="90170"/>
                    <a:pt x="359309" y="97790"/>
                  </a:cubicBezTo>
                  <a:cubicBezTo>
                    <a:pt x="344703" y="115570"/>
                    <a:pt x="259988" y="107950"/>
                    <a:pt x="216170" y="133350"/>
                  </a:cubicBezTo>
                  <a:cubicBezTo>
                    <a:pt x="157745" y="168910"/>
                    <a:pt x="102242" y="299720"/>
                    <a:pt x="59885" y="313690"/>
                  </a:cubicBezTo>
                  <a:cubicBezTo>
                    <a:pt x="40897" y="320040"/>
                    <a:pt x="18988" y="314960"/>
                    <a:pt x="8764" y="306070"/>
                  </a:cubicBezTo>
                  <a:cubicBezTo>
                    <a:pt x="0" y="297180"/>
                    <a:pt x="0" y="262890"/>
                    <a:pt x="0" y="262890"/>
                  </a:cubicBezTo>
                </a:path>
              </a:pathLst>
            </a:custGeom>
            <a:solidFill>
              <a:srgbClr val="70BBD6"/>
            </a:solidFill>
            <a:ln cap="sq">
              <a:noFill/>
              <a:prstDash val="solid"/>
              <a:miter/>
            </a:ln>
          </p:spPr>
          <p:txBody>
            <a:bodyPr/>
            <a:lstStyle/>
            <a:p>
              <a:endParaRPr lang="en-GB"/>
            </a:p>
          </p:txBody>
        </p:sp>
      </p:grpSp>
      <p:grpSp>
        <p:nvGrpSpPr>
          <p:cNvPr id="63" name="Group 63"/>
          <p:cNvGrpSpPr/>
          <p:nvPr/>
        </p:nvGrpSpPr>
        <p:grpSpPr>
          <a:xfrm>
            <a:off x="7145748" y="3732858"/>
            <a:ext cx="813451" cy="631517"/>
            <a:chOff x="0" y="0"/>
            <a:chExt cx="613454" cy="476250"/>
          </a:xfrm>
        </p:grpSpPr>
        <p:sp>
          <p:nvSpPr>
            <p:cNvPr id="64" name="Freeform 64"/>
            <p:cNvSpPr/>
            <p:nvPr/>
          </p:nvSpPr>
          <p:spPr>
            <a:xfrm>
              <a:off x="52582" y="50800"/>
              <a:ext cx="503908" cy="383540"/>
            </a:xfrm>
            <a:custGeom>
              <a:avLst/>
              <a:gdLst/>
              <a:ahLst/>
              <a:cxnLst/>
              <a:rect l="l" t="t" r="r" b="b"/>
              <a:pathLst>
                <a:path w="503908" h="383540">
                  <a:moveTo>
                    <a:pt x="64266" y="0"/>
                  </a:moveTo>
                  <a:cubicBezTo>
                    <a:pt x="214709" y="57150"/>
                    <a:pt x="306727" y="110490"/>
                    <a:pt x="357848" y="149860"/>
                  </a:cubicBezTo>
                  <a:cubicBezTo>
                    <a:pt x="397284" y="181610"/>
                    <a:pt x="427957" y="212090"/>
                    <a:pt x="452787" y="245110"/>
                  </a:cubicBezTo>
                  <a:cubicBezTo>
                    <a:pt x="473235" y="273050"/>
                    <a:pt x="500987" y="309880"/>
                    <a:pt x="500987" y="331470"/>
                  </a:cubicBezTo>
                  <a:cubicBezTo>
                    <a:pt x="502448" y="342900"/>
                    <a:pt x="495144" y="353060"/>
                    <a:pt x="487842" y="359410"/>
                  </a:cubicBezTo>
                  <a:cubicBezTo>
                    <a:pt x="479078" y="367030"/>
                    <a:pt x="467393" y="373380"/>
                    <a:pt x="455708" y="373380"/>
                  </a:cubicBezTo>
                  <a:cubicBezTo>
                    <a:pt x="441102" y="373380"/>
                    <a:pt x="425036" y="358140"/>
                    <a:pt x="411890" y="358140"/>
                  </a:cubicBezTo>
                  <a:cubicBezTo>
                    <a:pt x="397284" y="358140"/>
                    <a:pt x="389981" y="370840"/>
                    <a:pt x="369533" y="374650"/>
                  </a:cubicBezTo>
                  <a:cubicBezTo>
                    <a:pt x="318411" y="383540"/>
                    <a:pt x="148981" y="383540"/>
                    <a:pt x="94939" y="373380"/>
                  </a:cubicBezTo>
                  <a:cubicBezTo>
                    <a:pt x="70109" y="368300"/>
                    <a:pt x="55503" y="364490"/>
                    <a:pt x="43818" y="354330"/>
                  </a:cubicBezTo>
                  <a:cubicBezTo>
                    <a:pt x="33594" y="344170"/>
                    <a:pt x="30672" y="332740"/>
                    <a:pt x="26291" y="314960"/>
                  </a:cubicBezTo>
                  <a:cubicBezTo>
                    <a:pt x="16066" y="273050"/>
                    <a:pt x="0" y="147320"/>
                    <a:pt x="17527" y="110490"/>
                  </a:cubicBezTo>
                  <a:cubicBezTo>
                    <a:pt x="27751" y="92710"/>
                    <a:pt x="45278" y="81280"/>
                    <a:pt x="59885" y="78740"/>
                  </a:cubicBezTo>
                  <a:cubicBezTo>
                    <a:pt x="71569" y="76200"/>
                    <a:pt x="84715" y="80010"/>
                    <a:pt x="93478" y="85090"/>
                  </a:cubicBezTo>
                  <a:cubicBezTo>
                    <a:pt x="103703" y="92710"/>
                    <a:pt x="115387" y="120650"/>
                    <a:pt x="115387" y="120650"/>
                  </a:cubicBezTo>
                  <a:cubicBezTo>
                    <a:pt x="115387" y="120650"/>
                    <a:pt x="84715" y="85090"/>
                    <a:pt x="87636" y="81280"/>
                  </a:cubicBezTo>
                  <a:cubicBezTo>
                    <a:pt x="90557" y="78740"/>
                    <a:pt x="115387" y="91440"/>
                    <a:pt x="137297" y="102870"/>
                  </a:cubicBezTo>
                  <a:cubicBezTo>
                    <a:pt x="179654" y="125730"/>
                    <a:pt x="283357" y="184150"/>
                    <a:pt x="321333" y="218440"/>
                  </a:cubicBezTo>
                  <a:cubicBezTo>
                    <a:pt x="344702" y="237490"/>
                    <a:pt x="366611" y="255270"/>
                    <a:pt x="368072" y="274320"/>
                  </a:cubicBezTo>
                  <a:cubicBezTo>
                    <a:pt x="370993" y="290830"/>
                    <a:pt x="362230" y="312420"/>
                    <a:pt x="343242" y="323850"/>
                  </a:cubicBezTo>
                  <a:cubicBezTo>
                    <a:pt x="309648" y="344170"/>
                    <a:pt x="185496" y="347980"/>
                    <a:pt x="143139" y="335280"/>
                  </a:cubicBezTo>
                  <a:cubicBezTo>
                    <a:pt x="116848" y="327660"/>
                    <a:pt x="100781" y="311150"/>
                    <a:pt x="90557" y="293370"/>
                  </a:cubicBezTo>
                  <a:cubicBezTo>
                    <a:pt x="78872" y="275590"/>
                    <a:pt x="75951" y="242570"/>
                    <a:pt x="80333" y="223520"/>
                  </a:cubicBezTo>
                  <a:cubicBezTo>
                    <a:pt x="81794" y="208280"/>
                    <a:pt x="89097" y="193040"/>
                    <a:pt x="100781" y="186690"/>
                  </a:cubicBezTo>
                  <a:cubicBezTo>
                    <a:pt x="113927" y="180340"/>
                    <a:pt x="140218" y="179070"/>
                    <a:pt x="157745" y="185420"/>
                  </a:cubicBezTo>
                  <a:cubicBezTo>
                    <a:pt x="182575" y="195580"/>
                    <a:pt x="223472" y="236220"/>
                    <a:pt x="229315" y="259080"/>
                  </a:cubicBezTo>
                  <a:cubicBezTo>
                    <a:pt x="232236" y="276860"/>
                    <a:pt x="220551" y="300990"/>
                    <a:pt x="208866" y="309880"/>
                  </a:cubicBezTo>
                  <a:cubicBezTo>
                    <a:pt x="197181" y="317500"/>
                    <a:pt x="173812" y="317500"/>
                    <a:pt x="162127" y="313690"/>
                  </a:cubicBezTo>
                  <a:cubicBezTo>
                    <a:pt x="148981" y="308610"/>
                    <a:pt x="134375" y="293370"/>
                    <a:pt x="131454" y="281940"/>
                  </a:cubicBezTo>
                  <a:cubicBezTo>
                    <a:pt x="128533" y="269240"/>
                    <a:pt x="134375" y="251460"/>
                    <a:pt x="144600" y="242570"/>
                  </a:cubicBezTo>
                  <a:cubicBezTo>
                    <a:pt x="154824" y="233680"/>
                    <a:pt x="175272" y="227330"/>
                    <a:pt x="189878" y="229870"/>
                  </a:cubicBezTo>
                  <a:cubicBezTo>
                    <a:pt x="203024" y="231140"/>
                    <a:pt x="220551" y="243840"/>
                    <a:pt x="226393" y="255270"/>
                  </a:cubicBezTo>
                  <a:cubicBezTo>
                    <a:pt x="232236" y="265430"/>
                    <a:pt x="232236" y="285750"/>
                    <a:pt x="223472" y="295910"/>
                  </a:cubicBezTo>
                  <a:cubicBezTo>
                    <a:pt x="214709" y="307340"/>
                    <a:pt x="185496" y="317500"/>
                    <a:pt x="166509" y="314960"/>
                  </a:cubicBezTo>
                  <a:cubicBezTo>
                    <a:pt x="143139" y="311150"/>
                    <a:pt x="111006" y="280670"/>
                    <a:pt x="96400" y="262890"/>
                  </a:cubicBezTo>
                  <a:cubicBezTo>
                    <a:pt x="86175" y="250190"/>
                    <a:pt x="78872" y="236220"/>
                    <a:pt x="80333" y="223520"/>
                  </a:cubicBezTo>
                  <a:cubicBezTo>
                    <a:pt x="80333" y="210820"/>
                    <a:pt x="89097" y="193040"/>
                    <a:pt x="100781" y="186690"/>
                  </a:cubicBezTo>
                  <a:cubicBezTo>
                    <a:pt x="113927" y="180340"/>
                    <a:pt x="141678" y="177800"/>
                    <a:pt x="157745" y="185420"/>
                  </a:cubicBezTo>
                  <a:cubicBezTo>
                    <a:pt x="178193" y="195580"/>
                    <a:pt x="181115" y="241300"/>
                    <a:pt x="204484" y="251460"/>
                  </a:cubicBezTo>
                  <a:cubicBezTo>
                    <a:pt x="227854" y="262890"/>
                    <a:pt x="289199" y="234950"/>
                    <a:pt x="297963" y="245110"/>
                  </a:cubicBezTo>
                  <a:cubicBezTo>
                    <a:pt x="303805" y="254000"/>
                    <a:pt x="290660" y="288290"/>
                    <a:pt x="273133" y="293370"/>
                  </a:cubicBezTo>
                  <a:cubicBezTo>
                    <a:pt x="238078" y="300990"/>
                    <a:pt x="102242" y="196850"/>
                    <a:pt x="59885" y="163830"/>
                  </a:cubicBezTo>
                  <a:cubicBezTo>
                    <a:pt x="37975" y="147320"/>
                    <a:pt x="18988" y="134620"/>
                    <a:pt x="16066" y="120650"/>
                  </a:cubicBezTo>
                  <a:cubicBezTo>
                    <a:pt x="14606" y="110490"/>
                    <a:pt x="21909" y="99060"/>
                    <a:pt x="29212" y="92710"/>
                  </a:cubicBezTo>
                  <a:cubicBezTo>
                    <a:pt x="36515" y="85090"/>
                    <a:pt x="49660" y="80010"/>
                    <a:pt x="59885" y="78740"/>
                  </a:cubicBezTo>
                  <a:cubicBezTo>
                    <a:pt x="71569" y="77470"/>
                    <a:pt x="84715" y="80010"/>
                    <a:pt x="93478" y="85090"/>
                  </a:cubicBezTo>
                  <a:cubicBezTo>
                    <a:pt x="103703" y="91440"/>
                    <a:pt x="109545" y="97790"/>
                    <a:pt x="113927" y="110490"/>
                  </a:cubicBezTo>
                  <a:cubicBezTo>
                    <a:pt x="124151" y="135890"/>
                    <a:pt x="124151" y="207010"/>
                    <a:pt x="118309" y="240030"/>
                  </a:cubicBezTo>
                  <a:cubicBezTo>
                    <a:pt x="113927" y="260350"/>
                    <a:pt x="89097" y="278130"/>
                    <a:pt x="99321" y="289560"/>
                  </a:cubicBezTo>
                  <a:cubicBezTo>
                    <a:pt x="121230" y="316230"/>
                    <a:pt x="363690" y="278130"/>
                    <a:pt x="429417" y="285750"/>
                  </a:cubicBezTo>
                  <a:cubicBezTo>
                    <a:pt x="458629" y="289560"/>
                    <a:pt x="477617" y="292100"/>
                    <a:pt x="489302" y="300990"/>
                  </a:cubicBezTo>
                  <a:cubicBezTo>
                    <a:pt x="498066" y="308610"/>
                    <a:pt x="503908" y="321310"/>
                    <a:pt x="500987" y="331470"/>
                  </a:cubicBezTo>
                  <a:cubicBezTo>
                    <a:pt x="499526" y="344170"/>
                    <a:pt x="481999" y="365760"/>
                    <a:pt x="467393" y="370840"/>
                  </a:cubicBezTo>
                  <a:cubicBezTo>
                    <a:pt x="454248" y="375920"/>
                    <a:pt x="435260" y="373380"/>
                    <a:pt x="420654" y="365760"/>
                  </a:cubicBezTo>
                  <a:cubicBezTo>
                    <a:pt x="394363" y="350520"/>
                    <a:pt x="372454" y="293370"/>
                    <a:pt x="346163" y="264160"/>
                  </a:cubicBezTo>
                  <a:cubicBezTo>
                    <a:pt x="324254" y="240030"/>
                    <a:pt x="308187" y="224790"/>
                    <a:pt x="278975" y="203200"/>
                  </a:cubicBezTo>
                  <a:cubicBezTo>
                    <a:pt x="238078" y="172720"/>
                    <a:pt x="165048" y="127000"/>
                    <a:pt x="115387" y="102870"/>
                  </a:cubicBezTo>
                  <a:cubicBezTo>
                    <a:pt x="80333" y="85090"/>
                    <a:pt x="35054" y="80010"/>
                    <a:pt x="18988" y="64770"/>
                  </a:cubicBezTo>
                  <a:cubicBezTo>
                    <a:pt x="10224" y="57150"/>
                    <a:pt x="5842" y="48260"/>
                    <a:pt x="5842" y="39370"/>
                  </a:cubicBezTo>
                  <a:cubicBezTo>
                    <a:pt x="5842" y="30480"/>
                    <a:pt x="8763" y="19050"/>
                    <a:pt x="16066" y="12700"/>
                  </a:cubicBezTo>
                  <a:cubicBezTo>
                    <a:pt x="24830" y="5080"/>
                    <a:pt x="64266" y="0"/>
                    <a:pt x="64266" y="0"/>
                  </a:cubicBezTo>
                </a:path>
              </a:pathLst>
            </a:custGeom>
            <a:solidFill>
              <a:srgbClr val="70BBD6"/>
            </a:solidFill>
            <a:ln cap="sq">
              <a:noFill/>
              <a:prstDash val="solid"/>
              <a:miter/>
            </a:ln>
          </p:spPr>
          <p:txBody>
            <a:bodyPr/>
            <a:lstStyle/>
            <a:p>
              <a:endParaRPr lang="en-GB"/>
            </a:p>
          </p:txBody>
        </p:sp>
      </p:grpSp>
      <p:grpSp>
        <p:nvGrpSpPr>
          <p:cNvPr id="65" name="Group 65"/>
          <p:cNvGrpSpPr/>
          <p:nvPr/>
        </p:nvGrpSpPr>
        <p:grpSpPr>
          <a:xfrm>
            <a:off x="7199978" y="3744646"/>
            <a:ext cx="668192" cy="490057"/>
            <a:chOff x="0" y="0"/>
            <a:chExt cx="503908" cy="369570"/>
          </a:xfrm>
        </p:grpSpPr>
        <p:sp>
          <p:nvSpPr>
            <p:cNvPr id="66" name="Freeform 66"/>
            <p:cNvSpPr/>
            <p:nvPr/>
          </p:nvSpPr>
          <p:spPr>
            <a:xfrm>
              <a:off x="52582" y="45720"/>
              <a:ext cx="395824" cy="274320"/>
            </a:xfrm>
            <a:custGeom>
              <a:avLst/>
              <a:gdLst/>
              <a:ahLst/>
              <a:cxnLst/>
              <a:rect l="l" t="t" r="r" b="b"/>
              <a:pathLst>
                <a:path w="395824" h="274320">
                  <a:moveTo>
                    <a:pt x="311108" y="255270"/>
                  </a:moveTo>
                  <a:cubicBezTo>
                    <a:pt x="179654" y="114300"/>
                    <a:pt x="151903" y="104140"/>
                    <a:pt x="122690" y="96520"/>
                  </a:cubicBezTo>
                  <a:cubicBezTo>
                    <a:pt x="93478" y="90170"/>
                    <a:pt x="54042" y="96520"/>
                    <a:pt x="35054" y="88900"/>
                  </a:cubicBezTo>
                  <a:cubicBezTo>
                    <a:pt x="23369" y="85090"/>
                    <a:pt x="14606" y="78740"/>
                    <a:pt x="10224" y="71120"/>
                  </a:cubicBezTo>
                  <a:cubicBezTo>
                    <a:pt x="4382" y="60960"/>
                    <a:pt x="2921" y="40640"/>
                    <a:pt x="8763" y="30480"/>
                  </a:cubicBezTo>
                  <a:cubicBezTo>
                    <a:pt x="14606" y="19050"/>
                    <a:pt x="32133" y="6350"/>
                    <a:pt x="45278" y="6350"/>
                  </a:cubicBezTo>
                  <a:cubicBezTo>
                    <a:pt x="61345" y="5080"/>
                    <a:pt x="90557" y="19050"/>
                    <a:pt x="99321" y="30480"/>
                  </a:cubicBezTo>
                  <a:cubicBezTo>
                    <a:pt x="105163" y="41910"/>
                    <a:pt x="103703" y="60960"/>
                    <a:pt x="96400" y="71120"/>
                  </a:cubicBezTo>
                  <a:cubicBezTo>
                    <a:pt x="89097" y="81280"/>
                    <a:pt x="68648" y="91440"/>
                    <a:pt x="55503" y="92710"/>
                  </a:cubicBezTo>
                  <a:cubicBezTo>
                    <a:pt x="42357" y="92710"/>
                    <a:pt x="21909" y="83820"/>
                    <a:pt x="13145" y="74930"/>
                  </a:cubicBezTo>
                  <a:cubicBezTo>
                    <a:pt x="4382" y="64770"/>
                    <a:pt x="0" y="45720"/>
                    <a:pt x="5842" y="34290"/>
                  </a:cubicBezTo>
                  <a:cubicBezTo>
                    <a:pt x="13145" y="21590"/>
                    <a:pt x="35054" y="8890"/>
                    <a:pt x="56963" y="5080"/>
                  </a:cubicBezTo>
                  <a:cubicBezTo>
                    <a:pt x="84715" y="0"/>
                    <a:pt x="131454" y="10160"/>
                    <a:pt x="165048" y="20320"/>
                  </a:cubicBezTo>
                  <a:cubicBezTo>
                    <a:pt x="198642" y="30480"/>
                    <a:pt x="224933" y="40640"/>
                    <a:pt x="255605" y="64770"/>
                  </a:cubicBezTo>
                  <a:cubicBezTo>
                    <a:pt x="300884" y="99060"/>
                    <a:pt x="381217" y="190500"/>
                    <a:pt x="392902" y="223520"/>
                  </a:cubicBezTo>
                  <a:cubicBezTo>
                    <a:pt x="395823" y="234950"/>
                    <a:pt x="394363" y="242570"/>
                    <a:pt x="389981" y="250190"/>
                  </a:cubicBezTo>
                  <a:cubicBezTo>
                    <a:pt x="387060" y="259080"/>
                    <a:pt x="376836" y="266700"/>
                    <a:pt x="368072" y="270510"/>
                  </a:cubicBezTo>
                  <a:cubicBezTo>
                    <a:pt x="359308" y="274320"/>
                    <a:pt x="346163" y="274320"/>
                    <a:pt x="337399" y="271780"/>
                  </a:cubicBezTo>
                  <a:cubicBezTo>
                    <a:pt x="327175" y="269240"/>
                    <a:pt x="311108" y="255270"/>
                    <a:pt x="311108" y="255270"/>
                  </a:cubicBezTo>
                </a:path>
              </a:pathLst>
            </a:custGeom>
            <a:solidFill>
              <a:srgbClr val="70BBD6"/>
            </a:solidFill>
            <a:ln cap="sq">
              <a:noFill/>
              <a:prstDash val="solid"/>
              <a:miter/>
            </a:ln>
          </p:spPr>
          <p:txBody>
            <a:bodyPr/>
            <a:lstStyle/>
            <a:p>
              <a:endParaRPr lang="en-GB"/>
            </a:p>
          </p:txBody>
        </p:sp>
      </p:grpSp>
      <p:grpSp>
        <p:nvGrpSpPr>
          <p:cNvPr id="68" name="Group 68"/>
          <p:cNvGrpSpPr/>
          <p:nvPr/>
        </p:nvGrpSpPr>
        <p:grpSpPr>
          <a:xfrm>
            <a:off x="893787" y="4118850"/>
            <a:ext cx="192064" cy="167000"/>
            <a:chOff x="0" y="0"/>
            <a:chExt cx="479078" cy="416560"/>
          </a:xfrm>
        </p:grpSpPr>
        <p:sp>
          <p:nvSpPr>
            <p:cNvPr id="69" name="Freeform 69"/>
            <p:cNvSpPr/>
            <p:nvPr/>
          </p:nvSpPr>
          <p:spPr>
            <a:xfrm>
              <a:off x="56964" y="45720"/>
              <a:ext cx="357848" cy="321310"/>
            </a:xfrm>
            <a:custGeom>
              <a:avLst/>
              <a:gdLst/>
              <a:ahLst/>
              <a:cxnLst/>
              <a:rect l="l" t="t" r="r" b="b"/>
              <a:pathLst>
                <a:path w="357848" h="321310">
                  <a:moveTo>
                    <a:pt x="357848" y="114300"/>
                  </a:moveTo>
                  <a:cubicBezTo>
                    <a:pt x="357848" y="213360"/>
                    <a:pt x="344702" y="240030"/>
                    <a:pt x="327175" y="259080"/>
                  </a:cubicBezTo>
                  <a:cubicBezTo>
                    <a:pt x="309648" y="278130"/>
                    <a:pt x="284817" y="295910"/>
                    <a:pt x="258526" y="306070"/>
                  </a:cubicBezTo>
                  <a:cubicBezTo>
                    <a:pt x="232236" y="316230"/>
                    <a:pt x="200102" y="321310"/>
                    <a:pt x="172351" y="320040"/>
                  </a:cubicBezTo>
                  <a:cubicBezTo>
                    <a:pt x="144599" y="317500"/>
                    <a:pt x="113927" y="309880"/>
                    <a:pt x="89096" y="297180"/>
                  </a:cubicBezTo>
                  <a:cubicBezTo>
                    <a:pt x="64266" y="284480"/>
                    <a:pt x="42357" y="264160"/>
                    <a:pt x="27751" y="242570"/>
                  </a:cubicBezTo>
                  <a:cubicBezTo>
                    <a:pt x="13145" y="222250"/>
                    <a:pt x="2921" y="195580"/>
                    <a:pt x="1460" y="170180"/>
                  </a:cubicBezTo>
                  <a:cubicBezTo>
                    <a:pt x="0" y="146050"/>
                    <a:pt x="5842" y="118110"/>
                    <a:pt x="17527" y="95250"/>
                  </a:cubicBezTo>
                  <a:cubicBezTo>
                    <a:pt x="29212" y="73660"/>
                    <a:pt x="48199" y="50800"/>
                    <a:pt x="71569" y="35560"/>
                  </a:cubicBezTo>
                  <a:cubicBezTo>
                    <a:pt x="93478" y="20320"/>
                    <a:pt x="122690" y="8890"/>
                    <a:pt x="150442" y="5080"/>
                  </a:cubicBezTo>
                  <a:cubicBezTo>
                    <a:pt x="178193" y="0"/>
                    <a:pt x="210327" y="2540"/>
                    <a:pt x="238078" y="8890"/>
                  </a:cubicBezTo>
                  <a:cubicBezTo>
                    <a:pt x="264369" y="16510"/>
                    <a:pt x="312569" y="48260"/>
                    <a:pt x="312569" y="48260"/>
                  </a:cubicBezTo>
                </a:path>
              </a:pathLst>
            </a:custGeom>
            <a:solidFill>
              <a:srgbClr val="70BBD6"/>
            </a:solidFill>
            <a:ln cap="sq">
              <a:noFill/>
              <a:prstDash val="solid"/>
              <a:miter/>
            </a:ln>
          </p:spPr>
          <p:txBody>
            <a:bodyPr/>
            <a:lstStyle/>
            <a:p>
              <a:endParaRPr lang="en-GB"/>
            </a:p>
          </p:txBody>
        </p:sp>
      </p:grpSp>
      <p:grpSp>
        <p:nvGrpSpPr>
          <p:cNvPr id="70" name="Group 70"/>
          <p:cNvGrpSpPr/>
          <p:nvPr/>
        </p:nvGrpSpPr>
        <p:grpSpPr>
          <a:xfrm>
            <a:off x="902570" y="4080155"/>
            <a:ext cx="192064" cy="167000"/>
            <a:chOff x="0" y="0"/>
            <a:chExt cx="479078" cy="416560"/>
          </a:xfrm>
        </p:grpSpPr>
        <p:sp>
          <p:nvSpPr>
            <p:cNvPr id="71" name="Freeform 71"/>
            <p:cNvSpPr/>
            <p:nvPr/>
          </p:nvSpPr>
          <p:spPr>
            <a:xfrm>
              <a:off x="56964" y="45720"/>
              <a:ext cx="357848" cy="321310"/>
            </a:xfrm>
            <a:custGeom>
              <a:avLst/>
              <a:gdLst/>
              <a:ahLst/>
              <a:cxnLst/>
              <a:rect l="l" t="t" r="r" b="b"/>
              <a:pathLst>
                <a:path w="357848" h="321310">
                  <a:moveTo>
                    <a:pt x="357848" y="114300"/>
                  </a:moveTo>
                  <a:cubicBezTo>
                    <a:pt x="357848" y="213360"/>
                    <a:pt x="344702" y="240030"/>
                    <a:pt x="327175" y="259080"/>
                  </a:cubicBezTo>
                  <a:cubicBezTo>
                    <a:pt x="309648" y="278130"/>
                    <a:pt x="284817" y="295910"/>
                    <a:pt x="258526" y="306070"/>
                  </a:cubicBezTo>
                  <a:cubicBezTo>
                    <a:pt x="232236" y="316230"/>
                    <a:pt x="201563" y="321310"/>
                    <a:pt x="172351" y="320040"/>
                  </a:cubicBezTo>
                  <a:cubicBezTo>
                    <a:pt x="144599" y="317500"/>
                    <a:pt x="113927" y="309880"/>
                    <a:pt x="89096" y="297180"/>
                  </a:cubicBezTo>
                  <a:cubicBezTo>
                    <a:pt x="65727" y="284480"/>
                    <a:pt x="42357" y="264160"/>
                    <a:pt x="27751" y="242570"/>
                  </a:cubicBezTo>
                  <a:cubicBezTo>
                    <a:pt x="13145" y="222250"/>
                    <a:pt x="2921" y="195580"/>
                    <a:pt x="1460" y="170180"/>
                  </a:cubicBezTo>
                  <a:cubicBezTo>
                    <a:pt x="0" y="146050"/>
                    <a:pt x="5842" y="118110"/>
                    <a:pt x="17527" y="95250"/>
                  </a:cubicBezTo>
                  <a:cubicBezTo>
                    <a:pt x="29212" y="73660"/>
                    <a:pt x="49660" y="50800"/>
                    <a:pt x="71569" y="35560"/>
                  </a:cubicBezTo>
                  <a:cubicBezTo>
                    <a:pt x="93478" y="20320"/>
                    <a:pt x="122690" y="8890"/>
                    <a:pt x="150442" y="5080"/>
                  </a:cubicBezTo>
                  <a:cubicBezTo>
                    <a:pt x="178193" y="0"/>
                    <a:pt x="211787" y="254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72" name="Group 72"/>
          <p:cNvGrpSpPr/>
          <p:nvPr/>
        </p:nvGrpSpPr>
        <p:grpSpPr>
          <a:xfrm>
            <a:off x="892616" y="3934539"/>
            <a:ext cx="204361" cy="274430"/>
            <a:chOff x="0" y="0"/>
            <a:chExt cx="509751" cy="684530"/>
          </a:xfrm>
        </p:grpSpPr>
        <p:sp>
          <p:nvSpPr>
            <p:cNvPr id="73" name="Freeform 73"/>
            <p:cNvSpPr/>
            <p:nvPr/>
          </p:nvSpPr>
          <p:spPr>
            <a:xfrm>
              <a:off x="58424" y="48260"/>
              <a:ext cx="410430" cy="591820"/>
            </a:xfrm>
            <a:custGeom>
              <a:avLst/>
              <a:gdLst/>
              <a:ahLst/>
              <a:cxnLst/>
              <a:rect l="l" t="t" r="r" b="b"/>
              <a:pathLst>
                <a:path w="410430" h="591820">
                  <a:moveTo>
                    <a:pt x="23370" y="452120"/>
                  </a:moveTo>
                  <a:cubicBezTo>
                    <a:pt x="0" y="180340"/>
                    <a:pt x="4382" y="146050"/>
                    <a:pt x="13146" y="118110"/>
                  </a:cubicBezTo>
                  <a:cubicBezTo>
                    <a:pt x="20449" y="99060"/>
                    <a:pt x="29212" y="85090"/>
                    <a:pt x="42358" y="71120"/>
                  </a:cubicBezTo>
                  <a:cubicBezTo>
                    <a:pt x="54043" y="55880"/>
                    <a:pt x="65727" y="43180"/>
                    <a:pt x="86176" y="33020"/>
                  </a:cubicBezTo>
                  <a:cubicBezTo>
                    <a:pt x="113927" y="19050"/>
                    <a:pt x="165048" y="1270"/>
                    <a:pt x="203024" y="2540"/>
                  </a:cubicBezTo>
                  <a:cubicBezTo>
                    <a:pt x="242460" y="3810"/>
                    <a:pt x="287739" y="19050"/>
                    <a:pt x="316951" y="40640"/>
                  </a:cubicBezTo>
                  <a:cubicBezTo>
                    <a:pt x="347624" y="62230"/>
                    <a:pt x="372454" y="104140"/>
                    <a:pt x="382678" y="130810"/>
                  </a:cubicBezTo>
                  <a:cubicBezTo>
                    <a:pt x="389981" y="149860"/>
                    <a:pt x="389981" y="165100"/>
                    <a:pt x="387060" y="184150"/>
                  </a:cubicBezTo>
                  <a:cubicBezTo>
                    <a:pt x="381218" y="213360"/>
                    <a:pt x="363691" y="256540"/>
                    <a:pt x="337400" y="281940"/>
                  </a:cubicBezTo>
                  <a:cubicBezTo>
                    <a:pt x="311109" y="306070"/>
                    <a:pt x="267291" y="326390"/>
                    <a:pt x="229315" y="332740"/>
                  </a:cubicBezTo>
                  <a:cubicBezTo>
                    <a:pt x="191339" y="339090"/>
                    <a:pt x="138758" y="327660"/>
                    <a:pt x="109545" y="317500"/>
                  </a:cubicBezTo>
                  <a:cubicBezTo>
                    <a:pt x="87636" y="309880"/>
                    <a:pt x="74491" y="300990"/>
                    <a:pt x="59885" y="285750"/>
                  </a:cubicBezTo>
                  <a:cubicBezTo>
                    <a:pt x="37976" y="262890"/>
                    <a:pt x="13146" y="217170"/>
                    <a:pt x="5843" y="189230"/>
                  </a:cubicBezTo>
                  <a:cubicBezTo>
                    <a:pt x="1461" y="170180"/>
                    <a:pt x="1461" y="154940"/>
                    <a:pt x="8764" y="135890"/>
                  </a:cubicBezTo>
                  <a:cubicBezTo>
                    <a:pt x="17527" y="107950"/>
                    <a:pt x="46739" y="64770"/>
                    <a:pt x="70109" y="44450"/>
                  </a:cubicBezTo>
                  <a:cubicBezTo>
                    <a:pt x="86176" y="29210"/>
                    <a:pt x="100782" y="21590"/>
                    <a:pt x="122691" y="15240"/>
                  </a:cubicBezTo>
                  <a:cubicBezTo>
                    <a:pt x="153364" y="6350"/>
                    <a:pt x="207406" y="0"/>
                    <a:pt x="243921" y="7620"/>
                  </a:cubicBezTo>
                  <a:cubicBezTo>
                    <a:pt x="281897" y="16510"/>
                    <a:pt x="322794" y="40640"/>
                    <a:pt x="346163" y="66040"/>
                  </a:cubicBezTo>
                  <a:cubicBezTo>
                    <a:pt x="370994" y="92710"/>
                    <a:pt x="378297" y="124460"/>
                    <a:pt x="387060" y="166370"/>
                  </a:cubicBezTo>
                  <a:cubicBezTo>
                    <a:pt x="401666" y="236220"/>
                    <a:pt x="410430" y="378460"/>
                    <a:pt x="391442" y="447040"/>
                  </a:cubicBezTo>
                  <a:cubicBezTo>
                    <a:pt x="379757" y="491490"/>
                    <a:pt x="357848" y="525780"/>
                    <a:pt x="331557" y="548640"/>
                  </a:cubicBezTo>
                  <a:cubicBezTo>
                    <a:pt x="311109" y="567690"/>
                    <a:pt x="284818" y="580390"/>
                    <a:pt x="254145" y="585470"/>
                  </a:cubicBezTo>
                  <a:cubicBezTo>
                    <a:pt x="217630" y="591820"/>
                    <a:pt x="157745" y="586740"/>
                    <a:pt x="124152" y="574040"/>
                  </a:cubicBezTo>
                  <a:cubicBezTo>
                    <a:pt x="94939" y="562610"/>
                    <a:pt x="73030" y="543560"/>
                    <a:pt x="56964" y="523240"/>
                  </a:cubicBezTo>
                  <a:cubicBezTo>
                    <a:pt x="39436" y="502920"/>
                    <a:pt x="23370" y="452120"/>
                    <a:pt x="23370" y="452120"/>
                  </a:cubicBezTo>
                </a:path>
              </a:pathLst>
            </a:custGeom>
            <a:solidFill>
              <a:srgbClr val="70BBD6"/>
            </a:solidFill>
            <a:ln cap="sq">
              <a:noFill/>
              <a:prstDash val="solid"/>
              <a:miter/>
            </a:ln>
          </p:spPr>
          <p:txBody>
            <a:bodyPr/>
            <a:lstStyle/>
            <a:p>
              <a:endParaRPr lang="en-GB"/>
            </a:p>
          </p:txBody>
        </p:sp>
      </p:grpSp>
      <p:sp>
        <p:nvSpPr>
          <p:cNvPr id="93" name="Rectangle: Rounded Corners 92">
            <a:extLst>
              <a:ext uri="{FF2B5EF4-FFF2-40B4-BE49-F238E27FC236}">
                <a16:creationId xmlns:a16="http://schemas.microsoft.com/office/drawing/2014/main" id="{607B4ED7-A6D5-DBF8-A18F-CF0E3B203C03}"/>
              </a:ext>
            </a:extLst>
          </p:cNvPr>
          <p:cNvSpPr/>
          <p:nvPr/>
        </p:nvSpPr>
        <p:spPr>
          <a:xfrm>
            <a:off x="914400" y="3762917"/>
            <a:ext cx="7040045" cy="530250"/>
          </a:xfrm>
          <a:prstGeom prst="roundRect">
            <a:avLst/>
          </a:prstGeom>
          <a:solidFill>
            <a:srgbClr val="70B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4" name="Group 74"/>
          <p:cNvGrpSpPr/>
          <p:nvPr/>
        </p:nvGrpSpPr>
        <p:grpSpPr>
          <a:xfrm>
            <a:off x="899642" y="3936066"/>
            <a:ext cx="193821" cy="170055"/>
            <a:chOff x="0" y="0"/>
            <a:chExt cx="483460" cy="424180"/>
          </a:xfrm>
        </p:grpSpPr>
        <p:sp>
          <p:nvSpPr>
            <p:cNvPr id="75" name="Freeform 75"/>
            <p:cNvSpPr/>
            <p:nvPr/>
          </p:nvSpPr>
          <p:spPr>
            <a:xfrm>
              <a:off x="49661" y="46990"/>
              <a:ext cx="378296" cy="328930"/>
            </a:xfrm>
            <a:custGeom>
              <a:avLst/>
              <a:gdLst/>
              <a:ahLst/>
              <a:cxnLst/>
              <a:rect l="l" t="t" r="r" b="b"/>
              <a:pathLst>
                <a:path w="378296" h="328930">
                  <a:moveTo>
                    <a:pt x="62806" y="49530"/>
                  </a:moveTo>
                  <a:cubicBezTo>
                    <a:pt x="189878" y="0"/>
                    <a:pt x="205945" y="0"/>
                    <a:pt x="227854" y="5080"/>
                  </a:cubicBezTo>
                  <a:cubicBezTo>
                    <a:pt x="257066" y="12700"/>
                    <a:pt x="306726" y="36830"/>
                    <a:pt x="328635" y="55880"/>
                  </a:cubicBezTo>
                  <a:cubicBezTo>
                    <a:pt x="344702" y="68580"/>
                    <a:pt x="353466" y="80010"/>
                    <a:pt x="360769" y="99060"/>
                  </a:cubicBezTo>
                  <a:cubicBezTo>
                    <a:pt x="370993" y="124460"/>
                    <a:pt x="375375" y="172720"/>
                    <a:pt x="370993" y="200660"/>
                  </a:cubicBezTo>
                  <a:cubicBezTo>
                    <a:pt x="366611" y="219710"/>
                    <a:pt x="357848" y="233680"/>
                    <a:pt x="347623" y="247650"/>
                  </a:cubicBezTo>
                  <a:cubicBezTo>
                    <a:pt x="335938" y="261620"/>
                    <a:pt x="325714" y="274320"/>
                    <a:pt x="306726" y="285750"/>
                  </a:cubicBezTo>
                  <a:cubicBezTo>
                    <a:pt x="281896" y="300990"/>
                    <a:pt x="229314" y="317500"/>
                    <a:pt x="197181" y="321310"/>
                  </a:cubicBezTo>
                  <a:cubicBezTo>
                    <a:pt x="175272" y="322580"/>
                    <a:pt x="159205" y="321310"/>
                    <a:pt x="138757" y="313690"/>
                  </a:cubicBezTo>
                  <a:cubicBezTo>
                    <a:pt x="109545" y="303530"/>
                    <a:pt x="64266" y="275590"/>
                    <a:pt x="43818" y="254000"/>
                  </a:cubicBezTo>
                  <a:cubicBezTo>
                    <a:pt x="29212" y="240030"/>
                    <a:pt x="23369" y="227330"/>
                    <a:pt x="17527" y="208280"/>
                  </a:cubicBezTo>
                  <a:cubicBezTo>
                    <a:pt x="11684" y="181610"/>
                    <a:pt x="8763" y="137160"/>
                    <a:pt x="20448" y="106680"/>
                  </a:cubicBezTo>
                  <a:cubicBezTo>
                    <a:pt x="33593" y="76200"/>
                    <a:pt x="68648" y="44450"/>
                    <a:pt x="94939" y="27940"/>
                  </a:cubicBezTo>
                  <a:cubicBezTo>
                    <a:pt x="112466" y="16510"/>
                    <a:pt x="129993" y="11430"/>
                    <a:pt x="148981" y="7620"/>
                  </a:cubicBezTo>
                  <a:cubicBezTo>
                    <a:pt x="167969" y="3810"/>
                    <a:pt x="185496" y="0"/>
                    <a:pt x="207405" y="3810"/>
                  </a:cubicBezTo>
                  <a:cubicBezTo>
                    <a:pt x="238078" y="7620"/>
                    <a:pt x="287739" y="21590"/>
                    <a:pt x="315490" y="43180"/>
                  </a:cubicBezTo>
                  <a:cubicBezTo>
                    <a:pt x="343241" y="64770"/>
                    <a:pt x="363690" y="105410"/>
                    <a:pt x="372454" y="132080"/>
                  </a:cubicBezTo>
                  <a:cubicBezTo>
                    <a:pt x="378296" y="151130"/>
                    <a:pt x="378296" y="163830"/>
                    <a:pt x="373914" y="182880"/>
                  </a:cubicBezTo>
                  <a:cubicBezTo>
                    <a:pt x="368072" y="209550"/>
                    <a:pt x="349084" y="251460"/>
                    <a:pt x="322793" y="274320"/>
                  </a:cubicBezTo>
                  <a:cubicBezTo>
                    <a:pt x="293581" y="298450"/>
                    <a:pt x="246842" y="321310"/>
                    <a:pt x="205945" y="325120"/>
                  </a:cubicBezTo>
                  <a:cubicBezTo>
                    <a:pt x="166508" y="328930"/>
                    <a:pt x="113927" y="316230"/>
                    <a:pt x="80333" y="295910"/>
                  </a:cubicBezTo>
                  <a:cubicBezTo>
                    <a:pt x="48199" y="275590"/>
                    <a:pt x="18987" y="233680"/>
                    <a:pt x="8763" y="201930"/>
                  </a:cubicBezTo>
                  <a:cubicBezTo>
                    <a:pt x="0" y="176530"/>
                    <a:pt x="2921" y="149860"/>
                    <a:pt x="10224" y="125730"/>
                  </a:cubicBezTo>
                  <a:cubicBezTo>
                    <a:pt x="17527" y="101600"/>
                    <a:pt x="52581" y="58420"/>
                    <a:pt x="52581" y="58420"/>
                  </a:cubicBezTo>
                </a:path>
              </a:pathLst>
            </a:custGeom>
            <a:solidFill>
              <a:srgbClr val="70BBD6"/>
            </a:solidFill>
            <a:ln cap="sq">
              <a:noFill/>
              <a:prstDash val="solid"/>
              <a:miter/>
            </a:ln>
          </p:spPr>
          <p:txBody>
            <a:bodyPr/>
            <a:lstStyle/>
            <a:p>
              <a:endParaRPr lang="en-GB"/>
            </a:p>
          </p:txBody>
        </p:sp>
      </p:grpSp>
      <p:grpSp>
        <p:nvGrpSpPr>
          <p:cNvPr id="76" name="Group 76"/>
          <p:cNvGrpSpPr/>
          <p:nvPr/>
        </p:nvGrpSpPr>
        <p:grpSpPr>
          <a:xfrm>
            <a:off x="900814" y="3726807"/>
            <a:ext cx="751860" cy="412918"/>
            <a:chOff x="0" y="0"/>
            <a:chExt cx="1875416" cy="1029970"/>
          </a:xfrm>
        </p:grpSpPr>
        <p:sp>
          <p:nvSpPr>
            <p:cNvPr id="77" name="Freeform 77"/>
            <p:cNvSpPr/>
            <p:nvPr/>
          </p:nvSpPr>
          <p:spPr>
            <a:xfrm>
              <a:off x="48200" y="38100"/>
              <a:ext cx="1768791" cy="941070"/>
            </a:xfrm>
            <a:custGeom>
              <a:avLst/>
              <a:gdLst/>
              <a:ahLst/>
              <a:cxnLst/>
              <a:rect l="l" t="t" r="r" b="b"/>
              <a:pathLst>
                <a:path w="1768791" h="941070">
                  <a:moveTo>
                    <a:pt x="83254" y="561340"/>
                  </a:moveTo>
                  <a:cubicBezTo>
                    <a:pt x="597387" y="288290"/>
                    <a:pt x="685023" y="275590"/>
                    <a:pt x="746369" y="273050"/>
                  </a:cubicBezTo>
                  <a:cubicBezTo>
                    <a:pt x="785805" y="271780"/>
                    <a:pt x="812096" y="274320"/>
                    <a:pt x="841308" y="283210"/>
                  </a:cubicBezTo>
                  <a:cubicBezTo>
                    <a:pt x="870520" y="293370"/>
                    <a:pt x="901193" y="314960"/>
                    <a:pt x="920181" y="331470"/>
                  </a:cubicBezTo>
                  <a:cubicBezTo>
                    <a:pt x="933326" y="342900"/>
                    <a:pt x="939168" y="353060"/>
                    <a:pt x="946471" y="365760"/>
                  </a:cubicBezTo>
                  <a:cubicBezTo>
                    <a:pt x="953774" y="377190"/>
                    <a:pt x="961077" y="388620"/>
                    <a:pt x="963999" y="405130"/>
                  </a:cubicBezTo>
                  <a:cubicBezTo>
                    <a:pt x="968380" y="426720"/>
                    <a:pt x="971302" y="461010"/>
                    <a:pt x="963999" y="487680"/>
                  </a:cubicBezTo>
                  <a:cubicBezTo>
                    <a:pt x="955235" y="513080"/>
                    <a:pt x="934787" y="543560"/>
                    <a:pt x="918720" y="560070"/>
                  </a:cubicBezTo>
                  <a:cubicBezTo>
                    <a:pt x="907035" y="572770"/>
                    <a:pt x="898271" y="580390"/>
                    <a:pt x="882205" y="588010"/>
                  </a:cubicBezTo>
                  <a:cubicBezTo>
                    <a:pt x="860296" y="599440"/>
                    <a:pt x="822320" y="598170"/>
                    <a:pt x="793108" y="617220"/>
                  </a:cubicBezTo>
                  <a:cubicBezTo>
                    <a:pt x="752211" y="643890"/>
                    <a:pt x="704011" y="709930"/>
                    <a:pt x="671878" y="754380"/>
                  </a:cubicBezTo>
                  <a:cubicBezTo>
                    <a:pt x="647048" y="791210"/>
                    <a:pt x="638284" y="831850"/>
                    <a:pt x="613454" y="861060"/>
                  </a:cubicBezTo>
                  <a:cubicBezTo>
                    <a:pt x="593005" y="885190"/>
                    <a:pt x="569636" y="905510"/>
                    <a:pt x="541884" y="918210"/>
                  </a:cubicBezTo>
                  <a:cubicBezTo>
                    <a:pt x="514133" y="930910"/>
                    <a:pt x="473236" y="938530"/>
                    <a:pt x="446945" y="939800"/>
                  </a:cubicBezTo>
                  <a:cubicBezTo>
                    <a:pt x="427957" y="941070"/>
                    <a:pt x="416272" y="939800"/>
                    <a:pt x="397284" y="935990"/>
                  </a:cubicBezTo>
                  <a:cubicBezTo>
                    <a:pt x="372454" y="929640"/>
                    <a:pt x="334478" y="915670"/>
                    <a:pt x="309648" y="897890"/>
                  </a:cubicBezTo>
                  <a:cubicBezTo>
                    <a:pt x="286278" y="880110"/>
                    <a:pt x="264369" y="853440"/>
                    <a:pt x="252684" y="828040"/>
                  </a:cubicBezTo>
                  <a:cubicBezTo>
                    <a:pt x="241000" y="802640"/>
                    <a:pt x="238078" y="767080"/>
                    <a:pt x="239539" y="744220"/>
                  </a:cubicBezTo>
                  <a:cubicBezTo>
                    <a:pt x="241000" y="727710"/>
                    <a:pt x="252684" y="720090"/>
                    <a:pt x="249763" y="702310"/>
                  </a:cubicBezTo>
                  <a:cubicBezTo>
                    <a:pt x="246842" y="666750"/>
                    <a:pt x="207406" y="600710"/>
                    <a:pt x="179654" y="549910"/>
                  </a:cubicBezTo>
                  <a:cubicBezTo>
                    <a:pt x="150442" y="497840"/>
                    <a:pt x="92018" y="450850"/>
                    <a:pt x="75951" y="397510"/>
                  </a:cubicBezTo>
                  <a:cubicBezTo>
                    <a:pt x="62806" y="345440"/>
                    <a:pt x="62806" y="283210"/>
                    <a:pt x="84715" y="236220"/>
                  </a:cubicBezTo>
                  <a:cubicBezTo>
                    <a:pt x="108085" y="187960"/>
                    <a:pt x="156285" y="146050"/>
                    <a:pt x="219091" y="111760"/>
                  </a:cubicBezTo>
                  <a:cubicBezTo>
                    <a:pt x="308187" y="63500"/>
                    <a:pt x="474696" y="31750"/>
                    <a:pt x="601769" y="15240"/>
                  </a:cubicBezTo>
                  <a:cubicBezTo>
                    <a:pt x="722999" y="0"/>
                    <a:pt x="855914" y="8890"/>
                    <a:pt x="968380" y="12700"/>
                  </a:cubicBezTo>
                  <a:cubicBezTo>
                    <a:pt x="1063320" y="16510"/>
                    <a:pt x="1134889" y="21590"/>
                    <a:pt x="1231289" y="31750"/>
                  </a:cubicBezTo>
                  <a:cubicBezTo>
                    <a:pt x="1351059" y="44450"/>
                    <a:pt x="1554083" y="68580"/>
                    <a:pt x="1627113" y="91440"/>
                  </a:cubicBezTo>
                  <a:cubicBezTo>
                    <a:pt x="1657786" y="101600"/>
                    <a:pt x="1670931" y="109220"/>
                    <a:pt x="1688458" y="121920"/>
                  </a:cubicBezTo>
                  <a:cubicBezTo>
                    <a:pt x="1705986" y="134620"/>
                    <a:pt x="1722052" y="151130"/>
                    <a:pt x="1735198" y="167640"/>
                  </a:cubicBezTo>
                  <a:cubicBezTo>
                    <a:pt x="1746882" y="184150"/>
                    <a:pt x="1755646" y="204470"/>
                    <a:pt x="1761488" y="223520"/>
                  </a:cubicBezTo>
                  <a:cubicBezTo>
                    <a:pt x="1767331" y="242570"/>
                    <a:pt x="1768791" y="264160"/>
                    <a:pt x="1767331" y="284480"/>
                  </a:cubicBezTo>
                  <a:cubicBezTo>
                    <a:pt x="1764410" y="303530"/>
                    <a:pt x="1758567" y="325120"/>
                    <a:pt x="1749804" y="342900"/>
                  </a:cubicBezTo>
                  <a:cubicBezTo>
                    <a:pt x="1741040" y="361950"/>
                    <a:pt x="1727895" y="379730"/>
                    <a:pt x="1711828" y="393700"/>
                  </a:cubicBezTo>
                  <a:cubicBezTo>
                    <a:pt x="1695761" y="408940"/>
                    <a:pt x="1676773" y="421640"/>
                    <a:pt x="1656325" y="431800"/>
                  </a:cubicBezTo>
                  <a:cubicBezTo>
                    <a:pt x="1637337" y="441960"/>
                    <a:pt x="1613968" y="448310"/>
                    <a:pt x="1590598" y="452120"/>
                  </a:cubicBezTo>
                  <a:cubicBezTo>
                    <a:pt x="1568689" y="455930"/>
                    <a:pt x="1543858" y="455930"/>
                    <a:pt x="1521949" y="453390"/>
                  </a:cubicBezTo>
                  <a:cubicBezTo>
                    <a:pt x="1498580" y="450850"/>
                    <a:pt x="1475210" y="444500"/>
                    <a:pt x="1454762" y="435610"/>
                  </a:cubicBezTo>
                  <a:cubicBezTo>
                    <a:pt x="1434313" y="426720"/>
                    <a:pt x="1413865" y="414020"/>
                    <a:pt x="1397798" y="400050"/>
                  </a:cubicBezTo>
                  <a:cubicBezTo>
                    <a:pt x="1381731" y="386080"/>
                    <a:pt x="1367125" y="368300"/>
                    <a:pt x="1358362" y="350520"/>
                  </a:cubicBezTo>
                  <a:cubicBezTo>
                    <a:pt x="1348138" y="332740"/>
                    <a:pt x="1340835" y="312420"/>
                    <a:pt x="1337913" y="292100"/>
                  </a:cubicBezTo>
                  <a:cubicBezTo>
                    <a:pt x="1334992" y="271780"/>
                    <a:pt x="1334992" y="251460"/>
                    <a:pt x="1339374" y="231140"/>
                  </a:cubicBezTo>
                  <a:cubicBezTo>
                    <a:pt x="1343756" y="212090"/>
                    <a:pt x="1352519" y="191770"/>
                    <a:pt x="1364204" y="173990"/>
                  </a:cubicBezTo>
                  <a:cubicBezTo>
                    <a:pt x="1375889" y="157480"/>
                    <a:pt x="1391956" y="140970"/>
                    <a:pt x="1408022" y="127000"/>
                  </a:cubicBezTo>
                  <a:cubicBezTo>
                    <a:pt x="1425549" y="114300"/>
                    <a:pt x="1445998" y="102870"/>
                    <a:pt x="1467907" y="95250"/>
                  </a:cubicBezTo>
                  <a:cubicBezTo>
                    <a:pt x="1488356" y="87630"/>
                    <a:pt x="1513186" y="82550"/>
                    <a:pt x="1535095" y="80010"/>
                  </a:cubicBezTo>
                  <a:cubicBezTo>
                    <a:pt x="1558464" y="78740"/>
                    <a:pt x="1583295" y="81280"/>
                    <a:pt x="1605204" y="86360"/>
                  </a:cubicBezTo>
                  <a:cubicBezTo>
                    <a:pt x="1627113" y="90170"/>
                    <a:pt x="1650483" y="99060"/>
                    <a:pt x="1669471" y="110490"/>
                  </a:cubicBezTo>
                  <a:cubicBezTo>
                    <a:pt x="1688458" y="120650"/>
                    <a:pt x="1707446" y="135890"/>
                    <a:pt x="1720592" y="151130"/>
                  </a:cubicBezTo>
                  <a:cubicBezTo>
                    <a:pt x="1735198" y="166370"/>
                    <a:pt x="1746882" y="185420"/>
                    <a:pt x="1755646" y="204470"/>
                  </a:cubicBezTo>
                  <a:cubicBezTo>
                    <a:pt x="1762949" y="223520"/>
                    <a:pt x="1767331" y="243840"/>
                    <a:pt x="1767331" y="264160"/>
                  </a:cubicBezTo>
                  <a:cubicBezTo>
                    <a:pt x="1768791" y="284480"/>
                    <a:pt x="1764410" y="304800"/>
                    <a:pt x="1758567" y="323850"/>
                  </a:cubicBezTo>
                  <a:cubicBezTo>
                    <a:pt x="1751264" y="342900"/>
                    <a:pt x="1739579" y="361950"/>
                    <a:pt x="1726434" y="378460"/>
                  </a:cubicBezTo>
                  <a:cubicBezTo>
                    <a:pt x="1713289" y="394970"/>
                    <a:pt x="1695761" y="408940"/>
                    <a:pt x="1676773" y="420370"/>
                  </a:cubicBezTo>
                  <a:cubicBezTo>
                    <a:pt x="1657786" y="433070"/>
                    <a:pt x="1635876" y="441960"/>
                    <a:pt x="1613968" y="447040"/>
                  </a:cubicBezTo>
                  <a:cubicBezTo>
                    <a:pt x="1592058" y="453390"/>
                    <a:pt x="1575992" y="454660"/>
                    <a:pt x="1545319" y="455930"/>
                  </a:cubicBezTo>
                  <a:cubicBezTo>
                    <a:pt x="1483974" y="457200"/>
                    <a:pt x="1352519" y="453390"/>
                    <a:pt x="1270726" y="440690"/>
                  </a:cubicBezTo>
                  <a:cubicBezTo>
                    <a:pt x="1200617" y="430530"/>
                    <a:pt x="1145114" y="400050"/>
                    <a:pt x="1079386" y="391160"/>
                  </a:cubicBezTo>
                  <a:cubicBezTo>
                    <a:pt x="1013659" y="382270"/>
                    <a:pt x="940629" y="394970"/>
                    <a:pt x="874902" y="387350"/>
                  </a:cubicBezTo>
                  <a:cubicBezTo>
                    <a:pt x="813556" y="379730"/>
                    <a:pt x="763896" y="342900"/>
                    <a:pt x="698169" y="346710"/>
                  </a:cubicBezTo>
                  <a:cubicBezTo>
                    <a:pt x="613454" y="351790"/>
                    <a:pt x="433799" y="472440"/>
                    <a:pt x="413351" y="453390"/>
                  </a:cubicBezTo>
                  <a:cubicBezTo>
                    <a:pt x="395824" y="438150"/>
                    <a:pt x="463011" y="308610"/>
                    <a:pt x="495145" y="307340"/>
                  </a:cubicBezTo>
                  <a:cubicBezTo>
                    <a:pt x="530199" y="306070"/>
                    <a:pt x="593005" y="415290"/>
                    <a:pt x="617835" y="474980"/>
                  </a:cubicBezTo>
                  <a:cubicBezTo>
                    <a:pt x="642666" y="532130"/>
                    <a:pt x="644126" y="600710"/>
                    <a:pt x="647048" y="660400"/>
                  </a:cubicBezTo>
                  <a:cubicBezTo>
                    <a:pt x="649969" y="716280"/>
                    <a:pt x="651429" y="781050"/>
                    <a:pt x="635363" y="821690"/>
                  </a:cubicBezTo>
                  <a:cubicBezTo>
                    <a:pt x="623678" y="852170"/>
                    <a:pt x="604690" y="875030"/>
                    <a:pt x="581320" y="892810"/>
                  </a:cubicBezTo>
                  <a:cubicBezTo>
                    <a:pt x="557951" y="911860"/>
                    <a:pt x="521436" y="927100"/>
                    <a:pt x="495145" y="933450"/>
                  </a:cubicBezTo>
                  <a:cubicBezTo>
                    <a:pt x="477618" y="939800"/>
                    <a:pt x="465933" y="941070"/>
                    <a:pt x="446945" y="939800"/>
                  </a:cubicBezTo>
                  <a:cubicBezTo>
                    <a:pt x="420654" y="938530"/>
                    <a:pt x="375375" y="929640"/>
                    <a:pt x="352006" y="920750"/>
                  </a:cubicBezTo>
                  <a:cubicBezTo>
                    <a:pt x="334478" y="914400"/>
                    <a:pt x="324254" y="909320"/>
                    <a:pt x="309648" y="897890"/>
                  </a:cubicBezTo>
                  <a:cubicBezTo>
                    <a:pt x="290660" y="881380"/>
                    <a:pt x="264369" y="853440"/>
                    <a:pt x="252684" y="828040"/>
                  </a:cubicBezTo>
                  <a:cubicBezTo>
                    <a:pt x="241000" y="802640"/>
                    <a:pt x="235157" y="774700"/>
                    <a:pt x="239539" y="744220"/>
                  </a:cubicBezTo>
                  <a:cubicBezTo>
                    <a:pt x="245381" y="702310"/>
                    <a:pt x="273133" y="646430"/>
                    <a:pt x="302345" y="603250"/>
                  </a:cubicBezTo>
                  <a:cubicBezTo>
                    <a:pt x="333018" y="557530"/>
                    <a:pt x="375375" y="515620"/>
                    <a:pt x="419193" y="477520"/>
                  </a:cubicBezTo>
                  <a:cubicBezTo>
                    <a:pt x="464472" y="438150"/>
                    <a:pt x="514133" y="406400"/>
                    <a:pt x="566714" y="373380"/>
                  </a:cubicBezTo>
                  <a:cubicBezTo>
                    <a:pt x="622217" y="337820"/>
                    <a:pt x="695247" y="283210"/>
                    <a:pt x="746369" y="273050"/>
                  </a:cubicBezTo>
                  <a:cubicBezTo>
                    <a:pt x="781423" y="266700"/>
                    <a:pt x="812096" y="274320"/>
                    <a:pt x="841308" y="283210"/>
                  </a:cubicBezTo>
                  <a:cubicBezTo>
                    <a:pt x="870520" y="293370"/>
                    <a:pt x="901193" y="314960"/>
                    <a:pt x="920181" y="331470"/>
                  </a:cubicBezTo>
                  <a:cubicBezTo>
                    <a:pt x="933326" y="342900"/>
                    <a:pt x="939168" y="350520"/>
                    <a:pt x="946471" y="365760"/>
                  </a:cubicBezTo>
                  <a:cubicBezTo>
                    <a:pt x="956696" y="386080"/>
                    <a:pt x="969841" y="419100"/>
                    <a:pt x="969841" y="445770"/>
                  </a:cubicBezTo>
                  <a:cubicBezTo>
                    <a:pt x="969841" y="472440"/>
                    <a:pt x="956696" y="505460"/>
                    <a:pt x="946471" y="525780"/>
                  </a:cubicBezTo>
                  <a:cubicBezTo>
                    <a:pt x="939168" y="541020"/>
                    <a:pt x="931865" y="549910"/>
                    <a:pt x="918720" y="560070"/>
                  </a:cubicBezTo>
                  <a:cubicBezTo>
                    <a:pt x="899732" y="576580"/>
                    <a:pt x="876362" y="593090"/>
                    <a:pt x="839847" y="607060"/>
                  </a:cubicBezTo>
                  <a:cubicBezTo>
                    <a:pt x="777041" y="632460"/>
                    <a:pt x="654351" y="638810"/>
                    <a:pt x="562333" y="674370"/>
                  </a:cubicBezTo>
                  <a:cubicBezTo>
                    <a:pt x="460090" y="713740"/>
                    <a:pt x="343242" y="820420"/>
                    <a:pt x="261448" y="843280"/>
                  </a:cubicBezTo>
                  <a:cubicBezTo>
                    <a:pt x="210327" y="855980"/>
                    <a:pt x="167969" y="857250"/>
                    <a:pt x="128533" y="844550"/>
                  </a:cubicBezTo>
                  <a:cubicBezTo>
                    <a:pt x="90557" y="833120"/>
                    <a:pt x="48200" y="802640"/>
                    <a:pt x="27751" y="770890"/>
                  </a:cubicBezTo>
                  <a:cubicBezTo>
                    <a:pt x="8764" y="739140"/>
                    <a:pt x="0" y="692150"/>
                    <a:pt x="10224" y="656590"/>
                  </a:cubicBezTo>
                  <a:cubicBezTo>
                    <a:pt x="18988" y="622300"/>
                    <a:pt x="83254" y="561340"/>
                    <a:pt x="83254" y="561340"/>
                  </a:cubicBezTo>
                </a:path>
              </a:pathLst>
            </a:custGeom>
            <a:solidFill>
              <a:srgbClr val="70BBD6"/>
            </a:solidFill>
            <a:ln cap="sq">
              <a:noFill/>
              <a:prstDash val="solid"/>
              <a:miter/>
            </a:ln>
          </p:spPr>
          <p:txBody>
            <a:bodyPr/>
            <a:lstStyle/>
            <a:p>
              <a:endParaRPr lang="en-GB"/>
            </a:p>
          </p:txBody>
        </p:sp>
      </p:grpSp>
      <p:grpSp>
        <p:nvGrpSpPr>
          <p:cNvPr id="78" name="Group 78"/>
          <p:cNvGrpSpPr/>
          <p:nvPr/>
        </p:nvGrpSpPr>
        <p:grpSpPr>
          <a:xfrm>
            <a:off x="7222526" y="3746664"/>
            <a:ext cx="729608" cy="588574"/>
            <a:chOff x="0" y="0"/>
            <a:chExt cx="1819913" cy="1468120"/>
          </a:xfrm>
        </p:grpSpPr>
        <p:sp>
          <p:nvSpPr>
            <p:cNvPr id="79" name="Freeform 79"/>
            <p:cNvSpPr/>
            <p:nvPr/>
          </p:nvSpPr>
          <p:spPr>
            <a:xfrm>
              <a:off x="46739" y="40640"/>
              <a:ext cx="1717670" cy="1379220"/>
            </a:xfrm>
            <a:custGeom>
              <a:avLst/>
              <a:gdLst/>
              <a:ahLst/>
              <a:cxnLst/>
              <a:rect l="l" t="t" r="r" b="b"/>
              <a:pathLst>
                <a:path w="1717670" h="1379220">
                  <a:moveTo>
                    <a:pt x="248303" y="10160"/>
                  </a:moveTo>
                  <a:cubicBezTo>
                    <a:pt x="1269265" y="133350"/>
                    <a:pt x="1316005" y="144780"/>
                    <a:pt x="1374429" y="175260"/>
                  </a:cubicBezTo>
                  <a:cubicBezTo>
                    <a:pt x="1429932" y="204470"/>
                    <a:pt x="1478132" y="228600"/>
                    <a:pt x="1520489" y="292100"/>
                  </a:cubicBezTo>
                  <a:cubicBezTo>
                    <a:pt x="1606665" y="420370"/>
                    <a:pt x="1675313" y="833120"/>
                    <a:pt x="1700144" y="982980"/>
                  </a:cubicBezTo>
                  <a:cubicBezTo>
                    <a:pt x="1713289" y="1055370"/>
                    <a:pt x="1716210" y="1093470"/>
                    <a:pt x="1713289" y="1144270"/>
                  </a:cubicBezTo>
                  <a:cubicBezTo>
                    <a:pt x="1711828" y="1191260"/>
                    <a:pt x="1703065" y="1247140"/>
                    <a:pt x="1689919" y="1277620"/>
                  </a:cubicBezTo>
                  <a:cubicBezTo>
                    <a:pt x="1681156" y="1294130"/>
                    <a:pt x="1673853" y="1301750"/>
                    <a:pt x="1660707" y="1314450"/>
                  </a:cubicBezTo>
                  <a:cubicBezTo>
                    <a:pt x="1640259" y="1332230"/>
                    <a:pt x="1600822" y="1355090"/>
                    <a:pt x="1575992" y="1365250"/>
                  </a:cubicBezTo>
                  <a:cubicBezTo>
                    <a:pt x="1558465" y="1372870"/>
                    <a:pt x="1545319" y="1375410"/>
                    <a:pt x="1526332" y="1376680"/>
                  </a:cubicBezTo>
                  <a:cubicBezTo>
                    <a:pt x="1497119" y="1377950"/>
                    <a:pt x="1450380" y="1372870"/>
                    <a:pt x="1424089" y="1365250"/>
                  </a:cubicBezTo>
                  <a:cubicBezTo>
                    <a:pt x="1405101" y="1360170"/>
                    <a:pt x="1393417" y="1355090"/>
                    <a:pt x="1377350" y="1344930"/>
                  </a:cubicBezTo>
                  <a:cubicBezTo>
                    <a:pt x="1355441" y="1329690"/>
                    <a:pt x="1324768" y="1303020"/>
                    <a:pt x="1310162" y="1277620"/>
                  </a:cubicBezTo>
                  <a:cubicBezTo>
                    <a:pt x="1294095" y="1252220"/>
                    <a:pt x="1301398" y="1223010"/>
                    <a:pt x="1285332" y="1191260"/>
                  </a:cubicBezTo>
                  <a:cubicBezTo>
                    <a:pt x="1260502" y="1144270"/>
                    <a:pt x="1203538" y="1101090"/>
                    <a:pt x="1159720" y="1032510"/>
                  </a:cubicBezTo>
                  <a:cubicBezTo>
                    <a:pt x="1091072" y="924560"/>
                    <a:pt x="980066" y="668020"/>
                    <a:pt x="943550" y="589280"/>
                  </a:cubicBezTo>
                  <a:cubicBezTo>
                    <a:pt x="930405" y="561340"/>
                    <a:pt x="923102" y="552450"/>
                    <a:pt x="918720" y="532130"/>
                  </a:cubicBezTo>
                  <a:cubicBezTo>
                    <a:pt x="914338" y="511810"/>
                    <a:pt x="914338" y="490220"/>
                    <a:pt x="917260" y="471170"/>
                  </a:cubicBezTo>
                  <a:cubicBezTo>
                    <a:pt x="920181" y="450850"/>
                    <a:pt x="927484" y="430530"/>
                    <a:pt x="937708" y="411480"/>
                  </a:cubicBezTo>
                  <a:cubicBezTo>
                    <a:pt x="947932" y="393700"/>
                    <a:pt x="962538" y="375920"/>
                    <a:pt x="978605" y="361950"/>
                  </a:cubicBezTo>
                  <a:cubicBezTo>
                    <a:pt x="994672" y="347980"/>
                    <a:pt x="1015120" y="335280"/>
                    <a:pt x="1035569" y="326390"/>
                  </a:cubicBezTo>
                  <a:cubicBezTo>
                    <a:pt x="1056017" y="317500"/>
                    <a:pt x="1079387" y="311150"/>
                    <a:pt x="1102756" y="308610"/>
                  </a:cubicBezTo>
                  <a:cubicBezTo>
                    <a:pt x="1126126" y="304800"/>
                    <a:pt x="1150956" y="306070"/>
                    <a:pt x="1172865" y="309880"/>
                  </a:cubicBezTo>
                  <a:cubicBezTo>
                    <a:pt x="1196235" y="313690"/>
                    <a:pt x="1219605" y="320040"/>
                    <a:pt x="1240053" y="330200"/>
                  </a:cubicBezTo>
                  <a:cubicBezTo>
                    <a:pt x="1260502" y="340360"/>
                    <a:pt x="1279489" y="354330"/>
                    <a:pt x="1295556" y="368300"/>
                  </a:cubicBezTo>
                  <a:cubicBezTo>
                    <a:pt x="1310162" y="383540"/>
                    <a:pt x="1323308" y="401320"/>
                    <a:pt x="1333532" y="420370"/>
                  </a:cubicBezTo>
                  <a:cubicBezTo>
                    <a:pt x="1342295" y="439420"/>
                    <a:pt x="1348138" y="459740"/>
                    <a:pt x="1349598" y="480060"/>
                  </a:cubicBezTo>
                  <a:cubicBezTo>
                    <a:pt x="1352520" y="500380"/>
                    <a:pt x="1349598" y="520700"/>
                    <a:pt x="1345217" y="541020"/>
                  </a:cubicBezTo>
                  <a:cubicBezTo>
                    <a:pt x="1339374" y="560070"/>
                    <a:pt x="1329150" y="580390"/>
                    <a:pt x="1317465" y="596900"/>
                  </a:cubicBezTo>
                  <a:cubicBezTo>
                    <a:pt x="1304320" y="614680"/>
                    <a:pt x="1288253" y="629920"/>
                    <a:pt x="1270726" y="642620"/>
                  </a:cubicBezTo>
                  <a:cubicBezTo>
                    <a:pt x="1251738" y="655320"/>
                    <a:pt x="1229829" y="666750"/>
                    <a:pt x="1209380" y="673100"/>
                  </a:cubicBezTo>
                  <a:cubicBezTo>
                    <a:pt x="1187471" y="680720"/>
                    <a:pt x="1162641" y="684530"/>
                    <a:pt x="1139271" y="685800"/>
                  </a:cubicBezTo>
                  <a:cubicBezTo>
                    <a:pt x="1115902" y="685800"/>
                    <a:pt x="1092532" y="683260"/>
                    <a:pt x="1069163" y="676910"/>
                  </a:cubicBezTo>
                  <a:cubicBezTo>
                    <a:pt x="1047253" y="671830"/>
                    <a:pt x="1025344" y="661670"/>
                    <a:pt x="1006357" y="650240"/>
                  </a:cubicBezTo>
                  <a:cubicBezTo>
                    <a:pt x="987369" y="638810"/>
                    <a:pt x="969841" y="623570"/>
                    <a:pt x="956696" y="607060"/>
                  </a:cubicBezTo>
                  <a:cubicBezTo>
                    <a:pt x="942090" y="590550"/>
                    <a:pt x="931866" y="571500"/>
                    <a:pt x="924563" y="552450"/>
                  </a:cubicBezTo>
                  <a:cubicBezTo>
                    <a:pt x="917260" y="532130"/>
                    <a:pt x="914338" y="511810"/>
                    <a:pt x="915799" y="491490"/>
                  </a:cubicBezTo>
                  <a:cubicBezTo>
                    <a:pt x="915799" y="471170"/>
                    <a:pt x="920181" y="449580"/>
                    <a:pt x="928944" y="430530"/>
                  </a:cubicBezTo>
                  <a:cubicBezTo>
                    <a:pt x="936248" y="411480"/>
                    <a:pt x="947932" y="393700"/>
                    <a:pt x="962538" y="377190"/>
                  </a:cubicBezTo>
                  <a:cubicBezTo>
                    <a:pt x="977144" y="361950"/>
                    <a:pt x="996132" y="346710"/>
                    <a:pt x="1015120" y="336550"/>
                  </a:cubicBezTo>
                  <a:cubicBezTo>
                    <a:pt x="1034108" y="325120"/>
                    <a:pt x="1057478" y="317500"/>
                    <a:pt x="1079387" y="312420"/>
                  </a:cubicBezTo>
                  <a:cubicBezTo>
                    <a:pt x="1102756" y="307340"/>
                    <a:pt x="1127587" y="304800"/>
                    <a:pt x="1149496" y="307340"/>
                  </a:cubicBezTo>
                  <a:cubicBezTo>
                    <a:pt x="1172865" y="308610"/>
                    <a:pt x="1197696" y="313690"/>
                    <a:pt x="1218144" y="321310"/>
                  </a:cubicBezTo>
                  <a:cubicBezTo>
                    <a:pt x="1240053" y="328930"/>
                    <a:pt x="1260502" y="340360"/>
                    <a:pt x="1278029" y="354330"/>
                  </a:cubicBezTo>
                  <a:cubicBezTo>
                    <a:pt x="1295556" y="368300"/>
                    <a:pt x="1305780" y="382270"/>
                    <a:pt x="1321847" y="401320"/>
                  </a:cubicBezTo>
                  <a:cubicBezTo>
                    <a:pt x="1346677" y="431800"/>
                    <a:pt x="1375889" y="469900"/>
                    <a:pt x="1403641" y="521970"/>
                  </a:cubicBezTo>
                  <a:cubicBezTo>
                    <a:pt x="1451841" y="608330"/>
                    <a:pt x="1505883" y="770890"/>
                    <a:pt x="1559925" y="886460"/>
                  </a:cubicBezTo>
                  <a:cubicBezTo>
                    <a:pt x="1609586" y="993140"/>
                    <a:pt x="1707446" y="1118870"/>
                    <a:pt x="1714749" y="1191260"/>
                  </a:cubicBezTo>
                  <a:cubicBezTo>
                    <a:pt x="1717671" y="1228090"/>
                    <a:pt x="1704525" y="1252220"/>
                    <a:pt x="1689919" y="1277620"/>
                  </a:cubicBezTo>
                  <a:cubicBezTo>
                    <a:pt x="1673852" y="1303020"/>
                    <a:pt x="1649022" y="1328420"/>
                    <a:pt x="1621271" y="1344930"/>
                  </a:cubicBezTo>
                  <a:cubicBezTo>
                    <a:pt x="1594980" y="1360170"/>
                    <a:pt x="1558465" y="1372870"/>
                    <a:pt x="1526332" y="1376680"/>
                  </a:cubicBezTo>
                  <a:cubicBezTo>
                    <a:pt x="1492738" y="1379220"/>
                    <a:pt x="1454762" y="1375410"/>
                    <a:pt x="1424089" y="1365250"/>
                  </a:cubicBezTo>
                  <a:cubicBezTo>
                    <a:pt x="1391956" y="1355090"/>
                    <a:pt x="1361283" y="1336040"/>
                    <a:pt x="1339374" y="1314450"/>
                  </a:cubicBezTo>
                  <a:cubicBezTo>
                    <a:pt x="1317465" y="1292860"/>
                    <a:pt x="1301398" y="1268730"/>
                    <a:pt x="1291174" y="1235710"/>
                  </a:cubicBezTo>
                  <a:cubicBezTo>
                    <a:pt x="1276568" y="1188720"/>
                    <a:pt x="1294095" y="1122680"/>
                    <a:pt x="1282411" y="1051560"/>
                  </a:cubicBezTo>
                  <a:cubicBezTo>
                    <a:pt x="1266344" y="946150"/>
                    <a:pt x="1193314" y="773430"/>
                    <a:pt x="1184550" y="670560"/>
                  </a:cubicBezTo>
                  <a:cubicBezTo>
                    <a:pt x="1178708" y="603250"/>
                    <a:pt x="1228368" y="539750"/>
                    <a:pt x="1199156" y="500380"/>
                  </a:cubicBezTo>
                  <a:cubicBezTo>
                    <a:pt x="1167023" y="458470"/>
                    <a:pt x="1077926" y="454660"/>
                    <a:pt x="987369" y="435610"/>
                  </a:cubicBezTo>
                  <a:cubicBezTo>
                    <a:pt x="836926" y="406400"/>
                    <a:pt x="533121" y="406400"/>
                    <a:pt x="368073" y="375920"/>
                  </a:cubicBezTo>
                  <a:cubicBezTo>
                    <a:pt x="255606" y="354330"/>
                    <a:pt x="150443" y="336550"/>
                    <a:pt x="90558" y="298450"/>
                  </a:cubicBezTo>
                  <a:cubicBezTo>
                    <a:pt x="49661" y="273050"/>
                    <a:pt x="21909" y="241300"/>
                    <a:pt x="11685" y="207010"/>
                  </a:cubicBezTo>
                  <a:cubicBezTo>
                    <a:pt x="0" y="172720"/>
                    <a:pt x="4382" y="125730"/>
                    <a:pt x="21909" y="93980"/>
                  </a:cubicBezTo>
                  <a:cubicBezTo>
                    <a:pt x="39437" y="60960"/>
                    <a:pt x="78873" y="27940"/>
                    <a:pt x="116849" y="13970"/>
                  </a:cubicBezTo>
                  <a:cubicBezTo>
                    <a:pt x="153364" y="0"/>
                    <a:pt x="248303" y="10160"/>
                    <a:pt x="248303" y="10160"/>
                  </a:cubicBezTo>
                </a:path>
              </a:pathLst>
            </a:custGeom>
            <a:solidFill>
              <a:srgbClr val="70BBD6"/>
            </a:solidFill>
            <a:ln cap="sq">
              <a:noFill/>
              <a:prstDash val="solid"/>
              <a:miter/>
            </a:ln>
          </p:spPr>
          <p:txBody>
            <a:bodyPr/>
            <a:lstStyle/>
            <a:p>
              <a:endParaRPr lang="en-GB"/>
            </a:p>
          </p:txBody>
        </p:sp>
      </p:grpSp>
      <p:grpSp>
        <p:nvGrpSpPr>
          <p:cNvPr id="80" name="Group 80"/>
          <p:cNvGrpSpPr/>
          <p:nvPr/>
        </p:nvGrpSpPr>
        <p:grpSpPr>
          <a:xfrm>
            <a:off x="7806329" y="3843911"/>
            <a:ext cx="145805" cy="366586"/>
            <a:chOff x="0" y="0"/>
            <a:chExt cx="363690" cy="914400"/>
          </a:xfrm>
        </p:grpSpPr>
        <p:sp>
          <p:nvSpPr>
            <p:cNvPr id="81" name="Freeform 81"/>
            <p:cNvSpPr/>
            <p:nvPr/>
          </p:nvSpPr>
          <p:spPr>
            <a:xfrm>
              <a:off x="56964" y="49530"/>
              <a:ext cx="261448" cy="819150"/>
            </a:xfrm>
            <a:custGeom>
              <a:avLst/>
              <a:gdLst/>
              <a:ahLst/>
              <a:cxnLst/>
              <a:rect l="l" t="t" r="r" b="b"/>
              <a:pathLst>
                <a:path w="261448" h="819150">
                  <a:moveTo>
                    <a:pt x="197181" y="85090"/>
                  </a:moveTo>
                  <a:cubicBezTo>
                    <a:pt x="254145" y="408940"/>
                    <a:pt x="261448" y="646430"/>
                    <a:pt x="246842" y="722630"/>
                  </a:cubicBezTo>
                  <a:cubicBezTo>
                    <a:pt x="242460" y="750570"/>
                    <a:pt x="238078" y="764540"/>
                    <a:pt x="224933" y="779780"/>
                  </a:cubicBezTo>
                  <a:cubicBezTo>
                    <a:pt x="211787" y="795020"/>
                    <a:pt x="188417" y="808990"/>
                    <a:pt x="167969" y="814070"/>
                  </a:cubicBezTo>
                  <a:cubicBezTo>
                    <a:pt x="146060" y="819150"/>
                    <a:pt x="116848" y="815340"/>
                    <a:pt x="97860" y="810260"/>
                  </a:cubicBezTo>
                  <a:cubicBezTo>
                    <a:pt x="86175" y="806450"/>
                    <a:pt x="77412" y="802640"/>
                    <a:pt x="68648" y="795020"/>
                  </a:cubicBezTo>
                  <a:cubicBezTo>
                    <a:pt x="55502" y="782320"/>
                    <a:pt x="36515" y="760730"/>
                    <a:pt x="32133" y="742950"/>
                  </a:cubicBezTo>
                  <a:cubicBezTo>
                    <a:pt x="27751" y="723900"/>
                    <a:pt x="33593" y="697230"/>
                    <a:pt x="39436" y="681990"/>
                  </a:cubicBezTo>
                  <a:cubicBezTo>
                    <a:pt x="43818" y="671830"/>
                    <a:pt x="49660" y="665480"/>
                    <a:pt x="59884" y="656590"/>
                  </a:cubicBezTo>
                  <a:cubicBezTo>
                    <a:pt x="73030" y="646430"/>
                    <a:pt x="102242" y="632460"/>
                    <a:pt x="121230" y="628650"/>
                  </a:cubicBezTo>
                  <a:cubicBezTo>
                    <a:pt x="134375" y="626110"/>
                    <a:pt x="143139" y="626110"/>
                    <a:pt x="156284" y="628650"/>
                  </a:cubicBezTo>
                  <a:cubicBezTo>
                    <a:pt x="173811" y="632460"/>
                    <a:pt x="203024" y="643890"/>
                    <a:pt x="217630" y="656590"/>
                  </a:cubicBezTo>
                  <a:cubicBezTo>
                    <a:pt x="232236" y="670560"/>
                    <a:pt x="243920" y="693420"/>
                    <a:pt x="246842" y="712470"/>
                  </a:cubicBezTo>
                  <a:cubicBezTo>
                    <a:pt x="249763" y="731520"/>
                    <a:pt x="243920" y="754380"/>
                    <a:pt x="232236" y="770890"/>
                  </a:cubicBezTo>
                  <a:cubicBezTo>
                    <a:pt x="220551" y="787400"/>
                    <a:pt x="198642" y="802640"/>
                    <a:pt x="178193" y="810260"/>
                  </a:cubicBezTo>
                  <a:cubicBezTo>
                    <a:pt x="157745" y="817880"/>
                    <a:pt x="127072" y="816610"/>
                    <a:pt x="109545" y="814070"/>
                  </a:cubicBezTo>
                  <a:cubicBezTo>
                    <a:pt x="96399" y="811530"/>
                    <a:pt x="87636" y="807720"/>
                    <a:pt x="77412" y="800100"/>
                  </a:cubicBezTo>
                  <a:cubicBezTo>
                    <a:pt x="62806" y="789940"/>
                    <a:pt x="45278" y="778510"/>
                    <a:pt x="35054" y="753110"/>
                  </a:cubicBezTo>
                  <a:cubicBezTo>
                    <a:pt x="7303" y="678180"/>
                    <a:pt x="56963" y="377190"/>
                    <a:pt x="39436" y="287020"/>
                  </a:cubicBezTo>
                  <a:cubicBezTo>
                    <a:pt x="30672" y="248920"/>
                    <a:pt x="11684" y="233680"/>
                    <a:pt x="5842" y="207010"/>
                  </a:cubicBezTo>
                  <a:cubicBezTo>
                    <a:pt x="0" y="180340"/>
                    <a:pt x="0" y="151130"/>
                    <a:pt x="1460" y="123190"/>
                  </a:cubicBezTo>
                  <a:cubicBezTo>
                    <a:pt x="2921" y="97790"/>
                    <a:pt x="4381" y="64770"/>
                    <a:pt x="13145" y="45720"/>
                  </a:cubicBezTo>
                  <a:cubicBezTo>
                    <a:pt x="20448" y="31750"/>
                    <a:pt x="32133" y="22860"/>
                    <a:pt x="45278" y="15240"/>
                  </a:cubicBezTo>
                  <a:cubicBezTo>
                    <a:pt x="56963" y="7620"/>
                    <a:pt x="73030" y="2540"/>
                    <a:pt x="87636" y="1270"/>
                  </a:cubicBezTo>
                  <a:cubicBezTo>
                    <a:pt x="102242" y="0"/>
                    <a:pt x="119769" y="1270"/>
                    <a:pt x="134375" y="6350"/>
                  </a:cubicBezTo>
                  <a:cubicBezTo>
                    <a:pt x="147521" y="10160"/>
                    <a:pt x="162127" y="17780"/>
                    <a:pt x="172351" y="29210"/>
                  </a:cubicBezTo>
                  <a:cubicBezTo>
                    <a:pt x="184036" y="43180"/>
                    <a:pt x="197181" y="85090"/>
                    <a:pt x="197181" y="85090"/>
                  </a:cubicBezTo>
                </a:path>
              </a:pathLst>
            </a:custGeom>
            <a:solidFill>
              <a:srgbClr val="70BBD6"/>
            </a:solidFill>
            <a:ln cap="sq">
              <a:noFill/>
              <a:prstDash val="solid"/>
              <a:miter/>
            </a:ln>
          </p:spPr>
          <p:txBody>
            <a:bodyPr/>
            <a:lstStyle/>
            <a:p>
              <a:endParaRPr lang="en-GB"/>
            </a:p>
          </p:txBody>
        </p:sp>
      </p:grpSp>
      <p:grpSp>
        <p:nvGrpSpPr>
          <p:cNvPr id="82" name="Group 82"/>
          <p:cNvGrpSpPr/>
          <p:nvPr/>
        </p:nvGrpSpPr>
        <p:grpSpPr>
          <a:xfrm>
            <a:off x="879733" y="3876496"/>
            <a:ext cx="141706" cy="222497"/>
            <a:chOff x="0" y="0"/>
            <a:chExt cx="353466" cy="554990"/>
          </a:xfrm>
        </p:grpSpPr>
        <p:sp>
          <p:nvSpPr>
            <p:cNvPr id="83" name="Freeform 83"/>
            <p:cNvSpPr/>
            <p:nvPr/>
          </p:nvSpPr>
          <p:spPr>
            <a:xfrm>
              <a:off x="51121" y="50800"/>
              <a:ext cx="245381" cy="457200"/>
            </a:xfrm>
            <a:custGeom>
              <a:avLst/>
              <a:gdLst/>
              <a:ahLst/>
              <a:cxnLst/>
              <a:rect l="l" t="t" r="r" b="b"/>
              <a:pathLst>
                <a:path w="245381" h="457200">
                  <a:moveTo>
                    <a:pt x="204485" y="85090"/>
                  </a:moveTo>
                  <a:cubicBezTo>
                    <a:pt x="226394" y="332740"/>
                    <a:pt x="243921" y="341630"/>
                    <a:pt x="243921" y="360680"/>
                  </a:cubicBezTo>
                  <a:cubicBezTo>
                    <a:pt x="242460" y="382270"/>
                    <a:pt x="222012" y="420370"/>
                    <a:pt x="203024" y="435610"/>
                  </a:cubicBezTo>
                  <a:cubicBezTo>
                    <a:pt x="186957" y="448310"/>
                    <a:pt x="160667" y="453390"/>
                    <a:pt x="140218" y="453390"/>
                  </a:cubicBezTo>
                  <a:cubicBezTo>
                    <a:pt x="119770" y="453390"/>
                    <a:pt x="94939" y="448310"/>
                    <a:pt x="78873" y="435610"/>
                  </a:cubicBezTo>
                  <a:cubicBezTo>
                    <a:pt x="58424" y="420370"/>
                    <a:pt x="36515" y="383540"/>
                    <a:pt x="37976" y="359410"/>
                  </a:cubicBezTo>
                  <a:cubicBezTo>
                    <a:pt x="40897" y="335280"/>
                    <a:pt x="67188" y="300990"/>
                    <a:pt x="89097" y="288290"/>
                  </a:cubicBezTo>
                  <a:cubicBezTo>
                    <a:pt x="106624" y="276860"/>
                    <a:pt x="131455" y="274320"/>
                    <a:pt x="153364" y="275590"/>
                  </a:cubicBezTo>
                  <a:cubicBezTo>
                    <a:pt x="173812" y="278130"/>
                    <a:pt x="197182" y="287020"/>
                    <a:pt x="211788" y="299720"/>
                  </a:cubicBezTo>
                  <a:cubicBezTo>
                    <a:pt x="226394" y="312420"/>
                    <a:pt x="239539" y="332740"/>
                    <a:pt x="242460" y="350520"/>
                  </a:cubicBezTo>
                  <a:cubicBezTo>
                    <a:pt x="245382" y="368300"/>
                    <a:pt x="243921" y="391160"/>
                    <a:pt x="230776" y="406400"/>
                  </a:cubicBezTo>
                  <a:cubicBezTo>
                    <a:pt x="217630" y="426720"/>
                    <a:pt x="178194" y="449580"/>
                    <a:pt x="151903" y="453390"/>
                  </a:cubicBezTo>
                  <a:cubicBezTo>
                    <a:pt x="129994" y="457200"/>
                    <a:pt x="103703" y="447040"/>
                    <a:pt x="87636" y="440690"/>
                  </a:cubicBezTo>
                  <a:cubicBezTo>
                    <a:pt x="75952" y="435610"/>
                    <a:pt x="70109" y="431800"/>
                    <a:pt x="62806" y="421640"/>
                  </a:cubicBezTo>
                  <a:cubicBezTo>
                    <a:pt x="46739" y="402590"/>
                    <a:pt x="27752" y="354330"/>
                    <a:pt x="18988" y="320040"/>
                  </a:cubicBezTo>
                  <a:cubicBezTo>
                    <a:pt x="10224" y="287020"/>
                    <a:pt x="8764" y="257810"/>
                    <a:pt x="7303" y="222250"/>
                  </a:cubicBezTo>
                  <a:cubicBezTo>
                    <a:pt x="5843" y="175260"/>
                    <a:pt x="0" y="100330"/>
                    <a:pt x="13146" y="64770"/>
                  </a:cubicBezTo>
                  <a:cubicBezTo>
                    <a:pt x="21909" y="41910"/>
                    <a:pt x="36515" y="25400"/>
                    <a:pt x="52582" y="15240"/>
                  </a:cubicBezTo>
                  <a:cubicBezTo>
                    <a:pt x="65727" y="6350"/>
                    <a:pt x="80333" y="1270"/>
                    <a:pt x="96400" y="0"/>
                  </a:cubicBezTo>
                  <a:cubicBezTo>
                    <a:pt x="115388" y="0"/>
                    <a:pt x="146061" y="6350"/>
                    <a:pt x="163588" y="15240"/>
                  </a:cubicBezTo>
                  <a:cubicBezTo>
                    <a:pt x="176733" y="21590"/>
                    <a:pt x="186957" y="33020"/>
                    <a:pt x="194260" y="45720"/>
                  </a:cubicBezTo>
                  <a:cubicBezTo>
                    <a:pt x="201563" y="57150"/>
                    <a:pt x="204485" y="85090"/>
                    <a:pt x="204485" y="85090"/>
                  </a:cubicBezTo>
                </a:path>
              </a:pathLst>
            </a:custGeom>
            <a:solidFill>
              <a:srgbClr val="70BBD6"/>
            </a:solidFill>
            <a:ln cap="sq">
              <a:noFill/>
              <a:prstDash val="solid"/>
              <a:miter/>
            </a:ln>
          </p:spPr>
          <p:txBody>
            <a:bodyPr/>
            <a:lstStyle/>
            <a:p>
              <a:endParaRPr lang="en-GB"/>
            </a:p>
          </p:txBody>
        </p:sp>
      </p:grpSp>
      <p:grpSp>
        <p:nvGrpSpPr>
          <p:cNvPr id="84" name="Group 84"/>
          <p:cNvGrpSpPr/>
          <p:nvPr/>
        </p:nvGrpSpPr>
        <p:grpSpPr>
          <a:xfrm>
            <a:off x="7614024" y="3782077"/>
            <a:ext cx="210636" cy="158680"/>
            <a:chOff x="0" y="0"/>
            <a:chExt cx="360769" cy="271780"/>
          </a:xfrm>
        </p:grpSpPr>
        <p:sp>
          <p:nvSpPr>
            <p:cNvPr id="85" name="Freeform 85"/>
            <p:cNvSpPr/>
            <p:nvPr/>
          </p:nvSpPr>
          <p:spPr>
            <a:xfrm>
              <a:off x="58424" y="46990"/>
              <a:ext cx="243921" cy="175260"/>
            </a:xfrm>
            <a:custGeom>
              <a:avLst/>
              <a:gdLst/>
              <a:ahLst/>
              <a:cxnLst/>
              <a:rect l="l" t="t" r="r" b="b"/>
              <a:pathLst>
                <a:path w="243921" h="175260">
                  <a:moveTo>
                    <a:pt x="119770" y="3810"/>
                  </a:moveTo>
                  <a:cubicBezTo>
                    <a:pt x="230776" y="57150"/>
                    <a:pt x="243921" y="86360"/>
                    <a:pt x="242460" y="106680"/>
                  </a:cubicBezTo>
                  <a:cubicBezTo>
                    <a:pt x="242460" y="123190"/>
                    <a:pt x="230776" y="139700"/>
                    <a:pt x="219091" y="151130"/>
                  </a:cubicBezTo>
                  <a:cubicBezTo>
                    <a:pt x="205945" y="162560"/>
                    <a:pt x="188418" y="172720"/>
                    <a:pt x="169430" y="173990"/>
                  </a:cubicBezTo>
                  <a:cubicBezTo>
                    <a:pt x="146061" y="175260"/>
                    <a:pt x="108085" y="166370"/>
                    <a:pt x="90558" y="151130"/>
                  </a:cubicBezTo>
                  <a:cubicBezTo>
                    <a:pt x="74491" y="135890"/>
                    <a:pt x="62806" y="102870"/>
                    <a:pt x="68649" y="81280"/>
                  </a:cubicBezTo>
                  <a:cubicBezTo>
                    <a:pt x="74491" y="60960"/>
                    <a:pt x="99321" y="34290"/>
                    <a:pt x="122691" y="26670"/>
                  </a:cubicBezTo>
                  <a:cubicBezTo>
                    <a:pt x="144600" y="19050"/>
                    <a:pt x="184036" y="22860"/>
                    <a:pt x="204485" y="34290"/>
                  </a:cubicBezTo>
                  <a:cubicBezTo>
                    <a:pt x="224933" y="46990"/>
                    <a:pt x="243921" y="77470"/>
                    <a:pt x="242460" y="97790"/>
                  </a:cubicBezTo>
                  <a:cubicBezTo>
                    <a:pt x="242460" y="119380"/>
                    <a:pt x="224933" y="149860"/>
                    <a:pt x="204485" y="161290"/>
                  </a:cubicBezTo>
                  <a:cubicBezTo>
                    <a:pt x="184036" y="173990"/>
                    <a:pt x="148982" y="172720"/>
                    <a:pt x="122691" y="168910"/>
                  </a:cubicBezTo>
                  <a:cubicBezTo>
                    <a:pt x="93479" y="165100"/>
                    <a:pt x="56964" y="153670"/>
                    <a:pt x="36515" y="137160"/>
                  </a:cubicBezTo>
                  <a:cubicBezTo>
                    <a:pt x="17527" y="120650"/>
                    <a:pt x="0" y="93980"/>
                    <a:pt x="0" y="73660"/>
                  </a:cubicBezTo>
                  <a:cubicBezTo>
                    <a:pt x="0" y="52070"/>
                    <a:pt x="18988" y="22860"/>
                    <a:pt x="39436" y="11430"/>
                  </a:cubicBezTo>
                  <a:cubicBezTo>
                    <a:pt x="59885" y="0"/>
                    <a:pt x="119770" y="3810"/>
                    <a:pt x="119770" y="3810"/>
                  </a:cubicBezTo>
                </a:path>
              </a:pathLst>
            </a:custGeom>
            <a:solidFill>
              <a:srgbClr val="70BBD6"/>
            </a:solidFill>
            <a:ln cap="sq">
              <a:noFill/>
              <a:prstDash val="solid"/>
              <a:miter/>
            </a:ln>
          </p:spPr>
          <p:txBody>
            <a:bodyPr/>
            <a:lstStyle/>
            <a:p>
              <a:endParaRPr lang="en-GB"/>
            </a:p>
          </p:txBody>
        </p:sp>
      </p:grpSp>
      <p:grpSp>
        <p:nvGrpSpPr>
          <p:cNvPr id="86" name="Group 86"/>
          <p:cNvGrpSpPr/>
          <p:nvPr/>
        </p:nvGrpSpPr>
        <p:grpSpPr>
          <a:xfrm>
            <a:off x="7335165" y="3720533"/>
            <a:ext cx="558570" cy="200945"/>
            <a:chOff x="0" y="0"/>
            <a:chExt cx="956696" cy="344170"/>
          </a:xfrm>
        </p:grpSpPr>
        <p:sp>
          <p:nvSpPr>
            <p:cNvPr id="87" name="Freeform 87"/>
            <p:cNvSpPr/>
            <p:nvPr/>
          </p:nvSpPr>
          <p:spPr>
            <a:xfrm>
              <a:off x="54042" y="40640"/>
              <a:ext cx="850072" cy="255270"/>
            </a:xfrm>
            <a:custGeom>
              <a:avLst/>
              <a:gdLst/>
              <a:ahLst/>
              <a:cxnLst/>
              <a:rect l="l" t="t" r="r" b="b"/>
              <a:pathLst>
                <a:path w="850072" h="255270">
                  <a:moveTo>
                    <a:pt x="687945" y="224790"/>
                  </a:moveTo>
                  <a:cubicBezTo>
                    <a:pt x="620757" y="171450"/>
                    <a:pt x="566715" y="176530"/>
                    <a:pt x="517054" y="175260"/>
                  </a:cubicBezTo>
                  <a:cubicBezTo>
                    <a:pt x="451327" y="172720"/>
                    <a:pt x="359309" y="168910"/>
                    <a:pt x="289200" y="175260"/>
                  </a:cubicBezTo>
                  <a:cubicBezTo>
                    <a:pt x="226394" y="181610"/>
                    <a:pt x="160667" y="213360"/>
                    <a:pt x="112467" y="210820"/>
                  </a:cubicBezTo>
                  <a:cubicBezTo>
                    <a:pt x="78873" y="209550"/>
                    <a:pt x="45279" y="201930"/>
                    <a:pt x="27752" y="184150"/>
                  </a:cubicBezTo>
                  <a:cubicBezTo>
                    <a:pt x="10225" y="167640"/>
                    <a:pt x="0" y="130810"/>
                    <a:pt x="5843" y="107950"/>
                  </a:cubicBezTo>
                  <a:cubicBezTo>
                    <a:pt x="11685" y="86360"/>
                    <a:pt x="40897" y="58420"/>
                    <a:pt x="65728" y="49530"/>
                  </a:cubicBezTo>
                  <a:cubicBezTo>
                    <a:pt x="90558" y="41910"/>
                    <a:pt x="132915" y="49530"/>
                    <a:pt x="154824" y="59690"/>
                  </a:cubicBezTo>
                  <a:cubicBezTo>
                    <a:pt x="172352" y="69850"/>
                    <a:pt x="186958" y="86360"/>
                    <a:pt x="191339" y="102870"/>
                  </a:cubicBezTo>
                  <a:cubicBezTo>
                    <a:pt x="197182" y="124460"/>
                    <a:pt x="191339" y="162560"/>
                    <a:pt x="173812" y="180340"/>
                  </a:cubicBezTo>
                  <a:cubicBezTo>
                    <a:pt x="157746" y="198120"/>
                    <a:pt x="116849" y="212090"/>
                    <a:pt x="92018" y="212090"/>
                  </a:cubicBezTo>
                  <a:cubicBezTo>
                    <a:pt x="71570" y="212090"/>
                    <a:pt x="49661" y="201930"/>
                    <a:pt x="35055" y="190500"/>
                  </a:cubicBezTo>
                  <a:cubicBezTo>
                    <a:pt x="20449" y="179070"/>
                    <a:pt x="8764" y="161290"/>
                    <a:pt x="4382" y="144780"/>
                  </a:cubicBezTo>
                  <a:cubicBezTo>
                    <a:pt x="1461" y="128270"/>
                    <a:pt x="4382" y="106680"/>
                    <a:pt x="13146" y="91440"/>
                  </a:cubicBezTo>
                  <a:cubicBezTo>
                    <a:pt x="21909" y="76200"/>
                    <a:pt x="33594" y="64770"/>
                    <a:pt x="55503" y="53340"/>
                  </a:cubicBezTo>
                  <a:cubicBezTo>
                    <a:pt x="96400" y="34290"/>
                    <a:pt x="175273" y="17780"/>
                    <a:pt x="249764" y="10160"/>
                  </a:cubicBezTo>
                  <a:cubicBezTo>
                    <a:pt x="347624" y="0"/>
                    <a:pt x="518515" y="7620"/>
                    <a:pt x="598848" y="12700"/>
                  </a:cubicBezTo>
                  <a:cubicBezTo>
                    <a:pt x="642666" y="15240"/>
                    <a:pt x="667496" y="12700"/>
                    <a:pt x="698169" y="24130"/>
                  </a:cubicBezTo>
                  <a:cubicBezTo>
                    <a:pt x="730302" y="35560"/>
                    <a:pt x="763896" y="63500"/>
                    <a:pt x="788727" y="83820"/>
                  </a:cubicBezTo>
                  <a:cubicBezTo>
                    <a:pt x="809175" y="101600"/>
                    <a:pt x="829623" y="120650"/>
                    <a:pt x="838387" y="140970"/>
                  </a:cubicBezTo>
                  <a:cubicBezTo>
                    <a:pt x="847151" y="158750"/>
                    <a:pt x="850072" y="179070"/>
                    <a:pt x="844230" y="195580"/>
                  </a:cubicBezTo>
                  <a:cubicBezTo>
                    <a:pt x="839848" y="212090"/>
                    <a:pt x="823781" y="231140"/>
                    <a:pt x="806254" y="241300"/>
                  </a:cubicBezTo>
                  <a:cubicBezTo>
                    <a:pt x="790187" y="250190"/>
                    <a:pt x="763896" y="255270"/>
                    <a:pt x="744908" y="252730"/>
                  </a:cubicBezTo>
                  <a:cubicBezTo>
                    <a:pt x="724460" y="250190"/>
                    <a:pt x="687945" y="224790"/>
                    <a:pt x="687945" y="224790"/>
                  </a:cubicBezTo>
                </a:path>
              </a:pathLst>
            </a:custGeom>
            <a:solidFill>
              <a:srgbClr val="70BBD6"/>
            </a:solidFill>
            <a:ln cap="sq">
              <a:noFill/>
              <a:prstDash val="solid"/>
              <a:miter/>
            </a:ln>
          </p:spPr>
          <p:txBody>
            <a:bodyPr/>
            <a:lstStyle/>
            <a:p>
              <a:endParaRPr lang="en-GB"/>
            </a:p>
          </p:txBody>
        </p:sp>
      </p:grpSp>
      <p:sp>
        <p:nvSpPr>
          <p:cNvPr id="88" name="Freeform 88"/>
          <p:cNvSpPr/>
          <p:nvPr/>
        </p:nvSpPr>
        <p:spPr>
          <a:xfrm>
            <a:off x="1198891" y="2717774"/>
            <a:ext cx="1533672" cy="1021809"/>
          </a:xfrm>
          <a:custGeom>
            <a:avLst/>
            <a:gdLst/>
            <a:ahLst/>
            <a:cxnLst/>
            <a:rect l="l" t="t" r="r" b="b"/>
            <a:pathLst>
              <a:path w="1533672" h="1021809">
                <a:moveTo>
                  <a:pt x="0" y="0"/>
                </a:moveTo>
                <a:lnTo>
                  <a:pt x="1533673" y="0"/>
                </a:lnTo>
                <a:lnTo>
                  <a:pt x="1533673" y="1021809"/>
                </a:lnTo>
                <a:lnTo>
                  <a:pt x="0" y="1021809"/>
                </a:lnTo>
                <a:lnTo>
                  <a:pt x="0" y="0"/>
                </a:lnTo>
                <a:close/>
              </a:path>
            </a:pathLst>
          </a:custGeom>
          <a:blipFill>
            <a:blip r:embed="rId7"/>
            <a:stretch>
              <a:fillRect/>
            </a:stretch>
          </a:blipFill>
        </p:spPr>
        <p:txBody>
          <a:bodyPr/>
          <a:lstStyle/>
          <a:p>
            <a:endParaRPr lang="en-GB"/>
          </a:p>
        </p:txBody>
      </p:sp>
      <p:sp>
        <p:nvSpPr>
          <p:cNvPr id="89" name="Freeform 89"/>
          <p:cNvSpPr/>
          <p:nvPr/>
        </p:nvSpPr>
        <p:spPr>
          <a:xfrm rot="-446192" flipH="1">
            <a:off x="12946018" y="1497324"/>
            <a:ext cx="5352585" cy="4114800"/>
          </a:xfrm>
          <a:custGeom>
            <a:avLst/>
            <a:gdLst/>
            <a:ahLst/>
            <a:cxnLst/>
            <a:rect l="l" t="t" r="r" b="b"/>
            <a:pathLst>
              <a:path w="5352585" h="4114800">
                <a:moveTo>
                  <a:pt x="5352586" y="0"/>
                </a:moveTo>
                <a:lnTo>
                  <a:pt x="0" y="0"/>
                </a:lnTo>
                <a:lnTo>
                  <a:pt x="0" y="4114800"/>
                </a:lnTo>
                <a:lnTo>
                  <a:pt x="5352586" y="4114800"/>
                </a:lnTo>
                <a:lnTo>
                  <a:pt x="5352586"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0" name="TextBox 90"/>
          <p:cNvSpPr txBox="1"/>
          <p:nvPr/>
        </p:nvSpPr>
        <p:spPr>
          <a:xfrm>
            <a:off x="1052045" y="4576106"/>
            <a:ext cx="6841690" cy="3754589"/>
          </a:xfrm>
          <a:prstGeom prst="rect">
            <a:avLst/>
          </a:prstGeom>
        </p:spPr>
        <p:txBody>
          <a:bodyPr lIns="0" tIns="0" rIns="0" bIns="0" rtlCol="0" anchor="t">
            <a:spAutoFit/>
          </a:bodyPr>
          <a:lstStyle/>
          <a:p>
            <a:pPr algn="ctr">
              <a:lnSpc>
                <a:spcPts val="4983"/>
              </a:lnSpc>
            </a:pPr>
            <a:r>
              <a:rPr lang="en-US" sz="3664" spc="32" dirty="0">
                <a:solidFill>
                  <a:srgbClr val="000000"/>
                </a:solidFill>
                <a:latin typeface="Montserrat Classic"/>
                <a:ea typeface="Montserrat Classic"/>
                <a:cs typeface="Montserrat Classic"/>
                <a:sym typeface="Montserrat Classic"/>
              </a:rPr>
              <a:t>Cold, dry climates found in the far north and south of the planet. Some polar regions are covered in ice and others have tundra vegetation.</a:t>
            </a:r>
          </a:p>
        </p:txBody>
      </p:sp>
      <p:sp>
        <p:nvSpPr>
          <p:cNvPr id="91" name="TextBox 91"/>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2" name="TextBox 92"/>
          <p:cNvSpPr txBox="1"/>
          <p:nvPr/>
        </p:nvSpPr>
        <p:spPr>
          <a:xfrm>
            <a:off x="13128297" y="2102979"/>
            <a:ext cx="4943256" cy="2349303"/>
          </a:xfrm>
          <a:prstGeom prst="rect">
            <a:avLst/>
          </a:prstGeom>
        </p:spPr>
        <p:txBody>
          <a:bodyPr lIns="0" tIns="0" rIns="0" bIns="0" rtlCol="0" anchor="t">
            <a:spAutoFit/>
          </a:bodyPr>
          <a:lstStyle/>
          <a:p>
            <a:pPr algn="ctr">
              <a:lnSpc>
                <a:spcPts val="3721"/>
              </a:lnSpc>
            </a:pPr>
            <a:r>
              <a:rPr lang="en-US" sz="2736" spc="24" dirty="0">
                <a:solidFill>
                  <a:srgbClr val="000000"/>
                </a:solidFill>
                <a:latin typeface="Montserrat Classic"/>
                <a:ea typeface="Montserrat Classic"/>
                <a:cs typeface="Montserrat Classic"/>
                <a:sym typeface="Montserrat Classic"/>
              </a:rPr>
              <a:t>    e.g. Antarctica,   </a:t>
            </a:r>
          </a:p>
          <a:p>
            <a:pPr algn="ctr">
              <a:lnSpc>
                <a:spcPts val="3721"/>
              </a:lnSpc>
            </a:pPr>
            <a:r>
              <a:rPr lang="en-US" sz="2736" spc="24" dirty="0">
                <a:solidFill>
                  <a:srgbClr val="000000"/>
                </a:solidFill>
                <a:latin typeface="Montserrat Classic"/>
                <a:ea typeface="Montserrat Classic"/>
                <a:cs typeface="Montserrat Classic"/>
                <a:sym typeface="Montserrat Classic"/>
              </a:rPr>
              <a:t>  Greenland, Arctic regions of Canada, Northern Alaska, Siberia, Russia, Northern Norway, Iceland...</a:t>
            </a:r>
          </a:p>
        </p:txBody>
      </p:sp>
      <p:sp>
        <p:nvSpPr>
          <p:cNvPr id="67" name="TextBox 67"/>
          <p:cNvSpPr txBox="1"/>
          <p:nvPr/>
        </p:nvSpPr>
        <p:spPr>
          <a:xfrm>
            <a:off x="1550020" y="3677758"/>
            <a:ext cx="5858129" cy="818030"/>
          </a:xfrm>
          <a:prstGeom prst="rect">
            <a:avLst/>
          </a:prstGeom>
        </p:spPr>
        <p:txBody>
          <a:bodyPr lIns="0" tIns="0" rIns="0" bIns="0" rtlCol="0" anchor="t">
            <a:spAutoFit/>
          </a:bodyPr>
          <a:lstStyle/>
          <a:p>
            <a:pPr algn="ctr">
              <a:lnSpc>
                <a:spcPts val="6705"/>
              </a:lnSpc>
              <a:spcBef>
                <a:spcPct val="0"/>
              </a:spcBef>
            </a:pPr>
            <a:r>
              <a:rPr lang="en-US" sz="4705" b="1" dirty="0">
                <a:solidFill>
                  <a:srgbClr val="000000"/>
                </a:solidFill>
                <a:latin typeface="Montserrat Classic Bold"/>
                <a:ea typeface="Montserrat Classic Bold"/>
                <a:cs typeface="Montserrat Classic Bold"/>
                <a:sym typeface="Montserrat Classic Bold"/>
              </a:rPr>
              <a:t>Polar Climate</a:t>
            </a:r>
          </a:p>
        </p:txBody>
      </p:sp>
      <p:sp>
        <p:nvSpPr>
          <p:cNvPr id="94" name="TextBox 15">
            <a:extLst>
              <a:ext uri="{FF2B5EF4-FFF2-40B4-BE49-F238E27FC236}">
                <a16:creationId xmlns:a16="http://schemas.microsoft.com/office/drawing/2014/main" id="{E8FEBF73-F46D-B815-E989-E6F94718D3B2}"/>
              </a:ext>
            </a:extLst>
          </p:cNvPr>
          <p:cNvSpPr txBox="1"/>
          <p:nvPr/>
        </p:nvSpPr>
        <p:spPr>
          <a:xfrm>
            <a:off x="17068800" y="103604"/>
            <a:ext cx="1143000"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 R2</a:t>
            </a:r>
          </a:p>
        </p:txBody>
      </p:sp>
      <p:sp>
        <p:nvSpPr>
          <p:cNvPr id="95" name="TextBox 12">
            <a:extLst>
              <a:ext uri="{FF2B5EF4-FFF2-40B4-BE49-F238E27FC236}">
                <a16:creationId xmlns:a16="http://schemas.microsoft.com/office/drawing/2014/main" id="{FFCFD92E-08F2-C28D-2FF0-96FB54A9A638}"/>
              </a:ext>
            </a:extLst>
          </p:cNvPr>
          <p:cNvSpPr txBox="1"/>
          <p:nvPr/>
        </p:nvSpPr>
        <p:spPr>
          <a:xfrm>
            <a:off x="5399541" y="9494484"/>
            <a:ext cx="4535395" cy="159531"/>
          </a:xfrm>
          <a:prstGeom prst="rect">
            <a:avLst/>
          </a:prstGeom>
        </p:spPr>
        <p:txBody>
          <a:bodyPr wrap="square" lIns="0" tIns="0" rIns="0" bIns="0" rtlCol="0" anchor="t">
            <a:spAutoFit/>
          </a:bodyPr>
          <a:lstStyle/>
          <a:p>
            <a:pPr algn="ctr">
              <a:lnSpc>
                <a:spcPts val="1399"/>
              </a:lnSpc>
              <a:spcBef>
                <a:spcPct val="0"/>
              </a:spcBef>
            </a:pPr>
            <a:r>
              <a:rPr lang="en-US" sz="999" dirty="0">
                <a:solidFill>
                  <a:schemeClr val="bg1"/>
                </a:solidFill>
                <a:latin typeface="Montserrat Classic"/>
                <a:ea typeface="Montserrat Classic"/>
                <a:cs typeface="Montserrat Classic"/>
                <a:sym typeface="Montserrat Classic"/>
              </a:rPr>
              <a:t>The Ocean Current World Map with Names by </a:t>
            </a:r>
            <a:r>
              <a:rPr lang="en-US" sz="999" dirty="0" err="1">
                <a:solidFill>
                  <a:schemeClr val="bg1"/>
                </a:solidFill>
                <a:latin typeface="Montserrat Classic"/>
                <a:ea typeface="Montserrat Classic"/>
                <a:cs typeface="Montserrat Classic"/>
                <a:sym typeface="Montserrat Classic"/>
              </a:rPr>
              <a:t>blueringmedia</a:t>
            </a:r>
            <a:endParaRPr lang="en-US" sz="999" dirty="0">
              <a:solidFill>
                <a:schemeClr val="bg1"/>
              </a:solidFill>
              <a:latin typeface="Montserrat Classic"/>
              <a:ea typeface="Montserrat Classic"/>
              <a:cs typeface="Montserrat Classic"/>
              <a:sym typeface="Montserrat Classic"/>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0f3ec4-cbfd-415b-8990-83a34b195ccb">
      <Terms xmlns="http://schemas.microsoft.com/office/infopath/2007/PartnerControls"/>
    </lcf76f155ced4ddcb4097134ff3c332f>
    <TaxCatchAll xmlns="109b8aaf-fb93-4003-ad70-8b3202c0329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4" ma:contentTypeDescription="Create a new document." ma:contentTypeScope="" ma:versionID="d06e931ef9b3fa290e8d323539bfe749">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545c6f75aa5bb8fa13f76422907df7b2"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B5F58C-1242-427A-8216-BDFFB7D46A23}">
  <ds:schemaRefs>
    <ds:schemaRef ds:uri="http://schemas.microsoft.com/office/2006/metadata/properties"/>
    <ds:schemaRef ds:uri="http://schemas.microsoft.com/office/infopath/2007/PartnerControls"/>
    <ds:schemaRef ds:uri="460f3ec4-cbfd-415b-8990-83a34b195ccb"/>
    <ds:schemaRef ds:uri="109b8aaf-fb93-4003-ad70-8b3202c03298"/>
  </ds:schemaRefs>
</ds:datastoreItem>
</file>

<file path=customXml/itemProps2.xml><?xml version="1.0" encoding="utf-8"?>
<ds:datastoreItem xmlns:ds="http://schemas.openxmlformats.org/officeDocument/2006/customXml" ds:itemID="{99EA6E3F-FF22-466E-9391-76C09C5FE04B}">
  <ds:schemaRefs>
    <ds:schemaRef ds:uri="http://schemas.microsoft.com/sharepoint/v3/contenttype/forms"/>
  </ds:schemaRefs>
</ds:datastoreItem>
</file>

<file path=customXml/itemProps3.xml><?xml version="1.0" encoding="utf-8"?>
<ds:datastoreItem xmlns:ds="http://schemas.openxmlformats.org/officeDocument/2006/customXml" ds:itemID="{29F24E34-5DF3-497B-B08B-7FB69FE512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0f3ec4-cbfd-415b-8990-83a34b195ccb"/>
    <ds:schemaRef ds:uri="109b8aaf-fb93-4003-ad70-8b3202c03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1310</Words>
  <Application>Microsoft Office PowerPoint</Application>
  <PresentationFormat>Custom</PresentationFormat>
  <Paragraphs>136</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Montserrat Classic Bold</vt:lpstr>
      <vt:lpstr>Montserrat Classic</vt:lpstr>
      <vt:lpstr>Arial</vt:lpstr>
      <vt:lpstr>Calibri</vt:lpstr>
      <vt:lpstr>Canva Student Font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2025-03-19T10:00:51Z</dcterms:created>
  <dcterms:modified xsi:type="dcterms:W3CDTF">2026-03-23T11:18:20Z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0x010100C1578B761A605E4CBEF87E3F0A1E57E6</vt:lpwstr>
  </property>
</Properties>
</file>