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9"/>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Lst>
  <p:sldSz cx="18288000" cy="10287000"/>
  <p:notesSz cx="6858000" cy="9144000"/>
  <p:embeddedFontLst>
    <p:embeddedFont>
      <p:font typeface="Montserrat Classic" panose="020B0604020202020204" charset="0"/>
      <p:regular r:id="rId30"/>
    </p:embeddedFont>
    <p:embeddedFont>
      <p:font typeface="Montserrat Classic Bold" panose="020B0604020202020204" charset="0"/>
      <p:regular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C15593-B2A3-4DC5-86C6-88526B3F36EA}" v="1" dt="2026-03-23T11:15:56.3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2" d="100"/>
          <a:sy n="52" d="100"/>
        </p:scale>
        <p:origin x="850"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1.fntdata"/><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fion Powell" userId="272176fe-f4bb-4480-a809-415fd5f4374c" providerId="ADAL" clId="{9ACE501E-13EF-42AE-99D9-4F9F6B661FB3}"/>
    <pc:docChg chg="modSld">
      <pc:chgData name="Ffion Powell" userId="272176fe-f4bb-4480-a809-415fd5f4374c" providerId="ADAL" clId="{9ACE501E-13EF-42AE-99D9-4F9F6B661FB3}" dt="2026-03-23T11:15:56.347" v="0" actId="164"/>
      <pc:docMkLst>
        <pc:docMk/>
      </pc:docMkLst>
      <pc:sldChg chg="addSp modSp">
        <pc:chgData name="Ffion Powell" userId="272176fe-f4bb-4480-a809-415fd5f4374c" providerId="ADAL" clId="{9ACE501E-13EF-42AE-99D9-4F9F6B661FB3}" dt="2026-03-23T11:15:56.347" v="0" actId="164"/>
        <pc:sldMkLst>
          <pc:docMk/>
          <pc:sldMk cId="0" sldId="279"/>
        </pc:sldMkLst>
        <pc:spChg chg="mod">
          <ac:chgData name="Ffion Powell" userId="272176fe-f4bb-4480-a809-415fd5f4374c" providerId="ADAL" clId="{9ACE501E-13EF-42AE-99D9-4F9F6B661FB3}" dt="2026-03-23T11:15:56.347" v="0" actId="164"/>
          <ac:spMkLst>
            <pc:docMk/>
            <pc:sldMk cId="0" sldId="279"/>
            <ac:spMk id="8" creationId="{00000000-0000-0000-0000-000000000000}"/>
          </ac:spMkLst>
        </pc:spChg>
        <pc:spChg chg="mod">
          <ac:chgData name="Ffion Powell" userId="272176fe-f4bb-4480-a809-415fd5f4374c" providerId="ADAL" clId="{9ACE501E-13EF-42AE-99D9-4F9F6B661FB3}" dt="2026-03-23T11:15:56.347" v="0" actId="164"/>
          <ac:spMkLst>
            <pc:docMk/>
            <pc:sldMk cId="0" sldId="279"/>
            <ac:spMk id="11" creationId="{00000000-0000-0000-0000-000000000000}"/>
          </ac:spMkLst>
        </pc:spChg>
        <pc:spChg chg="mod">
          <ac:chgData name="Ffion Powell" userId="272176fe-f4bb-4480-a809-415fd5f4374c" providerId="ADAL" clId="{9ACE501E-13EF-42AE-99D9-4F9F6B661FB3}" dt="2026-03-23T11:15:56.347" v="0" actId="164"/>
          <ac:spMkLst>
            <pc:docMk/>
            <pc:sldMk cId="0" sldId="279"/>
            <ac:spMk id="12" creationId="{00000000-0000-0000-0000-000000000000}"/>
          </ac:spMkLst>
        </pc:spChg>
        <pc:grpChg chg="add mod">
          <ac:chgData name="Ffion Powell" userId="272176fe-f4bb-4480-a809-415fd5f4374c" providerId="ADAL" clId="{9ACE501E-13EF-42AE-99D9-4F9F6B661FB3}" dt="2026-03-23T11:15:56.347" v="0" actId="164"/>
          <ac:grpSpMkLst>
            <pc:docMk/>
            <pc:sldMk cId="0" sldId="279"/>
            <ac:grpSpMk id="13" creationId="{03A8B516-02DD-9C48-1146-FA4063B45EBC}"/>
          </ac:grpSpMkLst>
        </pc:gr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23.03.2026</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3/23/2026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3.svg"/></Relationships>
</file>

<file path=ppt/slides/_rels/slide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www.canva.com/design/DAGHFVdQUO0/GKuX-TkXWVQJ8-z3upQhJQ/edit?embeddedPage=home&amp;appNavState=open" TargetMode="External"/><Relationship Id="rId5" Type="http://schemas.openxmlformats.org/officeDocument/2006/relationships/image" Target="../media/image18.jpeg"/><Relationship Id="rId4" Type="http://schemas.openxmlformats.org/officeDocument/2006/relationships/image" Target="../media/image4.svg"/></Relationships>
</file>

<file path=ppt/slides/_rels/slide12.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png"/><Relationship Id="rId7" Type="http://schemas.openxmlformats.org/officeDocument/2006/relationships/image" Target="../media/image19.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3.png"/><Relationship Id="rId5" Type="http://schemas.openxmlformats.org/officeDocument/2006/relationships/image" Target="../media/image3.svg"/><Relationship Id="rId10" Type="http://schemas.openxmlformats.org/officeDocument/2006/relationships/image" Target="../media/image22.svg"/><Relationship Id="rId4" Type="http://schemas.openxmlformats.org/officeDocument/2006/relationships/image" Target="../media/image2.png"/><Relationship Id="rId9" Type="http://schemas.openxmlformats.org/officeDocument/2006/relationships/image" Target="../media/image21.sv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5.svg"/><Relationship Id="rId5" Type="http://schemas.openxmlformats.org/officeDocument/2006/relationships/image" Target="../media/image24.svg"/><Relationship Id="rId4" Type="http://schemas.openxmlformats.org/officeDocument/2006/relationships/image" Target="../media/image3.svg"/></Relationships>
</file>

<file path=ppt/slides/_rels/slide1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2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2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2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2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3.sv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2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3.sv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png"/><Relationship Id="rId7" Type="http://schemas.openxmlformats.org/officeDocument/2006/relationships/image" Target="../media/image3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0.svg"/><Relationship Id="rId5" Type="http://schemas.openxmlformats.org/officeDocument/2006/relationships/image" Target="../media/image29.svg"/><Relationship Id="rId10" Type="http://schemas.openxmlformats.org/officeDocument/2006/relationships/image" Target="../media/image34.svg"/><Relationship Id="rId4" Type="http://schemas.openxmlformats.org/officeDocument/2006/relationships/image" Target="../media/image3.svg"/><Relationship Id="rId9" Type="http://schemas.openxmlformats.org/officeDocument/2006/relationships/image" Target="../media/image33.sv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sv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png"/><Relationship Id="rId7" Type="http://schemas.openxmlformats.org/officeDocument/2006/relationships/image" Target="../media/image3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0.svg"/><Relationship Id="rId5" Type="http://schemas.openxmlformats.org/officeDocument/2006/relationships/image" Target="../media/image29.svg"/><Relationship Id="rId10" Type="http://schemas.openxmlformats.org/officeDocument/2006/relationships/image" Target="../media/image34.svg"/><Relationship Id="rId4" Type="http://schemas.openxmlformats.org/officeDocument/2006/relationships/image" Target="../media/image3.svg"/><Relationship Id="rId9" Type="http://schemas.openxmlformats.org/officeDocument/2006/relationships/image" Target="../media/image33.svg"/></Relationships>
</file>

<file path=ppt/slides/_rels/slide21.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png"/><Relationship Id="rId7" Type="http://schemas.openxmlformats.org/officeDocument/2006/relationships/image" Target="../media/image3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0.svg"/><Relationship Id="rId5" Type="http://schemas.openxmlformats.org/officeDocument/2006/relationships/image" Target="../media/image29.svg"/><Relationship Id="rId10" Type="http://schemas.openxmlformats.org/officeDocument/2006/relationships/image" Target="../media/image34.svg"/><Relationship Id="rId4" Type="http://schemas.openxmlformats.org/officeDocument/2006/relationships/image" Target="../media/image3.svg"/><Relationship Id="rId9" Type="http://schemas.openxmlformats.org/officeDocument/2006/relationships/image" Target="../media/image33.svg"/></Relationships>
</file>

<file path=ppt/slides/_rels/slide22.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png"/><Relationship Id="rId7" Type="http://schemas.openxmlformats.org/officeDocument/2006/relationships/image" Target="../media/image3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0.svg"/><Relationship Id="rId5" Type="http://schemas.openxmlformats.org/officeDocument/2006/relationships/image" Target="../media/image29.svg"/><Relationship Id="rId10" Type="http://schemas.openxmlformats.org/officeDocument/2006/relationships/image" Target="../media/image34.svg"/><Relationship Id="rId4" Type="http://schemas.openxmlformats.org/officeDocument/2006/relationships/image" Target="../media/image3.svg"/><Relationship Id="rId9" Type="http://schemas.openxmlformats.org/officeDocument/2006/relationships/image" Target="../media/image33.sv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sv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thefloodhub.co.uk/learning/"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thefloodhubpeople.co.uk" TargetMode="External"/><Relationship Id="rId5" Type="http://schemas.openxmlformats.org/officeDocument/2006/relationships/image" Target="../media/image35.png"/><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3.svg"/></Relationships>
</file>

<file path=ppt/slides/_rels/slide4.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2.png"/><Relationship Id="rId7" Type="http://schemas.openxmlformats.org/officeDocument/2006/relationships/hyperlink" Target="https://www.bing.com/ck/a?!&amp;&amp;p=8e4eea89433b7d49JmltdHM9MTcxNzQ1OTIwMCZpZ3VpZD0yZGMzZDdmZC1hYTI1LTYyYjQtMzFkMy1jMzgzYWI1ZjYzNTcmaW5zaWQ9NTc1OA&amp;ptn=3&amp;ver=2&amp;hsh=3&amp;fclid=2dc3d7fd-aa25-62b4-31d3-c383ab5f6357&amp;psq=ks3+weather+definition&amp;u=a1aHR0cHM6Ly93d3cuYmJjLmNvLnVrL2JpdGVzaXplL3RvcGljcy96eDM4cTZmL2FydGljbGVzL3pxbmIzajY&amp;ntb=1"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www.bing.com/ck/a?!&amp;&amp;p=385f16fca444f30aJmltdHM9MTcxNzQ1OTIwMCZpZ3VpZD0yZGMzZDdmZC1hYTI1LTYyYjQtMzFkMy1jMzgzYWI1ZjYzNTcmaW5zaWQ9NTc1Ng&amp;ptn=3&amp;ver=2&amp;hsh=3&amp;fclid=2dc3d7fd-aa25-62b4-31d3-c383ab5f6357&amp;psq=ks3+weather+definition&amp;u=a1aHR0cHM6Ly93d3cuYmJjLmNvLnVrL2JpdGVzaXplL3RvcGljcy96ODQ5cTZmL2FydGljbGVzL3o3ZGtoYms&amp;ntb=1" TargetMode="External"/><Relationship Id="rId5" Type="http://schemas.openxmlformats.org/officeDocument/2006/relationships/hyperlink" Target="https://www.bing.com/ck/a?!&amp;&amp;p=27a2829973d96675JmltdHM9MTcxNzQ1OTIwMCZpZ3VpZD0yZGMzZDdmZC1hYTI1LTYyYjQtMzFkMy1jMzgzYWI1ZjYzNTcmaW5zaWQ9NTc1MQ&amp;ptn=3&amp;ver=2&amp;hsh=3&amp;fclid=2dc3d7fd-aa25-62b4-31d3-c383ab5f6357&amp;psq=ks3+weather+definition&amp;u=a1aHR0cHM6Ly93d3cuYmJjLmNvLnVrL2JpdGVzaXplL3RvcGljcy96eDM4cTZmL2FydGljbGVzL3pxbmIzajY&amp;ntb=1" TargetMode="External"/><Relationship Id="rId4" Type="http://schemas.openxmlformats.org/officeDocument/2006/relationships/image" Target="../media/image3.svg"/></Relationships>
</file>

<file path=ppt/slides/_rels/slide5.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7.png"/><Relationship Id="rId7" Type="http://schemas.openxmlformats.org/officeDocument/2006/relationships/image" Target="../media/image9.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3.sv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0.sv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7.png"/><Relationship Id="rId4" Type="http://schemas.openxmlformats.org/officeDocument/2006/relationships/image" Target="../media/image3.sv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7.png"/><Relationship Id="rId4" Type="http://schemas.openxmlformats.org/officeDocument/2006/relationships/image" Target="../media/image3.svg"/></Relationships>
</file>

<file path=ppt/slides/_rels/slide9.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7.png"/><Relationship Id="rId7"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5.svg"/><Relationship Id="rId5" Type="http://schemas.openxmlformats.org/officeDocument/2006/relationships/image" Target="../media/image3.sv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23852" y="-3139650"/>
            <a:ext cx="17964148" cy="17964148"/>
          </a:xfrm>
          <a:custGeom>
            <a:avLst/>
            <a:gdLst/>
            <a:ahLst/>
            <a:cxnLst/>
            <a:rect l="l" t="t" r="r" b="b"/>
            <a:pathLst>
              <a:path w="17964148" h="17964148">
                <a:moveTo>
                  <a:pt x="0" y="0"/>
                </a:moveTo>
                <a:lnTo>
                  <a:pt x="17964148" y="0"/>
                </a:lnTo>
                <a:lnTo>
                  <a:pt x="17964148" y="17964147"/>
                </a:lnTo>
                <a:lnTo>
                  <a:pt x="0" y="17964147"/>
                </a:lnTo>
                <a:lnTo>
                  <a:pt x="0" y="0"/>
                </a:lnTo>
                <a:close/>
              </a:path>
            </a:pathLst>
          </a:custGeom>
          <a:blipFill>
            <a:blip r:embed="rId2">
              <a:alphaModFix amt="10999"/>
            </a:blip>
            <a:stretch>
              <a:fillRect/>
            </a:stretch>
          </a:blipFill>
        </p:spPr>
        <p:txBody>
          <a:bodyPr/>
          <a:lstStyle/>
          <a:p>
            <a:endParaRPr lang="en-GB"/>
          </a:p>
        </p:txBody>
      </p:sp>
      <p:sp>
        <p:nvSpPr>
          <p:cNvPr id="3" name="Freeform 3"/>
          <p:cNvSpPr/>
          <p:nvPr/>
        </p:nvSpPr>
        <p:spPr>
          <a:xfrm>
            <a:off x="14780472" y="8598304"/>
            <a:ext cx="3507528" cy="1688696"/>
          </a:xfrm>
          <a:custGeom>
            <a:avLst/>
            <a:gdLst/>
            <a:ahLst/>
            <a:cxnLst/>
            <a:rect l="l" t="t" r="r" b="b"/>
            <a:pathLst>
              <a:path w="3507528" h="1688696">
                <a:moveTo>
                  <a:pt x="0" y="0"/>
                </a:moveTo>
                <a:lnTo>
                  <a:pt x="3507528" y="0"/>
                </a:lnTo>
                <a:lnTo>
                  <a:pt x="3507528" y="1688696"/>
                </a:lnTo>
                <a:lnTo>
                  <a:pt x="0" y="1688696"/>
                </a:lnTo>
                <a:lnTo>
                  <a:pt x="0" y="0"/>
                </a:lnTo>
                <a:close/>
              </a:path>
            </a:pathLst>
          </a:custGeom>
          <a:blipFill>
            <a:blip r:embed="rId3"/>
            <a:stretch>
              <a:fillRect l="-21116" r="-19874" b="-67942"/>
            </a:stretch>
          </a:blipFill>
        </p:spPr>
        <p:txBody>
          <a:bodyPr/>
          <a:lstStyle/>
          <a:p>
            <a:endParaRPr lang="en-GB"/>
          </a:p>
        </p:txBody>
      </p:sp>
      <p:grpSp>
        <p:nvGrpSpPr>
          <p:cNvPr id="4" name="Group 4"/>
          <p:cNvGrpSpPr/>
          <p:nvPr/>
        </p:nvGrpSpPr>
        <p:grpSpPr>
          <a:xfrm>
            <a:off x="0" y="1528078"/>
            <a:ext cx="18288000" cy="1877081"/>
            <a:chOff x="0" y="0"/>
            <a:chExt cx="4816593" cy="494375"/>
          </a:xfrm>
        </p:grpSpPr>
        <p:sp>
          <p:nvSpPr>
            <p:cNvPr id="5" name="Freeform 5"/>
            <p:cNvSpPr/>
            <p:nvPr/>
          </p:nvSpPr>
          <p:spPr>
            <a:xfrm>
              <a:off x="0" y="0"/>
              <a:ext cx="4816592" cy="494375"/>
            </a:xfrm>
            <a:custGeom>
              <a:avLst/>
              <a:gdLst/>
              <a:ahLst/>
              <a:cxnLst/>
              <a:rect l="l" t="t" r="r" b="b"/>
              <a:pathLst>
                <a:path w="4816592" h="494375">
                  <a:moveTo>
                    <a:pt x="0" y="0"/>
                  </a:moveTo>
                  <a:lnTo>
                    <a:pt x="4816592" y="0"/>
                  </a:lnTo>
                  <a:lnTo>
                    <a:pt x="4816592" y="494375"/>
                  </a:lnTo>
                  <a:lnTo>
                    <a:pt x="0" y="494375"/>
                  </a:lnTo>
                  <a:close/>
                </a:path>
              </a:pathLst>
            </a:custGeom>
            <a:solidFill>
              <a:srgbClr val="1C78B6"/>
            </a:solidFill>
          </p:spPr>
          <p:txBody>
            <a:bodyPr/>
            <a:lstStyle/>
            <a:p>
              <a:endParaRPr lang="en-GB"/>
            </a:p>
          </p:txBody>
        </p:sp>
        <p:sp>
          <p:nvSpPr>
            <p:cNvPr id="6" name="TextBox 6"/>
            <p:cNvSpPr txBox="1"/>
            <p:nvPr/>
          </p:nvSpPr>
          <p:spPr>
            <a:xfrm>
              <a:off x="0" y="-142875"/>
              <a:ext cx="4816593" cy="637250"/>
            </a:xfrm>
            <a:prstGeom prst="rect">
              <a:avLst/>
            </a:prstGeom>
          </p:spPr>
          <p:txBody>
            <a:bodyPr lIns="50800" tIns="50800" rIns="50800" bIns="50800" rtlCol="0" anchor="ctr"/>
            <a:lstStyle/>
            <a:p>
              <a:pPr algn="ctr">
                <a:lnSpc>
                  <a:spcPts val="10499"/>
                </a:lnSpc>
              </a:pPr>
              <a:endParaRPr/>
            </a:p>
          </p:txBody>
        </p:sp>
      </p:grpSp>
      <p:sp>
        <p:nvSpPr>
          <p:cNvPr id="7" name="TextBox 7"/>
          <p:cNvSpPr txBox="1"/>
          <p:nvPr/>
        </p:nvSpPr>
        <p:spPr>
          <a:xfrm>
            <a:off x="662535" y="5269479"/>
            <a:ext cx="16962931" cy="4203700"/>
          </a:xfrm>
          <a:prstGeom prst="rect">
            <a:avLst/>
          </a:prstGeom>
        </p:spPr>
        <p:txBody>
          <a:bodyPr lIns="0" tIns="0" rIns="0" bIns="0" rtlCol="0" anchor="t">
            <a:spAutoFit/>
          </a:bodyPr>
          <a:lstStyle/>
          <a:p>
            <a:pPr marL="863599" lvl="1" indent="-431800" algn="l">
              <a:lnSpc>
                <a:spcPts val="5599"/>
              </a:lnSpc>
              <a:buFont typeface="Arial"/>
              <a:buChar char="•"/>
            </a:pPr>
            <a:r>
              <a:rPr lang="en-US" sz="3999" b="1">
                <a:solidFill>
                  <a:srgbClr val="000000"/>
                </a:solidFill>
                <a:latin typeface="Montserrat Classic Bold"/>
                <a:ea typeface="Montserrat Classic Bold"/>
                <a:cs typeface="Montserrat Classic Bold"/>
                <a:sym typeface="Montserrat Classic Bold"/>
              </a:rPr>
              <a:t>Define weather and identify different weather types.</a:t>
            </a:r>
          </a:p>
          <a:p>
            <a:pPr marL="863599" lvl="1" indent="-431800" algn="l">
              <a:lnSpc>
                <a:spcPts val="5599"/>
              </a:lnSpc>
              <a:buFont typeface="Arial"/>
              <a:buChar char="•"/>
            </a:pPr>
            <a:r>
              <a:rPr lang="en-US" sz="3999" b="1">
                <a:solidFill>
                  <a:srgbClr val="000000"/>
                </a:solidFill>
                <a:latin typeface="Montserrat Classic Bold"/>
                <a:ea typeface="Montserrat Classic Bold"/>
                <a:cs typeface="Montserrat Classic Bold"/>
                <a:sym typeface="Montserrat Classic Bold"/>
              </a:rPr>
              <a:t>List and describe basic instruments used to measure weather.</a:t>
            </a:r>
          </a:p>
          <a:p>
            <a:pPr marL="863599" lvl="1" indent="-431800" algn="l">
              <a:lnSpc>
                <a:spcPts val="5599"/>
              </a:lnSpc>
              <a:buFont typeface="Arial"/>
              <a:buChar char="•"/>
            </a:pPr>
            <a:r>
              <a:rPr lang="en-US" sz="3999" b="1">
                <a:solidFill>
                  <a:srgbClr val="000000"/>
                </a:solidFill>
                <a:latin typeface="Montserrat Classic Bold"/>
                <a:ea typeface="Montserrat Classic Bold"/>
                <a:cs typeface="Montserrat Classic Bold"/>
                <a:sym typeface="Montserrat Classic Bold"/>
              </a:rPr>
              <a:t>Understand the importance and creation of weather forecasts.</a:t>
            </a:r>
          </a:p>
          <a:p>
            <a:pPr marL="863599" lvl="1" indent="-431800" algn="l">
              <a:lnSpc>
                <a:spcPts val="5599"/>
              </a:lnSpc>
              <a:buFont typeface="Arial"/>
              <a:buChar char="•"/>
            </a:pPr>
            <a:r>
              <a:rPr lang="en-US" sz="3999" b="1">
                <a:solidFill>
                  <a:srgbClr val="000000"/>
                </a:solidFill>
                <a:latin typeface="Montserrat Classic Bold"/>
                <a:ea typeface="Montserrat Classic Bold"/>
                <a:cs typeface="Montserrat Classic Bold"/>
                <a:sym typeface="Montserrat Classic Bold"/>
              </a:rPr>
              <a:t>Demonstrate how to read a simple weather graph showing temperature and precipitation.</a:t>
            </a:r>
          </a:p>
        </p:txBody>
      </p:sp>
      <p:sp>
        <p:nvSpPr>
          <p:cNvPr id="8" name="TextBox 8"/>
          <p:cNvSpPr txBox="1"/>
          <p:nvPr/>
        </p:nvSpPr>
        <p:spPr>
          <a:xfrm>
            <a:off x="4325147" y="1747512"/>
            <a:ext cx="12209088" cy="1302344"/>
          </a:xfrm>
          <a:prstGeom prst="rect">
            <a:avLst/>
          </a:prstGeom>
        </p:spPr>
        <p:txBody>
          <a:bodyPr lIns="0" tIns="0" rIns="0" bIns="0" rtlCol="0" anchor="t">
            <a:spAutoFit/>
          </a:bodyPr>
          <a:lstStyle/>
          <a:p>
            <a:pPr algn="ctr">
              <a:lnSpc>
                <a:spcPts val="10639"/>
              </a:lnSpc>
              <a:spcBef>
                <a:spcPct val="0"/>
              </a:spcBef>
            </a:pPr>
            <a:r>
              <a:rPr lang="en-US" sz="7599" b="1">
                <a:solidFill>
                  <a:srgbClr val="FFFFFF"/>
                </a:solidFill>
                <a:latin typeface="Montserrat Classic Bold"/>
                <a:ea typeface="Montserrat Classic Bold"/>
                <a:cs typeface="Montserrat Classic Bold"/>
                <a:sym typeface="Montserrat Classic Bold"/>
              </a:rPr>
              <a:t>Introduction to Weather </a:t>
            </a:r>
          </a:p>
        </p:txBody>
      </p:sp>
      <p:sp>
        <p:nvSpPr>
          <p:cNvPr id="9" name="TextBox 9"/>
          <p:cNvSpPr txBox="1"/>
          <p:nvPr/>
        </p:nvSpPr>
        <p:spPr>
          <a:xfrm>
            <a:off x="1028700" y="4117653"/>
            <a:ext cx="8616708" cy="1094676"/>
          </a:xfrm>
          <a:prstGeom prst="rect">
            <a:avLst/>
          </a:prstGeom>
        </p:spPr>
        <p:txBody>
          <a:bodyPr lIns="0" tIns="0" rIns="0" bIns="0" rtlCol="0" anchor="t">
            <a:spAutoFit/>
          </a:bodyPr>
          <a:lstStyle/>
          <a:p>
            <a:pPr algn="ctr">
              <a:lnSpc>
                <a:spcPts val="8959"/>
              </a:lnSpc>
              <a:spcBef>
                <a:spcPct val="0"/>
              </a:spcBef>
            </a:pPr>
            <a:r>
              <a:rPr lang="en-US" sz="6399" b="1">
                <a:solidFill>
                  <a:srgbClr val="000000"/>
                </a:solidFill>
                <a:latin typeface="Montserrat Classic Bold"/>
                <a:ea typeface="Montserrat Classic Bold"/>
                <a:cs typeface="Montserrat Classic Bold"/>
                <a:sym typeface="Montserrat Classic Bold"/>
              </a:rPr>
              <a:t>Learning Objectives: </a:t>
            </a:r>
          </a:p>
        </p:txBody>
      </p:sp>
      <p:sp>
        <p:nvSpPr>
          <p:cNvPr id="10" name="Freeform 10"/>
          <p:cNvSpPr/>
          <p:nvPr/>
        </p:nvSpPr>
        <p:spPr>
          <a:xfrm>
            <a:off x="323852" y="835046"/>
            <a:ext cx="3267227" cy="3263143"/>
          </a:xfrm>
          <a:custGeom>
            <a:avLst/>
            <a:gdLst/>
            <a:ahLst/>
            <a:cxnLst/>
            <a:rect l="l" t="t" r="r" b="b"/>
            <a:pathLst>
              <a:path w="3267227" h="3263143">
                <a:moveTo>
                  <a:pt x="0" y="0"/>
                </a:moveTo>
                <a:lnTo>
                  <a:pt x="3267227" y="0"/>
                </a:lnTo>
                <a:lnTo>
                  <a:pt x="3267227" y="3263143"/>
                </a:lnTo>
                <a:lnTo>
                  <a:pt x="0" y="3263143"/>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1" name="TextBox 11"/>
          <p:cNvSpPr txBox="1"/>
          <p:nvPr/>
        </p:nvSpPr>
        <p:spPr>
          <a:xfrm>
            <a:off x="16807595" y="74853"/>
            <a:ext cx="1597640" cy="247650"/>
          </a:xfrm>
          <a:prstGeom prst="rect">
            <a:avLst/>
          </a:prstGeom>
        </p:spPr>
        <p:txBody>
          <a:bodyPr lIns="0" tIns="0" rIns="0" bIns="0" rtlCol="0" anchor="t">
            <a:spAutoFit/>
          </a:bodyPr>
          <a:lstStyle/>
          <a:p>
            <a:pPr algn="ctr">
              <a:lnSpc>
                <a:spcPts val="2099"/>
              </a:lnSpc>
              <a:spcBef>
                <a:spcPct val="0"/>
              </a:spcBef>
            </a:pPr>
            <a:r>
              <a:rPr lang="en-US" sz="1499">
                <a:solidFill>
                  <a:srgbClr val="000000"/>
                </a:solidFill>
                <a:latin typeface="Montserrat Classic"/>
                <a:ea typeface="Montserrat Classic"/>
                <a:cs typeface="Montserrat Classic"/>
                <a:sym typeface="Montserrat Classic"/>
              </a:rPr>
              <a:t>FT Q C49 R2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23852" y="-3139650"/>
            <a:ext cx="17964148" cy="17964148"/>
          </a:xfrm>
          <a:custGeom>
            <a:avLst/>
            <a:gdLst/>
            <a:ahLst/>
            <a:cxnLst/>
            <a:rect l="l" t="t" r="r" b="b"/>
            <a:pathLst>
              <a:path w="17964148" h="17964148">
                <a:moveTo>
                  <a:pt x="0" y="0"/>
                </a:moveTo>
                <a:lnTo>
                  <a:pt x="17964148" y="0"/>
                </a:lnTo>
                <a:lnTo>
                  <a:pt x="17964148" y="17964147"/>
                </a:lnTo>
                <a:lnTo>
                  <a:pt x="0" y="17964147"/>
                </a:lnTo>
                <a:lnTo>
                  <a:pt x="0" y="0"/>
                </a:lnTo>
                <a:close/>
              </a:path>
            </a:pathLst>
          </a:custGeom>
          <a:blipFill>
            <a:blip r:embed="rId2">
              <a:alphaModFix amt="10999"/>
            </a:blip>
            <a:stretch>
              <a:fillRect/>
            </a:stretch>
          </a:blipFill>
        </p:spPr>
        <p:txBody>
          <a:bodyPr/>
          <a:lstStyle/>
          <a:p>
            <a:endParaRPr lang="en-GB"/>
          </a:p>
        </p:txBody>
      </p:sp>
      <p:sp>
        <p:nvSpPr>
          <p:cNvPr id="3" name="Freeform 3"/>
          <p:cNvSpPr/>
          <p:nvPr/>
        </p:nvSpPr>
        <p:spPr>
          <a:xfrm>
            <a:off x="14780472" y="8598304"/>
            <a:ext cx="3507528" cy="1688696"/>
          </a:xfrm>
          <a:custGeom>
            <a:avLst/>
            <a:gdLst/>
            <a:ahLst/>
            <a:cxnLst/>
            <a:rect l="l" t="t" r="r" b="b"/>
            <a:pathLst>
              <a:path w="3507528" h="1688696">
                <a:moveTo>
                  <a:pt x="0" y="0"/>
                </a:moveTo>
                <a:lnTo>
                  <a:pt x="3507528" y="0"/>
                </a:lnTo>
                <a:lnTo>
                  <a:pt x="3507528" y="1688696"/>
                </a:lnTo>
                <a:lnTo>
                  <a:pt x="0" y="1688696"/>
                </a:lnTo>
                <a:lnTo>
                  <a:pt x="0" y="0"/>
                </a:lnTo>
                <a:close/>
              </a:path>
            </a:pathLst>
          </a:custGeom>
          <a:blipFill>
            <a:blip r:embed="rId3"/>
            <a:stretch>
              <a:fillRect l="-21116" r="-19874" b="-67942"/>
            </a:stretch>
          </a:blipFill>
        </p:spPr>
        <p:txBody>
          <a:bodyPr/>
          <a:lstStyle/>
          <a:p>
            <a:endParaRPr lang="en-GB"/>
          </a:p>
        </p:txBody>
      </p:sp>
      <p:grpSp>
        <p:nvGrpSpPr>
          <p:cNvPr id="4" name="Group 4"/>
          <p:cNvGrpSpPr/>
          <p:nvPr/>
        </p:nvGrpSpPr>
        <p:grpSpPr>
          <a:xfrm>
            <a:off x="0" y="651219"/>
            <a:ext cx="18775720" cy="1250020"/>
            <a:chOff x="0" y="0"/>
            <a:chExt cx="7425681" cy="494375"/>
          </a:xfrm>
        </p:grpSpPr>
        <p:sp>
          <p:nvSpPr>
            <p:cNvPr id="5" name="Freeform 5"/>
            <p:cNvSpPr/>
            <p:nvPr/>
          </p:nvSpPr>
          <p:spPr>
            <a:xfrm>
              <a:off x="0" y="0"/>
              <a:ext cx="7425681" cy="494375"/>
            </a:xfrm>
            <a:custGeom>
              <a:avLst/>
              <a:gdLst/>
              <a:ahLst/>
              <a:cxnLst/>
              <a:rect l="l" t="t" r="r" b="b"/>
              <a:pathLst>
                <a:path w="7425681" h="494375">
                  <a:moveTo>
                    <a:pt x="0" y="0"/>
                  </a:moveTo>
                  <a:lnTo>
                    <a:pt x="7425681" y="0"/>
                  </a:lnTo>
                  <a:lnTo>
                    <a:pt x="7425681" y="494375"/>
                  </a:lnTo>
                  <a:lnTo>
                    <a:pt x="0" y="494375"/>
                  </a:lnTo>
                  <a:close/>
                </a:path>
              </a:pathLst>
            </a:custGeom>
            <a:solidFill>
              <a:srgbClr val="1C78B6"/>
            </a:solidFill>
          </p:spPr>
          <p:txBody>
            <a:bodyPr/>
            <a:lstStyle/>
            <a:p>
              <a:endParaRPr lang="en-GB"/>
            </a:p>
          </p:txBody>
        </p:sp>
        <p:sp>
          <p:nvSpPr>
            <p:cNvPr id="6" name="TextBox 6"/>
            <p:cNvSpPr txBox="1"/>
            <p:nvPr/>
          </p:nvSpPr>
          <p:spPr>
            <a:xfrm>
              <a:off x="0" y="-142875"/>
              <a:ext cx="7425681" cy="637250"/>
            </a:xfrm>
            <a:prstGeom prst="rect">
              <a:avLst/>
            </a:prstGeom>
          </p:spPr>
          <p:txBody>
            <a:bodyPr lIns="50800" tIns="50800" rIns="50800" bIns="50800" rtlCol="0" anchor="ctr"/>
            <a:lstStyle/>
            <a:p>
              <a:pPr algn="ctr">
                <a:lnSpc>
                  <a:spcPts val="10499"/>
                </a:lnSpc>
              </a:pPr>
              <a:endParaRPr/>
            </a:p>
          </p:txBody>
        </p:sp>
      </p:grpSp>
      <p:sp>
        <p:nvSpPr>
          <p:cNvPr id="7" name="Freeform 7"/>
          <p:cNvSpPr/>
          <p:nvPr/>
        </p:nvSpPr>
        <p:spPr>
          <a:xfrm>
            <a:off x="1445567" y="142015"/>
            <a:ext cx="2339840" cy="2336915"/>
          </a:xfrm>
          <a:custGeom>
            <a:avLst/>
            <a:gdLst/>
            <a:ahLst/>
            <a:cxnLst/>
            <a:rect l="l" t="t" r="r" b="b"/>
            <a:pathLst>
              <a:path w="2339840" h="2336915">
                <a:moveTo>
                  <a:pt x="0" y="0"/>
                </a:moveTo>
                <a:lnTo>
                  <a:pt x="2339840" y="0"/>
                </a:lnTo>
                <a:lnTo>
                  <a:pt x="2339840" y="2336916"/>
                </a:lnTo>
                <a:lnTo>
                  <a:pt x="0" y="2336916"/>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GB"/>
          </a:p>
        </p:txBody>
      </p:sp>
      <p:sp>
        <p:nvSpPr>
          <p:cNvPr id="8" name="TextBox 8"/>
          <p:cNvSpPr txBox="1"/>
          <p:nvPr/>
        </p:nvSpPr>
        <p:spPr>
          <a:xfrm>
            <a:off x="1316967" y="2660698"/>
            <a:ext cx="15654066" cy="1979600"/>
          </a:xfrm>
          <a:prstGeom prst="rect">
            <a:avLst/>
          </a:prstGeom>
        </p:spPr>
        <p:txBody>
          <a:bodyPr lIns="0" tIns="0" rIns="0" bIns="0" rtlCol="0" anchor="t">
            <a:spAutoFit/>
          </a:bodyPr>
          <a:lstStyle/>
          <a:p>
            <a:pPr algn="ctr">
              <a:lnSpc>
                <a:spcPts val="5319"/>
              </a:lnSpc>
            </a:pPr>
            <a:r>
              <a:rPr lang="en-US" sz="3799" b="1">
                <a:solidFill>
                  <a:srgbClr val="000000"/>
                </a:solidFill>
                <a:latin typeface="Montserrat Classic Bold"/>
                <a:ea typeface="Montserrat Classic Bold"/>
                <a:cs typeface="Montserrat Classic Bold"/>
                <a:sym typeface="Montserrat Classic Bold"/>
              </a:rPr>
              <a:t>TASK: </a:t>
            </a:r>
          </a:p>
          <a:p>
            <a:pPr algn="ctr">
              <a:lnSpc>
                <a:spcPts val="5319"/>
              </a:lnSpc>
              <a:spcBef>
                <a:spcPct val="0"/>
              </a:spcBef>
            </a:pPr>
            <a:r>
              <a:rPr lang="en-US" sz="3799">
                <a:solidFill>
                  <a:srgbClr val="000000"/>
                </a:solidFill>
                <a:latin typeface="Montserrat Classic"/>
                <a:ea typeface="Montserrat Classic"/>
                <a:cs typeface="Montserrat Classic"/>
                <a:sym typeface="Montserrat Classic"/>
              </a:rPr>
              <a:t>Using your worksheet. Match up the instruments for measuring weather with their function.</a:t>
            </a:r>
          </a:p>
        </p:txBody>
      </p:sp>
      <p:sp>
        <p:nvSpPr>
          <p:cNvPr id="9" name="Freeform 9"/>
          <p:cNvSpPr/>
          <p:nvPr/>
        </p:nvSpPr>
        <p:spPr>
          <a:xfrm flipH="1">
            <a:off x="1630301" y="3556178"/>
            <a:ext cx="2155106" cy="2286246"/>
          </a:xfrm>
          <a:custGeom>
            <a:avLst/>
            <a:gdLst/>
            <a:ahLst/>
            <a:cxnLst/>
            <a:rect l="l" t="t" r="r" b="b"/>
            <a:pathLst>
              <a:path w="2155106" h="2286246">
                <a:moveTo>
                  <a:pt x="2155106" y="0"/>
                </a:moveTo>
                <a:lnTo>
                  <a:pt x="0" y="0"/>
                </a:lnTo>
                <a:lnTo>
                  <a:pt x="0" y="2286246"/>
                </a:lnTo>
                <a:lnTo>
                  <a:pt x="2155106" y="2286246"/>
                </a:lnTo>
                <a:lnTo>
                  <a:pt x="2155106" y="0"/>
                </a:lnTo>
                <a:close/>
              </a:path>
            </a:pathLst>
          </a:custGeom>
          <a:blipFill>
            <a:blip r:embed="rId5"/>
            <a:stretch>
              <a:fillRect l="-175504" t="-8766" r="-45209" b="-64605"/>
            </a:stretch>
          </a:blipFill>
        </p:spPr>
        <p:txBody>
          <a:bodyPr/>
          <a:lstStyle/>
          <a:p>
            <a:endParaRPr lang="en-GB"/>
          </a:p>
        </p:txBody>
      </p:sp>
      <p:sp>
        <p:nvSpPr>
          <p:cNvPr id="10" name="Freeform 10"/>
          <p:cNvSpPr/>
          <p:nvPr/>
        </p:nvSpPr>
        <p:spPr>
          <a:xfrm>
            <a:off x="3866508" y="4763298"/>
            <a:ext cx="10554985" cy="5264474"/>
          </a:xfrm>
          <a:custGeom>
            <a:avLst/>
            <a:gdLst/>
            <a:ahLst/>
            <a:cxnLst/>
            <a:rect l="l" t="t" r="r" b="b"/>
            <a:pathLst>
              <a:path w="10554985" h="5264474">
                <a:moveTo>
                  <a:pt x="0" y="0"/>
                </a:moveTo>
                <a:lnTo>
                  <a:pt x="10554984" y="0"/>
                </a:lnTo>
                <a:lnTo>
                  <a:pt x="10554984" y="5264474"/>
                </a:lnTo>
                <a:lnTo>
                  <a:pt x="0" y="5264474"/>
                </a:lnTo>
                <a:lnTo>
                  <a:pt x="0" y="0"/>
                </a:lnTo>
                <a:close/>
              </a:path>
            </a:pathLst>
          </a:custGeom>
          <a:blipFill>
            <a:blip r:embed="rId6"/>
            <a:stretch>
              <a:fillRect l="-119" t="-2772"/>
            </a:stretch>
          </a:blipFill>
        </p:spPr>
        <p:txBody>
          <a:bodyPr/>
          <a:lstStyle/>
          <a:p>
            <a:endParaRPr lang="en-GB"/>
          </a:p>
        </p:txBody>
      </p:sp>
      <p:sp>
        <p:nvSpPr>
          <p:cNvPr id="11" name="TextBox 11"/>
          <p:cNvSpPr txBox="1"/>
          <p:nvPr/>
        </p:nvSpPr>
        <p:spPr>
          <a:xfrm>
            <a:off x="4757594" y="784538"/>
            <a:ext cx="8772812" cy="937570"/>
          </a:xfrm>
          <a:prstGeom prst="rect">
            <a:avLst/>
          </a:prstGeom>
        </p:spPr>
        <p:txBody>
          <a:bodyPr lIns="0" tIns="0" rIns="0" bIns="0" rtlCol="0" anchor="t">
            <a:spAutoFit/>
          </a:bodyPr>
          <a:lstStyle/>
          <a:p>
            <a:pPr algn="ctr">
              <a:lnSpc>
                <a:spcPts val="7645"/>
              </a:lnSpc>
              <a:spcBef>
                <a:spcPct val="0"/>
              </a:spcBef>
            </a:pPr>
            <a:r>
              <a:rPr lang="en-US" sz="5461" b="1">
                <a:solidFill>
                  <a:srgbClr val="FFFFFF"/>
                </a:solidFill>
                <a:latin typeface="Montserrat Classic Bold"/>
                <a:ea typeface="Montserrat Classic Bold"/>
                <a:cs typeface="Montserrat Classic Bold"/>
                <a:sym typeface="Montserrat Classic Bold"/>
              </a:rPr>
              <a:t>Introduction to Weather </a:t>
            </a:r>
          </a:p>
        </p:txBody>
      </p:sp>
      <p:sp>
        <p:nvSpPr>
          <p:cNvPr id="12" name="TextBox 12"/>
          <p:cNvSpPr txBox="1"/>
          <p:nvPr/>
        </p:nvSpPr>
        <p:spPr>
          <a:xfrm>
            <a:off x="4132991" y="1928164"/>
            <a:ext cx="10345871" cy="771459"/>
          </a:xfrm>
          <a:prstGeom prst="rect">
            <a:avLst/>
          </a:prstGeom>
        </p:spPr>
        <p:txBody>
          <a:bodyPr lIns="0" tIns="0" rIns="0" bIns="0" rtlCol="0" anchor="t">
            <a:spAutoFit/>
          </a:bodyPr>
          <a:lstStyle/>
          <a:p>
            <a:pPr algn="ctr">
              <a:lnSpc>
                <a:spcPts val="6299"/>
              </a:lnSpc>
            </a:pPr>
            <a:r>
              <a:rPr lang="en-US" sz="4500" b="1">
                <a:solidFill>
                  <a:srgbClr val="000000"/>
                </a:solidFill>
                <a:latin typeface="Montserrat Classic Bold"/>
                <a:ea typeface="Montserrat Classic Bold"/>
                <a:cs typeface="Montserrat Classic Bold"/>
                <a:sym typeface="Montserrat Classic Bold"/>
              </a:rPr>
              <a:t>HOW DO WE MEASURE WEATHER? </a:t>
            </a:r>
          </a:p>
        </p:txBody>
      </p:sp>
      <p:sp>
        <p:nvSpPr>
          <p:cNvPr id="13" name="TextBox 13"/>
          <p:cNvSpPr txBox="1"/>
          <p:nvPr/>
        </p:nvSpPr>
        <p:spPr>
          <a:xfrm>
            <a:off x="16807595" y="74853"/>
            <a:ext cx="1597640" cy="247650"/>
          </a:xfrm>
          <a:prstGeom prst="rect">
            <a:avLst/>
          </a:prstGeom>
        </p:spPr>
        <p:txBody>
          <a:bodyPr lIns="0" tIns="0" rIns="0" bIns="0" rtlCol="0" anchor="t">
            <a:spAutoFit/>
          </a:bodyPr>
          <a:lstStyle/>
          <a:p>
            <a:pPr algn="ctr">
              <a:lnSpc>
                <a:spcPts val="2099"/>
              </a:lnSpc>
              <a:spcBef>
                <a:spcPct val="0"/>
              </a:spcBef>
            </a:pPr>
            <a:r>
              <a:rPr lang="en-US" sz="1499">
                <a:solidFill>
                  <a:srgbClr val="000000"/>
                </a:solidFill>
                <a:latin typeface="Montserrat Classic"/>
                <a:ea typeface="Montserrat Classic"/>
                <a:cs typeface="Montserrat Classic"/>
                <a:sym typeface="Montserrat Classic"/>
              </a:rPr>
              <a:t>FT Q C49 R2</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23852" y="-3139650"/>
            <a:ext cx="17964148" cy="17964148"/>
          </a:xfrm>
          <a:custGeom>
            <a:avLst/>
            <a:gdLst/>
            <a:ahLst/>
            <a:cxnLst/>
            <a:rect l="l" t="t" r="r" b="b"/>
            <a:pathLst>
              <a:path w="17964148" h="17964148">
                <a:moveTo>
                  <a:pt x="0" y="0"/>
                </a:moveTo>
                <a:lnTo>
                  <a:pt x="17964148" y="0"/>
                </a:lnTo>
                <a:lnTo>
                  <a:pt x="17964148" y="17964147"/>
                </a:lnTo>
                <a:lnTo>
                  <a:pt x="0" y="17964147"/>
                </a:lnTo>
                <a:lnTo>
                  <a:pt x="0" y="0"/>
                </a:lnTo>
                <a:close/>
              </a:path>
            </a:pathLst>
          </a:custGeom>
          <a:blipFill>
            <a:blip r:embed="rId2">
              <a:alphaModFix amt="10999"/>
            </a:blip>
            <a:stretch>
              <a:fillRect/>
            </a:stretch>
          </a:blipFill>
        </p:spPr>
        <p:txBody>
          <a:bodyPr/>
          <a:lstStyle/>
          <a:p>
            <a:endParaRPr lang="en-GB"/>
          </a:p>
        </p:txBody>
      </p:sp>
      <p:grpSp>
        <p:nvGrpSpPr>
          <p:cNvPr id="3" name="Group 3"/>
          <p:cNvGrpSpPr/>
          <p:nvPr/>
        </p:nvGrpSpPr>
        <p:grpSpPr>
          <a:xfrm>
            <a:off x="0" y="651219"/>
            <a:ext cx="18775720" cy="1250020"/>
            <a:chOff x="0" y="0"/>
            <a:chExt cx="7425681" cy="494375"/>
          </a:xfrm>
        </p:grpSpPr>
        <p:sp>
          <p:nvSpPr>
            <p:cNvPr id="4" name="Freeform 4"/>
            <p:cNvSpPr/>
            <p:nvPr/>
          </p:nvSpPr>
          <p:spPr>
            <a:xfrm>
              <a:off x="0" y="0"/>
              <a:ext cx="7425681" cy="494375"/>
            </a:xfrm>
            <a:custGeom>
              <a:avLst/>
              <a:gdLst/>
              <a:ahLst/>
              <a:cxnLst/>
              <a:rect l="l" t="t" r="r" b="b"/>
              <a:pathLst>
                <a:path w="7425681" h="494375">
                  <a:moveTo>
                    <a:pt x="0" y="0"/>
                  </a:moveTo>
                  <a:lnTo>
                    <a:pt x="7425681" y="0"/>
                  </a:lnTo>
                  <a:lnTo>
                    <a:pt x="7425681" y="494375"/>
                  </a:lnTo>
                  <a:lnTo>
                    <a:pt x="0" y="494375"/>
                  </a:lnTo>
                  <a:close/>
                </a:path>
              </a:pathLst>
            </a:custGeom>
            <a:solidFill>
              <a:srgbClr val="1C78B6"/>
            </a:solidFill>
          </p:spPr>
          <p:txBody>
            <a:bodyPr/>
            <a:lstStyle/>
            <a:p>
              <a:endParaRPr lang="en-GB"/>
            </a:p>
          </p:txBody>
        </p:sp>
        <p:sp>
          <p:nvSpPr>
            <p:cNvPr id="5" name="TextBox 5"/>
            <p:cNvSpPr txBox="1"/>
            <p:nvPr/>
          </p:nvSpPr>
          <p:spPr>
            <a:xfrm>
              <a:off x="0" y="-142875"/>
              <a:ext cx="7425681" cy="637250"/>
            </a:xfrm>
            <a:prstGeom prst="rect">
              <a:avLst/>
            </a:prstGeom>
          </p:spPr>
          <p:txBody>
            <a:bodyPr lIns="50800" tIns="50800" rIns="50800" bIns="50800" rtlCol="0" anchor="ctr"/>
            <a:lstStyle/>
            <a:p>
              <a:pPr algn="ctr">
                <a:lnSpc>
                  <a:spcPts val="10499"/>
                </a:lnSpc>
              </a:pPr>
              <a:endParaRPr/>
            </a:p>
          </p:txBody>
        </p:sp>
      </p:grpSp>
      <p:sp>
        <p:nvSpPr>
          <p:cNvPr id="6" name="Freeform 6"/>
          <p:cNvSpPr/>
          <p:nvPr/>
        </p:nvSpPr>
        <p:spPr>
          <a:xfrm>
            <a:off x="1445567" y="142015"/>
            <a:ext cx="2339840" cy="2336915"/>
          </a:xfrm>
          <a:custGeom>
            <a:avLst/>
            <a:gdLst/>
            <a:ahLst/>
            <a:cxnLst/>
            <a:rect l="l" t="t" r="r" b="b"/>
            <a:pathLst>
              <a:path w="2339840" h="2336915">
                <a:moveTo>
                  <a:pt x="0" y="0"/>
                </a:moveTo>
                <a:lnTo>
                  <a:pt x="2339840" y="0"/>
                </a:lnTo>
                <a:lnTo>
                  <a:pt x="2339840" y="2336916"/>
                </a:lnTo>
                <a:lnTo>
                  <a:pt x="0" y="2336916"/>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GB"/>
          </a:p>
        </p:txBody>
      </p:sp>
      <p:grpSp>
        <p:nvGrpSpPr>
          <p:cNvPr id="7" name="Group 7"/>
          <p:cNvGrpSpPr/>
          <p:nvPr/>
        </p:nvGrpSpPr>
        <p:grpSpPr>
          <a:xfrm>
            <a:off x="8087037" y="4882838"/>
            <a:ext cx="9449918" cy="6385083"/>
            <a:chOff x="0" y="0"/>
            <a:chExt cx="12599891" cy="8513444"/>
          </a:xfrm>
        </p:grpSpPr>
        <p:sp>
          <p:nvSpPr>
            <p:cNvPr id="8" name="Freeform 8"/>
            <p:cNvSpPr/>
            <p:nvPr/>
          </p:nvSpPr>
          <p:spPr>
            <a:xfrm rot="-392962" flipH="1">
              <a:off x="372404" y="652571"/>
              <a:ext cx="11855083" cy="7208303"/>
            </a:xfrm>
            <a:custGeom>
              <a:avLst/>
              <a:gdLst/>
              <a:ahLst/>
              <a:cxnLst/>
              <a:rect l="l" t="t" r="r" b="b"/>
              <a:pathLst>
                <a:path w="11855083" h="7208303">
                  <a:moveTo>
                    <a:pt x="11855083" y="0"/>
                  </a:moveTo>
                  <a:lnTo>
                    <a:pt x="0" y="0"/>
                  </a:lnTo>
                  <a:lnTo>
                    <a:pt x="0" y="7208302"/>
                  </a:lnTo>
                  <a:lnTo>
                    <a:pt x="11855083" y="7208302"/>
                  </a:lnTo>
                  <a:lnTo>
                    <a:pt x="11855083"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GB"/>
            </a:p>
          </p:txBody>
        </p:sp>
        <p:sp>
          <p:nvSpPr>
            <p:cNvPr id="9" name="TextBox 9"/>
            <p:cNvSpPr txBox="1"/>
            <p:nvPr/>
          </p:nvSpPr>
          <p:spPr>
            <a:xfrm>
              <a:off x="2190106" y="2893457"/>
              <a:ext cx="8589085" cy="2986386"/>
            </a:xfrm>
            <a:prstGeom prst="rect">
              <a:avLst/>
            </a:prstGeom>
          </p:spPr>
          <p:txBody>
            <a:bodyPr lIns="0" tIns="0" rIns="0" bIns="0" rtlCol="0" anchor="t">
              <a:spAutoFit/>
            </a:bodyPr>
            <a:lstStyle/>
            <a:p>
              <a:pPr algn="ctr">
                <a:lnSpc>
                  <a:spcPts val="6072"/>
                </a:lnSpc>
              </a:pPr>
              <a:r>
                <a:rPr lang="en-US" sz="4337">
                  <a:solidFill>
                    <a:srgbClr val="000000"/>
                  </a:solidFill>
                  <a:latin typeface="Montserrat Classic"/>
                  <a:ea typeface="Montserrat Classic"/>
                  <a:cs typeface="Montserrat Classic"/>
                  <a:sym typeface="Montserrat Classic"/>
                </a:rPr>
                <a:t>Why is it important to have weather forecasting?</a:t>
              </a:r>
            </a:p>
          </p:txBody>
        </p:sp>
        <p:sp>
          <p:nvSpPr>
            <p:cNvPr id="10" name="TextBox 10"/>
            <p:cNvSpPr txBox="1"/>
            <p:nvPr/>
          </p:nvSpPr>
          <p:spPr>
            <a:xfrm>
              <a:off x="4801237" y="1872195"/>
              <a:ext cx="3366823" cy="1106988"/>
            </a:xfrm>
            <a:prstGeom prst="rect">
              <a:avLst/>
            </a:prstGeom>
          </p:spPr>
          <p:txBody>
            <a:bodyPr lIns="0" tIns="0" rIns="0" bIns="0" rtlCol="0" anchor="t">
              <a:spAutoFit/>
            </a:bodyPr>
            <a:lstStyle/>
            <a:p>
              <a:pPr algn="ctr">
                <a:lnSpc>
                  <a:spcPts val="6999"/>
                </a:lnSpc>
              </a:pPr>
              <a:r>
                <a:rPr lang="en-US" sz="4999" b="1">
                  <a:solidFill>
                    <a:srgbClr val="000000"/>
                  </a:solidFill>
                  <a:latin typeface="Montserrat Classic Bold"/>
                  <a:ea typeface="Montserrat Classic Bold"/>
                  <a:cs typeface="Montserrat Classic Bold"/>
                  <a:sym typeface="Montserrat Classic Bold"/>
                </a:rPr>
                <a:t>THINK...</a:t>
              </a:r>
            </a:p>
          </p:txBody>
        </p:sp>
      </p:grpSp>
      <p:sp>
        <p:nvSpPr>
          <p:cNvPr id="11" name="TextBox 11"/>
          <p:cNvSpPr txBox="1"/>
          <p:nvPr/>
        </p:nvSpPr>
        <p:spPr>
          <a:xfrm>
            <a:off x="8087688" y="3149410"/>
            <a:ext cx="9449268" cy="1944370"/>
          </a:xfrm>
          <a:prstGeom prst="rect">
            <a:avLst/>
          </a:prstGeom>
        </p:spPr>
        <p:txBody>
          <a:bodyPr lIns="0" tIns="0" rIns="0" bIns="0" rtlCol="0" anchor="t">
            <a:spAutoFit/>
          </a:bodyPr>
          <a:lstStyle/>
          <a:p>
            <a:pPr algn="ctr">
              <a:lnSpc>
                <a:spcPts val="5180"/>
              </a:lnSpc>
              <a:spcBef>
                <a:spcPct val="0"/>
              </a:spcBef>
            </a:pPr>
            <a:r>
              <a:rPr lang="en-US" sz="3700" b="1">
                <a:solidFill>
                  <a:srgbClr val="000000"/>
                </a:solidFill>
                <a:latin typeface="Montserrat Classic Bold"/>
                <a:ea typeface="Montserrat Classic Bold"/>
                <a:cs typeface="Montserrat Classic Bold"/>
                <a:sym typeface="Montserrat Classic Bold"/>
              </a:rPr>
              <a:t>Weather forecasts are predictions about what the weather is likely to be in the upcoming days and weeks.</a:t>
            </a:r>
          </a:p>
        </p:txBody>
      </p:sp>
      <p:sp>
        <p:nvSpPr>
          <p:cNvPr id="12" name="TextBox 12"/>
          <p:cNvSpPr txBox="1"/>
          <p:nvPr/>
        </p:nvSpPr>
        <p:spPr>
          <a:xfrm>
            <a:off x="4757594" y="784538"/>
            <a:ext cx="8772812" cy="937570"/>
          </a:xfrm>
          <a:prstGeom prst="rect">
            <a:avLst/>
          </a:prstGeom>
        </p:spPr>
        <p:txBody>
          <a:bodyPr lIns="0" tIns="0" rIns="0" bIns="0" rtlCol="0" anchor="t">
            <a:spAutoFit/>
          </a:bodyPr>
          <a:lstStyle/>
          <a:p>
            <a:pPr algn="ctr">
              <a:lnSpc>
                <a:spcPts val="7645"/>
              </a:lnSpc>
              <a:spcBef>
                <a:spcPct val="0"/>
              </a:spcBef>
            </a:pPr>
            <a:r>
              <a:rPr lang="en-US" sz="5461" b="1">
                <a:solidFill>
                  <a:srgbClr val="FFFFFF"/>
                </a:solidFill>
                <a:latin typeface="Montserrat Classic Bold"/>
                <a:ea typeface="Montserrat Classic Bold"/>
                <a:cs typeface="Montserrat Classic Bold"/>
                <a:sym typeface="Montserrat Classic Bold"/>
              </a:rPr>
              <a:t>Introduction to Weather </a:t>
            </a:r>
          </a:p>
        </p:txBody>
      </p:sp>
      <p:sp>
        <p:nvSpPr>
          <p:cNvPr id="13" name="TextBox 13"/>
          <p:cNvSpPr txBox="1"/>
          <p:nvPr/>
        </p:nvSpPr>
        <p:spPr>
          <a:xfrm>
            <a:off x="4927335" y="2085807"/>
            <a:ext cx="8352676" cy="854053"/>
          </a:xfrm>
          <a:prstGeom prst="rect">
            <a:avLst/>
          </a:prstGeom>
        </p:spPr>
        <p:txBody>
          <a:bodyPr lIns="0" tIns="0" rIns="0" bIns="0" rtlCol="0" anchor="t">
            <a:spAutoFit/>
          </a:bodyPr>
          <a:lstStyle/>
          <a:p>
            <a:pPr algn="ctr">
              <a:lnSpc>
                <a:spcPts val="6999"/>
              </a:lnSpc>
            </a:pPr>
            <a:r>
              <a:rPr lang="en-US" sz="4999" b="1">
                <a:solidFill>
                  <a:srgbClr val="000000"/>
                </a:solidFill>
                <a:latin typeface="Montserrat Classic Bold"/>
                <a:ea typeface="Montserrat Classic Bold"/>
                <a:cs typeface="Montserrat Classic Bold"/>
                <a:sym typeface="Montserrat Classic Bold"/>
              </a:rPr>
              <a:t>WEATHER FORECASTING </a:t>
            </a:r>
          </a:p>
        </p:txBody>
      </p:sp>
      <p:grpSp>
        <p:nvGrpSpPr>
          <p:cNvPr id="14" name="Group 14"/>
          <p:cNvGrpSpPr/>
          <p:nvPr/>
        </p:nvGrpSpPr>
        <p:grpSpPr>
          <a:xfrm>
            <a:off x="323852" y="3216085"/>
            <a:ext cx="9534993" cy="6837265"/>
            <a:chOff x="0" y="0"/>
            <a:chExt cx="12713324" cy="9116354"/>
          </a:xfrm>
        </p:grpSpPr>
        <p:sp>
          <p:nvSpPr>
            <p:cNvPr id="15" name="Freeform 15"/>
            <p:cNvSpPr/>
            <p:nvPr/>
          </p:nvSpPr>
          <p:spPr>
            <a:xfrm>
              <a:off x="0" y="0"/>
              <a:ext cx="9988181" cy="9116354"/>
            </a:xfrm>
            <a:custGeom>
              <a:avLst/>
              <a:gdLst/>
              <a:ahLst/>
              <a:cxnLst/>
              <a:rect l="l" t="t" r="r" b="b"/>
              <a:pathLst>
                <a:path w="9988181" h="9116354">
                  <a:moveTo>
                    <a:pt x="0" y="0"/>
                  </a:moveTo>
                  <a:lnTo>
                    <a:pt x="9988181" y="0"/>
                  </a:lnTo>
                  <a:lnTo>
                    <a:pt x="9988181" y="9116354"/>
                  </a:lnTo>
                  <a:lnTo>
                    <a:pt x="0" y="9116354"/>
                  </a:lnTo>
                  <a:lnTo>
                    <a:pt x="0" y="0"/>
                  </a:lnTo>
                  <a:close/>
                </a:path>
              </a:pathLst>
            </a:custGeom>
            <a:blipFill>
              <a:blip r:embed="rId5"/>
              <a:stretch>
                <a:fillRect l="-54222" t="-9709" r="-9135" b="-10654"/>
              </a:stretch>
            </a:blipFill>
          </p:spPr>
          <p:txBody>
            <a:bodyPr/>
            <a:lstStyle/>
            <a:p>
              <a:endParaRPr lang="en-GB"/>
            </a:p>
          </p:txBody>
        </p:sp>
        <p:sp>
          <p:nvSpPr>
            <p:cNvPr id="16" name="TextBox 16"/>
            <p:cNvSpPr txBox="1"/>
            <p:nvPr/>
          </p:nvSpPr>
          <p:spPr>
            <a:xfrm>
              <a:off x="114300" y="8801291"/>
              <a:ext cx="12599024" cy="213783"/>
            </a:xfrm>
            <a:prstGeom prst="rect">
              <a:avLst/>
            </a:prstGeom>
          </p:spPr>
          <p:txBody>
            <a:bodyPr lIns="0" tIns="0" rIns="0" bIns="0" rtlCol="0" anchor="t">
              <a:spAutoFit/>
            </a:bodyPr>
            <a:lstStyle/>
            <a:p>
              <a:pPr algn="l">
                <a:lnSpc>
                  <a:spcPts val="1399"/>
                </a:lnSpc>
                <a:spcBef>
                  <a:spcPct val="0"/>
                </a:spcBef>
              </a:pPr>
              <a:r>
                <a:rPr lang="en-US" sz="999">
                  <a:solidFill>
                    <a:srgbClr val="FFFFFF"/>
                  </a:solidFill>
                  <a:latin typeface="Montserrat Classic"/>
                  <a:ea typeface="Montserrat Classic"/>
                  <a:cs typeface="Montserrat Classic"/>
                  <a:sym typeface="Montserrat Classic"/>
                </a:rPr>
                <a:t>Woman Checking Weather in Her Smartphone</a:t>
              </a:r>
              <a:r>
                <a:rPr lang="en-US" sz="999" u="sng">
                  <a:solidFill>
                    <a:srgbClr val="FFFFFF"/>
                  </a:solidFill>
                  <a:latin typeface="Montserrat Classic"/>
                  <a:ea typeface="Montserrat Classic"/>
                  <a:cs typeface="Montserrat Classic"/>
                  <a:sym typeface="Montserrat Classic"/>
                  <a:hlinkClick r:id="rId6" tooltip="https://www.canva.com/design/DAGHFVdQUO0/GKuX-TkXWVQJ8-z3upQhJQ/edit?embeddedPage=home&amp;appNavState=open"/>
                </a:rPr>
                <a:t> by Kaspars Grinvalds</a:t>
              </a:r>
            </a:p>
          </p:txBody>
        </p:sp>
      </p:grpSp>
      <p:sp>
        <p:nvSpPr>
          <p:cNvPr id="17" name="TextBox 17"/>
          <p:cNvSpPr txBox="1"/>
          <p:nvPr/>
        </p:nvSpPr>
        <p:spPr>
          <a:xfrm>
            <a:off x="16807595" y="74853"/>
            <a:ext cx="1597640" cy="247650"/>
          </a:xfrm>
          <a:prstGeom prst="rect">
            <a:avLst/>
          </a:prstGeom>
        </p:spPr>
        <p:txBody>
          <a:bodyPr lIns="0" tIns="0" rIns="0" bIns="0" rtlCol="0" anchor="t">
            <a:spAutoFit/>
          </a:bodyPr>
          <a:lstStyle/>
          <a:p>
            <a:pPr algn="ctr">
              <a:lnSpc>
                <a:spcPts val="2099"/>
              </a:lnSpc>
              <a:spcBef>
                <a:spcPct val="0"/>
              </a:spcBef>
            </a:pPr>
            <a:r>
              <a:rPr lang="en-US" sz="1499">
                <a:solidFill>
                  <a:srgbClr val="000000"/>
                </a:solidFill>
                <a:latin typeface="Montserrat Classic"/>
                <a:ea typeface="Montserrat Classic"/>
                <a:cs typeface="Montserrat Classic"/>
                <a:sym typeface="Montserrat Classic"/>
              </a:rPr>
              <a:t>FT Q C49 R2</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23852" y="-3139650"/>
            <a:ext cx="17964148" cy="17964148"/>
          </a:xfrm>
          <a:custGeom>
            <a:avLst/>
            <a:gdLst/>
            <a:ahLst/>
            <a:cxnLst/>
            <a:rect l="l" t="t" r="r" b="b"/>
            <a:pathLst>
              <a:path w="17964148" h="17964148">
                <a:moveTo>
                  <a:pt x="0" y="0"/>
                </a:moveTo>
                <a:lnTo>
                  <a:pt x="17964148" y="0"/>
                </a:lnTo>
                <a:lnTo>
                  <a:pt x="17964148" y="17964147"/>
                </a:lnTo>
                <a:lnTo>
                  <a:pt x="0" y="17964147"/>
                </a:lnTo>
                <a:lnTo>
                  <a:pt x="0" y="0"/>
                </a:lnTo>
                <a:close/>
              </a:path>
            </a:pathLst>
          </a:custGeom>
          <a:blipFill>
            <a:blip r:embed="rId3">
              <a:alphaModFix amt="10999"/>
            </a:blip>
            <a:stretch>
              <a:fillRect/>
            </a:stretch>
          </a:blipFill>
        </p:spPr>
        <p:txBody>
          <a:bodyPr/>
          <a:lstStyle/>
          <a:p>
            <a:endParaRPr lang="en-GB"/>
          </a:p>
        </p:txBody>
      </p:sp>
      <p:grpSp>
        <p:nvGrpSpPr>
          <p:cNvPr id="3" name="Group 3"/>
          <p:cNvGrpSpPr/>
          <p:nvPr/>
        </p:nvGrpSpPr>
        <p:grpSpPr>
          <a:xfrm>
            <a:off x="663770" y="2991682"/>
            <a:ext cx="16960460" cy="2218968"/>
            <a:chOff x="0" y="0"/>
            <a:chExt cx="4466952" cy="584420"/>
          </a:xfrm>
        </p:grpSpPr>
        <p:sp>
          <p:nvSpPr>
            <p:cNvPr id="4" name="Freeform 4"/>
            <p:cNvSpPr/>
            <p:nvPr/>
          </p:nvSpPr>
          <p:spPr>
            <a:xfrm>
              <a:off x="0" y="0"/>
              <a:ext cx="4466953" cy="584420"/>
            </a:xfrm>
            <a:custGeom>
              <a:avLst/>
              <a:gdLst/>
              <a:ahLst/>
              <a:cxnLst/>
              <a:rect l="l" t="t" r="r" b="b"/>
              <a:pathLst>
                <a:path w="4466953" h="584420">
                  <a:moveTo>
                    <a:pt x="23280" y="0"/>
                  </a:moveTo>
                  <a:lnTo>
                    <a:pt x="4443673" y="0"/>
                  </a:lnTo>
                  <a:cubicBezTo>
                    <a:pt x="4456530" y="0"/>
                    <a:pt x="4466953" y="10423"/>
                    <a:pt x="4466953" y="23280"/>
                  </a:cubicBezTo>
                  <a:lnTo>
                    <a:pt x="4466953" y="561140"/>
                  </a:lnTo>
                  <a:cubicBezTo>
                    <a:pt x="4466953" y="573997"/>
                    <a:pt x="4456530" y="584420"/>
                    <a:pt x="4443673" y="584420"/>
                  </a:cubicBezTo>
                  <a:lnTo>
                    <a:pt x="23280" y="584420"/>
                  </a:lnTo>
                  <a:cubicBezTo>
                    <a:pt x="17106" y="584420"/>
                    <a:pt x="11184" y="581967"/>
                    <a:pt x="6819" y="577601"/>
                  </a:cubicBezTo>
                  <a:cubicBezTo>
                    <a:pt x="2453" y="573235"/>
                    <a:pt x="0" y="567314"/>
                    <a:pt x="0" y="561140"/>
                  </a:cubicBezTo>
                  <a:lnTo>
                    <a:pt x="0" y="23280"/>
                  </a:lnTo>
                  <a:cubicBezTo>
                    <a:pt x="0" y="10423"/>
                    <a:pt x="10423" y="0"/>
                    <a:pt x="23280" y="0"/>
                  </a:cubicBezTo>
                  <a:close/>
                </a:path>
              </a:pathLst>
            </a:custGeom>
            <a:solidFill>
              <a:srgbClr val="FFFFFF"/>
            </a:solidFill>
            <a:ln w="57150" cap="rnd">
              <a:solidFill>
                <a:srgbClr val="2394E0"/>
              </a:solidFill>
              <a:prstDash val="solid"/>
              <a:round/>
            </a:ln>
          </p:spPr>
          <p:txBody>
            <a:bodyPr/>
            <a:lstStyle/>
            <a:p>
              <a:endParaRPr lang="en-GB"/>
            </a:p>
          </p:txBody>
        </p:sp>
        <p:sp>
          <p:nvSpPr>
            <p:cNvPr id="5" name="TextBox 5"/>
            <p:cNvSpPr txBox="1"/>
            <p:nvPr/>
          </p:nvSpPr>
          <p:spPr>
            <a:xfrm>
              <a:off x="0" y="-38100"/>
              <a:ext cx="4466952" cy="622520"/>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14780472" y="8598304"/>
            <a:ext cx="3507528" cy="1688696"/>
          </a:xfrm>
          <a:custGeom>
            <a:avLst/>
            <a:gdLst/>
            <a:ahLst/>
            <a:cxnLst/>
            <a:rect l="l" t="t" r="r" b="b"/>
            <a:pathLst>
              <a:path w="3507528" h="1688696">
                <a:moveTo>
                  <a:pt x="0" y="0"/>
                </a:moveTo>
                <a:lnTo>
                  <a:pt x="3507528" y="0"/>
                </a:lnTo>
                <a:lnTo>
                  <a:pt x="3507528" y="1688696"/>
                </a:lnTo>
                <a:lnTo>
                  <a:pt x="0" y="1688696"/>
                </a:lnTo>
                <a:lnTo>
                  <a:pt x="0" y="0"/>
                </a:lnTo>
                <a:close/>
              </a:path>
            </a:pathLst>
          </a:custGeom>
          <a:blipFill>
            <a:blip r:embed="rId4"/>
            <a:stretch>
              <a:fillRect l="-21116" r="-19874" b="-67942"/>
            </a:stretch>
          </a:blipFill>
        </p:spPr>
        <p:txBody>
          <a:bodyPr/>
          <a:lstStyle/>
          <a:p>
            <a:endParaRPr lang="en-GB"/>
          </a:p>
        </p:txBody>
      </p:sp>
      <p:grpSp>
        <p:nvGrpSpPr>
          <p:cNvPr id="7" name="Group 7"/>
          <p:cNvGrpSpPr/>
          <p:nvPr/>
        </p:nvGrpSpPr>
        <p:grpSpPr>
          <a:xfrm>
            <a:off x="0" y="651219"/>
            <a:ext cx="18775720" cy="1250020"/>
            <a:chOff x="0" y="0"/>
            <a:chExt cx="7425681" cy="494375"/>
          </a:xfrm>
        </p:grpSpPr>
        <p:sp>
          <p:nvSpPr>
            <p:cNvPr id="8" name="Freeform 8"/>
            <p:cNvSpPr/>
            <p:nvPr/>
          </p:nvSpPr>
          <p:spPr>
            <a:xfrm>
              <a:off x="0" y="0"/>
              <a:ext cx="7425681" cy="494375"/>
            </a:xfrm>
            <a:custGeom>
              <a:avLst/>
              <a:gdLst/>
              <a:ahLst/>
              <a:cxnLst/>
              <a:rect l="l" t="t" r="r" b="b"/>
              <a:pathLst>
                <a:path w="7425681" h="494375">
                  <a:moveTo>
                    <a:pt x="0" y="0"/>
                  </a:moveTo>
                  <a:lnTo>
                    <a:pt x="7425681" y="0"/>
                  </a:lnTo>
                  <a:lnTo>
                    <a:pt x="7425681" y="494375"/>
                  </a:lnTo>
                  <a:lnTo>
                    <a:pt x="0" y="494375"/>
                  </a:lnTo>
                  <a:close/>
                </a:path>
              </a:pathLst>
            </a:custGeom>
            <a:solidFill>
              <a:srgbClr val="1C78B6"/>
            </a:solidFill>
          </p:spPr>
          <p:txBody>
            <a:bodyPr/>
            <a:lstStyle/>
            <a:p>
              <a:endParaRPr lang="en-GB"/>
            </a:p>
          </p:txBody>
        </p:sp>
        <p:sp>
          <p:nvSpPr>
            <p:cNvPr id="9" name="TextBox 9"/>
            <p:cNvSpPr txBox="1"/>
            <p:nvPr/>
          </p:nvSpPr>
          <p:spPr>
            <a:xfrm>
              <a:off x="0" y="-142875"/>
              <a:ext cx="7425681" cy="637250"/>
            </a:xfrm>
            <a:prstGeom prst="rect">
              <a:avLst/>
            </a:prstGeom>
          </p:spPr>
          <p:txBody>
            <a:bodyPr lIns="50800" tIns="50800" rIns="50800" bIns="50800" rtlCol="0" anchor="ctr"/>
            <a:lstStyle/>
            <a:p>
              <a:pPr algn="ctr">
                <a:lnSpc>
                  <a:spcPts val="10499"/>
                </a:lnSpc>
              </a:pPr>
              <a:endParaRPr/>
            </a:p>
          </p:txBody>
        </p:sp>
      </p:grpSp>
      <p:sp>
        <p:nvSpPr>
          <p:cNvPr id="10" name="Freeform 10"/>
          <p:cNvSpPr/>
          <p:nvPr/>
        </p:nvSpPr>
        <p:spPr>
          <a:xfrm>
            <a:off x="1445567" y="142015"/>
            <a:ext cx="2339840" cy="2336915"/>
          </a:xfrm>
          <a:custGeom>
            <a:avLst/>
            <a:gdLst/>
            <a:ahLst/>
            <a:cxnLst/>
            <a:rect l="l" t="t" r="r" b="b"/>
            <a:pathLst>
              <a:path w="2339840" h="2336915">
                <a:moveTo>
                  <a:pt x="0" y="0"/>
                </a:moveTo>
                <a:lnTo>
                  <a:pt x="2339840" y="0"/>
                </a:lnTo>
                <a:lnTo>
                  <a:pt x="2339840" y="2336916"/>
                </a:lnTo>
                <a:lnTo>
                  <a:pt x="0" y="2336916"/>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GB"/>
          </a:p>
        </p:txBody>
      </p:sp>
      <p:sp>
        <p:nvSpPr>
          <p:cNvPr id="11" name="TextBox 11"/>
          <p:cNvSpPr txBox="1"/>
          <p:nvPr/>
        </p:nvSpPr>
        <p:spPr>
          <a:xfrm>
            <a:off x="2161449" y="5582125"/>
            <a:ext cx="13884446" cy="1944369"/>
          </a:xfrm>
          <a:prstGeom prst="rect">
            <a:avLst/>
          </a:prstGeom>
        </p:spPr>
        <p:txBody>
          <a:bodyPr lIns="0" tIns="0" rIns="0" bIns="0" rtlCol="0" anchor="t">
            <a:spAutoFit/>
          </a:bodyPr>
          <a:lstStyle/>
          <a:p>
            <a:pPr algn="ctr">
              <a:lnSpc>
                <a:spcPts val="5180"/>
              </a:lnSpc>
            </a:pPr>
            <a:r>
              <a:rPr lang="en-US" sz="3700" b="1">
                <a:solidFill>
                  <a:srgbClr val="000000"/>
                </a:solidFill>
                <a:latin typeface="Montserrat Classic Bold"/>
                <a:ea typeface="Montserrat Classic Bold"/>
                <a:cs typeface="Montserrat Classic Bold"/>
                <a:sym typeface="Montserrat Classic Bold"/>
              </a:rPr>
              <a:t>TASK:</a:t>
            </a:r>
          </a:p>
          <a:p>
            <a:pPr algn="ctr">
              <a:lnSpc>
                <a:spcPts val="5180"/>
              </a:lnSpc>
            </a:pPr>
            <a:r>
              <a:rPr lang="en-US" sz="3700" b="1">
                <a:solidFill>
                  <a:srgbClr val="000000"/>
                </a:solidFill>
                <a:latin typeface="Montserrat Classic Bold"/>
                <a:ea typeface="Montserrat Classic Bold"/>
                <a:cs typeface="Montserrat Classic Bold"/>
                <a:sym typeface="Montserrat Classic Bold"/>
              </a:rPr>
              <a:t>List some activities and occupations which you would check the weather forecast for...</a:t>
            </a:r>
          </a:p>
        </p:txBody>
      </p:sp>
      <p:sp>
        <p:nvSpPr>
          <p:cNvPr id="12" name="Freeform 12"/>
          <p:cNvSpPr/>
          <p:nvPr/>
        </p:nvSpPr>
        <p:spPr>
          <a:xfrm flipH="1">
            <a:off x="6844697" y="4813797"/>
            <a:ext cx="1524765" cy="1708106"/>
          </a:xfrm>
          <a:custGeom>
            <a:avLst/>
            <a:gdLst/>
            <a:ahLst/>
            <a:cxnLst/>
            <a:rect l="l" t="t" r="r" b="b"/>
            <a:pathLst>
              <a:path w="1524765" h="1708106">
                <a:moveTo>
                  <a:pt x="1524765" y="0"/>
                </a:moveTo>
                <a:lnTo>
                  <a:pt x="0" y="0"/>
                </a:lnTo>
                <a:lnTo>
                  <a:pt x="0" y="1708106"/>
                </a:lnTo>
                <a:lnTo>
                  <a:pt x="1524765" y="1708106"/>
                </a:lnTo>
                <a:lnTo>
                  <a:pt x="1524765" y="0"/>
                </a:lnTo>
                <a:close/>
              </a:path>
            </a:pathLst>
          </a:custGeom>
          <a:blipFill>
            <a:blip r:embed="rId6"/>
            <a:stretch>
              <a:fillRect l="-175504" t="-8301" r="-45209" b="-55878"/>
            </a:stretch>
          </a:blipFill>
        </p:spPr>
        <p:txBody>
          <a:bodyPr/>
          <a:lstStyle/>
          <a:p>
            <a:endParaRPr lang="en-GB"/>
          </a:p>
        </p:txBody>
      </p:sp>
      <p:sp>
        <p:nvSpPr>
          <p:cNvPr id="13" name="Freeform 13"/>
          <p:cNvSpPr/>
          <p:nvPr/>
        </p:nvSpPr>
        <p:spPr>
          <a:xfrm>
            <a:off x="323852" y="7839576"/>
            <a:ext cx="2596683" cy="2223410"/>
          </a:xfrm>
          <a:custGeom>
            <a:avLst/>
            <a:gdLst/>
            <a:ahLst/>
            <a:cxnLst/>
            <a:rect l="l" t="t" r="r" b="b"/>
            <a:pathLst>
              <a:path w="2596683" h="2223410">
                <a:moveTo>
                  <a:pt x="0" y="0"/>
                </a:moveTo>
                <a:lnTo>
                  <a:pt x="2596684" y="0"/>
                </a:lnTo>
                <a:lnTo>
                  <a:pt x="2596684" y="2223410"/>
                </a:lnTo>
                <a:lnTo>
                  <a:pt x="0" y="2223410"/>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en-GB"/>
          </a:p>
        </p:txBody>
      </p:sp>
      <p:sp>
        <p:nvSpPr>
          <p:cNvPr id="14" name="Freeform 14"/>
          <p:cNvSpPr/>
          <p:nvPr/>
        </p:nvSpPr>
        <p:spPr>
          <a:xfrm>
            <a:off x="4162656" y="7842117"/>
            <a:ext cx="2054304" cy="2220869"/>
          </a:xfrm>
          <a:custGeom>
            <a:avLst/>
            <a:gdLst/>
            <a:ahLst/>
            <a:cxnLst/>
            <a:rect l="l" t="t" r="r" b="b"/>
            <a:pathLst>
              <a:path w="2054304" h="2220869">
                <a:moveTo>
                  <a:pt x="0" y="0"/>
                </a:moveTo>
                <a:lnTo>
                  <a:pt x="2054304" y="0"/>
                </a:lnTo>
                <a:lnTo>
                  <a:pt x="2054304" y="2220869"/>
                </a:lnTo>
                <a:lnTo>
                  <a:pt x="0" y="2220869"/>
                </a:lnTo>
                <a:lnTo>
                  <a:pt x="0" y="0"/>
                </a:lnTo>
                <a:close/>
              </a:path>
            </a:pathLst>
          </a:custGeom>
          <a:blipFill>
            <a:blip>
              <a:extLst>
                <a:ext uri="{96DAC541-7B7A-43D3-8B79-37D633B846F1}">
                  <asvg:svgBlip xmlns:asvg="http://schemas.microsoft.com/office/drawing/2016/SVG/main" r:embed="rId8"/>
                </a:ext>
              </a:extLst>
            </a:blip>
            <a:stretch>
              <a:fillRect/>
            </a:stretch>
          </a:blipFill>
        </p:spPr>
        <p:txBody>
          <a:bodyPr/>
          <a:lstStyle/>
          <a:p>
            <a:endParaRPr lang="en-GB"/>
          </a:p>
        </p:txBody>
      </p:sp>
      <p:sp>
        <p:nvSpPr>
          <p:cNvPr id="15" name="Freeform 15"/>
          <p:cNvSpPr/>
          <p:nvPr/>
        </p:nvSpPr>
        <p:spPr>
          <a:xfrm>
            <a:off x="7135231" y="8106600"/>
            <a:ext cx="3667848" cy="1847678"/>
          </a:xfrm>
          <a:custGeom>
            <a:avLst/>
            <a:gdLst/>
            <a:ahLst/>
            <a:cxnLst/>
            <a:rect l="l" t="t" r="r" b="b"/>
            <a:pathLst>
              <a:path w="3667848" h="1847678">
                <a:moveTo>
                  <a:pt x="0" y="0"/>
                </a:moveTo>
                <a:lnTo>
                  <a:pt x="3667847" y="0"/>
                </a:lnTo>
                <a:lnTo>
                  <a:pt x="3667847" y="1847678"/>
                </a:lnTo>
                <a:lnTo>
                  <a:pt x="0" y="1847678"/>
                </a:lnTo>
                <a:lnTo>
                  <a:pt x="0" y="0"/>
                </a:lnTo>
                <a:close/>
              </a:path>
            </a:pathLst>
          </a:custGeom>
          <a:blipFill>
            <a:blip>
              <a:extLst>
                <a:ext uri="{96DAC541-7B7A-43D3-8B79-37D633B846F1}">
                  <asvg:svgBlip xmlns:asvg="http://schemas.microsoft.com/office/drawing/2016/SVG/main" r:embed="rId9"/>
                </a:ext>
              </a:extLst>
            </a:blip>
            <a:stretch>
              <a:fillRect/>
            </a:stretch>
          </a:blipFill>
        </p:spPr>
        <p:txBody>
          <a:bodyPr/>
          <a:lstStyle/>
          <a:p>
            <a:endParaRPr lang="en-GB"/>
          </a:p>
        </p:txBody>
      </p:sp>
      <p:sp>
        <p:nvSpPr>
          <p:cNvPr id="16" name="Freeform 16"/>
          <p:cNvSpPr/>
          <p:nvPr/>
        </p:nvSpPr>
        <p:spPr>
          <a:xfrm rot="-1259076">
            <a:off x="11037260" y="7432450"/>
            <a:ext cx="4014412" cy="2689656"/>
          </a:xfrm>
          <a:custGeom>
            <a:avLst/>
            <a:gdLst/>
            <a:ahLst/>
            <a:cxnLst/>
            <a:rect l="l" t="t" r="r" b="b"/>
            <a:pathLst>
              <a:path w="4014412" h="2689656">
                <a:moveTo>
                  <a:pt x="0" y="0"/>
                </a:moveTo>
                <a:lnTo>
                  <a:pt x="4014412" y="0"/>
                </a:lnTo>
                <a:lnTo>
                  <a:pt x="4014412" y="2689656"/>
                </a:lnTo>
                <a:lnTo>
                  <a:pt x="0" y="2689656"/>
                </a:lnTo>
                <a:lnTo>
                  <a:pt x="0" y="0"/>
                </a:lnTo>
                <a:close/>
              </a:path>
            </a:pathLst>
          </a:custGeom>
          <a:blipFill>
            <a:blip>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17" name="Freeform 17"/>
          <p:cNvSpPr/>
          <p:nvPr/>
        </p:nvSpPr>
        <p:spPr>
          <a:xfrm>
            <a:off x="11599532" y="8087550"/>
            <a:ext cx="1099894" cy="2013536"/>
          </a:xfrm>
          <a:custGeom>
            <a:avLst/>
            <a:gdLst/>
            <a:ahLst/>
            <a:cxnLst/>
            <a:rect l="l" t="t" r="r" b="b"/>
            <a:pathLst>
              <a:path w="1099894" h="2013536">
                <a:moveTo>
                  <a:pt x="0" y="0"/>
                </a:moveTo>
                <a:lnTo>
                  <a:pt x="1099894" y="0"/>
                </a:lnTo>
                <a:lnTo>
                  <a:pt x="1099894" y="2013536"/>
                </a:lnTo>
                <a:lnTo>
                  <a:pt x="0" y="2013536"/>
                </a:lnTo>
                <a:lnTo>
                  <a:pt x="0" y="0"/>
                </a:lnTo>
                <a:close/>
              </a:path>
            </a:pathLst>
          </a:custGeom>
          <a:blipFill>
            <a:blip r:embed="rId11"/>
            <a:stretch>
              <a:fillRect/>
            </a:stretch>
          </a:blipFill>
        </p:spPr>
        <p:txBody>
          <a:bodyPr/>
          <a:lstStyle/>
          <a:p>
            <a:endParaRPr lang="en-GB"/>
          </a:p>
        </p:txBody>
      </p:sp>
      <p:sp>
        <p:nvSpPr>
          <p:cNvPr id="18" name="TextBox 18"/>
          <p:cNvSpPr txBox="1"/>
          <p:nvPr/>
        </p:nvSpPr>
        <p:spPr>
          <a:xfrm>
            <a:off x="899615" y="3095173"/>
            <a:ext cx="16488770" cy="1899285"/>
          </a:xfrm>
          <a:prstGeom prst="rect">
            <a:avLst/>
          </a:prstGeom>
        </p:spPr>
        <p:txBody>
          <a:bodyPr lIns="0" tIns="0" rIns="0" bIns="0" rtlCol="0" anchor="t">
            <a:spAutoFit/>
          </a:bodyPr>
          <a:lstStyle/>
          <a:p>
            <a:pPr algn="ctr">
              <a:lnSpc>
                <a:spcPts val="5040"/>
              </a:lnSpc>
              <a:spcBef>
                <a:spcPct val="0"/>
              </a:spcBef>
            </a:pPr>
            <a:r>
              <a:rPr lang="en-US" sz="3600">
                <a:solidFill>
                  <a:srgbClr val="000000"/>
                </a:solidFill>
                <a:latin typeface="Montserrat Classic"/>
                <a:ea typeface="Montserrat Classic"/>
                <a:cs typeface="Montserrat Classic"/>
                <a:sym typeface="Montserrat Classic"/>
              </a:rPr>
              <a:t>It's important we have weather forecasts because they help us plan our daily activities, stay safe during extreme weather and allow various industries to operate efficiently. </a:t>
            </a:r>
          </a:p>
        </p:txBody>
      </p:sp>
      <p:sp>
        <p:nvSpPr>
          <p:cNvPr id="19" name="TextBox 19"/>
          <p:cNvSpPr txBox="1"/>
          <p:nvPr/>
        </p:nvSpPr>
        <p:spPr>
          <a:xfrm>
            <a:off x="4757594" y="784538"/>
            <a:ext cx="8772812" cy="937570"/>
          </a:xfrm>
          <a:prstGeom prst="rect">
            <a:avLst/>
          </a:prstGeom>
        </p:spPr>
        <p:txBody>
          <a:bodyPr lIns="0" tIns="0" rIns="0" bIns="0" rtlCol="0" anchor="t">
            <a:spAutoFit/>
          </a:bodyPr>
          <a:lstStyle/>
          <a:p>
            <a:pPr algn="ctr">
              <a:lnSpc>
                <a:spcPts val="7645"/>
              </a:lnSpc>
              <a:spcBef>
                <a:spcPct val="0"/>
              </a:spcBef>
            </a:pPr>
            <a:r>
              <a:rPr lang="en-US" sz="5461" b="1">
                <a:solidFill>
                  <a:srgbClr val="FFFFFF"/>
                </a:solidFill>
                <a:latin typeface="Montserrat Classic Bold"/>
                <a:ea typeface="Montserrat Classic Bold"/>
                <a:cs typeface="Montserrat Classic Bold"/>
                <a:sym typeface="Montserrat Classic Bold"/>
              </a:rPr>
              <a:t>Introduction to Weather </a:t>
            </a:r>
          </a:p>
        </p:txBody>
      </p:sp>
      <p:sp>
        <p:nvSpPr>
          <p:cNvPr id="20" name="TextBox 20"/>
          <p:cNvSpPr txBox="1"/>
          <p:nvPr/>
        </p:nvSpPr>
        <p:spPr>
          <a:xfrm>
            <a:off x="4927335" y="2038484"/>
            <a:ext cx="8352676" cy="854053"/>
          </a:xfrm>
          <a:prstGeom prst="rect">
            <a:avLst/>
          </a:prstGeom>
        </p:spPr>
        <p:txBody>
          <a:bodyPr lIns="0" tIns="0" rIns="0" bIns="0" rtlCol="0" anchor="t">
            <a:spAutoFit/>
          </a:bodyPr>
          <a:lstStyle/>
          <a:p>
            <a:pPr algn="ctr">
              <a:lnSpc>
                <a:spcPts val="6999"/>
              </a:lnSpc>
            </a:pPr>
            <a:r>
              <a:rPr lang="en-US" sz="4999" b="1">
                <a:solidFill>
                  <a:srgbClr val="000000"/>
                </a:solidFill>
                <a:latin typeface="Montserrat Classic Bold"/>
                <a:ea typeface="Montserrat Classic Bold"/>
                <a:cs typeface="Montserrat Classic Bold"/>
                <a:sym typeface="Montserrat Classic Bold"/>
              </a:rPr>
              <a:t>WEATHER FORECASTING </a:t>
            </a:r>
          </a:p>
        </p:txBody>
      </p:sp>
      <p:sp>
        <p:nvSpPr>
          <p:cNvPr id="21" name="TextBox 21"/>
          <p:cNvSpPr txBox="1"/>
          <p:nvPr/>
        </p:nvSpPr>
        <p:spPr>
          <a:xfrm>
            <a:off x="16807595" y="74853"/>
            <a:ext cx="1597640" cy="247650"/>
          </a:xfrm>
          <a:prstGeom prst="rect">
            <a:avLst/>
          </a:prstGeom>
        </p:spPr>
        <p:txBody>
          <a:bodyPr lIns="0" tIns="0" rIns="0" bIns="0" rtlCol="0" anchor="t">
            <a:spAutoFit/>
          </a:bodyPr>
          <a:lstStyle/>
          <a:p>
            <a:pPr algn="ctr">
              <a:lnSpc>
                <a:spcPts val="2099"/>
              </a:lnSpc>
              <a:spcBef>
                <a:spcPct val="0"/>
              </a:spcBef>
            </a:pPr>
            <a:r>
              <a:rPr lang="en-US" sz="1499">
                <a:solidFill>
                  <a:srgbClr val="000000"/>
                </a:solidFill>
                <a:latin typeface="Montserrat Classic"/>
                <a:ea typeface="Montserrat Classic"/>
                <a:cs typeface="Montserrat Classic"/>
                <a:sym typeface="Montserrat Classic"/>
              </a:rPr>
              <a:t>FT Q C49 R2</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23852" y="-3139650"/>
            <a:ext cx="17964148" cy="17964148"/>
          </a:xfrm>
          <a:custGeom>
            <a:avLst/>
            <a:gdLst/>
            <a:ahLst/>
            <a:cxnLst/>
            <a:rect l="l" t="t" r="r" b="b"/>
            <a:pathLst>
              <a:path w="17964148" h="17964148">
                <a:moveTo>
                  <a:pt x="0" y="0"/>
                </a:moveTo>
                <a:lnTo>
                  <a:pt x="17964148" y="0"/>
                </a:lnTo>
                <a:lnTo>
                  <a:pt x="17964148" y="17964147"/>
                </a:lnTo>
                <a:lnTo>
                  <a:pt x="0" y="17964147"/>
                </a:lnTo>
                <a:lnTo>
                  <a:pt x="0" y="0"/>
                </a:lnTo>
                <a:close/>
              </a:path>
            </a:pathLst>
          </a:custGeom>
          <a:blipFill>
            <a:blip r:embed="rId2">
              <a:alphaModFix amt="10999"/>
            </a:blip>
            <a:stretch>
              <a:fillRect/>
            </a:stretch>
          </a:blipFill>
        </p:spPr>
        <p:txBody>
          <a:bodyPr/>
          <a:lstStyle/>
          <a:p>
            <a:endParaRPr lang="en-GB"/>
          </a:p>
        </p:txBody>
      </p:sp>
      <p:sp>
        <p:nvSpPr>
          <p:cNvPr id="3" name="Freeform 3"/>
          <p:cNvSpPr/>
          <p:nvPr/>
        </p:nvSpPr>
        <p:spPr>
          <a:xfrm>
            <a:off x="14780472" y="8598304"/>
            <a:ext cx="3507528" cy="1688696"/>
          </a:xfrm>
          <a:custGeom>
            <a:avLst/>
            <a:gdLst/>
            <a:ahLst/>
            <a:cxnLst/>
            <a:rect l="l" t="t" r="r" b="b"/>
            <a:pathLst>
              <a:path w="3507528" h="1688696">
                <a:moveTo>
                  <a:pt x="0" y="0"/>
                </a:moveTo>
                <a:lnTo>
                  <a:pt x="3507528" y="0"/>
                </a:lnTo>
                <a:lnTo>
                  <a:pt x="3507528" y="1688696"/>
                </a:lnTo>
                <a:lnTo>
                  <a:pt x="0" y="1688696"/>
                </a:lnTo>
                <a:lnTo>
                  <a:pt x="0" y="0"/>
                </a:lnTo>
                <a:close/>
              </a:path>
            </a:pathLst>
          </a:custGeom>
          <a:blipFill>
            <a:blip r:embed="rId3"/>
            <a:stretch>
              <a:fillRect l="-21116" r="-19874" b="-67942"/>
            </a:stretch>
          </a:blipFill>
        </p:spPr>
        <p:txBody>
          <a:bodyPr/>
          <a:lstStyle/>
          <a:p>
            <a:endParaRPr lang="en-GB"/>
          </a:p>
        </p:txBody>
      </p:sp>
      <p:grpSp>
        <p:nvGrpSpPr>
          <p:cNvPr id="4" name="Group 4"/>
          <p:cNvGrpSpPr/>
          <p:nvPr/>
        </p:nvGrpSpPr>
        <p:grpSpPr>
          <a:xfrm>
            <a:off x="0" y="651219"/>
            <a:ext cx="18775720" cy="1250020"/>
            <a:chOff x="0" y="0"/>
            <a:chExt cx="7425681" cy="494375"/>
          </a:xfrm>
        </p:grpSpPr>
        <p:sp>
          <p:nvSpPr>
            <p:cNvPr id="5" name="Freeform 5"/>
            <p:cNvSpPr/>
            <p:nvPr/>
          </p:nvSpPr>
          <p:spPr>
            <a:xfrm>
              <a:off x="0" y="0"/>
              <a:ext cx="7425681" cy="494375"/>
            </a:xfrm>
            <a:custGeom>
              <a:avLst/>
              <a:gdLst/>
              <a:ahLst/>
              <a:cxnLst/>
              <a:rect l="l" t="t" r="r" b="b"/>
              <a:pathLst>
                <a:path w="7425681" h="494375">
                  <a:moveTo>
                    <a:pt x="0" y="0"/>
                  </a:moveTo>
                  <a:lnTo>
                    <a:pt x="7425681" y="0"/>
                  </a:lnTo>
                  <a:lnTo>
                    <a:pt x="7425681" y="494375"/>
                  </a:lnTo>
                  <a:lnTo>
                    <a:pt x="0" y="494375"/>
                  </a:lnTo>
                  <a:close/>
                </a:path>
              </a:pathLst>
            </a:custGeom>
            <a:solidFill>
              <a:srgbClr val="1C78B6"/>
            </a:solidFill>
          </p:spPr>
          <p:txBody>
            <a:bodyPr/>
            <a:lstStyle/>
            <a:p>
              <a:endParaRPr lang="en-GB"/>
            </a:p>
          </p:txBody>
        </p:sp>
        <p:sp>
          <p:nvSpPr>
            <p:cNvPr id="6" name="TextBox 6"/>
            <p:cNvSpPr txBox="1"/>
            <p:nvPr/>
          </p:nvSpPr>
          <p:spPr>
            <a:xfrm>
              <a:off x="0" y="-142875"/>
              <a:ext cx="7425681" cy="637250"/>
            </a:xfrm>
            <a:prstGeom prst="rect">
              <a:avLst/>
            </a:prstGeom>
          </p:spPr>
          <p:txBody>
            <a:bodyPr lIns="50800" tIns="50800" rIns="50800" bIns="50800" rtlCol="0" anchor="ctr"/>
            <a:lstStyle/>
            <a:p>
              <a:pPr algn="ctr">
                <a:lnSpc>
                  <a:spcPts val="10499"/>
                </a:lnSpc>
              </a:pPr>
              <a:endParaRPr/>
            </a:p>
          </p:txBody>
        </p:sp>
      </p:grpSp>
      <p:sp>
        <p:nvSpPr>
          <p:cNvPr id="7" name="Freeform 7"/>
          <p:cNvSpPr/>
          <p:nvPr/>
        </p:nvSpPr>
        <p:spPr>
          <a:xfrm>
            <a:off x="1445567" y="142015"/>
            <a:ext cx="2339840" cy="2336915"/>
          </a:xfrm>
          <a:custGeom>
            <a:avLst/>
            <a:gdLst/>
            <a:ahLst/>
            <a:cxnLst/>
            <a:rect l="l" t="t" r="r" b="b"/>
            <a:pathLst>
              <a:path w="2339840" h="2336915">
                <a:moveTo>
                  <a:pt x="0" y="0"/>
                </a:moveTo>
                <a:lnTo>
                  <a:pt x="2339840" y="0"/>
                </a:lnTo>
                <a:lnTo>
                  <a:pt x="2339840" y="2336916"/>
                </a:lnTo>
                <a:lnTo>
                  <a:pt x="0" y="2336916"/>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GB"/>
          </a:p>
        </p:txBody>
      </p:sp>
      <p:sp>
        <p:nvSpPr>
          <p:cNvPr id="8" name="TextBox 8"/>
          <p:cNvSpPr txBox="1"/>
          <p:nvPr/>
        </p:nvSpPr>
        <p:spPr>
          <a:xfrm>
            <a:off x="4757594" y="784538"/>
            <a:ext cx="8772812" cy="937570"/>
          </a:xfrm>
          <a:prstGeom prst="rect">
            <a:avLst/>
          </a:prstGeom>
        </p:spPr>
        <p:txBody>
          <a:bodyPr lIns="0" tIns="0" rIns="0" bIns="0" rtlCol="0" anchor="t">
            <a:spAutoFit/>
          </a:bodyPr>
          <a:lstStyle/>
          <a:p>
            <a:pPr algn="ctr">
              <a:lnSpc>
                <a:spcPts val="7645"/>
              </a:lnSpc>
              <a:spcBef>
                <a:spcPct val="0"/>
              </a:spcBef>
            </a:pPr>
            <a:r>
              <a:rPr lang="en-US" sz="5461" b="1">
                <a:solidFill>
                  <a:srgbClr val="FFFFFF"/>
                </a:solidFill>
                <a:latin typeface="Montserrat Classic Bold"/>
                <a:ea typeface="Montserrat Classic Bold"/>
                <a:cs typeface="Montserrat Classic Bold"/>
                <a:sym typeface="Montserrat Classic Bold"/>
              </a:rPr>
              <a:t>Introduction to Weather </a:t>
            </a:r>
          </a:p>
        </p:txBody>
      </p:sp>
      <p:sp>
        <p:nvSpPr>
          <p:cNvPr id="9" name="TextBox 9"/>
          <p:cNvSpPr txBox="1"/>
          <p:nvPr/>
        </p:nvSpPr>
        <p:spPr>
          <a:xfrm>
            <a:off x="3593275" y="1967914"/>
            <a:ext cx="12046369" cy="771459"/>
          </a:xfrm>
          <a:prstGeom prst="rect">
            <a:avLst/>
          </a:prstGeom>
        </p:spPr>
        <p:txBody>
          <a:bodyPr lIns="0" tIns="0" rIns="0" bIns="0" rtlCol="0" anchor="t">
            <a:spAutoFit/>
          </a:bodyPr>
          <a:lstStyle/>
          <a:p>
            <a:pPr algn="ctr">
              <a:lnSpc>
                <a:spcPts val="6299"/>
              </a:lnSpc>
            </a:pPr>
            <a:r>
              <a:rPr lang="en-US" sz="4500" b="1">
                <a:solidFill>
                  <a:srgbClr val="000000"/>
                </a:solidFill>
                <a:latin typeface="Montserrat Classic Bold"/>
                <a:ea typeface="Montserrat Classic Bold"/>
                <a:cs typeface="Montserrat Classic Bold"/>
                <a:sym typeface="Montserrat Classic Bold"/>
              </a:rPr>
              <a:t>HOW ARE WEATHER FORECASTS MADE? </a:t>
            </a:r>
          </a:p>
        </p:txBody>
      </p:sp>
      <p:sp>
        <p:nvSpPr>
          <p:cNvPr id="10" name="TextBox 10"/>
          <p:cNvSpPr txBox="1"/>
          <p:nvPr/>
        </p:nvSpPr>
        <p:spPr>
          <a:xfrm>
            <a:off x="409577" y="7500334"/>
            <a:ext cx="17719001" cy="1471930"/>
          </a:xfrm>
          <a:prstGeom prst="rect">
            <a:avLst/>
          </a:prstGeom>
        </p:spPr>
        <p:txBody>
          <a:bodyPr lIns="0" tIns="0" rIns="0" bIns="0" rtlCol="0" anchor="t">
            <a:spAutoFit/>
          </a:bodyPr>
          <a:lstStyle/>
          <a:p>
            <a:pPr algn="l">
              <a:lnSpc>
                <a:spcPts val="3920"/>
              </a:lnSpc>
              <a:spcBef>
                <a:spcPct val="0"/>
              </a:spcBef>
            </a:pPr>
            <a:r>
              <a:rPr lang="en-US" sz="2800">
                <a:solidFill>
                  <a:srgbClr val="000000"/>
                </a:solidFill>
                <a:latin typeface="Montserrat Classic"/>
                <a:ea typeface="Montserrat Classic"/>
                <a:cs typeface="Montserrat Classic"/>
                <a:sym typeface="Montserrat Classic"/>
              </a:rPr>
              <a:t>Meteorologists, who are scientists that study weather, analyse this data and use powerful computers to predict what the weather will be like in the future. They look at patterns in the data and use computer models to simulate the atmosphere. </a:t>
            </a:r>
          </a:p>
        </p:txBody>
      </p:sp>
      <p:sp>
        <p:nvSpPr>
          <p:cNvPr id="11" name="TextBox 11"/>
          <p:cNvSpPr txBox="1"/>
          <p:nvPr/>
        </p:nvSpPr>
        <p:spPr>
          <a:xfrm>
            <a:off x="3379776" y="2777473"/>
            <a:ext cx="11528447" cy="523831"/>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Montserrat Classic"/>
                <a:ea typeface="Montserrat Classic"/>
                <a:cs typeface="Montserrat Classic"/>
                <a:sym typeface="Montserrat Classic"/>
              </a:rPr>
              <a:t>Weather forecasts are made by gathering information from....</a:t>
            </a:r>
          </a:p>
        </p:txBody>
      </p:sp>
      <p:sp>
        <p:nvSpPr>
          <p:cNvPr id="12" name="TextBox 12"/>
          <p:cNvSpPr txBox="1"/>
          <p:nvPr/>
        </p:nvSpPr>
        <p:spPr>
          <a:xfrm>
            <a:off x="419102" y="9023596"/>
            <a:ext cx="14286169" cy="976630"/>
          </a:xfrm>
          <a:prstGeom prst="rect">
            <a:avLst/>
          </a:prstGeom>
        </p:spPr>
        <p:txBody>
          <a:bodyPr lIns="0" tIns="0" rIns="0" bIns="0" rtlCol="0" anchor="t">
            <a:spAutoFit/>
          </a:bodyPr>
          <a:lstStyle/>
          <a:p>
            <a:pPr algn="l">
              <a:lnSpc>
                <a:spcPts val="3920"/>
              </a:lnSpc>
              <a:spcBef>
                <a:spcPct val="0"/>
              </a:spcBef>
            </a:pPr>
            <a:r>
              <a:rPr lang="en-US" sz="2800">
                <a:solidFill>
                  <a:srgbClr val="000000"/>
                </a:solidFill>
                <a:latin typeface="Montserrat Classic"/>
                <a:ea typeface="Montserrat Classic"/>
                <a:cs typeface="Montserrat Classic"/>
                <a:sym typeface="Montserrat Classic"/>
              </a:rPr>
              <a:t>Based on this, they create weather forecasts and keep updating them as new information comes in to make sure the predictions are accurate. </a:t>
            </a:r>
          </a:p>
        </p:txBody>
      </p:sp>
      <p:grpSp>
        <p:nvGrpSpPr>
          <p:cNvPr id="13" name="Group 13"/>
          <p:cNvGrpSpPr/>
          <p:nvPr/>
        </p:nvGrpSpPr>
        <p:grpSpPr>
          <a:xfrm>
            <a:off x="322752" y="3434378"/>
            <a:ext cx="3462654" cy="3900324"/>
            <a:chOff x="0" y="0"/>
            <a:chExt cx="911975" cy="1027246"/>
          </a:xfrm>
        </p:grpSpPr>
        <p:sp>
          <p:nvSpPr>
            <p:cNvPr id="14" name="Freeform 14"/>
            <p:cNvSpPr/>
            <p:nvPr/>
          </p:nvSpPr>
          <p:spPr>
            <a:xfrm>
              <a:off x="0" y="0"/>
              <a:ext cx="911975" cy="1027246"/>
            </a:xfrm>
            <a:custGeom>
              <a:avLst/>
              <a:gdLst/>
              <a:ahLst/>
              <a:cxnLst/>
              <a:rect l="l" t="t" r="r" b="b"/>
              <a:pathLst>
                <a:path w="911975" h="1027246">
                  <a:moveTo>
                    <a:pt x="114028" y="0"/>
                  </a:moveTo>
                  <a:lnTo>
                    <a:pt x="797947" y="0"/>
                  </a:lnTo>
                  <a:cubicBezTo>
                    <a:pt x="860923" y="0"/>
                    <a:pt x="911975" y="51052"/>
                    <a:pt x="911975" y="114028"/>
                  </a:cubicBezTo>
                  <a:lnTo>
                    <a:pt x="911975" y="913218"/>
                  </a:lnTo>
                  <a:cubicBezTo>
                    <a:pt x="911975" y="976194"/>
                    <a:pt x="860923" y="1027246"/>
                    <a:pt x="797947" y="1027246"/>
                  </a:cubicBezTo>
                  <a:lnTo>
                    <a:pt x="114028" y="1027246"/>
                  </a:lnTo>
                  <a:cubicBezTo>
                    <a:pt x="51052" y="1027246"/>
                    <a:pt x="0" y="976194"/>
                    <a:pt x="0" y="913218"/>
                  </a:cubicBezTo>
                  <a:lnTo>
                    <a:pt x="0" y="114028"/>
                  </a:lnTo>
                  <a:cubicBezTo>
                    <a:pt x="0" y="51052"/>
                    <a:pt x="51052" y="0"/>
                    <a:pt x="114028" y="0"/>
                  </a:cubicBezTo>
                  <a:close/>
                </a:path>
              </a:pathLst>
            </a:custGeom>
            <a:solidFill>
              <a:srgbClr val="FFFFFF"/>
            </a:solidFill>
            <a:ln w="66675" cap="rnd">
              <a:solidFill>
                <a:srgbClr val="70BBD6"/>
              </a:solidFill>
              <a:prstDash val="solid"/>
              <a:round/>
            </a:ln>
          </p:spPr>
          <p:txBody>
            <a:bodyPr/>
            <a:lstStyle/>
            <a:p>
              <a:endParaRPr lang="en-GB"/>
            </a:p>
          </p:txBody>
        </p:sp>
        <p:sp>
          <p:nvSpPr>
            <p:cNvPr id="15" name="TextBox 15"/>
            <p:cNvSpPr txBox="1"/>
            <p:nvPr/>
          </p:nvSpPr>
          <p:spPr>
            <a:xfrm>
              <a:off x="0" y="-47625"/>
              <a:ext cx="911975" cy="1074871"/>
            </a:xfrm>
            <a:prstGeom prst="rect">
              <a:avLst/>
            </a:prstGeom>
          </p:spPr>
          <p:txBody>
            <a:bodyPr lIns="50800" tIns="50800" rIns="50800" bIns="50800" rtlCol="0" anchor="ctr"/>
            <a:lstStyle/>
            <a:p>
              <a:pPr algn="ctr">
                <a:lnSpc>
                  <a:spcPts val="3639"/>
                </a:lnSpc>
              </a:pPr>
              <a:r>
                <a:rPr lang="en-US" sz="2599" b="1">
                  <a:solidFill>
                    <a:srgbClr val="000000"/>
                  </a:solidFill>
                  <a:latin typeface="Montserrat Classic Bold"/>
                  <a:ea typeface="Montserrat Classic Bold"/>
                  <a:cs typeface="Montserrat Classic Bold"/>
                  <a:sym typeface="Montserrat Classic Bold"/>
                </a:rPr>
                <a:t>Ground Level: </a:t>
              </a:r>
              <a:r>
                <a:rPr lang="en-US" sz="2599">
                  <a:solidFill>
                    <a:srgbClr val="000000"/>
                  </a:solidFill>
                  <a:latin typeface="Montserrat Classic"/>
                  <a:ea typeface="Montserrat Classic"/>
                  <a:cs typeface="Montserrat Classic"/>
                  <a:sym typeface="Montserrat Classic"/>
                </a:rPr>
                <a:t>Weather stations across the UK collect data on temperature, humidity, wind speed and air pressure.</a:t>
              </a:r>
            </a:p>
          </p:txBody>
        </p:sp>
      </p:grpSp>
      <p:grpSp>
        <p:nvGrpSpPr>
          <p:cNvPr id="16" name="Group 16"/>
          <p:cNvGrpSpPr/>
          <p:nvPr/>
        </p:nvGrpSpPr>
        <p:grpSpPr>
          <a:xfrm>
            <a:off x="3872192" y="3434378"/>
            <a:ext cx="3462654" cy="3900324"/>
            <a:chOff x="0" y="0"/>
            <a:chExt cx="911975" cy="1027246"/>
          </a:xfrm>
        </p:grpSpPr>
        <p:sp>
          <p:nvSpPr>
            <p:cNvPr id="17" name="Freeform 17"/>
            <p:cNvSpPr/>
            <p:nvPr/>
          </p:nvSpPr>
          <p:spPr>
            <a:xfrm>
              <a:off x="0" y="0"/>
              <a:ext cx="911975" cy="1027246"/>
            </a:xfrm>
            <a:custGeom>
              <a:avLst/>
              <a:gdLst/>
              <a:ahLst/>
              <a:cxnLst/>
              <a:rect l="l" t="t" r="r" b="b"/>
              <a:pathLst>
                <a:path w="911975" h="1027246">
                  <a:moveTo>
                    <a:pt x="114028" y="0"/>
                  </a:moveTo>
                  <a:lnTo>
                    <a:pt x="797947" y="0"/>
                  </a:lnTo>
                  <a:cubicBezTo>
                    <a:pt x="860923" y="0"/>
                    <a:pt x="911975" y="51052"/>
                    <a:pt x="911975" y="114028"/>
                  </a:cubicBezTo>
                  <a:lnTo>
                    <a:pt x="911975" y="913218"/>
                  </a:lnTo>
                  <a:cubicBezTo>
                    <a:pt x="911975" y="976194"/>
                    <a:pt x="860923" y="1027246"/>
                    <a:pt x="797947" y="1027246"/>
                  </a:cubicBezTo>
                  <a:lnTo>
                    <a:pt x="114028" y="1027246"/>
                  </a:lnTo>
                  <a:cubicBezTo>
                    <a:pt x="51052" y="1027246"/>
                    <a:pt x="0" y="976194"/>
                    <a:pt x="0" y="913218"/>
                  </a:cubicBezTo>
                  <a:lnTo>
                    <a:pt x="0" y="114028"/>
                  </a:lnTo>
                  <a:cubicBezTo>
                    <a:pt x="0" y="51052"/>
                    <a:pt x="51052" y="0"/>
                    <a:pt x="114028" y="0"/>
                  </a:cubicBezTo>
                  <a:close/>
                </a:path>
              </a:pathLst>
            </a:custGeom>
            <a:solidFill>
              <a:srgbClr val="FFFFFF"/>
            </a:solidFill>
            <a:ln w="66675" cap="rnd">
              <a:solidFill>
                <a:srgbClr val="70BBD6"/>
              </a:solidFill>
              <a:prstDash val="solid"/>
              <a:round/>
            </a:ln>
          </p:spPr>
          <p:txBody>
            <a:bodyPr/>
            <a:lstStyle/>
            <a:p>
              <a:endParaRPr lang="en-GB"/>
            </a:p>
          </p:txBody>
        </p:sp>
        <p:sp>
          <p:nvSpPr>
            <p:cNvPr id="18" name="TextBox 18"/>
            <p:cNvSpPr txBox="1"/>
            <p:nvPr/>
          </p:nvSpPr>
          <p:spPr>
            <a:xfrm>
              <a:off x="0" y="-57150"/>
              <a:ext cx="911975" cy="1084396"/>
            </a:xfrm>
            <a:prstGeom prst="rect">
              <a:avLst/>
            </a:prstGeom>
          </p:spPr>
          <p:txBody>
            <a:bodyPr lIns="50800" tIns="50800" rIns="50800" bIns="50800" rtlCol="0" anchor="ctr"/>
            <a:lstStyle/>
            <a:p>
              <a:pPr algn="ctr">
                <a:lnSpc>
                  <a:spcPts val="3919"/>
                </a:lnSpc>
              </a:pPr>
              <a:r>
                <a:rPr lang="en-US" sz="2799" b="1">
                  <a:solidFill>
                    <a:srgbClr val="000000"/>
                  </a:solidFill>
                  <a:latin typeface="Montserrat Classic Bold"/>
                  <a:ea typeface="Montserrat Classic Bold"/>
                  <a:cs typeface="Montserrat Classic Bold"/>
                  <a:sym typeface="Montserrat Classic Bold"/>
                </a:rPr>
                <a:t>Aeroplanes: </a:t>
              </a:r>
              <a:r>
                <a:rPr lang="en-US" sz="2799">
                  <a:solidFill>
                    <a:srgbClr val="000000"/>
                  </a:solidFill>
                  <a:latin typeface="Montserrat Classic"/>
                  <a:ea typeface="Montserrat Classic"/>
                  <a:cs typeface="Montserrat Classic"/>
                  <a:sym typeface="Montserrat Classic"/>
                </a:rPr>
                <a:t>Special instruments on planes measure weather conditions at different altitudes.</a:t>
              </a:r>
            </a:p>
          </p:txBody>
        </p:sp>
      </p:grpSp>
      <p:grpSp>
        <p:nvGrpSpPr>
          <p:cNvPr id="19" name="Group 19"/>
          <p:cNvGrpSpPr/>
          <p:nvPr/>
        </p:nvGrpSpPr>
        <p:grpSpPr>
          <a:xfrm>
            <a:off x="14520511" y="3434378"/>
            <a:ext cx="3462654" cy="3900324"/>
            <a:chOff x="0" y="0"/>
            <a:chExt cx="911975" cy="1027246"/>
          </a:xfrm>
        </p:grpSpPr>
        <p:sp>
          <p:nvSpPr>
            <p:cNvPr id="20" name="Freeform 20"/>
            <p:cNvSpPr/>
            <p:nvPr/>
          </p:nvSpPr>
          <p:spPr>
            <a:xfrm>
              <a:off x="0" y="0"/>
              <a:ext cx="911975" cy="1027246"/>
            </a:xfrm>
            <a:custGeom>
              <a:avLst/>
              <a:gdLst/>
              <a:ahLst/>
              <a:cxnLst/>
              <a:rect l="l" t="t" r="r" b="b"/>
              <a:pathLst>
                <a:path w="911975" h="1027246">
                  <a:moveTo>
                    <a:pt x="114028" y="0"/>
                  </a:moveTo>
                  <a:lnTo>
                    <a:pt x="797947" y="0"/>
                  </a:lnTo>
                  <a:cubicBezTo>
                    <a:pt x="860923" y="0"/>
                    <a:pt x="911975" y="51052"/>
                    <a:pt x="911975" y="114028"/>
                  </a:cubicBezTo>
                  <a:lnTo>
                    <a:pt x="911975" y="913218"/>
                  </a:lnTo>
                  <a:cubicBezTo>
                    <a:pt x="911975" y="976194"/>
                    <a:pt x="860923" y="1027246"/>
                    <a:pt x="797947" y="1027246"/>
                  </a:cubicBezTo>
                  <a:lnTo>
                    <a:pt x="114028" y="1027246"/>
                  </a:lnTo>
                  <a:cubicBezTo>
                    <a:pt x="51052" y="1027246"/>
                    <a:pt x="0" y="976194"/>
                    <a:pt x="0" y="913218"/>
                  </a:cubicBezTo>
                  <a:lnTo>
                    <a:pt x="0" y="114028"/>
                  </a:lnTo>
                  <a:cubicBezTo>
                    <a:pt x="0" y="51052"/>
                    <a:pt x="51052" y="0"/>
                    <a:pt x="114028" y="0"/>
                  </a:cubicBezTo>
                  <a:close/>
                </a:path>
              </a:pathLst>
            </a:custGeom>
            <a:solidFill>
              <a:srgbClr val="FFFFFF"/>
            </a:solidFill>
            <a:ln w="66675" cap="rnd">
              <a:solidFill>
                <a:srgbClr val="70BBD6"/>
              </a:solidFill>
              <a:prstDash val="solid"/>
              <a:round/>
            </a:ln>
          </p:spPr>
          <p:txBody>
            <a:bodyPr/>
            <a:lstStyle/>
            <a:p>
              <a:endParaRPr lang="en-GB"/>
            </a:p>
          </p:txBody>
        </p:sp>
        <p:sp>
          <p:nvSpPr>
            <p:cNvPr id="21" name="TextBox 21"/>
            <p:cNvSpPr txBox="1"/>
            <p:nvPr/>
          </p:nvSpPr>
          <p:spPr>
            <a:xfrm>
              <a:off x="0" y="-57150"/>
              <a:ext cx="911975" cy="1084396"/>
            </a:xfrm>
            <a:prstGeom prst="rect">
              <a:avLst/>
            </a:prstGeom>
          </p:spPr>
          <p:txBody>
            <a:bodyPr lIns="50800" tIns="50800" rIns="50800" bIns="50800" rtlCol="0" anchor="ctr"/>
            <a:lstStyle/>
            <a:p>
              <a:pPr algn="ctr">
                <a:lnSpc>
                  <a:spcPts val="4059"/>
                </a:lnSpc>
              </a:pPr>
              <a:r>
                <a:rPr lang="en-US" sz="2899" b="1">
                  <a:solidFill>
                    <a:srgbClr val="000000"/>
                  </a:solidFill>
                  <a:latin typeface="Montserrat Classic Bold"/>
                  <a:ea typeface="Montserrat Classic Bold"/>
                  <a:cs typeface="Montserrat Classic Bold"/>
                  <a:sym typeface="Montserrat Classic Bold"/>
                </a:rPr>
                <a:t>Weather Buoys: </a:t>
              </a:r>
              <a:r>
                <a:rPr lang="en-US" sz="2899">
                  <a:solidFill>
                    <a:srgbClr val="000000"/>
                  </a:solidFill>
                  <a:latin typeface="Montserrat Classic"/>
                  <a:ea typeface="Montserrat Classic"/>
                  <a:cs typeface="Montserrat Classic"/>
                  <a:sym typeface="Montserrat Classic"/>
                </a:rPr>
                <a:t>Floating devices in the sea measure water temperature and wave height.</a:t>
              </a:r>
            </a:p>
          </p:txBody>
        </p:sp>
      </p:grpSp>
      <p:grpSp>
        <p:nvGrpSpPr>
          <p:cNvPr id="22" name="Group 22"/>
          <p:cNvGrpSpPr/>
          <p:nvPr/>
        </p:nvGrpSpPr>
        <p:grpSpPr>
          <a:xfrm>
            <a:off x="10971072" y="3434378"/>
            <a:ext cx="3462654" cy="3900324"/>
            <a:chOff x="0" y="0"/>
            <a:chExt cx="911975" cy="1027246"/>
          </a:xfrm>
        </p:grpSpPr>
        <p:sp>
          <p:nvSpPr>
            <p:cNvPr id="23" name="Freeform 23"/>
            <p:cNvSpPr/>
            <p:nvPr/>
          </p:nvSpPr>
          <p:spPr>
            <a:xfrm>
              <a:off x="0" y="0"/>
              <a:ext cx="911975" cy="1027246"/>
            </a:xfrm>
            <a:custGeom>
              <a:avLst/>
              <a:gdLst/>
              <a:ahLst/>
              <a:cxnLst/>
              <a:rect l="l" t="t" r="r" b="b"/>
              <a:pathLst>
                <a:path w="911975" h="1027246">
                  <a:moveTo>
                    <a:pt x="114028" y="0"/>
                  </a:moveTo>
                  <a:lnTo>
                    <a:pt x="797947" y="0"/>
                  </a:lnTo>
                  <a:cubicBezTo>
                    <a:pt x="860923" y="0"/>
                    <a:pt x="911975" y="51052"/>
                    <a:pt x="911975" y="114028"/>
                  </a:cubicBezTo>
                  <a:lnTo>
                    <a:pt x="911975" y="913218"/>
                  </a:lnTo>
                  <a:cubicBezTo>
                    <a:pt x="911975" y="976194"/>
                    <a:pt x="860923" y="1027246"/>
                    <a:pt x="797947" y="1027246"/>
                  </a:cubicBezTo>
                  <a:lnTo>
                    <a:pt x="114028" y="1027246"/>
                  </a:lnTo>
                  <a:cubicBezTo>
                    <a:pt x="51052" y="1027246"/>
                    <a:pt x="0" y="976194"/>
                    <a:pt x="0" y="913218"/>
                  </a:cubicBezTo>
                  <a:lnTo>
                    <a:pt x="0" y="114028"/>
                  </a:lnTo>
                  <a:cubicBezTo>
                    <a:pt x="0" y="51052"/>
                    <a:pt x="51052" y="0"/>
                    <a:pt x="114028" y="0"/>
                  </a:cubicBezTo>
                  <a:close/>
                </a:path>
              </a:pathLst>
            </a:custGeom>
            <a:solidFill>
              <a:srgbClr val="FFFFFF"/>
            </a:solidFill>
            <a:ln w="66675" cap="rnd">
              <a:solidFill>
                <a:srgbClr val="70BBD6"/>
              </a:solidFill>
              <a:prstDash val="solid"/>
              <a:round/>
            </a:ln>
          </p:spPr>
          <p:txBody>
            <a:bodyPr/>
            <a:lstStyle/>
            <a:p>
              <a:endParaRPr lang="en-GB"/>
            </a:p>
          </p:txBody>
        </p:sp>
        <p:sp>
          <p:nvSpPr>
            <p:cNvPr id="24" name="TextBox 24"/>
            <p:cNvSpPr txBox="1"/>
            <p:nvPr/>
          </p:nvSpPr>
          <p:spPr>
            <a:xfrm>
              <a:off x="0" y="-57150"/>
              <a:ext cx="911975" cy="1084396"/>
            </a:xfrm>
            <a:prstGeom prst="rect">
              <a:avLst/>
            </a:prstGeom>
          </p:spPr>
          <p:txBody>
            <a:bodyPr lIns="50800" tIns="50800" rIns="50800" bIns="50800" rtlCol="0" anchor="ctr"/>
            <a:lstStyle/>
            <a:p>
              <a:pPr algn="ctr">
                <a:lnSpc>
                  <a:spcPts val="3919"/>
                </a:lnSpc>
              </a:pPr>
              <a:r>
                <a:rPr lang="en-US" sz="2799" b="1">
                  <a:solidFill>
                    <a:srgbClr val="000000"/>
                  </a:solidFill>
                  <a:latin typeface="Montserrat Classic Bold"/>
                  <a:ea typeface="Montserrat Classic Bold"/>
                  <a:cs typeface="Montserrat Classic Bold"/>
                  <a:sym typeface="Montserrat Classic Bold"/>
                </a:rPr>
                <a:t>Satellites: </a:t>
              </a:r>
              <a:r>
                <a:rPr lang="en-US" sz="2799">
                  <a:solidFill>
                    <a:srgbClr val="000000"/>
                  </a:solidFill>
                  <a:latin typeface="Montserrat Classic"/>
                  <a:ea typeface="Montserrat Classic"/>
                  <a:cs typeface="Montserrat Classic"/>
                  <a:sym typeface="Montserrat Classic"/>
                </a:rPr>
                <a:t>Satellites in space take pictures of clouds and track large weather systems from above.</a:t>
              </a:r>
            </a:p>
          </p:txBody>
        </p:sp>
      </p:grpSp>
      <p:grpSp>
        <p:nvGrpSpPr>
          <p:cNvPr id="25" name="Group 25"/>
          <p:cNvGrpSpPr/>
          <p:nvPr/>
        </p:nvGrpSpPr>
        <p:grpSpPr>
          <a:xfrm>
            <a:off x="7421632" y="3434378"/>
            <a:ext cx="3462654" cy="3900324"/>
            <a:chOff x="0" y="0"/>
            <a:chExt cx="911975" cy="1027246"/>
          </a:xfrm>
        </p:grpSpPr>
        <p:sp>
          <p:nvSpPr>
            <p:cNvPr id="26" name="Freeform 26"/>
            <p:cNvSpPr/>
            <p:nvPr/>
          </p:nvSpPr>
          <p:spPr>
            <a:xfrm>
              <a:off x="0" y="0"/>
              <a:ext cx="911975" cy="1027246"/>
            </a:xfrm>
            <a:custGeom>
              <a:avLst/>
              <a:gdLst/>
              <a:ahLst/>
              <a:cxnLst/>
              <a:rect l="l" t="t" r="r" b="b"/>
              <a:pathLst>
                <a:path w="911975" h="1027246">
                  <a:moveTo>
                    <a:pt x="114028" y="0"/>
                  </a:moveTo>
                  <a:lnTo>
                    <a:pt x="797947" y="0"/>
                  </a:lnTo>
                  <a:cubicBezTo>
                    <a:pt x="860923" y="0"/>
                    <a:pt x="911975" y="51052"/>
                    <a:pt x="911975" y="114028"/>
                  </a:cubicBezTo>
                  <a:lnTo>
                    <a:pt x="911975" y="913218"/>
                  </a:lnTo>
                  <a:cubicBezTo>
                    <a:pt x="911975" y="976194"/>
                    <a:pt x="860923" y="1027246"/>
                    <a:pt x="797947" y="1027246"/>
                  </a:cubicBezTo>
                  <a:lnTo>
                    <a:pt x="114028" y="1027246"/>
                  </a:lnTo>
                  <a:cubicBezTo>
                    <a:pt x="51052" y="1027246"/>
                    <a:pt x="0" y="976194"/>
                    <a:pt x="0" y="913218"/>
                  </a:cubicBezTo>
                  <a:lnTo>
                    <a:pt x="0" y="114028"/>
                  </a:lnTo>
                  <a:cubicBezTo>
                    <a:pt x="0" y="51052"/>
                    <a:pt x="51052" y="0"/>
                    <a:pt x="114028" y="0"/>
                  </a:cubicBezTo>
                  <a:close/>
                </a:path>
              </a:pathLst>
            </a:custGeom>
            <a:solidFill>
              <a:srgbClr val="FFFFFF"/>
            </a:solidFill>
            <a:ln w="66675" cap="rnd">
              <a:solidFill>
                <a:srgbClr val="70BBD6"/>
              </a:solidFill>
              <a:prstDash val="solid"/>
              <a:round/>
            </a:ln>
          </p:spPr>
          <p:txBody>
            <a:bodyPr/>
            <a:lstStyle/>
            <a:p>
              <a:endParaRPr lang="en-GB"/>
            </a:p>
          </p:txBody>
        </p:sp>
        <p:sp>
          <p:nvSpPr>
            <p:cNvPr id="27" name="TextBox 27"/>
            <p:cNvSpPr txBox="1"/>
            <p:nvPr/>
          </p:nvSpPr>
          <p:spPr>
            <a:xfrm>
              <a:off x="0" y="-57150"/>
              <a:ext cx="911975" cy="1084396"/>
            </a:xfrm>
            <a:prstGeom prst="rect">
              <a:avLst/>
            </a:prstGeom>
          </p:spPr>
          <p:txBody>
            <a:bodyPr lIns="50800" tIns="50800" rIns="50800" bIns="50800" rtlCol="0" anchor="ctr"/>
            <a:lstStyle/>
            <a:p>
              <a:pPr algn="ctr">
                <a:lnSpc>
                  <a:spcPts val="3919"/>
                </a:lnSpc>
              </a:pPr>
              <a:r>
                <a:rPr lang="en-US" sz="2799" b="1">
                  <a:solidFill>
                    <a:srgbClr val="000000"/>
                  </a:solidFill>
                  <a:latin typeface="Montserrat Classic Bold"/>
                  <a:ea typeface="Montserrat Classic Bold"/>
                  <a:cs typeface="Montserrat Classic Bold"/>
                  <a:sym typeface="Montserrat Classic Bold"/>
                </a:rPr>
                <a:t>Radar: </a:t>
              </a:r>
              <a:r>
                <a:rPr lang="en-US" sz="2799">
                  <a:solidFill>
                    <a:srgbClr val="000000"/>
                  </a:solidFill>
                  <a:latin typeface="Montserrat Classic"/>
                  <a:ea typeface="Montserrat Classic"/>
                  <a:cs typeface="Montserrat Classic"/>
                  <a:sym typeface="Montserrat Classic"/>
                </a:rPr>
                <a:t>Radar systems track rain, snow, and storms by bouncing radio waves off precipitation.</a:t>
              </a:r>
            </a:p>
          </p:txBody>
        </p:sp>
      </p:grpSp>
      <p:sp>
        <p:nvSpPr>
          <p:cNvPr id="28" name="Freeform 28"/>
          <p:cNvSpPr/>
          <p:nvPr/>
        </p:nvSpPr>
        <p:spPr>
          <a:xfrm rot="-157737" flipH="1">
            <a:off x="440662" y="2242669"/>
            <a:ext cx="2324994" cy="993407"/>
          </a:xfrm>
          <a:custGeom>
            <a:avLst/>
            <a:gdLst/>
            <a:ahLst/>
            <a:cxnLst/>
            <a:rect l="l" t="t" r="r" b="b"/>
            <a:pathLst>
              <a:path w="2324994" h="993407">
                <a:moveTo>
                  <a:pt x="2324994" y="0"/>
                </a:moveTo>
                <a:lnTo>
                  <a:pt x="0" y="0"/>
                </a:lnTo>
                <a:lnTo>
                  <a:pt x="0" y="993407"/>
                </a:lnTo>
                <a:lnTo>
                  <a:pt x="2324994" y="993407"/>
                </a:lnTo>
                <a:lnTo>
                  <a:pt x="2324994"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GB"/>
          </a:p>
        </p:txBody>
      </p:sp>
      <p:sp>
        <p:nvSpPr>
          <p:cNvPr id="29" name="Freeform 29"/>
          <p:cNvSpPr/>
          <p:nvPr/>
        </p:nvSpPr>
        <p:spPr>
          <a:xfrm rot="-9814329">
            <a:off x="10244465" y="6439844"/>
            <a:ext cx="1716062" cy="1420041"/>
          </a:xfrm>
          <a:custGeom>
            <a:avLst/>
            <a:gdLst/>
            <a:ahLst/>
            <a:cxnLst/>
            <a:rect l="l" t="t" r="r" b="b"/>
            <a:pathLst>
              <a:path w="1716062" h="1420041">
                <a:moveTo>
                  <a:pt x="0" y="0"/>
                </a:moveTo>
                <a:lnTo>
                  <a:pt x="1716062" y="0"/>
                </a:lnTo>
                <a:lnTo>
                  <a:pt x="1716062" y="1420041"/>
                </a:lnTo>
                <a:lnTo>
                  <a:pt x="0" y="1420041"/>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GB"/>
          </a:p>
        </p:txBody>
      </p:sp>
      <p:sp>
        <p:nvSpPr>
          <p:cNvPr id="30" name="Freeform 30"/>
          <p:cNvSpPr/>
          <p:nvPr/>
        </p:nvSpPr>
        <p:spPr>
          <a:xfrm rot="638260">
            <a:off x="17000099" y="2255300"/>
            <a:ext cx="850237" cy="1518281"/>
          </a:xfrm>
          <a:custGeom>
            <a:avLst/>
            <a:gdLst/>
            <a:ahLst/>
            <a:cxnLst/>
            <a:rect l="l" t="t" r="r" b="b"/>
            <a:pathLst>
              <a:path w="850237" h="1518281">
                <a:moveTo>
                  <a:pt x="0" y="0"/>
                </a:moveTo>
                <a:lnTo>
                  <a:pt x="850237" y="0"/>
                </a:lnTo>
                <a:lnTo>
                  <a:pt x="850237" y="1518281"/>
                </a:lnTo>
                <a:lnTo>
                  <a:pt x="0" y="1518281"/>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en-GB"/>
          </a:p>
        </p:txBody>
      </p:sp>
      <p:sp>
        <p:nvSpPr>
          <p:cNvPr id="31" name="TextBox 31"/>
          <p:cNvSpPr txBox="1"/>
          <p:nvPr/>
        </p:nvSpPr>
        <p:spPr>
          <a:xfrm>
            <a:off x="16807595" y="74853"/>
            <a:ext cx="1597640" cy="247650"/>
          </a:xfrm>
          <a:prstGeom prst="rect">
            <a:avLst/>
          </a:prstGeom>
        </p:spPr>
        <p:txBody>
          <a:bodyPr lIns="0" tIns="0" rIns="0" bIns="0" rtlCol="0" anchor="t">
            <a:spAutoFit/>
          </a:bodyPr>
          <a:lstStyle/>
          <a:p>
            <a:pPr algn="ctr">
              <a:lnSpc>
                <a:spcPts val="2099"/>
              </a:lnSpc>
              <a:spcBef>
                <a:spcPct val="0"/>
              </a:spcBef>
            </a:pPr>
            <a:r>
              <a:rPr lang="en-US" sz="1499">
                <a:solidFill>
                  <a:srgbClr val="000000"/>
                </a:solidFill>
                <a:latin typeface="Montserrat Classic"/>
                <a:ea typeface="Montserrat Classic"/>
                <a:cs typeface="Montserrat Classic"/>
                <a:sym typeface="Montserrat Classic"/>
              </a:rPr>
              <a:t>FT Q C49 R2</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23852" y="-3139650"/>
            <a:ext cx="17964148" cy="17964148"/>
          </a:xfrm>
          <a:custGeom>
            <a:avLst/>
            <a:gdLst/>
            <a:ahLst/>
            <a:cxnLst/>
            <a:rect l="l" t="t" r="r" b="b"/>
            <a:pathLst>
              <a:path w="17964148" h="17964148">
                <a:moveTo>
                  <a:pt x="0" y="0"/>
                </a:moveTo>
                <a:lnTo>
                  <a:pt x="17964148" y="0"/>
                </a:lnTo>
                <a:lnTo>
                  <a:pt x="17964148" y="17964147"/>
                </a:lnTo>
                <a:lnTo>
                  <a:pt x="0" y="17964147"/>
                </a:lnTo>
                <a:lnTo>
                  <a:pt x="0" y="0"/>
                </a:lnTo>
                <a:close/>
              </a:path>
            </a:pathLst>
          </a:custGeom>
          <a:blipFill>
            <a:blip r:embed="rId2">
              <a:alphaModFix amt="10999"/>
            </a:blip>
            <a:stretch>
              <a:fillRect/>
            </a:stretch>
          </a:blipFill>
        </p:spPr>
        <p:txBody>
          <a:bodyPr/>
          <a:lstStyle/>
          <a:p>
            <a:endParaRPr lang="en-GB"/>
          </a:p>
        </p:txBody>
      </p:sp>
      <p:grpSp>
        <p:nvGrpSpPr>
          <p:cNvPr id="3" name="Group 3"/>
          <p:cNvGrpSpPr/>
          <p:nvPr/>
        </p:nvGrpSpPr>
        <p:grpSpPr>
          <a:xfrm>
            <a:off x="0" y="651219"/>
            <a:ext cx="18775720" cy="1250020"/>
            <a:chOff x="0" y="0"/>
            <a:chExt cx="7425681" cy="494375"/>
          </a:xfrm>
        </p:grpSpPr>
        <p:sp>
          <p:nvSpPr>
            <p:cNvPr id="4" name="Freeform 4"/>
            <p:cNvSpPr/>
            <p:nvPr/>
          </p:nvSpPr>
          <p:spPr>
            <a:xfrm>
              <a:off x="0" y="0"/>
              <a:ext cx="7425681" cy="494375"/>
            </a:xfrm>
            <a:custGeom>
              <a:avLst/>
              <a:gdLst/>
              <a:ahLst/>
              <a:cxnLst/>
              <a:rect l="l" t="t" r="r" b="b"/>
              <a:pathLst>
                <a:path w="7425681" h="494375">
                  <a:moveTo>
                    <a:pt x="0" y="0"/>
                  </a:moveTo>
                  <a:lnTo>
                    <a:pt x="7425681" y="0"/>
                  </a:lnTo>
                  <a:lnTo>
                    <a:pt x="7425681" y="494375"/>
                  </a:lnTo>
                  <a:lnTo>
                    <a:pt x="0" y="494375"/>
                  </a:lnTo>
                  <a:close/>
                </a:path>
              </a:pathLst>
            </a:custGeom>
            <a:solidFill>
              <a:srgbClr val="1C78B6"/>
            </a:solidFill>
          </p:spPr>
          <p:txBody>
            <a:bodyPr/>
            <a:lstStyle/>
            <a:p>
              <a:endParaRPr lang="en-GB"/>
            </a:p>
          </p:txBody>
        </p:sp>
        <p:sp>
          <p:nvSpPr>
            <p:cNvPr id="5" name="TextBox 5"/>
            <p:cNvSpPr txBox="1"/>
            <p:nvPr/>
          </p:nvSpPr>
          <p:spPr>
            <a:xfrm>
              <a:off x="0" y="-142875"/>
              <a:ext cx="7425681" cy="637250"/>
            </a:xfrm>
            <a:prstGeom prst="rect">
              <a:avLst/>
            </a:prstGeom>
          </p:spPr>
          <p:txBody>
            <a:bodyPr lIns="50800" tIns="50800" rIns="50800" bIns="50800" rtlCol="0" anchor="ctr"/>
            <a:lstStyle/>
            <a:p>
              <a:pPr algn="ctr">
                <a:lnSpc>
                  <a:spcPts val="10499"/>
                </a:lnSpc>
              </a:pPr>
              <a:endParaRPr/>
            </a:p>
          </p:txBody>
        </p:sp>
      </p:grpSp>
      <p:sp>
        <p:nvSpPr>
          <p:cNvPr id="6" name="Freeform 6"/>
          <p:cNvSpPr/>
          <p:nvPr/>
        </p:nvSpPr>
        <p:spPr>
          <a:xfrm>
            <a:off x="1445567" y="142015"/>
            <a:ext cx="2339840" cy="2336915"/>
          </a:xfrm>
          <a:custGeom>
            <a:avLst/>
            <a:gdLst/>
            <a:ahLst/>
            <a:cxnLst/>
            <a:rect l="l" t="t" r="r" b="b"/>
            <a:pathLst>
              <a:path w="2339840" h="2336915">
                <a:moveTo>
                  <a:pt x="0" y="0"/>
                </a:moveTo>
                <a:lnTo>
                  <a:pt x="2339840" y="0"/>
                </a:lnTo>
                <a:lnTo>
                  <a:pt x="2339840" y="2336916"/>
                </a:lnTo>
                <a:lnTo>
                  <a:pt x="0" y="2336916"/>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GB"/>
          </a:p>
        </p:txBody>
      </p:sp>
      <p:sp>
        <p:nvSpPr>
          <p:cNvPr id="7" name="Freeform 7"/>
          <p:cNvSpPr/>
          <p:nvPr/>
        </p:nvSpPr>
        <p:spPr>
          <a:xfrm>
            <a:off x="3049608" y="3803568"/>
            <a:ext cx="12322137" cy="6133440"/>
          </a:xfrm>
          <a:custGeom>
            <a:avLst/>
            <a:gdLst/>
            <a:ahLst/>
            <a:cxnLst/>
            <a:rect l="l" t="t" r="r" b="b"/>
            <a:pathLst>
              <a:path w="12322137" h="6133440">
                <a:moveTo>
                  <a:pt x="0" y="0"/>
                </a:moveTo>
                <a:lnTo>
                  <a:pt x="12322137" y="0"/>
                </a:lnTo>
                <a:lnTo>
                  <a:pt x="12322137" y="6133440"/>
                </a:lnTo>
                <a:lnTo>
                  <a:pt x="0" y="6133440"/>
                </a:lnTo>
                <a:lnTo>
                  <a:pt x="0" y="0"/>
                </a:lnTo>
                <a:close/>
              </a:path>
            </a:pathLst>
          </a:custGeom>
          <a:blipFill>
            <a:blip r:embed="rId4"/>
            <a:stretch>
              <a:fillRect l="-1438" t="-2995" r="-3158" b="-4997"/>
            </a:stretch>
          </a:blipFill>
        </p:spPr>
        <p:txBody>
          <a:bodyPr/>
          <a:lstStyle/>
          <a:p>
            <a:endParaRPr lang="en-GB"/>
          </a:p>
        </p:txBody>
      </p:sp>
      <p:sp>
        <p:nvSpPr>
          <p:cNvPr id="8" name="Freeform 8"/>
          <p:cNvSpPr/>
          <p:nvPr/>
        </p:nvSpPr>
        <p:spPr>
          <a:xfrm>
            <a:off x="14780472" y="8598304"/>
            <a:ext cx="3507528" cy="1688696"/>
          </a:xfrm>
          <a:custGeom>
            <a:avLst/>
            <a:gdLst/>
            <a:ahLst/>
            <a:cxnLst/>
            <a:rect l="l" t="t" r="r" b="b"/>
            <a:pathLst>
              <a:path w="3507528" h="1688696">
                <a:moveTo>
                  <a:pt x="0" y="0"/>
                </a:moveTo>
                <a:lnTo>
                  <a:pt x="3507528" y="0"/>
                </a:lnTo>
                <a:lnTo>
                  <a:pt x="3507528" y="1688696"/>
                </a:lnTo>
                <a:lnTo>
                  <a:pt x="0" y="1688696"/>
                </a:lnTo>
                <a:lnTo>
                  <a:pt x="0" y="0"/>
                </a:lnTo>
                <a:close/>
              </a:path>
            </a:pathLst>
          </a:custGeom>
          <a:blipFill>
            <a:blip r:embed="rId5"/>
            <a:stretch>
              <a:fillRect l="-21116" r="-19874" b="-67942"/>
            </a:stretch>
          </a:blipFill>
        </p:spPr>
        <p:txBody>
          <a:bodyPr/>
          <a:lstStyle/>
          <a:p>
            <a:endParaRPr lang="en-GB"/>
          </a:p>
        </p:txBody>
      </p:sp>
      <p:sp>
        <p:nvSpPr>
          <p:cNvPr id="9" name="TextBox 9"/>
          <p:cNvSpPr txBox="1"/>
          <p:nvPr/>
        </p:nvSpPr>
        <p:spPr>
          <a:xfrm>
            <a:off x="4757594" y="784538"/>
            <a:ext cx="8772812" cy="937570"/>
          </a:xfrm>
          <a:prstGeom prst="rect">
            <a:avLst/>
          </a:prstGeom>
        </p:spPr>
        <p:txBody>
          <a:bodyPr lIns="0" tIns="0" rIns="0" bIns="0" rtlCol="0" anchor="t">
            <a:spAutoFit/>
          </a:bodyPr>
          <a:lstStyle/>
          <a:p>
            <a:pPr algn="ctr">
              <a:lnSpc>
                <a:spcPts val="7645"/>
              </a:lnSpc>
              <a:spcBef>
                <a:spcPct val="0"/>
              </a:spcBef>
            </a:pPr>
            <a:r>
              <a:rPr lang="en-US" sz="5461" b="1">
                <a:solidFill>
                  <a:srgbClr val="FFFFFF"/>
                </a:solidFill>
                <a:latin typeface="Montserrat Classic Bold"/>
                <a:ea typeface="Montserrat Classic Bold"/>
                <a:cs typeface="Montserrat Classic Bold"/>
                <a:sym typeface="Montserrat Classic Bold"/>
              </a:rPr>
              <a:t>Introduction to Weather </a:t>
            </a:r>
          </a:p>
        </p:txBody>
      </p:sp>
      <p:sp>
        <p:nvSpPr>
          <p:cNvPr id="10" name="TextBox 10"/>
          <p:cNvSpPr txBox="1"/>
          <p:nvPr/>
        </p:nvSpPr>
        <p:spPr>
          <a:xfrm>
            <a:off x="6411274" y="1938630"/>
            <a:ext cx="5789304" cy="771459"/>
          </a:xfrm>
          <a:prstGeom prst="rect">
            <a:avLst/>
          </a:prstGeom>
        </p:spPr>
        <p:txBody>
          <a:bodyPr lIns="0" tIns="0" rIns="0" bIns="0" rtlCol="0" anchor="t">
            <a:spAutoFit/>
          </a:bodyPr>
          <a:lstStyle/>
          <a:p>
            <a:pPr algn="ctr">
              <a:lnSpc>
                <a:spcPts val="6299"/>
              </a:lnSpc>
            </a:pPr>
            <a:r>
              <a:rPr lang="en-US" sz="4500" b="1">
                <a:solidFill>
                  <a:srgbClr val="000000"/>
                </a:solidFill>
                <a:latin typeface="Montserrat Classic Bold"/>
                <a:ea typeface="Montserrat Classic Bold"/>
                <a:cs typeface="Montserrat Classic Bold"/>
                <a:sym typeface="Montserrat Classic Bold"/>
              </a:rPr>
              <a:t>WEATHER GRAPHS </a:t>
            </a:r>
          </a:p>
        </p:txBody>
      </p:sp>
      <p:sp>
        <p:nvSpPr>
          <p:cNvPr id="11" name="TextBox 11"/>
          <p:cNvSpPr txBox="1"/>
          <p:nvPr/>
        </p:nvSpPr>
        <p:spPr>
          <a:xfrm>
            <a:off x="645650" y="2643414"/>
            <a:ext cx="16996701" cy="1036329"/>
          </a:xfrm>
          <a:prstGeom prst="rect">
            <a:avLst/>
          </a:prstGeom>
        </p:spPr>
        <p:txBody>
          <a:bodyPr lIns="0" tIns="0" rIns="0" bIns="0" rtlCol="0" anchor="t">
            <a:spAutoFit/>
          </a:bodyPr>
          <a:lstStyle/>
          <a:p>
            <a:pPr algn="ctr">
              <a:lnSpc>
                <a:spcPts val="4111"/>
              </a:lnSpc>
              <a:spcBef>
                <a:spcPct val="0"/>
              </a:spcBef>
            </a:pPr>
            <a:r>
              <a:rPr lang="en-US" sz="2936">
                <a:solidFill>
                  <a:srgbClr val="000000"/>
                </a:solidFill>
                <a:latin typeface="Montserrat Classic"/>
                <a:ea typeface="Montserrat Classic"/>
                <a:cs typeface="Montserrat Classic"/>
                <a:sym typeface="Montserrat Classic"/>
              </a:rPr>
              <a:t>Meteorologists use weather records to draw graphs showing the average weather for a specific location. These graphs typically display temperature and precipitation over a year.</a:t>
            </a:r>
          </a:p>
        </p:txBody>
      </p:sp>
      <p:sp>
        <p:nvSpPr>
          <p:cNvPr id="12" name="TextBox 12"/>
          <p:cNvSpPr txBox="1"/>
          <p:nvPr/>
        </p:nvSpPr>
        <p:spPr>
          <a:xfrm>
            <a:off x="16807595" y="74853"/>
            <a:ext cx="1597640" cy="247650"/>
          </a:xfrm>
          <a:prstGeom prst="rect">
            <a:avLst/>
          </a:prstGeom>
        </p:spPr>
        <p:txBody>
          <a:bodyPr lIns="0" tIns="0" rIns="0" bIns="0" rtlCol="0" anchor="t">
            <a:spAutoFit/>
          </a:bodyPr>
          <a:lstStyle/>
          <a:p>
            <a:pPr algn="ctr">
              <a:lnSpc>
                <a:spcPts val="2099"/>
              </a:lnSpc>
              <a:spcBef>
                <a:spcPct val="0"/>
              </a:spcBef>
            </a:pPr>
            <a:r>
              <a:rPr lang="en-US" sz="1499">
                <a:solidFill>
                  <a:srgbClr val="000000"/>
                </a:solidFill>
                <a:latin typeface="Montserrat Classic"/>
                <a:ea typeface="Montserrat Classic"/>
                <a:cs typeface="Montserrat Classic"/>
                <a:sym typeface="Montserrat Classic"/>
              </a:rPr>
              <a:t>FT Q C49 R2</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23852" y="-3139650"/>
            <a:ext cx="17964148" cy="17964148"/>
          </a:xfrm>
          <a:custGeom>
            <a:avLst/>
            <a:gdLst/>
            <a:ahLst/>
            <a:cxnLst/>
            <a:rect l="l" t="t" r="r" b="b"/>
            <a:pathLst>
              <a:path w="17964148" h="17964148">
                <a:moveTo>
                  <a:pt x="0" y="0"/>
                </a:moveTo>
                <a:lnTo>
                  <a:pt x="17964148" y="0"/>
                </a:lnTo>
                <a:lnTo>
                  <a:pt x="17964148" y="17964147"/>
                </a:lnTo>
                <a:lnTo>
                  <a:pt x="0" y="17964147"/>
                </a:lnTo>
                <a:lnTo>
                  <a:pt x="0" y="0"/>
                </a:lnTo>
                <a:close/>
              </a:path>
            </a:pathLst>
          </a:custGeom>
          <a:blipFill>
            <a:blip r:embed="rId2">
              <a:alphaModFix amt="10999"/>
            </a:blip>
            <a:stretch>
              <a:fillRect/>
            </a:stretch>
          </a:blipFill>
        </p:spPr>
        <p:txBody>
          <a:bodyPr/>
          <a:lstStyle/>
          <a:p>
            <a:endParaRPr lang="en-GB"/>
          </a:p>
        </p:txBody>
      </p:sp>
      <p:grpSp>
        <p:nvGrpSpPr>
          <p:cNvPr id="3" name="Group 3"/>
          <p:cNvGrpSpPr/>
          <p:nvPr/>
        </p:nvGrpSpPr>
        <p:grpSpPr>
          <a:xfrm>
            <a:off x="0" y="651219"/>
            <a:ext cx="18775720" cy="1250020"/>
            <a:chOff x="0" y="0"/>
            <a:chExt cx="7425681" cy="494375"/>
          </a:xfrm>
        </p:grpSpPr>
        <p:sp>
          <p:nvSpPr>
            <p:cNvPr id="4" name="Freeform 4"/>
            <p:cNvSpPr/>
            <p:nvPr/>
          </p:nvSpPr>
          <p:spPr>
            <a:xfrm>
              <a:off x="0" y="0"/>
              <a:ext cx="7425681" cy="494375"/>
            </a:xfrm>
            <a:custGeom>
              <a:avLst/>
              <a:gdLst/>
              <a:ahLst/>
              <a:cxnLst/>
              <a:rect l="l" t="t" r="r" b="b"/>
              <a:pathLst>
                <a:path w="7425681" h="494375">
                  <a:moveTo>
                    <a:pt x="0" y="0"/>
                  </a:moveTo>
                  <a:lnTo>
                    <a:pt x="7425681" y="0"/>
                  </a:lnTo>
                  <a:lnTo>
                    <a:pt x="7425681" y="494375"/>
                  </a:lnTo>
                  <a:lnTo>
                    <a:pt x="0" y="494375"/>
                  </a:lnTo>
                  <a:close/>
                </a:path>
              </a:pathLst>
            </a:custGeom>
            <a:solidFill>
              <a:srgbClr val="1C78B6"/>
            </a:solidFill>
          </p:spPr>
          <p:txBody>
            <a:bodyPr/>
            <a:lstStyle/>
            <a:p>
              <a:endParaRPr lang="en-GB"/>
            </a:p>
          </p:txBody>
        </p:sp>
        <p:sp>
          <p:nvSpPr>
            <p:cNvPr id="5" name="TextBox 5"/>
            <p:cNvSpPr txBox="1"/>
            <p:nvPr/>
          </p:nvSpPr>
          <p:spPr>
            <a:xfrm>
              <a:off x="0" y="-142875"/>
              <a:ext cx="7425681" cy="637250"/>
            </a:xfrm>
            <a:prstGeom prst="rect">
              <a:avLst/>
            </a:prstGeom>
          </p:spPr>
          <p:txBody>
            <a:bodyPr lIns="50800" tIns="50800" rIns="50800" bIns="50800" rtlCol="0" anchor="ctr"/>
            <a:lstStyle/>
            <a:p>
              <a:pPr algn="ctr">
                <a:lnSpc>
                  <a:spcPts val="10499"/>
                </a:lnSpc>
              </a:pPr>
              <a:endParaRPr/>
            </a:p>
          </p:txBody>
        </p:sp>
      </p:grpSp>
      <p:sp>
        <p:nvSpPr>
          <p:cNvPr id="6" name="Freeform 6"/>
          <p:cNvSpPr/>
          <p:nvPr/>
        </p:nvSpPr>
        <p:spPr>
          <a:xfrm>
            <a:off x="1445567" y="142015"/>
            <a:ext cx="2339840" cy="2336915"/>
          </a:xfrm>
          <a:custGeom>
            <a:avLst/>
            <a:gdLst/>
            <a:ahLst/>
            <a:cxnLst/>
            <a:rect l="l" t="t" r="r" b="b"/>
            <a:pathLst>
              <a:path w="2339840" h="2336915">
                <a:moveTo>
                  <a:pt x="0" y="0"/>
                </a:moveTo>
                <a:lnTo>
                  <a:pt x="2339840" y="0"/>
                </a:lnTo>
                <a:lnTo>
                  <a:pt x="2339840" y="2336916"/>
                </a:lnTo>
                <a:lnTo>
                  <a:pt x="0" y="2336916"/>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GB"/>
          </a:p>
        </p:txBody>
      </p:sp>
      <p:sp>
        <p:nvSpPr>
          <p:cNvPr id="7" name="TextBox 7"/>
          <p:cNvSpPr txBox="1"/>
          <p:nvPr/>
        </p:nvSpPr>
        <p:spPr>
          <a:xfrm>
            <a:off x="4757594" y="784538"/>
            <a:ext cx="8772812" cy="937570"/>
          </a:xfrm>
          <a:prstGeom prst="rect">
            <a:avLst/>
          </a:prstGeom>
        </p:spPr>
        <p:txBody>
          <a:bodyPr lIns="0" tIns="0" rIns="0" bIns="0" rtlCol="0" anchor="t">
            <a:spAutoFit/>
          </a:bodyPr>
          <a:lstStyle/>
          <a:p>
            <a:pPr algn="ctr">
              <a:lnSpc>
                <a:spcPts val="7645"/>
              </a:lnSpc>
              <a:spcBef>
                <a:spcPct val="0"/>
              </a:spcBef>
            </a:pPr>
            <a:r>
              <a:rPr lang="en-US" sz="5461" b="1">
                <a:solidFill>
                  <a:srgbClr val="FFFFFF"/>
                </a:solidFill>
                <a:latin typeface="Montserrat Classic Bold"/>
                <a:ea typeface="Montserrat Classic Bold"/>
                <a:cs typeface="Montserrat Classic Bold"/>
                <a:sym typeface="Montserrat Classic Bold"/>
              </a:rPr>
              <a:t>Introduction to Weather </a:t>
            </a:r>
          </a:p>
        </p:txBody>
      </p:sp>
      <p:sp>
        <p:nvSpPr>
          <p:cNvPr id="8" name="TextBox 8"/>
          <p:cNvSpPr txBox="1"/>
          <p:nvPr/>
        </p:nvSpPr>
        <p:spPr>
          <a:xfrm>
            <a:off x="8445314" y="1938630"/>
            <a:ext cx="1721225" cy="771459"/>
          </a:xfrm>
          <a:prstGeom prst="rect">
            <a:avLst/>
          </a:prstGeom>
        </p:spPr>
        <p:txBody>
          <a:bodyPr lIns="0" tIns="0" rIns="0" bIns="0" rtlCol="0" anchor="t">
            <a:spAutoFit/>
          </a:bodyPr>
          <a:lstStyle/>
          <a:p>
            <a:pPr algn="ctr">
              <a:lnSpc>
                <a:spcPts val="6299"/>
              </a:lnSpc>
            </a:pPr>
            <a:r>
              <a:rPr lang="en-US" sz="4500" b="1">
                <a:solidFill>
                  <a:srgbClr val="000000"/>
                </a:solidFill>
                <a:latin typeface="Montserrat Classic Bold"/>
                <a:ea typeface="Montserrat Classic Bold"/>
                <a:cs typeface="Montserrat Classic Bold"/>
                <a:sym typeface="Montserrat Classic Bold"/>
              </a:rPr>
              <a:t>TASK:</a:t>
            </a:r>
          </a:p>
        </p:txBody>
      </p:sp>
      <p:sp>
        <p:nvSpPr>
          <p:cNvPr id="9" name="Freeform 9"/>
          <p:cNvSpPr/>
          <p:nvPr/>
        </p:nvSpPr>
        <p:spPr>
          <a:xfrm>
            <a:off x="13530406" y="1722108"/>
            <a:ext cx="2155106" cy="2414240"/>
          </a:xfrm>
          <a:custGeom>
            <a:avLst/>
            <a:gdLst/>
            <a:ahLst/>
            <a:cxnLst/>
            <a:rect l="l" t="t" r="r" b="b"/>
            <a:pathLst>
              <a:path w="2155106" h="2414240">
                <a:moveTo>
                  <a:pt x="0" y="0"/>
                </a:moveTo>
                <a:lnTo>
                  <a:pt x="2155106" y="0"/>
                </a:lnTo>
                <a:lnTo>
                  <a:pt x="2155106" y="2414240"/>
                </a:lnTo>
                <a:lnTo>
                  <a:pt x="0" y="2414240"/>
                </a:lnTo>
                <a:lnTo>
                  <a:pt x="0" y="0"/>
                </a:lnTo>
                <a:close/>
              </a:path>
            </a:pathLst>
          </a:custGeom>
          <a:blipFill>
            <a:blip r:embed="rId4"/>
            <a:stretch>
              <a:fillRect l="-175504" t="-8301" r="-45209" b="-55878"/>
            </a:stretch>
          </a:blipFill>
        </p:spPr>
        <p:txBody>
          <a:bodyPr/>
          <a:lstStyle/>
          <a:p>
            <a:endParaRPr lang="en-GB"/>
          </a:p>
        </p:txBody>
      </p:sp>
      <p:sp>
        <p:nvSpPr>
          <p:cNvPr id="10" name="TextBox 10"/>
          <p:cNvSpPr txBox="1"/>
          <p:nvPr/>
        </p:nvSpPr>
        <p:spPr>
          <a:xfrm>
            <a:off x="4471550" y="2643414"/>
            <a:ext cx="9344899" cy="1127239"/>
          </a:xfrm>
          <a:prstGeom prst="rect">
            <a:avLst/>
          </a:prstGeom>
        </p:spPr>
        <p:txBody>
          <a:bodyPr lIns="0" tIns="0" rIns="0" bIns="0" rtlCol="0" anchor="t">
            <a:spAutoFit/>
          </a:bodyPr>
          <a:lstStyle/>
          <a:p>
            <a:pPr algn="ctr">
              <a:lnSpc>
                <a:spcPts val="4531"/>
              </a:lnSpc>
              <a:spcBef>
                <a:spcPct val="0"/>
              </a:spcBef>
            </a:pPr>
            <a:r>
              <a:rPr lang="en-US" sz="3236">
                <a:solidFill>
                  <a:srgbClr val="000000"/>
                </a:solidFill>
                <a:latin typeface="Montserrat Classic"/>
                <a:ea typeface="Montserrat Classic"/>
                <a:cs typeface="Montserrat Classic"/>
                <a:sym typeface="Montserrat Classic"/>
              </a:rPr>
              <a:t>Take a look at your worksheet. Use it to help you answer the questions about the graph.</a:t>
            </a:r>
          </a:p>
        </p:txBody>
      </p:sp>
      <p:sp>
        <p:nvSpPr>
          <p:cNvPr id="11" name="Freeform 11"/>
          <p:cNvSpPr/>
          <p:nvPr/>
        </p:nvSpPr>
        <p:spPr>
          <a:xfrm>
            <a:off x="3049608" y="3803568"/>
            <a:ext cx="12322137" cy="6133440"/>
          </a:xfrm>
          <a:custGeom>
            <a:avLst/>
            <a:gdLst/>
            <a:ahLst/>
            <a:cxnLst/>
            <a:rect l="l" t="t" r="r" b="b"/>
            <a:pathLst>
              <a:path w="12322137" h="6133440">
                <a:moveTo>
                  <a:pt x="0" y="0"/>
                </a:moveTo>
                <a:lnTo>
                  <a:pt x="12322137" y="0"/>
                </a:lnTo>
                <a:lnTo>
                  <a:pt x="12322137" y="6133440"/>
                </a:lnTo>
                <a:lnTo>
                  <a:pt x="0" y="6133440"/>
                </a:lnTo>
                <a:lnTo>
                  <a:pt x="0" y="0"/>
                </a:lnTo>
                <a:close/>
              </a:path>
            </a:pathLst>
          </a:custGeom>
          <a:blipFill>
            <a:blip r:embed="rId5"/>
            <a:stretch>
              <a:fillRect l="-1438" t="-2995" r="-3158" b="-4997"/>
            </a:stretch>
          </a:blipFill>
        </p:spPr>
        <p:txBody>
          <a:bodyPr/>
          <a:lstStyle/>
          <a:p>
            <a:endParaRPr lang="en-GB"/>
          </a:p>
        </p:txBody>
      </p:sp>
      <p:sp>
        <p:nvSpPr>
          <p:cNvPr id="12" name="Freeform 12"/>
          <p:cNvSpPr/>
          <p:nvPr/>
        </p:nvSpPr>
        <p:spPr>
          <a:xfrm>
            <a:off x="14780472" y="8598304"/>
            <a:ext cx="3507528" cy="1688696"/>
          </a:xfrm>
          <a:custGeom>
            <a:avLst/>
            <a:gdLst/>
            <a:ahLst/>
            <a:cxnLst/>
            <a:rect l="l" t="t" r="r" b="b"/>
            <a:pathLst>
              <a:path w="3507528" h="1688696">
                <a:moveTo>
                  <a:pt x="0" y="0"/>
                </a:moveTo>
                <a:lnTo>
                  <a:pt x="3507528" y="0"/>
                </a:lnTo>
                <a:lnTo>
                  <a:pt x="3507528" y="1688696"/>
                </a:lnTo>
                <a:lnTo>
                  <a:pt x="0" y="1688696"/>
                </a:lnTo>
                <a:lnTo>
                  <a:pt x="0" y="0"/>
                </a:lnTo>
                <a:close/>
              </a:path>
            </a:pathLst>
          </a:custGeom>
          <a:blipFill>
            <a:blip r:embed="rId6"/>
            <a:stretch>
              <a:fillRect l="-21116" r="-19874" b="-67942"/>
            </a:stretch>
          </a:blipFill>
        </p:spPr>
        <p:txBody>
          <a:bodyPr/>
          <a:lstStyle/>
          <a:p>
            <a:endParaRPr lang="en-GB"/>
          </a:p>
        </p:txBody>
      </p:sp>
      <p:sp>
        <p:nvSpPr>
          <p:cNvPr id="13" name="TextBox 13"/>
          <p:cNvSpPr txBox="1"/>
          <p:nvPr/>
        </p:nvSpPr>
        <p:spPr>
          <a:xfrm>
            <a:off x="16807595" y="74853"/>
            <a:ext cx="1597640" cy="247650"/>
          </a:xfrm>
          <a:prstGeom prst="rect">
            <a:avLst/>
          </a:prstGeom>
        </p:spPr>
        <p:txBody>
          <a:bodyPr lIns="0" tIns="0" rIns="0" bIns="0" rtlCol="0" anchor="t">
            <a:spAutoFit/>
          </a:bodyPr>
          <a:lstStyle/>
          <a:p>
            <a:pPr algn="ctr">
              <a:lnSpc>
                <a:spcPts val="2099"/>
              </a:lnSpc>
              <a:spcBef>
                <a:spcPct val="0"/>
              </a:spcBef>
            </a:pPr>
            <a:r>
              <a:rPr lang="en-US" sz="1499">
                <a:solidFill>
                  <a:srgbClr val="000000"/>
                </a:solidFill>
                <a:latin typeface="Montserrat Classic"/>
                <a:ea typeface="Montserrat Classic"/>
                <a:cs typeface="Montserrat Classic"/>
                <a:sym typeface="Montserrat Classic"/>
              </a:rPr>
              <a:t>FT Q C49 R2</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23852" y="-3139650"/>
            <a:ext cx="17964148" cy="17964148"/>
          </a:xfrm>
          <a:custGeom>
            <a:avLst/>
            <a:gdLst/>
            <a:ahLst/>
            <a:cxnLst/>
            <a:rect l="l" t="t" r="r" b="b"/>
            <a:pathLst>
              <a:path w="17964148" h="17964148">
                <a:moveTo>
                  <a:pt x="0" y="0"/>
                </a:moveTo>
                <a:lnTo>
                  <a:pt x="17964148" y="0"/>
                </a:lnTo>
                <a:lnTo>
                  <a:pt x="17964148" y="17964147"/>
                </a:lnTo>
                <a:lnTo>
                  <a:pt x="0" y="17964147"/>
                </a:lnTo>
                <a:lnTo>
                  <a:pt x="0" y="0"/>
                </a:lnTo>
                <a:close/>
              </a:path>
            </a:pathLst>
          </a:custGeom>
          <a:blipFill>
            <a:blip r:embed="rId2">
              <a:alphaModFix amt="10999"/>
            </a:blip>
            <a:stretch>
              <a:fillRect/>
            </a:stretch>
          </a:blipFill>
        </p:spPr>
        <p:txBody>
          <a:bodyPr/>
          <a:lstStyle/>
          <a:p>
            <a:endParaRPr lang="en-GB"/>
          </a:p>
        </p:txBody>
      </p:sp>
      <p:grpSp>
        <p:nvGrpSpPr>
          <p:cNvPr id="3" name="Group 3"/>
          <p:cNvGrpSpPr/>
          <p:nvPr/>
        </p:nvGrpSpPr>
        <p:grpSpPr>
          <a:xfrm>
            <a:off x="0" y="651219"/>
            <a:ext cx="18775720" cy="1250020"/>
            <a:chOff x="0" y="0"/>
            <a:chExt cx="7425681" cy="494375"/>
          </a:xfrm>
        </p:grpSpPr>
        <p:sp>
          <p:nvSpPr>
            <p:cNvPr id="4" name="Freeform 4"/>
            <p:cNvSpPr/>
            <p:nvPr/>
          </p:nvSpPr>
          <p:spPr>
            <a:xfrm>
              <a:off x="0" y="0"/>
              <a:ext cx="7425681" cy="494375"/>
            </a:xfrm>
            <a:custGeom>
              <a:avLst/>
              <a:gdLst/>
              <a:ahLst/>
              <a:cxnLst/>
              <a:rect l="l" t="t" r="r" b="b"/>
              <a:pathLst>
                <a:path w="7425681" h="494375">
                  <a:moveTo>
                    <a:pt x="0" y="0"/>
                  </a:moveTo>
                  <a:lnTo>
                    <a:pt x="7425681" y="0"/>
                  </a:lnTo>
                  <a:lnTo>
                    <a:pt x="7425681" y="494375"/>
                  </a:lnTo>
                  <a:lnTo>
                    <a:pt x="0" y="494375"/>
                  </a:lnTo>
                  <a:close/>
                </a:path>
              </a:pathLst>
            </a:custGeom>
            <a:solidFill>
              <a:srgbClr val="1C78B6"/>
            </a:solidFill>
          </p:spPr>
          <p:txBody>
            <a:bodyPr/>
            <a:lstStyle/>
            <a:p>
              <a:endParaRPr lang="en-GB"/>
            </a:p>
          </p:txBody>
        </p:sp>
        <p:sp>
          <p:nvSpPr>
            <p:cNvPr id="5" name="TextBox 5"/>
            <p:cNvSpPr txBox="1"/>
            <p:nvPr/>
          </p:nvSpPr>
          <p:spPr>
            <a:xfrm>
              <a:off x="0" y="-142875"/>
              <a:ext cx="7425681" cy="637250"/>
            </a:xfrm>
            <a:prstGeom prst="rect">
              <a:avLst/>
            </a:prstGeom>
          </p:spPr>
          <p:txBody>
            <a:bodyPr lIns="50800" tIns="50800" rIns="50800" bIns="50800" rtlCol="0" anchor="ctr"/>
            <a:lstStyle/>
            <a:p>
              <a:pPr algn="ctr">
                <a:lnSpc>
                  <a:spcPts val="10499"/>
                </a:lnSpc>
              </a:pPr>
              <a:endParaRPr/>
            </a:p>
          </p:txBody>
        </p:sp>
      </p:grpSp>
      <p:sp>
        <p:nvSpPr>
          <p:cNvPr id="6" name="Freeform 6"/>
          <p:cNvSpPr/>
          <p:nvPr/>
        </p:nvSpPr>
        <p:spPr>
          <a:xfrm>
            <a:off x="1445567" y="142015"/>
            <a:ext cx="2339840" cy="2336915"/>
          </a:xfrm>
          <a:custGeom>
            <a:avLst/>
            <a:gdLst/>
            <a:ahLst/>
            <a:cxnLst/>
            <a:rect l="l" t="t" r="r" b="b"/>
            <a:pathLst>
              <a:path w="2339840" h="2336915">
                <a:moveTo>
                  <a:pt x="0" y="0"/>
                </a:moveTo>
                <a:lnTo>
                  <a:pt x="2339840" y="0"/>
                </a:lnTo>
                <a:lnTo>
                  <a:pt x="2339840" y="2336916"/>
                </a:lnTo>
                <a:lnTo>
                  <a:pt x="0" y="2336916"/>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GB"/>
          </a:p>
        </p:txBody>
      </p:sp>
      <p:sp>
        <p:nvSpPr>
          <p:cNvPr id="7" name="Freeform 7"/>
          <p:cNvSpPr/>
          <p:nvPr/>
        </p:nvSpPr>
        <p:spPr>
          <a:xfrm>
            <a:off x="13530406" y="1722108"/>
            <a:ext cx="2155106" cy="2414240"/>
          </a:xfrm>
          <a:custGeom>
            <a:avLst/>
            <a:gdLst/>
            <a:ahLst/>
            <a:cxnLst/>
            <a:rect l="l" t="t" r="r" b="b"/>
            <a:pathLst>
              <a:path w="2155106" h="2414240">
                <a:moveTo>
                  <a:pt x="0" y="0"/>
                </a:moveTo>
                <a:lnTo>
                  <a:pt x="2155106" y="0"/>
                </a:lnTo>
                <a:lnTo>
                  <a:pt x="2155106" y="2414240"/>
                </a:lnTo>
                <a:lnTo>
                  <a:pt x="0" y="2414240"/>
                </a:lnTo>
                <a:lnTo>
                  <a:pt x="0" y="0"/>
                </a:lnTo>
                <a:close/>
              </a:path>
            </a:pathLst>
          </a:custGeom>
          <a:blipFill>
            <a:blip r:embed="rId4"/>
            <a:stretch>
              <a:fillRect l="-175504" t="-8301" r="-45209" b="-55878"/>
            </a:stretch>
          </a:blipFill>
        </p:spPr>
        <p:txBody>
          <a:bodyPr/>
          <a:lstStyle/>
          <a:p>
            <a:endParaRPr lang="en-GB"/>
          </a:p>
        </p:txBody>
      </p:sp>
      <p:sp>
        <p:nvSpPr>
          <p:cNvPr id="8" name="Freeform 8"/>
          <p:cNvSpPr/>
          <p:nvPr/>
        </p:nvSpPr>
        <p:spPr>
          <a:xfrm>
            <a:off x="3049608" y="3803568"/>
            <a:ext cx="12322137" cy="6133440"/>
          </a:xfrm>
          <a:custGeom>
            <a:avLst/>
            <a:gdLst/>
            <a:ahLst/>
            <a:cxnLst/>
            <a:rect l="l" t="t" r="r" b="b"/>
            <a:pathLst>
              <a:path w="12322137" h="6133440">
                <a:moveTo>
                  <a:pt x="0" y="0"/>
                </a:moveTo>
                <a:lnTo>
                  <a:pt x="12322137" y="0"/>
                </a:lnTo>
                <a:lnTo>
                  <a:pt x="12322137" y="6133440"/>
                </a:lnTo>
                <a:lnTo>
                  <a:pt x="0" y="6133440"/>
                </a:lnTo>
                <a:lnTo>
                  <a:pt x="0" y="0"/>
                </a:lnTo>
                <a:close/>
              </a:path>
            </a:pathLst>
          </a:custGeom>
          <a:blipFill>
            <a:blip r:embed="rId5"/>
            <a:stretch>
              <a:fillRect l="-1438" t="-2995" r="-3158" b="-4997"/>
            </a:stretch>
          </a:blipFill>
        </p:spPr>
        <p:txBody>
          <a:bodyPr/>
          <a:lstStyle/>
          <a:p>
            <a:endParaRPr lang="en-GB"/>
          </a:p>
        </p:txBody>
      </p:sp>
      <p:sp>
        <p:nvSpPr>
          <p:cNvPr id="9" name="Freeform 9"/>
          <p:cNvSpPr/>
          <p:nvPr/>
        </p:nvSpPr>
        <p:spPr>
          <a:xfrm>
            <a:off x="14780472" y="8598304"/>
            <a:ext cx="3507528" cy="1688696"/>
          </a:xfrm>
          <a:custGeom>
            <a:avLst/>
            <a:gdLst/>
            <a:ahLst/>
            <a:cxnLst/>
            <a:rect l="l" t="t" r="r" b="b"/>
            <a:pathLst>
              <a:path w="3507528" h="1688696">
                <a:moveTo>
                  <a:pt x="0" y="0"/>
                </a:moveTo>
                <a:lnTo>
                  <a:pt x="3507528" y="0"/>
                </a:lnTo>
                <a:lnTo>
                  <a:pt x="3507528" y="1688696"/>
                </a:lnTo>
                <a:lnTo>
                  <a:pt x="0" y="1688696"/>
                </a:lnTo>
                <a:lnTo>
                  <a:pt x="0" y="0"/>
                </a:lnTo>
                <a:close/>
              </a:path>
            </a:pathLst>
          </a:custGeom>
          <a:blipFill>
            <a:blip r:embed="rId6"/>
            <a:stretch>
              <a:fillRect l="-21116" r="-19874" b="-67942"/>
            </a:stretch>
          </a:blipFill>
        </p:spPr>
        <p:txBody>
          <a:bodyPr/>
          <a:lstStyle/>
          <a:p>
            <a:endParaRPr lang="en-GB"/>
          </a:p>
        </p:txBody>
      </p:sp>
      <p:sp>
        <p:nvSpPr>
          <p:cNvPr id="10" name="Freeform 10"/>
          <p:cNvSpPr/>
          <p:nvPr/>
        </p:nvSpPr>
        <p:spPr>
          <a:xfrm rot="5400000">
            <a:off x="5691681" y="6959535"/>
            <a:ext cx="2835594" cy="1389441"/>
          </a:xfrm>
          <a:custGeom>
            <a:avLst/>
            <a:gdLst/>
            <a:ahLst/>
            <a:cxnLst/>
            <a:rect l="l" t="t" r="r" b="b"/>
            <a:pathLst>
              <a:path w="2835594" h="1389441">
                <a:moveTo>
                  <a:pt x="0" y="0"/>
                </a:moveTo>
                <a:lnTo>
                  <a:pt x="2835594" y="0"/>
                </a:lnTo>
                <a:lnTo>
                  <a:pt x="2835594" y="1389441"/>
                </a:lnTo>
                <a:lnTo>
                  <a:pt x="0" y="1389441"/>
                </a:lnTo>
                <a:lnTo>
                  <a:pt x="0" y="0"/>
                </a:lnTo>
                <a:close/>
              </a:path>
            </a:pathLst>
          </a:custGeom>
          <a:blipFill>
            <a:blip>
              <a:extLst>
                <a:ext uri="{96DAC541-7B7A-43D3-8B79-37D633B846F1}">
                  <asvg:svgBlip xmlns:asvg="http://schemas.microsoft.com/office/drawing/2016/SVG/main" r:embed="rId7"/>
                </a:ext>
              </a:extLst>
            </a:blip>
            <a:stretch>
              <a:fillRect/>
            </a:stretch>
          </a:blipFill>
          <a:ln cap="sq">
            <a:noFill/>
            <a:prstDash val="solid"/>
            <a:miter/>
          </a:ln>
        </p:spPr>
        <p:txBody>
          <a:bodyPr/>
          <a:lstStyle/>
          <a:p>
            <a:endParaRPr lang="en-GB"/>
          </a:p>
        </p:txBody>
      </p:sp>
      <p:sp>
        <p:nvSpPr>
          <p:cNvPr id="11" name="TextBox 11"/>
          <p:cNvSpPr txBox="1"/>
          <p:nvPr/>
        </p:nvSpPr>
        <p:spPr>
          <a:xfrm>
            <a:off x="4757594" y="784538"/>
            <a:ext cx="8772812" cy="937570"/>
          </a:xfrm>
          <a:prstGeom prst="rect">
            <a:avLst/>
          </a:prstGeom>
        </p:spPr>
        <p:txBody>
          <a:bodyPr lIns="0" tIns="0" rIns="0" bIns="0" rtlCol="0" anchor="t">
            <a:spAutoFit/>
          </a:bodyPr>
          <a:lstStyle/>
          <a:p>
            <a:pPr algn="ctr">
              <a:lnSpc>
                <a:spcPts val="7645"/>
              </a:lnSpc>
              <a:spcBef>
                <a:spcPct val="0"/>
              </a:spcBef>
            </a:pPr>
            <a:r>
              <a:rPr lang="en-US" sz="5461" b="1">
                <a:solidFill>
                  <a:srgbClr val="FFFFFF"/>
                </a:solidFill>
                <a:latin typeface="Montserrat Classic Bold"/>
                <a:ea typeface="Montserrat Classic Bold"/>
                <a:cs typeface="Montserrat Classic Bold"/>
                <a:sym typeface="Montserrat Classic Bold"/>
              </a:rPr>
              <a:t>Introduction to Weather </a:t>
            </a:r>
          </a:p>
        </p:txBody>
      </p:sp>
      <p:sp>
        <p:nvSpPr>
          <p:cNvPr id="12" name="TextBox 12"/>
          <p:cNvSpPr txBox="1"/>
          <p:nvPr/>
        </p:nvSpPr>
        <p:spPr>
          <a:xfrm>
            <a:off x="8445314" y="1938630"/>
            <a:ext cx="1721225" cy="771459"/>
          </a:xfrm>
          <a:prstGeom prst="rect">
            <a:avLst/>
          </a:prstGeom>
        </p:spPr>
        <p:txBody>
          <a:bodyPr lIns="0" tIns="0" rIns="0" bIns="0" rtlCol="0" anchor="t">
            <a:spAutoFit/>
          </a:bodyPr>
          <a:lstStyle/>
          <a:p>
            <a:pPr algn="ctr">
              <a:lnSpc>
                <a:spcPts val="6299"/>
              </a:lnSpc>
            </a:pPr>
            <a:r>
              <a:rPr lang="en-US" sz="4500" b="1">
                <a:solidFill>
                  <a:srgbClr val="000000"/>
                </a:solidFill>
                <a:latin typeface="Montserrat Classic Bold"/>
                <a:ea typeface="Montserrat Classic Bold"/>
                <a:cs typeface="Montserrat Classic Bold"/>
                <a:sym typeface="Montserrat Classic Bold"/>
              </a:rPr>
              <a:t>TASK:</a:t>
            </a:r>
          </a:p>
        </p:txBody>
      </p:sp>
      <p:sp>
        <p:nvSpPr>
          <p:cNvPr id="13" name="TextBox 13"/>
          <p:cNvSpPr txBox="1"/>
          <p:nvPr/>
        </p:nvSpPr>
        <p:spPr>
          <a:xfrm>
            <a:off x="4738536" y="2624364"/>
            <a:ext cx="8791871" cy="1260935"/>
          </a:xfrm>
          <a:prstGeom prst="rect">
            <a:avLst/>
          </a:prstGeom>
        </p:spPr>
        <p:txBody>
          <a:bodyPr lIns="0" tIns="0" rIns="0" bIns="0" rtlCol="0" anchor="t">
            <a:spAutoFit/>
          </a:bodyPr>
          <a:lstStyle/>
          <a:p>
            <a:pPr algn="ctr">
              <a:lnSpc>
                <a:spcPts val="5039"/>
              </a:lnSpc>
            </a:pPr>
            <a:r>
              <a:rPr lang="en-US" sz="3599">
                <a:solidFill>
                  <a:srgbClr val="000000"/>
                </a:solidFill>
                <a:latin typeface="Montserrat Classic"/>
                <a:ea typeface="Montserrat Classic"/>
                <a:cs typeface="Montserrat Classic"/>
                <a:sym typeface="Montserrat Classic"/>
              </a:rPr>
              <a:t>Which month had the least amount of precipitation?</a:t>
            </a:r>
          </a:p>
        </p:txBody>
      </p:sp>
      <p:sp>
        <p:nvSpPr>
          <p:cNvPr id="14" name="TextBox 14"/>
          <p:cNvSpPr txBox="1"/>
          <p:nvPr/>
        </p:nvSpPr>
        <p:spPr>
          <a:xfrm>
            <a:off x="16807595" y="74853"/>
            <a:ext cx="1597640" cy="247650"/>
          </a:xfrm>
          <a:prstGeom prst="rect">
            <a:avLst/>
          </a:prstGeom>
        </p:spPr>
        <p:txBody>
          <a:bodyPr lIns="0" tIns="0" rIns="0" bIns="0" rtlCol="0" anchor="t">
            <a:spAutoFit/>
          </a:bodyPr>
          <a:lstStyle/>
          <a:p>
            <a:pPr algn="ctr">
              <a:lnSpc>
                <a:spcPts val="2099"/>
              </a:lnSpc>
              <a:spcBef>
                <a:spcPct val="0"/>
              </a:spcBef>
            </a:pPr>
            <a:r>
              <a:rPr lang="en-US" sz="1499">
                <a:solidFill>
                  <a:srgbClr val="000000"/>
                </a:solidFill>
                <a:latin typeface="Montserrat Classic"/>
                <a:ea typeface="Montserrat Classic"/>
                <a:cs typeface="Montserrat Classic"/>
                <a:sym typeface="Montserrat Classic"/>
              </a:rPr>
              <a:t>FT Q C49 R2</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23852" y="-3139650"/>
            <a:ext cx="17964148" cy="17964148"/>
          </a:xfrm>
          <a:custGeom>
            <a:avLst/>
            <a:gdLst/>
            <a:ahLst/>
            <a:cxnLst/>
            <a:rect l="l" t="t" r="r" b="b"/>
            <a:pathLst>
              <a:path w="17964148" h="17964148">
                <a:moveTo>
                  <a:pt x="0" y="0"/>
                </a:moveTo>
                <a:lnTo>
                  <a:pt x="17964148" y="0"/>
                </a:lnTo>
                <a:lnTo>
                  <a:pt x="17964148" y="17964147"/>
                </a:lnTo>
                <a:lnTo>
                  <a:pt x="0" y="17964147"/>
                </a:lnTo>
                <a:lnTo>
                  <a:pt x="0" y="0"/>
                </a:lnTo>
                <a:close/>
              </a:path>
            </a:pathLst>
          </a:custGeom>
          <a:blipFill>
            <a:blip r:embed="rId2">
              <a:alphaModFix amt="10999"/>
            </a:blip>
            <a:stretch>
              <a:fillRect/>
            </a:stretch>
          </a:blipFill>
        </p:spPr>
        <p:txBody>
          <a:bodyPr/>
          <a:lstStyle/>
          <a:p>
            <a:endParaRPr lang="en-GB"/>
          </a:p>
        </p:txBody>
      </p:sp>
      <p:sp>
        <p:nvSpPr>
          <p:cNvPr id="3" name="Freeform 3"/>
          <p:cNvSpPr/>
          <p:nvPr/>
        </p:nvSpPr>
        <p:spPr>
          <a:xfrm>
            <a:off x="3049608" y="3803568"/>
            <a:ext cx="12322137" cy="6133440"/>
          </a:xfrm>
          <a:custGeom>
            <a:avLst/>
            <a:gdLst/>
            <a:ahLst/>
            <a:cxnLst/>
            <a:rect l="l" t="t" r="r" b="b"/>
            <a:pathLst>
              <a:path w="12322137" h="6133440">
                <a:moveTo>
                  <a:pt x="0" y="0"/>
                </a:moveTo>
                <a:lnTo>
                  <a:pt x="12322137" y="0"/>
                </a:lnTo>
                <a:lnTo>
                  <a:pt x="12322137" y="6133440"/>
                </a:lnTo>
                <a:lnTo>
                  <a:pt x="0" y="6133440"/>
                </a:lnTo>
                <a:lnTo>
                  <a:pt x="0" y="0"/>
                </a:lnTo>
                <a:close/>
              </a:path>
            </a:pathLst>
          </a:custGeom>
          <a:blipFill>
            <a:blip r:embed="rId3"/>
            <a:stretch>
              <a:fillRect l="-1438" t="-2995" r="-3158" b="-4997"/>
            </a:stretch>
          </a:blipFill>
        </p:spPr>
        <p:txBody>
          <a:bodyPr/>
          <a:lstStyle/>
          <a:p>
            <a:endParaRPr lang="en-GB"/>
          </a:p>
        </p:txBody>
      </p:sp>
      <p:sp>
        <p:nvSpPr>
          <p:cNvPr id="4" name="Freeform 4"/>
          <p:cNvSpPr/>
          <p:nvPr/>
        </p:nvSpPr>
        <p:spPr>
          <a:xfrm>
            <a:off x="14780472" y="8598304"/>
            <a:ext cx="3507528" cy="1688696"/>
          </a:xfrm>
          <a:custGeom>
            <a:avLst/>
            <a:gdLst/>
            <a:ahLst/>
            <a:cxnLst/>
            <a:rect l="l" t="t" r="r" b="b"/>
            <a:pathLst>
              <a:path w="3507528" h="1688696">
                <a:moveTo>
                  <a:pt x="0" y="0"/>
                </a:moveTo>
                <a:lnTo>
                  <a:pt x="3507528" y="0"/>
                </a:lnTo>
                <a:lnTo>
                  <a:pt x="3507528" y="1688696"/>
                </a:lnTo>
                <a:lnTo>
                  <a:pt x="0" y="1688696"/>
                </a:lnTo>
                <a:lnTo>
                  <a:pt x="0" y="0"/>
                </a:lnTo>
                <a:close/>
              </a:path>
            </a:pathLst>
          </a:custGeom>
          <a:blipFill>
            <a:blip r:embed="rId4"/>
            <a:stretch>
              <a:fillRect l="-21116" r="-19874" b="-67942"/>
            </a:stretch>
          </a:blipFill>
        </p:spPr>
        <p:txBody>
          <a:bodyPr/>
          <a:lstStyle/>
          <a:p>
            <a:endParaRPr lang="en-GB"/>
          </a:p>
        </p:txBody>
      </p:sp>
      <p:grpSp>
        <p:nvGrpSpPr>
          <p:cNvPr id="5" name="Group 5"/>
          <p:cNvGrpSpPr/>
          <p:nvPr/>
        </p:nvGrpSpPr>
        <p:grpSpPr>
          <a:xfrm>
            <a:off x="0" y="651219"/>
            <a:ext cx="18775720" cy="1250020"/>
            <a:chOff x="0" y="0"/>
            <a:chExt cx="7425681" cy="494375"/>
          </a:xfrm>
        </p:grpSpPr>
        <p:sp>
          <p:nvSpPr>
            <p:cNvPr id="6" name="Freeform 6"/>
            <p:cNvSpPr/>
            <p:nvPr/>
          </p:nvSpPr>
          <p:spPr>
            <a:xfrm>
              <a:off x="0" y="0"/>
              <a:ext cx="7425681" cy="494375"/>
            </a:xfrm>
            <a:custGeom>
              <a:avLst/>
              <a:gdLst/>
              <a:ahLst/>
              <a:cxnLst/>
              <a:rect l="l" t="t" r="r" b="b"/>
              <a:pathLst>
                <a:path w="7425681" h="494375">
                  <a:moveTo>
                    <a:pt x="0" y="0"/>
                  </a:moveTo>
                  <a:lnTo>
                    <a:pt x="7425681" y="0"/>
                  </a:lnTo>
                  <a:lnTo>
                    <a:pt x="7425681" y="494375"/>
                  </a:lnTo>
                  <a:lnTo>
                    <a:pt x="0" y="494375"/>
                  </a:lnTo>
                  <a:close/>
                </a:path>
              </a:pathLst>
            </a:custGeom>
            <a:solidFill>
              <a:srgbClr val="1C78B6"/>
            </a:solidFill>
          </p:spPr>
          <p:txBody>
            <a:bodyPr/>
            <a:lstStyle/>
            <a:p>
              <a:endParaRPr lang="en-GB"/>
            </a:p>
          </p:txBody>
        </p:sp>
        <p:sp>
          <p:nvSpPr>
            <p:cNvPr id="7" name="TextBox 7"/>
            <p:cNvSpPr txBox="1"/>
            <p:nvPr/>
          </p:nvSpPr>
          <p:spPr>
            <a:xfrm>
              <a:off x="0" y="-142875"/>
              <a:ext cx="7425681" cy="637250"/>
            </a:xfrm>
            <a:prstGeom prst="rect">
              <a:avLst/>
            </a:prstGeom>
          </p:spPr>
          <p:txBody>
            <a:bodyPr lIns="50800" tIns="50800" rIns="50800" bIns="50800" rtlCol="0" anchor="ctr"/>
            <a:lstStyle/>
            <a:p>
              <a:pPr algn="ctr">
                <a:lnSpc>
                  <a:spcPts val="10499"/>
                </a:lnSpc>
              </a:pPr>
              <a:endParaRPr/>
            </a:p>
          </p:txBody>
        </p:sp>
      </p:grpSp>
      <p:sp>
        <p:nvSpPr>
          <p:cNvPr id="8" name="Freeform 8"/>
          <p:cNvSpPr/>
          <p:nvPr/>
        </p:nvSpPr>
        <p:spPr>
          <a:xfrm>
            <a:off x="1445567" y="142015"/>
            <a:ext cx="2339840" cy="2336915"/>
          </a:xfrm>
          <a:custGeom>
            <a:avLst/>
            <a:gdLst/>
            <a:ahLst/>
            <a:cxnLst/>
            <a:rect l="l" t="t" r="r" b="b"/>
            <a:pathLst>
              <a:path w="2339840" h="2336915">
                <a:moveTo>
                  <a:pt x="0" y="0"/>
                </a:moveTo>
                <a:lnTo>
                  <a:pt x="2339840" y="0"/>
                </a:lnTo>
                <a:lnTo>
                  <a:pt x="2339840" y="2336916"/>
                </a:lnTo>
                <a:lnTo>
                  <a:pt x="0" y="2336916"/>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GB"/>
          </a:p>
        </p:txBody>
      </p:sp>
      <p:sp>
        <p:nvSpPr>
          <p:cNvPr id="9" name="Freeform 9"/>
          <p:cNvSpPr/>
          <p:nvPr/>
        </p:nvSpPr>
        <p:spPr>
          <a:xfrm>
            <a:off x="13530406" y="1722108"/>
            <a:ext cx="2155106" cy="2414240"/>
          </a:xfrm>
          <a:custGeom>
            <a:avLst/>
            <a:gdLst/>
            <a:ahLst/>
            <a:cxnLst/>
            <a:rect l="l" t="t" r="r" b="b"/>
            <a:pathLst>
              <a:path w="2155106" h="2414240">
                <a:moveTo>
                  <a:pt x="0" y="0"/>
                </a:moveTo>
                <a:lnTo>
                  <a:pt x="2155106" y="0"/>
                </a:lnTo>
                <a:lnTo>
                  <a:pt x="2155106" y="2414240"/>
                </a:lnTo>
                <a:lnTo>
                  <a:pt x="0" y="2414240"/>
                </a:lnTo>
                <a:lnTo>
                  <a:pt x="0" y="0"/>
                </a:lnTo>
                <a:close/>
              </a:path>
            </a:pathLst>
          </a:custGeom>
          <a:blipFill>
            <a:blip r:embed="rId6"/>
            <a:stretch>
              <a:fillRect l="-175504" t="-8301" r="-45209" b="-55878"/>
            </a:stretch>
          </a:blipFill>
        </p:spPr>
        <p:txBody>
          <a:bodyPr/>
          <a:lstStyle/>
          <a:p>
            <a:endParaRPr lang="en-GB"/>
          </a:p>
        </p:txBody>
      </p:sp>
      <p:sp>
        <p:nvSpPr>
          <p:cNvPr id="10" name="Freeform 10"/>
          <p:cNvSpPr/>
          <p:nvPr/>
        </p:nvSpPr>
        <p:spPr>
          <a:xfrm rot="5400000">
            <a:off x="7421983" y="5717417"/>
            <a:ext cx="4536005" cy="2222642"/>
          </a:xfrm>
          <a:custGeom>
            <a:avLst/>
            <a:gdLst/>
            <a:ahLst/>
            <a:cxnLst/>
            <a:rect l="l" t="t" r="r" b="b"/>
            <a:pathLst>
              <a:path w="4536005" h="2222642">
                <a:moveTo>
                  <a:pt x="0" y="0"/>
                </a:moveTo>
                <a:lnTo>
                  <a:pt x="4536005" y="0"/>
                </a:lnTo>
                <a:lnTo>
                  <a:pt x="4536005" y="2222643"/>
                </a:lnTo>
                <a:lnTo>
                  <a:pt x="0" y="2222643"/>
                </a:lnTo>
                <a:lnTo>
                  <a:pt x="0" y="0"/>
                </a:lnTo>
                <a:close/>
              </a:path>
            </a:pathLst>
          </a:custGeom>
          <a:blipFill>
            <a:blip>
              <a:extLst>
                <a:ext uri="{96DAC541-7B7A-43D3-8B79-37D633B846F1}">
                  <asvg:svgBlip xmlns:asvg="http://schemas.microsoft.com/office/drawing/2016/SVG/main" r:embed="rId7"/>
                </a:ext>
              </a:extLst>
            </a:blip>
            <a:stretch>
              <a:fillRect/>
            </a:stretch>
          </a:blipFill>
          <a:ln cap="sq">
            <a:noFill/>
            <a:prstDash val="solid"/>
            <a:miter/>
          </a:ln>
        </p:spPr>
        <p:txBody>
          <a:bodyPr/>
          <a:lstStyle/>
          <a:p>
            <a:endParaRPr lang="en-GB"/>
          </a:p>
        </p:txBody>
      </p:sp>
      <p:sp>
        <p:nvSpPr>
          <p:cNvPr id="11" name="TextBox 11"/>
          <p:cNvSpPr txBox="1"/>
          <p:nvPr/>
        </p:nvSpPr>
        <p:spPr>
          <a:xfrm>
            <a:off x="4757594" y="784538"/>
            <a:ext cx="8772812" cy="937570"/>
          </a:xfrm>
          <a:prstGeom prst="rect">
            <a:avLst/>
          </a:prstGeom>
        </p:spPr>
        <p:txBody>
          <a:bodyPr lIns="0" tIns="0" rIns="0" bIns="0" rtlCol="0" anchor="t">
            <a:spAutoFit/>
          </a:bodyPr>
          <a:lstStyle/>
          <a:p>
            <a:pPr algn="ctr">
              <a:lnSpc>
                <a:spcPts val="7645"/>
              </a:lnSpc>
              <a:spcBef>
                <a:spcPct val="0"/>
              </a:spcBef>
            </a:pPr>
            <a:r>
              <a:rPr lang="en-US" sz="5461" b="1">
                <a:solidFill>
                  <a:srgbClr val="FFFFFF"/>
                </a:solidFill>
                <a:latin typeface="Montserrat Classic Bold"/>
                <a:ea typeface="Montserrat Classic Bold"/>
                <a:cs typeface="Montserrat Classic Bold"/>
                <a:sym typeface="Montserrat Classic Bold"/>
              </a:rPr>
              <a:t>Introduction to Weather </a:t>
            </a:r>
          </a:p>
        </p:txBody>
      </p:sp>
      <p:sp>
        <p:nvSpPr>
          <p:cNvPr id="12" name="TextBox 12"/>
          <p:cNvSpPr txBox="1"/>
          <p:nvPr/>
        </p:nvSpPr>
        <p:spPr>
          <a:xfrm>
            <a:off x="8445314" y="1938630"/>
            <a:ext cx="1721225" cy="771459"/>
          </a:xfrm>
          <a:prstGeom prst="rect">
            <a:avLst/>
          </a:prstGeom>
        </p:spPr>
        <p:txBody>
          <a:bodyPr lIns="0" tIns="0" rIns="0" bIns="0" rtlCol="0" anchor="t">
            <a:spAutoFit/>
          </a:bodyPr>
          <a:lstStyle/>
          <a:p>
            <a:pPr algn="ctr">
              <a:lnSpc>
                <a:spcPts val="6299"/>
              </a:lnSpc>
            </a:pPr>
            <a:r>
              <a:rPr lang="en-US" sz="4500" b="1">
                <a:solidFill>
                  <a:srgbClr val="000000"/>
                </a:solidFill>
                <a:latin typeface="Montserrat Classic Bold"/>
                <a:ea typeface="Montserrat Classic Bold"/>
                <a:cs typeface="Montserrat Classic Bold"/>
                <a:sym typeface="Montserrat Classic Bold"/>
              </a:rPr>
              <a:t>TASK:</a:t>
            </a:r>
          </a:p>
        </p:txBody>
      </p:sp>
      <p:sp>
        <p:nvSpPr>
          <p:cNvPr id="13" name="TextBox 13"/>
          <p:cNvSpPr txBox="1"/>
          <p:nvPr/>
        </p:nvSpPr>
        <p:spPr>
          <a:xfrm>
            <a:off x="4738536" y="2552895"/>
            <a:ext cx="8791871" cy="1260935"/>
          </a:xfrm>
          <a:prstGeom prst="rect">
            <a:avLst/>
          </a:prstGeom>
        </p:spPr>
        <p:txBody>
          <a:bodyPr lIns="0" tIns="0" rIns="0" bIns="0" rtlCol="0" anchor="t">
            <a:spAutoFit/>
          </a:bodyPr>
          <a:lstStyle/>
          <a:p>
            <a:pPr algn="ctr">
              <a:lnSpc>
                <a:spcPts val="5039"/>
              </a:lnSpc>
            </a:pPr>
            <a:r>
              <a:rPr lang="en-US" sz="3599">
                <a:solidFill>
                  <a:srgbClr val="000000"/>
                </a:solidFill>
                <a:latin typeface="Montserrat Classic"/>
                <a:ea typeface="Montserrat Classic"/>
                <a:cs typeface="Montserrat Classic"/>
                <a:sym typeface="Montserrat Classic"/>
              </a:rPr>
              <a:t>Which month had the highest mean temperature? </a:t>
            </a:r>
          </a:p>
        </p:txBody>
      </p:sp>
      <p:sp>
        <p:nvSpPr>
          <p:cNvPr id="14" name="TextBox 14"/>
          <p:cNvSpPr txBox="1"/>
          <p:nvPr/>
        </p:nvSpPr>
        <p:spPr>
          <a:xfrm>
            <a:off x="16807595" y="74853"/>
            <a:ext cx="1597640" cy="247650"/>
          </a:xfrm>
          <a:prstGeom prst="rect">
            <a:avLst/>
          </a:prstGeom>
        </p:spPr>
        <p:txBody>
          <a:bodyPr lIns="0" tIns="0" rIns="0" bIns="0" rtlCol="0" anchor="t">
            <a:spAutoFit/>
          </a:bodyPr>
          <a:lstStyle/>
          <a:p>
            <a:pPr algn="ctr">
              <a:lnSpc>
                <a:spcPts val="2099"/>
              </a:lnSpc>
              <a:spcBef>
                <a:spcPct val="0"/>
              </a:spcBef>
            </a:pPr>
            <a:r>
              <a:rPr lang="en-US" sz="1499">
                <a:solidFill>
                  <a:srgbClr val="000000"/>
                </a:solidFill>
                <a:latin typeface="Montserrat Classic"/>
                <a:ea typeface="Montserrat Classic"/>
                <a:cs typeface="Montserrat Classic"/>
                <a:sym typeface="Montserrat Classic"/>
              </a:rPr>
              <a:t>FT Q C49 R2</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23852" y="-3139650"/>
            <a:ext cx="17964148" cy="17964148"/>
          </a:xfrm>
          <a:custGeom>
            <a:avLst/>
            <a:gdLst/>
            <a:ahLst/>
            <a:cxnLst/>
            <a:rect l="l" t="t" r="r" b="b"/>
            <a:pathLst>
              <a:path w="17964148" h="17964148">
                <a:moveTo>
                  <a:pt x="0" y="0"/>
                </a:moveTo>
                <a:lnTo>
                  <a:pt x="17964148" y="0"/>
                </a:lnTo>
                <a:lnTo>
                  <a:pt x="17964148" y="17964147"/>
                </a:lnTo>
                <a:lnTo>
                  <a:pt x="0" y="17964147"/>
                </a:lnTo>
                <a:lnTo>
                  <a:pt x="0" y="0"/>
                </a:lnTo>
                <a:close/>
              </a:path>
            </a:pathLst>
          </a:custGeom>
          <a:blipFill>
            <a:blip r:embed="rId2">
              <a:alphaModFix amt="10999"/>
            </a:blip>
            <a:stretch>
              <a:fillRect/>
            </a:stretch>
          </a:blipFill>
        </p:spPr>
        <p:txBody>
          <a:bodyPr/>
          <a:lstStyle/>
          <a:p>
            <a:endParaRPr lang="en-GB"/>
          </a:p>
        </p:txBody>
      </p:sp>
      <p:sp>
        <p:nvSpPr>
          <p:cNvPr id="3" name="Freeform 3"/>
          <p:cNvSpPr/>
          <p:nvPr/>
        </p:nvSpPr>
        <p:spPr>
          <a:xfrm>
            <a:off x="3049608" y="3803568"/>
            <a:ext cx="12322137" cy="6133440"/>
          </a:xfrm>
          <a:custGeom>
            <a:avLst/>
            <a:gdLst/>
            <a:ahLst/>
            <a:cxnLst/>
            <a:rect l="l" t="t" r="r" b="b"/>
            <a:pathLst>
              <a:path w="12322137" h="6133440">
                <a:moveTo>
                  <a:pt x="0" y="0"/>
                </a:moveTo>
                <a:lnTo>
                  <a:pt x="12322137" y="0"/>
                </a:lnTo>
                <a:lnTo>
                  <a:pt x="12322137" y="6133440"/>
                </a:lnTo>
                <a:lnTo>
                  <a:pt x="0" y="6133440"/>
                </a:lnTo>
                <a:lnTo>
                  <a:pt x="0" y="0"/>
                </a:lnTo>
                <a:close/>
              </a:path>
            </a:pathLst>
          </a:custGeom>
          <a:blipFill>
            <a:blip r:embed="rId3"/>
            <a:stretch>
              <a:fillRect l="-1438" t="-2995" r="-3158" b="-4997"/>
            </a:stretch>
          </a:blipFill>
        </p:spPr>
        <p:txBody>
          <a:bodyPr/>
          <a:lstStyle/>
          <a:p>
            <a:endParaRPr lang="en-GB"/>
          </a:p>
        </p:txBody>
      </p:sp>
      <p:sp>
        <p:nvSpPr>
          <p:cNvPr id="4" name="Freeform 4"/>
          <p:cNvSpPr/>
          <p:nvPr/>
        </p:nvSpPr>
        <p:spPr>
          <a:xfrm>
            <a:off x="14780472" y="8598304"/>
            <a:ext cx="3507528" cy="1688696"/>
          </a:xfrm>
          <a:custGeom>
            <a:avLst/>
            <a:gdLst/>
            <a:ahLst/>
            <a:cxnLst/>
            <a:rect l="l" t="t" r="r" b="b"/>
            <a:pathLst>
              <a:path w="3507528" h="1688696">
                <a:moveTo>
                  <a:pt x="0" y="0"/>
                </a:moveTo>
                <a:lnTo>
                  <a:pt x="3507528" y="0"/>
                </a:lnTo>
                <a:lnTo>
                  <a:pt x="3507528" y="1688696"/>
                </a:lnTo>
                <a:lnTo>
                  <a:pt x="0" y="1688696"/>
                </a:lnTo>
                <a:lnTo>
                  <a:pt x="0" y="0"/>
                </a:lnTo>
                <a:close/>
              </a:path>
            </a:pathLst>
          </a:custGeom>
          <a:blipFill>
            <a:blip r:embed="rId4"/>
            <a:stretch>
              <a:fillRect l="-21116" r="-19874" b="-67942"/>
            </a:stretch>
          </a:blipFill>
        </p:spPr>
        <p:txBody>
          <a:bodyPr/>
          <a:lstStyle/>
          <a:p>
            <a:endParaRPr lang="en-GB"/>
          </a:p>
        </p:txBody>
      </p:sp>
      <p:grpSp>
        <p:nvGrpSpPr>
          <p:cNvPr id="5" name="Group 5"/>
          <p:cNvGrpSpPr/>
          <p:nvPr/>
        </p:nvGrpSpPr>
        <p:grpSpPr>
          <a:xfrm>
            <a:off x="0" y="651219"/>
            <a:ext cx="18775720" cy="1250020"/>
            <a:chOff x="0" y="0"/>
            <a:chExt cx="7425681" cy="494375"/>
          </a:xfrm>
        </p:grpSpPr>
        <p:sp>
          <p:nvSpPr>
            <p:cNvPr id="6" name="Freeform 6"/>
            <p:cNvSpPr/>
            <p:nvPr/>
          </p:nvSpPr>
          <p:spPr>
            <a:xfrm>
              <a:off x="0" y="0"/>
              <a:ext cx="7425681" cy="494375"/>
            </a:xfrm>
            <a:custGeom>
              <a:avLst/>
              <a:gdLst/>
              <a:ahLst/>
              <a:cxnLst/>
              <a:rect l="l" t="t" r="r" b="b"/>
              <a:pathLst>
                <a:path w="7425681" h="494375">
                  <a:moveTo>
                    <a:pt x="0" y="0"/>
                  </a:moveTo>
                  <a:lnTo>
                    <a:pt x="7425681" y="0"/>
                  </a:lnTo>
                  <a:lnTo>
                    <a:pt x="7425681" y="494375"/>
                  </a:lnTo>
                  <a:lnTo>
                    <a:pt x="0" y="494375"/>
                  </a:lnTo>
                  <a:close/>
                </a:path>
              </a:pathLst>
            </a:custGeom>
            <a:solidFill>
              <a:srgbClr val="1C78B6"/>
            </a:solidFill>
          </p:spPr>
          <p:txBody>
            <a:bodyPr/>
            <a:lstStyle/>
            <a:p>
              <a:endParaRPr lang="en-GB"/>
            </a:p>
          </p:txBody>
        </p:sp>
        <p:sp>
          <p:nvSpPr>
            <p:cNvPr id="7" name="TextBox 7"/>
            <p:cNvSpPr txBox="1"/>
            <p:nvPr/>
          </p:nvSpPr>
          <p:spPr>
            <a:xfrm>
              <a:off x="0" y="-142875"/>
              <a:ext cx="7425681" cy="637250"/>
            </a:xfrm>
            <a:prstGeom prst="rect">
              <a:avLst/>
            </a:prstGeom>
          </p:spPr>
          <p:txBody>
            <a:bodyPr lIns="50800" tIns="50800" rIns="50800" bIns="50800" rtlCol="0" anchor="ctr"/>
            <a:lstStyle/>
            <a:p>
              <a:pPr algn="ctr">
                <a:lnSpc>
                  <a:spcPts val="10499"/>
                </a:lnSpc>
              </a:pPr>
              <a:endParaRPr/>
            </a:p>
          </p:txBody>
        </p:sp>
      </p:grpSp>
      <p:sp>
        <p:nvSpPr>
          <p:cNvPr id="8" name="Freeform 8"/>
          <p:cNvSpPr/>
          <p:nvPr/>
        </p:nvSpPr>
        <p:spPr>
          <a:xfrm>
            <a:off x="1445567" y="142015"/>
            <a:ext cx="2339840" cy="2336915"/>
          </a:xfrm>
          <a:custGeom>
            <a:avLst/>
            <a:gdLst/>
            <a:ahLst/>
            <a:cxnLst/>
            <a:rect l="l" t="t" r="r" b="b"/>
            <a:pathLst>
              <a:path w="2339840" h="2336915">
                <a:moveTo>
                  <a:pt x="0" y="0"/>
                </a:moveTo>
                <a:lnTo>
                  <a:pt x="2339840" y="0"/>
                </a:lnTo>
                <a:lnTo>
                  <a:pt x="2339840" y="2336916"/>
                </a:lnTo>
                <a:lnTo>
                  <a:pt x="0" y="2336916"/>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GB"/>
          </a:p>
        </p:txBody>
      </p:sp>
      <p:sp>
        <p:nvSpPr>
          <p:cNvPr id="9" name="Freeform 9"/>
          <p:cNvSpPr/>
          <p:nvPr/>
        </p:nvSpPr>
        <p:spPr>
          <a:xfrm>
            <a:off x="13530406" y="1722108"/>
            <a:ext cx="2155106" cy="2414240"/>
          </a:xfrm>
          <a:custGeom>
            <a:avLst/>
            <a:gdLst/>
            <a:ahLst/>
            <a:cxnLst/>
            <a:rect l="l" t="t" r="r" b="b"/>
            <a:pathLst>
              <a:path w="2155106" h="2414240">
                <a:moveTo>
                  <a:pt x="0" y="0"/>
                </a:moveTo>
                <a:lnTo>
                  <a:pt x="2155106" y="0"/>
                </a:lnTo>
                <a:lnTo>
                  <a:pt x="2155106" y="2414240"/>
                </a:lnTo>
                <a:lnTo>
                  <a:pt x="0" y="2414240"/>
                </a:lnTo>
                <a:lnTo>
                  <a:pt x="0" y="0"/>
                </a:lnTo>
                <a:close/>
              </a:path>
            </a:pathLst>
          </a:custGeom>
          <a:blipFill>
            <a:blip r:embed="rId6"/>
            <a:stretch>
              <a:fillRect l="-175504" t="-8301" r="-45209" b="-55878"/>
            </a:stretch>
          </a:blipFill>
        </p:spPr>
        <p:txBody>
          <a:bodyPr/>
          <a:lstStyle/>
          <a:p>
            <a:endParaRPr lang="en-GB"/>
          </a:p>
        </p:txBody>
      </p:sp>
      <p:sp>
        <p:nvSpPr>
          <p:cNvPr id="10" name="TextBox 10"/>
          <p:cNvSpPr txBox="1"/>
          <p:nvPr/>
        </p:nvSpPr>
        <p:spPr>
          <a:xfrm>
            <a:off x="4757594" y="784538"/>
            <a:ext cx="8772812" cy="937570"/>
          </a:xfrm>
          <a:prstGeom prst="rect">
            <a:avLst/>
          </a:prstGeom>
        </p:spPr>
        <p:txBody>
          <a:bodyPr lIns="0" tIns="0" rIns="0" bIns="0" rtlCol="0" anchor="t">
            <a:spAutoFit/>
          </a:bodyPr>
          <a:lstStyle/>
          <a:p>
            <a:pPr algn="ctr">
              <a:lnSpc>
                <a:spcPts val="7645"/>
              </a:lnSpc>
              <a:spcBef>
                <a:spcPct val="0"/>
              </a:spcBef>
            </a:pPr>
            <a:r>
              <a:rPr lang="en-US" sz="5461" b="1">
                <a:solidFill>
                  <a:srgbClr val="FFFFFF"/>
                </a:solidFill>
                <a:latin typeface="Montserrat Classic Bold"/>
                <a:ea typeface="Montserrat Classic Bold"/>
                <a:cs typeface="Montserrat Classic Bold"/>
                <a:sym typeface="Montserrat Classic Bold"/>
              </a:rPr>
              <a:t>Introduction to Weather </a:t>
            </a:r>
          </a:p>
        </p:txBody>
      </p:sp>
      <p:sp>
        <p:nvSpPr>
          <p:cNvPr id="11" name="TextBox 11"/>
          <p:cNvSpPr txBox="1"/>
          <p:nvPr/>
        </p:nvSpPr>
        <p:spPr>
          <a:xfrm>
            <a:off x="8445314" y="1938630"/>
            <a:ext cx="1721225" cy="771459"/>
          </a:xfrm>
          <a:prstGeom prst="rect">
            <a:avLst/>
          </a:prstGeom>
        </p:spPr>
        <p:txBody>
          <a:bodyPr lIns="0" tIns="0" rIns="0" bIns="0" rtlCol="0" anchor="t">
            <a:spAutoFit/>
          </a:bodyPr>
          <a:lstStyle/>
          <a:p>
            <a:pPr algn="ctr">
              <a:lnSpc>
                <a:spcPts val="6299"/>
              </a:lnSpc>
            </a:pPr>
            <a:r>
              <a:rPr lang="en-US" sz="4500" b="1">
                <a:solidFill>
                  <a:srgbClr val="000000"/>
                </a:solidFill>
                <a:latin typeface="Montserrat Classic Bold"/>
                <a:ea typeface="Montserrat Classic Bold"/>
                <a:cs typeface="Montserrat Classic Bold"/>
                <a:sym typeface="Montserrat Classic Bold"/>
              </a:rPr>
              <a:t>TASK:</a:t>
            </a:r>
          </a:p>
        </p:txBody>
      </p:sp>
      <p:sp>
        <p:nvSpPr>
          <p:cNvPr id="12" name="TextBox 12"/>
          <p:cNvSpPr txBox="1"/>
          <p:nvPr/>
        </p:nvSpPr>
        <p:spPr>
          <a:xfrm>
            <a:off x="4029889" y="2730101"/>
            <a:ext cx="10228223" cy="622848"/>
          </a:xfrm>
          <a:prstGeom prst="rect">
            <a:avLst/>
          </a:prstGeom>
        </p:spPr>
        <p:txBody>
          <a:bodyPr lIns="0" tIns="0" rIns="0" bIns="0" rtlCol="0" anchor="t">
            <a:spAutoFit/>
          </a:bodyPr>
          <a:lstStyle/>
          <a:p>
            <a:pPr algn="ctr">
              <a:lnSpc>
                <a:spcPts val="5039"/>
              </a:lnSpc>
            </a:pPr>
            <a:r>
              <a:rPr lang="en-US" sz="3599">
                <a:solidFill>
                  <a:srgbClr val="000000"/>
                </a:solidFill>
                <a:latin typeface="Montserrat Classic"/>
                <a:ea typeface="Montserrat Classic"/>
                <a:cs typeface="Montserrat Classic"/>
                <a:sym typeface="Montserrat Classic"/>
              </a:rPr>
              <a:t>What was the average rainfall for October?</a:t>
            </a:r>
          </a:p>
        </p:txBody>
      </p:sp>
      <p:sp>
        <p:nvSpPr>
          <p:cNvPr id="13" name="AutoShape 13"/>
          <p:cNvSpPr/>
          <p:nvPr/>
        </p:nvSpPr>
        <p:spPr>
          <a:xfrm>
            <a:off x="3839389" y="5035595"/>
            <a:ext cx="8559569" cy="0"/>
          </a:xfrm>
          <a:prstGeom prst="line">
            <a:avLst/>
          </a:prstGeom>
          <a:ln w="38100" cap="flat">
            <a:solidFill>
              <a:srgbClr val="FF0000"/>
            </a:solidFill>
            <a:prstDash val="solid"/>
            <a:headEnd type="none" w="sm" len="sm"/>
            <a:tailEnd type="none" w="sm" len="sm"/>
          </a:ln>
        </p:spPr>
        <p:txBody>
          <a:bodyPr/>
          <a:lstStyle/>
          <a:p>
            <a:endParaRPr lang="en-GB"/>
          </a:p>
        </p:txBody>
      </p:sp>
      <p:sp>
        <p:nvSpPr>
          <p:cNvPr id="14" name="Freeform 14"/>
          <p:cNvSpPr/>
          <p:nvPr/>
        </p:nvSpPr>
        <p:spPr>
          <a:xfrm rot="5400000">
            <a:off x="2568173" y="4547055"/>
            <a:ext cx="2434468" cy="1192889"/>
          </a:xfrm>
          <a:custGeom>
            <a:avLst/>
            <a:gdLst/>
            <a:ahLst/>
            <a:cxnLst/>
            <a:rect l="l" t="t" r="r" b="b"/>
            <a:pathLst>
              <a:path w="2434468" h="1192889">
                <a:moveTo>
                  <a:pt x="0" y="0"/>
                </a:moveTo>
                <a:lnTo>
                  <a:pt x="2434468" y="0"/>
                </a:lnTo>
                <a:lnTo>
                  <a:pt x="2434468" y="1192890"/>
                </a:lnTo>
                <a:lnTo>
                  <a:pt x="0" y="1192890"/>
                </a:lnTo>
                <a:lnTo>
                  <a:pt x="0" y="0"/>
                </a:lnTo>
                <a:close/>
              </a:path>
            </a:pathLst>
          </a:custGeom>
          <a:blipFill>
            <a:blip>
              <a:extLst>
                <a:ext uri="{96DAC541-7B7A-43D3-8B79-37D633B846F1}">
                  <asvg:svgBlip xmlns:asvg="http://schemas.microsoft.com/office/drawing/2016/SVG/main" r:embed="rId7"/>
                </a:ext>
              </a:extLst>
            </a:blip>
            <a:stretch>
              <a:fillRect/>
            </a:stretch>
          </a:blipFill>
          <a:ln cap="sq">
            <a:noFill/>
            <a:prstDash val="solid"/>
            <a:miter/>
          </a:ln>
        </p:spPr>
        <p:txBody>
          <a:bodyPr/>
          <a:lstStyle/>
          <a:p>
            <a:endParaRPr lang="en-GB"/>
          </a:p>
        </p:txBody>
      </p:sp>
      <p:sp>
        <p:nvSpPr>
          <p:cNvPr id="15" name="TextBox 15"/>
          <p:cNvSpPr txBox="1"/>
          <p:nvPr/>
        </p:nvSpPr>
        <p:spPr>
          <a:xfrm>
            <a:off x="16807595" y="74853"/>
            <a:ext cx="1597640" cy="247650"/>
          </a:xfrm>
          <a:prstGeom prst="rect">
            <a:avLst/>
          </a:prstGeom>
        </p:spPr>
        <p:txBody>
          <a:bodyPr lIns="0" tIns="0" rIns="0" bIns="0" rtlCol="0" anchor="t">
            <a:spAutoFit/>
          </a:bodyPr>
          <a:lstStyle/>
          <a:p>
            <a:pPr algn="ctr">
              <a:lnSpc>
                <a:spcPts val="2099"/>
              </a:lnSpc>
              <a:spcBef>
                <a:spcPct val="0"/>
              </a:spcBef>
            </a:pPr>
            <a:r>
              <a:rPr lang="en-US" sz="1499">
                <a:solidFill>
                  <a:srgbClr val="000000"/>
                </a:solidFill>
                <a:latin typeface="Montserrat Classic"/>
                <a:ea typeface="Montserrat Classic"/>
                <a:cs typeface="Montserrat Classic"/>
                <a:sym typeface="Montserrat Classic"/>
              </a:rPr>
              <a:t>FT Q C49 R2</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23852" y="-3139650"/>
            <a:ext cx="17964148" cy="17964148"/>
          </a:xfrm>
          <a:custGeom>
            <a:avLst/>
            <a:gdLst/>
            <a:ahLst/>
            <a:cxnLst/>
            <a:rect l="l" t="t" r="r" b="b"/>
            <a:pathLst>
              <a:path w="17964148" h="17964148">
                <a:moveTo>
                  <a:pt x="0" y="0"/>
                </a:moveTo>
                <a:lnTo>
                  <a:pt x="17964148" y="0"/>
                </a:lnTo>
                <a:lnTo>
                  <a:pt x="17964148" y="17964147"/>
                </a:lnTo>
                <a:lnTo>
                  <a:pt x="0" y="17964147"/>
                </a:lnTo>
                <a:lnTo>
                  <a:pt x="0" y="0"/>
                </a:lnTo>
                <a:close/>
              </a:path>
            </a:pathLst>
          </a:custGeom>
          <a:blipFill>
            <a:blip r:embed="rId2">
              <a:alphaModFix amt="10999"/>
            </a:blip>
            <a:stretch>
              <a:fillRect/>
            </a:stretch>
          </a:blipFill>
        </p:spPr>
        <p:txBody>
          <a:bodyPr/>
          <a:lstStyle/>
          <a:p>
            <a:endParaRPr lang="en-GB"/>
          </a:p>
        </p:txBody>
      </p:sp>
      <p:sp>
        <p:nvSpPr>
          <p:cNvPr id="3" name="Freeform 3"/>
          <p:cNvSpPr/>
          <p:nvPr/>
        </p:nvSpPr>
        <p:spPr>
          <a:xfrm>
            <a:off x="14780472" y="8598304"/>
            <a:ext cx="3507528" cy="1688696"/>
          </a:xfrm>
          <a:custGeom>
            <a:avLst/>
            <a:gdLst/>
            <a:ahLst/>
            <a:cxnLst/>
            <a:rect l="l" t="t" r="r" b="b"/>
            <a:pathLst>
              <a:path w="3507528" h="1688696">
                <a:moveTo>
                  <a:pt x="0" y="0"/>
                </a:moveTo>
                <a:lnTo>
                  <a:pt x="3507528" y="0"/>
                </a:lnTo>
                <a:lnTo>
                  <a:pt x="3507528" y="1688696"/>
                </a:lnTo>
                <a:lnTo>
                  <a:pt x="0" y="1688696"/>
                </a:lnTo>
                <a:lnTo>
                  <a:pt x="0" y="0"/>
                </a:lnTo>
                <a:close/>
              </a:path>
            </a:pathLst>
          </a:custGeom>
          <a:blipFill>
            <a:blip r:embed="rId3"/>
            <a:stretch>
              <a:fillRect l="-21116" r="-19874" b="-67942"/>
            </a:stretch>
          </a:blipFill>
        </p:spPr>
        <p:txBody>
          <a:bodyPr/>
          <a:lstStyle/>
          <a:p>
            <a:endParaRPr lang="en-GB"/>
          </a:p>
        </p:txBody>
      </p:sp>
      <p:grpSp>
        <p:nvGrpSpPr>
          <p:cNvPr id="4" name="Group 4"/>
          <p:cNvGrpSpPr/>
          <p:nvPr/>
        </p:nvGrpSpPr>
        <p:grpSpPr>
          <a:xfrm>
            <a:off x="0" y="651219"/>
            <a:ext cx="18775720" cy="1250020"/>
            <a:chOff x="0" y="0"/>
            <a:chExt cx="7425681" cy="494375"/>
          </a:xfrm>
        </p:grpSpPr>
        <p:sp>
          <p:nvSpPr>
            <p:cNvPr id="5" name="Freeform 5"/>
            <p:cNvSpPr/>
            <p:nvPr/>
          </p:nvSpPr>
          <p:spPr>
            <a:xfrm>
              <a:off x="0" y="0"/>
              <a:ext cx="7425681" cy="494375"/>
            </a:xfrm>
            <a:custGeom>
              <a:avLst/>
              <a:gdLst/>
              <a:ahLst/>
              <a:cxnLst/>
              <a:rect l="l" t="t" r="r" b="b"/>
              <a:pathLst>
                <a:path w="7425681" h="494375">
                  <a:moveTo>
                    <a:pt x="0" y="0"/>
                  </a:moveTo>
                  <a:lnTo>
                    <a:pt x="7425681" y="0"/>
                  </a:lnTo>
                  <a:lnTo>
                    <a:pt x="7425681" y="494375"/>
                  </a:lnTo>
                  <a:lnTo>
                    <a:pt x="0" y="494375"/>
                  </a:lnTo>
                  <a:close/>
                </a:path>
              </a:pathLst>
            </a:custGeom>
            <a:solidFill>
              <a:srgbClr val="1C78B6"/>
            </a:solidFill>
          </p:spPr>
          <p:txBody>
            <a:bodyPr/>
            <a:lstStyle/>
            <a:p>
              <a:endParaRPr lang="en-GB"/>
            </a:p>
          </p:txBody>
        </p:sp>
        <p:sp>
          <p:nvSpPr>
            <p:cNvPr id="6" name="TextBox 6"/>
            <p:cNvSpPr txBox="1"/>
            <p:nvPr/>
          </p:nvSpPr>
          <p:spPr>
            <a:xfrm>
              <a:off x="0" y="-142875"/>
              <a:ext cx="7425681" cy="637250"/>
            </a:xfrm>
            <a:prstGeom prst="rect">
              <a:avLst/>
            </a:prstGeom>
          </p:spPr>
          <p:txBody>
            <a:bodyPr lIns="50800" tIns="50800" rIns="50800" bIns="50800" rtlCol="0" anchor="ctr"/>
            <a:lstStyle/>
            <a:p>
              <a:pPr algn="ctr">
                <a:lnSpc>
                  <a:spcPts val="10499"/>
                </a:lnSpc>
              </a:pPr>
              <a:endParaRPr/>
            </a:p>
          </p:txBody>
        </p:sp>
      </p:grpSp>
      <p:sp>
        <p:nvSpPr>
          <p:cNvPr id="7" name="Freeform 7"/>
          <p:cNvSpPr/>
          <p:nvPr/>
        </p:nvSpPr>
        <p:spPr>
          <a:xfrm>
            <a:off x="1445567" y="142015"/>
            <a:ext cx="2339840" cy="2336915"/>
          </a:xfrm>
          <a:custGeom>
            <a:avLst/>
            <a:gdLst/>
            <a:ahLst/>
            <a:cxnLst/>
            <a:rect l="l" t="t" r="r" b="b"/>
            <a:pathLst>
              <a:path w="2339840" h="2336915">
                <a:moveTo>
                  <a:pt x="0" y="0"/>
                </a:moveTo>
                <a:lnTo>
                  <a:pt x="2339840" y="0"/>
                </a:lnTo>
                <a:lnTo>
                  <a:pt x="2339840" y="2336916"/>
                </a:lnTo>
                <a:lnTo>
                  <a:pt x="0" y="2336916"/>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GB"/>
          </a:p>
        </p:txBody>
      </p:sp>
      <p:sp>
        <p:nvSpPr>
          <p:cNvPr id="8" name="TextBox 8"/>
          <p:cNvSpPr txBox="1"/>
          <p:nvPr/>
        </p:nvSpPr>
        <p:spPr>
          <a:xfrm>
            <a:off x="4757594" y="784538"/>
            <a:ext cx="8772812" cy="937570"/>
          </a:xfrm>
          <a:prstGeom prst="rect">
            <a:avLst/>
          </a:prstGeom>
        </p:spPr>
        <p:txBody>
          <a:bodyPr lIns="0" tIns="0" rIns="0" bIns="0" rtlCol="0" anchor="t">
            <a:spAutoFit/>
          </a:bodyPr>
          <a:lstStyle/>
          <a:p>
            <a:pPr algn="ctr">
              <a:lnSpc>
                <a:spcPts val="7645"/>
              </a:lnSpc>
              <a:spcBef>
                <a:spcPct val="0"/>
              </a:spcBef>
            </a:pPr>
            <a:r>
              <a:rPr lang="en-US" sz="5461" b="1">
                <a:solidFill>
                  <a:srgbClr val="FFFFFF"/>
                </a:solidFill>
                <a:latin typeface="Montserrat Classic Bold"/>
                <a:ea typeface="Montserrat Classic Bold"/>
                <a:cs typeface="Montserrat Classic Bold"/>
                <a:sym typeface="Montserrat Classic Bold"/>
              </a:rPr>
              <a:t>Introduction to Weather </a:t>
            </a:r>
          </a:p>
        </p:txBody>
      </p:sp>
      <p:sp>
        <p:nvSpPr>
          <p:cNvPr id="9" name="TextBox 9"/>
          <p:cNvSpPr txBox="1"/>
          <p:nvPr/>
        </p:nvSpPr>
        <p:spPr>
          <a:xfrm>
            <a:off x="6141089" y="1974139"/>
            <a:ext cx="6005821" cy="771459"/>
          </a:xfrm>
          <a:prstGeom prst="rect">
            <a:avLst/>
          </a:prstGeom>
        </p:spPr>
        <p:txBody>
          <a:bodyPr lIns="0" tIns="0" rIns="0" bIns="0" rtlCol="0" anchor="t">
            <a:spAutoFit/>
          </a:bodyPr>
          <a:lstStyle/>
          <a:p>
            <a:pPr algn="ctr">
              <a:lnSpc>
                <a:spcPts val="6299"/>
              </a:lnSpc>
            </a:pPr>
            <a:r>
              <a:rPr lang="en-US" sz="4500" b="1">
                <a:solidFill>
                  <a:srgbClr val="000000"/>
                </a:solidFill>
                <a:latin typeface="Montserrat Classic Bold"/>
                <a:ea typeface="Montserrat Classic Bold"/>
                <a:cs typeface="Montserrat Classic Bold"/>
                <a:sym typeface="Montserrat Classic Bold"/>
              </a:rPr>
              <a:t>WEATHER SYMBOLS</a:t>
            </a:r>
          </a:p>
        </p:txBody>
      </p:sp>
      <p:grpSp>
        <p:nvGrpSpPr>
          <p:cNvPr id="10" name="Group 10"/>
          <p:cNvGrpSpPr/>
          <p:nvPr/>
        </p:nvGrpSpPr>
        <p:grpSpPr>
          <a:xfrm>
            <a:off x="1989496" y="4908846"/>
            <a:ext cx="14309008" cy="2151275"/>
            <a:chOff x="0" y="0"/>
            <a:chExt cx="19078677" cy="2868367"/>
          </a:xfrm>
        </p:grpSpPr>
        <p:grpSp>
          <p:nvGrpSpPr>
            <p:cNvPr id="11" name="Group 11"/>
            <p:cNvGrpSpPr/>
            <p:nvPr/>
          </p:nvGrpSpPr>
          <p:grpSpPr>
            <a:xfrm>
              <a:off x="4019603" y="0"/>
              <a:ext cx="3000265" cy="2868367"/>
              <a:chOff x="0" y="0"/>
              <a:chExt cx="661564" cy="632481"/>
            </a:xfrm>
          </p:grpSpPr>
          <p:sp>
            <p:nvSpPr>
              <p:cNvPr id="12" name="Freeform 12"/>
              <p:cNvSpPr/>
              <p:nvPr/>
            </p:nvSpPr>
            <p:spPr>
              <a:xfrm>
                <a:off x="0" y="0"/>
                <a:ext cx="661565" cy="632481"/>
              </a:xfrm>
              <a:custGeom>
                <a:avLst/>
                <a:gdLst/>
                <a:ahLst/>
                <a:cxnLst/>
                <a:rect l="l" t="t" r="r" b="b"/>
                <a:pathLst>
                  <a:path w="661565" h="632481">
                    <a:moveTo>
                      <a:pt x="91845" y="0"/>
                    </a:moveTo>
                    <a:lnTo>
                      <a:pt x="569720" y="0"/>
                    </a:lnTo>
                    <a:cubicBezTo>
                      <a:pt x="594078" y="0"/>
                      <a:pt x="617440" y="9676"/>
                      <a:pt x="634664" y="26901"/>
                    </a:cubicBezTo>
                    <a:cubicBezTo>
                      <a:pt x="651888" y="44125"/>
                      <a:pt x="661565" y="67486"/>
                      <a:pt x="661565" y="91845"/>
                    </a:cubicBezTo>
                    <a:lnTo>
                      <a:pt x="661565" y="540636"/>
                    </a:lnTo>
                    <a:cubicBezTo>
                      <a:pt x="661565" y="564995"/>
                      <a:pt x="651888" y="588356"/>
                      <a:pt x="634664" y="605580"/>
                    </a:cubicBezTo>
                    <a:cubicBezTo>
                      <a:pt x="617440" y="622804"/>
                      <a:pt x="594078" y="632481"/>
                      <a:pt x="569720" y="632481"/>
                    </a:cubicBezTo>
                    <a:lnTo>
                      <a:pt x="91845" y="632481"/>
                    </a:lnTo>
                    <a:cubicBezTo>
                      <a:pt x="67486" y="632481"/>
                      <a:pt x="44125" y="622804"/>
                      <a:pt x="26901" y="605580"/>
                    </a:cubicBezTo>
                    <a:cubicBezTo>
                      <a:pt x="9676" y="588356"/>
                      <a:pt x="0" y="564995"/>
                      <a:pt x="0" y="540636"/>
                    </a:cubicBezTo>
                    <a:lnTo>
                      <a:pt x="0" y="91845"/>
                    </a:lnTo>
                    <a:cubicBezTo>
                      <a:pt x="0" y="67486"/>
                      <a:pt x="9676" y="44125"/>
                      <a:pt x="26901" y="26901"/>
                    </a:cubicBezTo>
                    <a:cubicBezTo>
                      <a:pt x="44125" y="9676"/>
                      <a:pt x="67486" y="0"/>
                      <a:pt x="91845" y="0"/>
                    </a:cubicBezTo>
                    <a:close/>
                  </a:path>
                </a:pathLst>
              </a:custGeom>
              <a:solidFill>
                <a:srgbClr val="CFCFCF"/>
              </a:solidFill>
            </p:spPr>
            <p:txBody>
              <a:bodyPr/>
              <a:lstStyle/>
              <a:p>
                <a:endParaRPr lang="en-GB"/>
              </a:p>
            </p:txBody>
          </p:sp>
          <p:sp>
            <p:nvSpPr>
              <p:cNvPr id="13" name="TextBox 13"/>
              <p:cNvSpPr txBox="1"/>
              <p:nvPr/>
            </p:nvSpPr>
            <p:spPr>
              <a:xfrm>
                <a:off x="0" y="-38100"/>
                <a:ext cx="661564" cy="670581"/>
              </a:xfrm>
              <a:prstGeom prst="rect">
                <a:avLst/>
              </a:prstGeom>
            </p:spPr>
            <p:txBody>
              <a:bodyPr lIns="86942" tIns="86942" rIns="86942" bIns="86942" rtlCol="0" anchor="ctr"/>
              <a:lstStyle/>
              <a:p>
                <a:pPr algn="ctr">
                  <a:lnSpc>
                    <a:spcPts val="2659"/>
                  </a:lnSpc>
                </a:pPr>
                <a:endParaRPr/>
              </a:p>
            </p:txBody>
          </p:sp>
        </p:grpSp>
        <p:sp>
          <p:nvSpPr>
            <p:cNvPr id="14" name="Freeform 14"/>
            <p:cNvSpPr/>
            <p:nvPr/>
          </p:nvSpPr>
          <p:spPr>
            <a:xfrm>
              <a:off x="5120953" y="513812"/>
              <a:ext cx="1840744" cy="1840744"/>
            </a:xfrm>
            <a:custGeom>
              <a:avLst/>
              <a:gdLst/>
              <a:ahLst/>
              <a:cxnLst/>
              <a:rect l="l" t="t" r="r" b="b"/>
              <a:pathLst>
                <a:path w="1840744" h="1840744">
                  <a:moveTo>
                    <a:pt x="0" y="0"/>
                  </a:moveTo>
                  <a:lnTo>
                    <a:pt x="1840744" y="0"/>
                  </a:lnTo>
                  <a:lnTo>
                    <a:pt x="1840744" y="1840743"/>
                  </a:lnTo>
                  <a:lnTo>
                    <a:pt x="0" y="1840743"/>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GB"/>
            </a:p>
          </p:txBody>
        </p:sp>
        <p:grpSp>
          <p:nvGrpSpPr>
            <p:cNvPr id="15" name="Group 15"/>
            <p:cNvGrpSpPr/>
            <p:nvPr/>
          </p:nvGrpSpPr>
          <p:grpSpPr>
            <a:xfrm>
              <a:off x="4953253" y="1131045"/>
              <a:ext cx="131621" cy="131621"/>
              <a:chOff x="0" y="0"/>
              <a:chExt cx="251460" cy="251460"/>
            </a:xfrm>
          </p:grpSpPr>
          <p:sp>
            <p:nvSpPr>
              <p:cNvPr id="16" name="Freeform 16"/>
              <p:cNvSpPr/>
              <p:nvPr/>
            </p:nvSpPr>
            <p:spPr>
              <a:xfrm>
                <a:off x="50800" y="49915"/>
                <a:ext cx="149860" cy="150284"/>
              </a:xfrm>
              <a:custGeom>
                <a:avLst/>
                <a:gdLst/>
                <a:ahLst/>
                <a:cxnLst/>
                <a:rect l="l" t="t" r="r" b="b"/>
                <a:pathLst>
                  <a:path w="149860" h="150284">
                    <a:moveTo>
                      <a:pt x="149860" y="51685"/>
                    </a:moveTo>
                    <a:cubicBezTo>
                      <a:pt x="129540" y="131695"/>
                      <a:pt x="118110" y="138045"/>
                      <a:pt x="107950" y="143125"/>
                    </a:cubicBezTo>
                    <a:cubicBezTo>
                      <a:pt x="96520" y="148205"/>
                      <a:pt x="85090" y="152015"/>
                      <a:pt x="72390" y="149475"/>
                    </a:cubicBezTo>
                    <a:cubicBezTo>
                      <a:pt x="53340" y="146935"/>
                      <a:pt x="22860" y="127885"/>
                      <a:pt x="11430" y="112645"/>
                    </a:cubicBezTo>
                    <a:cubicBezTo>
                      <a:pt x="3810" y="102485"/>
                      <a:pt x="0" y="91055"/>
                      <a:pt x="0" y="78355"/>
                    </a:cubicBezTo>
                    <a:cubicBezTo>
                      <a:pt x="1270" y="60575"/>
                      <a:pt x="12700" y="26285"/>
                      <a:pt x="29210" y="13585"/>
                    </a:cubicBezTo>
                    <a:cubicBezTo>
                      <a:pt x="45720" y="885"/>
                      <a:pt x="81280" y="-1655"/>
                      <a:pt x="99060" y="885"/>
                    </a:cubicBezTo>
                    <a:cubicBezTo>
                      <a:pt x="111760" y="3425"/>
                      <a:pt x="130810" y="19935"/>
                      <a:pt x="130810" y="19935"/>
                    </a:cubicBezTo>
                  </a:path>
                </a:pathLst>
              </a:custGeom>
              <a:solidFill>
                <a:srgbClr val="CFCFCF"/>
              </a:solidFill>
              <a:ln cap="sq">
                <a:noFill/>
                <a:prstDash val="solid"/>
                <a:miter/>
              </a:ln>
            </p:spPr>
            <p:txBody>
              <a:bodyPr/>
              <a:lstStyle/>
              <a:p>
                <a:endParaRPr lang="en-GB"/>
              </a:p>
            </p:txBody>
          </p:sp>
        </p:grpSp>
        <p:grpSp>
          <p:nvGrpSpPr>
            <p:cNvPr id="17" name="Group 17"/>
            <p:cNvGrpSpPr/>
            <p:nvPr/>
          </p:nvGrpSpPr>
          <p:grpSpPr>
            <a:xfrm>
              <a:off x="5197218" y="1320499"/>
              <a:ext cx="193443" cy="184801"/>
              <a:chOff x="0" y="0"/>
              <a:chExt cx="369570" cy="353060"/>
            </a:xfrm>
          </p:grpSpPr>
          <p:sp>
            <p:nvSpPr>
              <p:cNvPr id="18" name="Freeform 18"/>
              <p:cNvSpPr/>
              <p:nvPr/>
            </p:nvSpPr>
            <p:spPr>
              <a:xfrm>
                <a:off x="50394" y="49816"/>
                <a:ext cx="268570" cy="253378"/>
              </a:xfrm>
              <a:custGeom>
                <a:avLst/>
                <a:gdLst/>
                <a:ahLst/>
                <a:cxnLst/>
                <a:rect l="l" t="t" r="r" b="b"/>
                <a:pathLst>
                  <a:path w="268570" h="253378">
                    <a:moveTo>
                      <a:pt x="242976" y="133064"/>
                    </a:moveTo>
                    <a:cubicBezTo>
                      <a:pt x="102006" y="247364"/>
                      <a:pt x="76606" y="253714"/>
                      <a:pt x="56286" y="251174"/>
                    </a:cubicBezTo>
                    <a:cubicBezTo>
                      <a:pt x="41046" y="247364"/>
                      <a:pt x="25806" y="235934"/>
                      <a:pt x="15646" y="224504"/>
                    </a:cubicBezTo>
                    <a:cubicBezTo>
                      <a:pt x="6756" y="211804"/>
                      <a:pt x="406" y="194024"/>
                      <a:pt x="406" y="177514"/>
                    </a:cubicBezTo>
                    <a:cubicBezTo>
                      <a:pt x="406" y="162274"/>
                      <a:pt x="5486" y="144494"/>
                      <a:pt x="14376" y="131794"/>
                    </a:cubicBezTo>
                    <a:cubicBezTo>
                      <a:pt x="24536" y="119094"/>
                      <a:pt x="38506" y="107664"/>
                      <a:pt x="55016" y="103854"/>
                    </a:cubicBezTo>
                    <a:cubicBezTo>
                      <a:pt x="74066" y="100044"/>
                      <a:pt x="108356" y="105124"/>
                      <a:pt x="124866" y="117824"/>
                    </a:cubicBezTo>
                    <a:cubicBezTo>
                      <a:pt x="140106" y="131794"/>
                      <a:pt x="154076" y="163544"/>
                      <a:pt x="151536" y="183864"/>
                    </a:cubicBezTo>
                    <a:cubicBezTo>
                      <a:pt x="150266" y="205454"/>
                      <a:pt x="128676" y="233394"/>
                      <a:pt x="112166" y="243554"/>
                    </a:cubicBezTo>
                    <a:cubicBezTo>
                      <a:pt x="99466" y="252444"/>
                      <a:pt x="80416" y="254984"/>
                      <a:pt x="65176" y="252444"/>
                    </a:cubicBezTo>
                    <a:cubicBezTo>
                      <a:pt x="49936" y="249904"/>
                      <a:pt x="32156" y="241014"/>
                      <a:pt x="21996" y="229584"/>
                    </a:cubicBezTo>
                    <a:cubicBezTo>
                      <a:pt x="10566" y="219424"/>
                      <a:pt x="2946" y="201644"/>
                      <a:pt x="406" y="186404"/>
                    </a:cubicBezTo>
                    <a:cubicBezTo>
                      <a:pt x="-864" y="171164"/>
                      <a:pt x="406" y="155924"/>
                      <a:pt x="10566" y="139414"/>
                    </a:cubicBezTo>
                    <a:cubicBezTo>
                      <a:pt x="29616" y="105124"/>
                      <a:pt x="103276" y="39084"/>
                      <a:pt x="142646" y="17494"/>
                    </a:cubicBezTo>
                    <a:cubicBezTo>
                      <a:pt x="166776" y="4794"/>
                      <a:pt x="190906" y="-2826"/>
                      <a:pt x="211226" y="984"/>
                    </a:cubicBezTo>
                    <a:cubicBezTo>
                      <a:pt x="227736" y="4794"/>
                      <a:pt x="245516" y="18764"/>
                      <a:pt x="255676" y="32734"/>
                    </a:cubicBezTo>
                    <a:cubicBezTo>
                      <a:pt x="264566" y="46704"/>
                      <a:pt x="269646" y="68294"/>
                      <a:pt x="268376" y="84804"/>
                    </a:cubicBezTo>
                    <a:cubicBezTo>
                      <a:pt x="265836" y="101314"/>
                      <a:pt x="242976" y="133064"/>
                      <a:pt x="242976" y="133064"/>
                    </a:cubicBezTo>
                  </a:path>
                </a:pathLst>
              </a:custGeom>
              <a:solidFill>
                <a:srgbClr val="CFCFCF"/>
              </a:solidFill>
              <a:ln cap="sq">
                <a:noFill/>
                <a:prstDash val="solid"/>
                <a:miter/>
              </a:ln>
            </p:spPr>
            <p:txBody>
              <a:bodyPr/>
              <a:lstStyle/>
              <a:p>
                <a:endParaRPr lang="en-GB"/>
              </a:p>
            </p:txBody>
          </p:sp>
        </p:grpSp>
        <p:grpSp>
          <p:nvGrpSpPr>
            <p:cNvPr id="19" name="Group 19"/>
            <p:cNvGrpSpPr/>
            <p:nvPr/>
          </p:nvGrpSpPr>
          <p:grpSpPr>
            <a:xfrm>
              <a:off x="5046319" y="1305874"/>
              <a:ext cx="315758" cy="284514"/>
              <a:chOff x="0" y="0"/>
              <a:chExt cx="603250" cy="543560"/>
            </a:xfrm>
          </p:grpSpPr>
          <p:sp>
            <p:nvSpPr>
              <p:cNvPr id="20" name="Freeform 20"/>
              <p:cNvSpPr/>
              <p:nvPr/>
            </p:nvSpPr>
            <p:spPr>
              <a:xfrm>
                <a:off x="50557" y="50357"/>
                <a:ext cx="502191" cy="441373"/>
              </a:xfrm>
              <a:custGeom>
                <a:avLst/>
                <a:gdLst/>
                <a:ahLst/>
                <a:cxnLst/>
                <a:rect l="l" t="t" r="r" b="b"/>
                <a:pathLst>
                  <a:path w="502191" h="441373">
                    <a:moveTo>
                      <a:pt x="341873" y="414463"/>
                    </a:moveTo>
                    <a:cubicBezTo>
                      <a:pt x="166613" y="439863"/>
                      <a:pt x="147563" y="432243"/>
                      <a:pt x="125973" y="423353"/>
                    </a:cubicBezTo>
                    <a:cubicBezTo>
                      <a:pt x="105653" y="414463"/>
                      <a:pt x="85333" y="401763"/>
                      <a:pt x="68823" y="386523"/>
                    </a:cubicBezTo>
                    <a:cubicBezTo>
                      <a:pt x="52313" y="371283"/>
                      <a:pt x="37073" y="352233"/>
                      <a:pt x="26913" y="331913"/>
                    </a:cubicBezTo>
                    <a:cubicBezTo>
                      <a:pt x="15483" y="311593"/>
                      <a:pt x="7863" y="290003"/>
                      <a:pt x="4053" y="267143"/>
                    </a:cubicBezTo>
                    <a:cubicBezTo>
                      <a:pt x="243" y="245553"/>
                      <a:pt x="-1027" y="221423"/>
                      <a:pt x="2783" y="198563"/>
                    </a:cubicBezTo>
                    <a:cubicBezTo>
                      <a:pt x="5323" y="176973"/>
                      <a:pt x="12943" y="152843"/>
                      <a:pt x="23103" y="133793"/>
                    </a:cubicBezTo>
                    <a:cubicBezTo>
                      <a:pt x="33263" y="113473"/>
                      <a:pt x="47233" y="94423"/>
                      <a:pt x="63743" y="77913"/>
                    </a:cubicBezTo>
                    <a:cubicBezTo>
                      <a:pt x="80253" y="62673"/>
                      <a:pt x="99303" y="48703"/>
                      <a:pt x="119623" y="38543"/>
                    </a:cubicBezTo>
                    <a:cubicBezTo>
                      <a:pt x="139943" y="28383"/>
                      <a:pt x="162803" y="22033"/>
                      <a:pt x="185663" y="19493"/>
                    </a:cubicBezTo>
                    <a:cubicBezTo>
                      <a:pt x="208523" y="15683"/>
                      <a:pt x="232653" y="16953"/>
                      <a:pt x="254243" y="22033"/>
                    </a:cubicBezTo>
                    <a:cubicBezTo>
                      <a:pt x="277103" y="25843"/>
                      <a:pt x="298693" y="34733"/>
                      <a:pt x="319013" y="46163"/>
                    </a:cubicBezTo>
                    <a:cubicBezTo>
                      <a:pt x="338063" y="57593"/>
                      <a:pt x="357113" y="72833"/>
                      <a:pt x="371083" y="89343"/>
                    </a:cubicBezTo>
                    <a:cubicBezTo>
                      <a:pt x="386323" y="105853"/>
                      <a:pt x="399023" y="127443"/>
                      <a:pt x="407913" y="147763"/>
                    </a:cubicBezTo>
                    <a:cubicBezTo>
                      <a:pt x="416803" y="168083"/>
                      <a:pt x="421883" y="192213"/>
                      <a:pt x="424423" y="213803"/>
                    </a:cubicBezTo>
                    <a:cubicBezTo>
                      <a:pt x="425693" y="236663"/>
                      <a:pt x="423153" y="260793"/>
                      <a:pt x="418073" y="282383"/>
                    </a:cubicBezTo>
                    <a:cubicBezTo>
                      <a:pt x="411723" y="303973"/>
                      <a:pt x="401563" y="326833"/>
                      <a:pt x="390133" y="345883"/>
                    </a:cubicBezTo>
                    <a:cubicBezTo>
                      <a:pt x="377433" y="364933"/>
                      <a:pt x="360923" y="382713"/>
                      <a:pt x="343143" y="396683"/>
                    </a:cubicBezTo>
                    <a:cubicBezTo>
                      <a:pt x="325363" y="410653"/>
                      <a:pt x="305043" y="422083"/>
                      <a:pt x="283453" y="429703"/>
                    </a:cubicBezTo>
                    <a:cubicBezTo>
                      <a:pt x="261863" y="437323"/>
                      <a:pt x="239003" y="441133"/>
                      <a:pt x="216143" y="441133"/>
                    </a:cubicBezTo>
                    <a:cubicBezTo>
                      <a:pt x="193283" y="442403"/>
                      <a:pt x="169153" y="438593"/>
                      <a:pt x="147563" y="430973"/>
                    </a:cubicBezTo>
                    <a:cubicBezTo>
                      <a:pt x="125973" y="424623"/>
                      <a:pt x="105653" y="413193"/>
                      <a:pt x="86603" y="400493"/>
                    </a:cubicBezTo>
                    <a:cubicBezTo>
                      <a:pt x="68823" y="386523"/>
                      <a:pt x="52313" y="370013"/>
                      <a:pt x="38343" y="350963"/>
                    </a:cubicBezTo>
                    <a:cubicBezTo>
                      <a:pt x="25643" y="333183"/>
                      <a:pt x="15483" y="311593"/>
                      <a:pt x="9133" y="290003"/>
                    </a:cubicBezTo>
                    <a:cubicBezTo>
                      <a:pt x="2783" y="268413"/>
                      <a:pt x="-1027" y="244283"/>
                      <a:pt x="243" y="221423"/>
                    </a:cubicBezTo>
                    <a:cubicBezTo>
                      <a:pt x="1513" y="198563"/>
                      <a:pt x="6593" y="175703"/>
                      <a:pt x="14213" y="154113"/>
                    </a:cubicBezTo>
                    <a:cubicBezTo>
                      <a:pt x="21833" y="133793"/>
                      <a:pt x="34533" y="112203"/>
                      <a:pt x="48503" y="94423"/>
                    </a:cubicBezTo>
                    <a:cubicBezTo>
                      <a:pt x="62473" y="77913"/>
                      <a:pt x="80253" y="61403"/>
                      <a:pt x="100573" y="49973"/>
                    </a:cubicBezTo>
                    <a:cubicBezTo>
                      <a:pt x="119623" y="37273"/>
                      <a:pt x="137403" y="30923"/>
                      <a:pt x="162803" y="23303"/>
                    </a:cubicBezTo>
                    <a:cubicBezTo>
                      <a:pt x="198363" y="13143"/>
                      <a:pt x="260593" y="443"/>
                      <a:pt x="294883" y="443"/>
                    </a:cubicBezTo>
                    <a:cubicBezTo>
                      <a:pt x="315203" y="-827"/>
                      <a:pt x="326633" y="443"/>
                      <a:pt x="344413" y="6793"/>
                    </a:cubicBezTo>
                    <a:cubicBezTo>
                      <a:pt x="371083" y="14413"/>
                      <a:pt x="409183" y="32193"/>
                      <a:pt x="433313" y="53783"/>
                    </a:cubicBezTo>
                    <a:cubicBezTo>
                      <a:pt x="457443" y="75373"/>
                      <a:pt x="479033" y="112203"/>
                      <a:pt x="490463" y="137603"/>
                    </a:cubicBezTo>
                    <a:cubicBezTo>
                      <a:pt x="498083" y="155383"/>
                      <a:pt x="500623" y="166813"/>
                      <a:pt x="501893" y="187133"/>
                    </a:cubicBezTo>
                    <a:cubicBezTo>
                      <a:pt x="503163" y="213803"/>
                      <a:pt x="500623" y="255713"/>
                      <a:pt x="489193" y="286193"/>
                    </a:cubicBezTo>
                    <a:cubicBezTo>
                      <a:pt x="476493" y="316673"/>
                      <a:pt x="456173" y="347153"/>
                      <a:pt x="430773" y="368743"/>
                    </a:cubicBezTo>
                    <a:cubicBezTo>
                      <a:pt x="406643" y="390333"/>
                      <a:pt x="341873" y="414463"/>
                      <a:pt x="341873" y="414463"/>
                    </a:cubicBezTo>
                  </a:path>
                </a:pathLst>
              </a:custGeom>
              <a:solidFill>
                <a:srgbClr val="CFCFCF"/>
              </a:solidFill>
              <a:ln cap="sq">
                <a:noFill/>
                <a:prstDash val="solid"/>
                <a:miter/>
              </a:ln>
            </p:spPr>
            <p:txBody>
              <a:bodyPr/>
              <a:lstStyle/>
              <a:p>
                <a:endParaRPr lang="en-GB"/>
              </a:p>
            </p:txBody>
          </p:sp>
        </p:grpSp>
        <p:grpSp>
          <p:nvGrpSpPr>
            <p:cNvPr id="21" name="Group 21"/>
            <p:cNvGrpSpPr/>
            <p:nvPr/>
          </p:nvGrpSpPr>
          <p:grpSpPr>
            <a:xfrm>
              <a:off x="5047648" y="1085177"/>
              <a:ext cx="859525" cy="1113461"/>
              <a:chOff x="0" y="0"/>
              <a:chExt cx="1642110" cy="2127250"/>
            </a:xfrm>
          </p:grpSpPr>
          <p:sp>
            <p:nvSpPr>
              <p:cNvPr id="22" name="Freeform 22"/>
              <p:cNvSpPr/>
              <p:nvPr/>
            </p:nvSpPr>
            <p:spPr>
              <a:xfrm>
                <a:off x="47837" y="50358"/>
                <a:ext cx="1567418" cy="2065166"/>
              </a:xfrm>
              <a:custGeom>
                <a:avLst/>
                <a:gdLst/>
                <a:ahLst/>
                <a:cxnLst/>
                <a:rect l="l" t="t" r="r" b="b"/>
                <a:pathLst>
                  <a:path w="1567418" h="2065166">
                    <a:moveTo>
                      <a:pt x="366183" y="333182"/>
                    </a:moveTo>
                    <a:cubicBezTo>
                      <a:pt x="499533" y="451292"/>
                      <a:pt x="580813" y="460182"/>
                      <a:pt x="646853" y="497012"/>
                    </a:cubicBezTo>
                    <a:cubicBezTo>
                      <a:pt x="721783" y="541462"/>
                      <a:pt x="825923" y="601152"/>
                      <a:pt x="871643" y="676082"/>
                    </a:cubicBezTo>
                    <a:cubicBezTo>
                      <a:pt x="916093" y="745932"/>
                      <a:pt x="912283" y="842452"/>
                      <a:pt x="924983" y="925002"/>
                    </a:cubicBezTo>
                    <a:cubicBezTo>
                      <a:pt x="938953" y="1005012"/>
                      <a:pt x="961813" y="1082482"/>
                      <a:pt x="952923" y="1163762"/>
                    </a:cubicBezTo>
                    <a:cubicBezTo>
                      <a:pt x="941493" y="1255202"/>
                      <a:pt x="913553" y="1377122"/>
                      <a:pt x="850053" y="1445702"/>
                    </a:cubicBezTo>
                    <a:cubicBezTo>
                      <a:pt x="782743" y="1515552"/>
                      <a:pt x="620183" y="1534602"/>
                      <a:pt x="549063" y="1572702"/>
                    </a:cubicBezTo>
                    <a:cubicBezTo>
                      <a:pt x="507153" y="1595562"/>
                      <a:pt x="483023" y="1624772"/>
                      <a:pt x="455083" y="1637472"/>
                    </a:cubicBezTo>
                    <a:cubicBezTo>
                      <a:pt x="434763" y="1646362"/>
                      <a:pt x="420793" y="1648902"/>
                      <a:pt x="399203" y="1650172"/>
                    </a:cubicBezTo>
                    <a:cubicBezTo>
                      <a:pt x="368723" y="1652712"/>
                      <a:pt x="320463" y="1648902"/>
                      <a:pt x="286173" y="1636202"/>
                    </a:cubicBezTo>
                    <a:cubicBezTo>
                      <a:pt x="251883" y="1622232"/>
                      <a:pt x="217593" y="1598102"/>
                      <a:pt x="193463" y="1570162"/>
                    </a:cubicBezTo>
                    <a:cubicBezTo>
                      <a:pt x="169333" y="1543492"/>
                      <a:pt x="150283" y="1499042"/>
                      <a:pt x="141393" y="1469832"/>
                    </a:cubicBezTo>
                    <a:cubicBezTo>
                      <a:pt x="135043" y="1448242"/>
                      <a:pt x="133773" y="1431732"/>
                      <a:pt x="135043" y="1412682"/>
                    </a:cubicBezTo>
                    <a:cubicBezTo>
                      <a:pt x="135043" y="1393632"/>
                      <a:pt x="135043" y="1377122"/>
                      <a:pt x="141393" y="1355532"/>
                    </a:cubicBezTo>
                    <a:cubicBezTo>
                      <a:pt x="151553" y="1326322"/>
                      <a:pt x="162983" y="1281872"/>
                      <a:pt x="196003" y="1255202"/>
                    </a:cubicBezTo>
                    <a:cubicBezTo>
                      <a:pt x="242993" y="1215832"/>
                      <a:pt x="348403" y="1199322"/>
                      <a:pt x="430953" y="1182812"/>
                    </a:cubicBezTo>
                    <a:cubicBezTo>
                      <a:pt x="518583" y="1165032"/>
                      <a:pt x="623993" y="1181542"/>
                      <a:pt x="707813" y="1157412"/>
                    </a:cubicBezTo>
                    <a:cubicBezTo>
                      <a:pt x="786553" y="1133282"/>
                      <a:pt x="850053" y="1072322"/>
                      <a:pt x="922443" y="1044382"/>
                    </a:cubicBezTo>
                    <a:cubicBezTo>
                      <a:pt x="992293" y="1017712"/>
                      <a:pt x="1051983" y="987232"/>
                      <a:pt x="1131993" y="991042"/>
                    </a:cubicBezTo>
                    <a:cubicBezTo>
                      <a:pt x="1247563" y="996122"/>
                      <a:pt x="1483783" y="1048192"/>
                      <a:pt x="1542203" y="1134552"/>
                    </a:cubicBezTo>
                    <a:cubicBezTo>
                      <a:pt x="1589193" y="1205672"/>
                      <a:pt x="1562523" y="1344102"/>
                      <a:pt x="1526963" y="1422842"/>
                    </a:cubicBezTo>
                    <a:cubicBezTo>
                      <a:pt x="1495213" y="1496502"/>
                      <a:pt x="1403773" y="1604452"/>
                      <a:pt x="1354243" y="1598102"/>
                    </a:cubicBezTo>
                    <a:cubicBezTo>
                      <a:pt x="1302173" y="1591752"/>
                      <a:pt x="1210733" y="1393632"/>
                      <a:pt x="1223433" y="1382202"/>
                    </a:cubicBezTo>
                    <a:cubicBezTo>
                      <a:pt x="1237403" y="1369502"/>
                      <a:pt x="1417743" y="1471102"/>
                      <a:pt x="1446953" y="1543492"/>
                    </a:cubicBezTo>
                    <a:cubicBezTo>
                      <a:pt x="1477433" y="1614612"/>
                      <a:pt x="1435523" y="1728912"/>
                      <a:pt x="1403773" y="1810192"/>
                    </a:cubicBezTo>
                    <a:cubicBezTo>
                      <a:pt x="1374563" y="1888932"/>
                      <a:pt x="1341543" y="1985452"/>
                      <a:pt x="1266613" y="2026092"/>
                    </a:cubicBezTo>
                    <a:cubicBezTo>
                      <a:pt x="1171363" y="2078162"/>
                      <a:pt x="905933" y="2080702"/>
                      <a:pt x="833543" y="2018472"/>
                    </a:cubicBezTo>
                    <a:cubicBezTo>
                      <a:pt x="781473" y="1974022"/>
                      <a:pt x="815763" y="1878772"/>
                      <a:pt x="791633" y="1789872"/>
                    </a:cubicBezTo>
                    <a:cubicBezTo>
                      <a:pt x="756073" y="1656522"/>
                      <a:pt x="654473" y="1441892"/>
                      <a:pt x="622723" y="1304732"/>
                    </a:cubicBezTo>
                    <a:cubicBezTo>
                      <a:pt x="598593" y="1205672"/>
                      <a:pt x="597323" y="1144712"/>
                      <a:pt x="588433" y="1044382"/>
                    </a:cubicBezTo>
                    <a:cubicBezTo>
                      <a:pt x="574463" y="911032"/>
                      <a:pt x="573193" y="712912"/>
                      <a:pt x="559223" y="573212"/>
                    </a:cubicBezTo>
                    <a:cubicBezTo>
                      <a:pt x="547793" y="461452"/>
                      <a:pt x="516043" y="348422"/>
                      <a:pt x="514773" y="270952"/>
                    </a:cubicBezTo>
                    <a:cubicBezTo>
                      <a:pt x="514773" y="222692"/>
                      <a:pt x="522393" y="184592"/>
                      <a:pt x="532553" y="154112"/>
                    </a:cubicBezTo>
                    <a:cubicBezTo>
                      <a:pt x="538903" y="132522"/>
                      <a:pt x="549063" y="118552"/>
                      <a:pt x="560493" y="102042"/>
                    </a:cubicBezTo>
                    <a:cubicBezTo>
                      <a:pt x="571923" y="86802"/>
                      <a:pt x="583353" y="72832"/>
                      <a:pt x="601133" y="58862"/>
                    </a:cubicBezTo>
                    <a:cubicBezTo>
                      <a:pt x="626533" y="39812"/>
                      <a:pt x="676063" y="15682"/>
                      <a:pt x="706543" y="6792"/>
                    </a:cubicBezTo>
                    <a:cubicBezTo>
                      <a:pt x="729403" y="442"/>
                      <a:pt x="743373" y="-828"/>
                      <a:pt x="766233" y="442"/>
                    </a:cubicBezTo>
                    <a:cubicBezTo>
                      <a:pt x="797983" y="2982"/>
                      <a:pt x="851323" y="16952"/>
                      <a:pt x="880533" y="30922"/>
                    </a:cubicBezTo>
                    <a:cubicBezTo>
                      <a:pt x="900853" y="41082"/>
                      <a:pt x="912283" y="49972"/>
                      <a:pt x="927523" y="66482"/>
                    </a:cubicBezTo>
                    <a:cubicBezTo>
                      <a:pt x="950383" y="89342"/>
                      <a:pt x="979593" y="119822"/>
                      <a:pt x="992293" y="164272"/>
                    </a:cubicBezTo>
                    <a:cubicBezTo>
                      <a:pt x="1015153" y="241742"/>
                      <a:pt x="999913" y="429702"/>
                      <a:pt x="991023" y="503362"/>
                    </a:cubicBezTo>
                    <a:cubicBezTo>
                      <a:pt x="985943" y="537652"/>
                      <a:pt x="980863" y="556702"/>
                      <a:pt x="970703" y="579562"/>
                    </a:cubicBezTo>
                    <a:cubicBezTo>
                      <a:pt x="959273" y="603692"/>
                      <a:pt x="944033" y="627822"/>
                      <a:pt x="926253" y="646872"/>
                    </a:cubicBezTo>
                    <a:cubicBezTo>
                      <a:pt x="908473" y="665922"/>
                      <a:pt x="885613" y="683702"/>
                      <a:pt x="862753" y="696402"/>
                    </a:cubicBezTo>
                    <a:cubicBezTo>
                      <a:pt x="839893" y="707832"/>
                      <a:pt x="813223" y="717992"/>
                      <a:pt x="787823" y="721802"/>
                    </a:cubicBezTo>
                    <a:cubicBezTo>
                      <a:pt x="761153" y="726882"/>
                      <a:pt x="733213" y="726882"/>
                      <a:pt x="707813" y="723072"/>
                    </a:cubicBezTo>
                    <a:cubicBezTo>
                      <a:pt x="681143" y="719262"/>
                      <a:pt x="654473" y="710372"/>
                      <a:pt x="631613" y="698942"/>
                    </a:cubicBezTo>
                    <a:cubicBezTo>
                      <a:pt x="607483" y="686242"/>
                      <a:pt x="585893" y="669732"/>
                      <a:pt x="566843" y="650682"/>
                    </a:cubicBezTo>
                    <a:cubicBezTo>
                      <a:pt x="549063" y="631632"/>
                      <a:pt x="532553" y="608772"/>
                      <a:pt x="521123" y="584642"/>
                    </a:cubicBezTo>
                    <a:cubicBezTo>
                      <a:pt x="509693" y="561782"/>
                      <a:pt x="502073" y="533842"/>
                      <a:pt x="499533" y="508442"/>
                    </a:cubicBezTo>
                    <a:cubicBezTo>
                      <a:pt x="495723" y="481772"/>
                      <a:pt x="496993" y="453832"/>
                      <a:pt x="503343" y="428432"/>
                    </a:cubicBezTo>
                    <a:cubicBezTo>
                      <a:pt x="508423" y="403032"/>
                      <a:pt x="518583" y="376362"/>
                      <a:pt x="531283" y="353502"/>
                    </a:cubicBezTo>
                    <a:cubicBezTo>
                      <a:pt x="545253" y="330642"/>
                      <a:pt x="563033" y="309052"/>
                      <a:pt x="582083" y="292542"/>
                    </a:cubicBezTo>
                    <a:cubicBezTo>
                      <a:pt x="602403" y="274762"/>
                      <a:pt x="626533" y="260792"/>
                      <a:pt x="650663" y="250632"/>
                    </a:cubicBezTo>
                    <a:cubicBezTo>
                      <a:pt x="674793" y="240472"/>
                      <a:pt x="702733" y="234122"/>
                      <a:pt x="728133" y="231582"/>
                    </a:cubicBezTo>
                    <a:cubicBezTo>
                      <a:pt x="754803" y="230312"/>
                      <a:pt x="782743" y="232852"/>
                      <a:pt x="808143" y="240472"/>
                    </a:cubicBezTo>
                    <a:cubicBezTo>
                      <a:pt x="833543" y="246822"/>
                      <a:pt x="858943" y="258252"/>
                      <a:pt x="880533" y="272222"/>
                    </a:cubicBezTo>
                    <a:cubicBezTo>
                      <a:pt x="903393" y="287462"/>
                      <a:pt x="923713" y="306512"/>
                      <a:pt x="940223" y="326832"/>
                    </a:cubicBezTo>
                    <a:cubicBezTo>
                      <a:pt x="955463" y="348422"/>
                      <a:pt x="969433" y="372552"/>
                      <a:pt x="978323" y="396682"/>
                    </a:cubicBezTo>
                    <a:cubicBezTo>
                      <a:pt x="987213" y="422082"/>
                      <a:pt x="991023" y="450022"/>
                      <a:pt x="992293" y="476692"/>
                    </a:cubicBezTo>
                    <a:cubicBezTo>
                      <a:pt x="992293" y="502092"/>
                      <a:pt x="988483" y="530032"/>
                      <a:pt x="979593" y="555432"/>
                    </a:cubicBezTo>
                    <a:cubicBezTo>
                      <a:pt x="971973" y="579562"/>
                      <a:pt x="959273" y="604962"/>
                      <a:pt x="942763" y="626552"/>
                    </a:cubicBezTo>
                    <a:cubicBezTo>
                      <a:pt x="927523" y="646872"/>
                      <a:pt x="907203" y="667192"/>
                      <a:pt x="885613" y="682432"/>
                    </a:cubicBezTo>
                    <a:cubicBezTo>
                      <a:pt x="864023" y="696402"/>
                      <a:pt x="838623" y="709102"/>
                      <a:pt x="813223" y="716722"/>
                    </a:cubicBezTo>
                    <a:cubicBezTo>
                      <a:pt x="787823" y="723072"/>
                      <a:pt x="759883" y="726882"/>
                      <a:pt x="734483" y="725612"/>
                    </a:cubicBezTo>
                    <a:cubicBezTo>
                      <a:pt x="707813" y="724342"/>
                      <a:pt x="679873" y="719262"/>
                      <a:pt x="655743" y="709102"/>
                    </a:cubicBezTo>
                    <a:cubicBezTo>
                      <a:pt x="631613" y="700212"/>
                      <a:pt x="607483" y="686242"/>
                      <a:pt x="587163" y="668462"/>
                    </a:cubicBezTo>
                    <a:cubicBezTo>
                      <a:pt x="566843" y="651952"/>
                      <a:pt x="547793" y="630362"/>
                      <a:pt x="533823" y="608772"/>
                    </a:cubicBezTo>
                    <a:cubicBezTo>
                      <a:pt x="521123" y="585912"/>
                      <a:pt x="509693" y="560512"/>
                      <a:pt x="503343" y="535112"/>
                    </a:cubicBezTo>
                    <a:cubicBezTo>
                      <a:pt x="498263" y="508442"/>
                      <a:pt x="495723" y="484312"/>
                      <a:pt x="498263" y="455102"/>
                    </a:cubicBezTo>
                    <a:cubicBezTo>
                      <a:pt x="502073" y="417002"/>
                      <a:pt x="524933" y="370012"/>
                      <a:pt x="528743" y="329372"/>
                    </a:cubicBezTo>
                    <a:cubicBezTo>
                      <a:pt x="531283" y="290002"/>
                      <a:pt x="510963" y="249362"/>
                      <a:pt x="517313" y="211262"/>
                    </a:cubicBezTo>
                    <a:cubicBezTo>
                      <a:pt x="522393" y="174432"/>
                      <a:pt x="543983" y="129982"/>
                      <a:pt x="560493" y="102042"/>
                    </a:cubicBezTo>
                    <a:cubicBezTo>
                      <a:pt x="573193" y="82992"/>
                      <a:pt x="583353" y="72832"/>
                      <a:pt x="601133" y="58862"/>
                    </a:cubicBezTo>
                    <a:cubicBezTo>
                      <a:pt x="626533" y="39812"/>
                      <a:pt x="669713" y="14412"/>
                      <a:pt x="706543" y="6792"/>
                    </a:cubicBezTo>
                    <a:cubicBezTo>
                      <a:pt x="744643" y="-2098"/>
                      <a:pt x="787823" y="-828"/>
                      <a:pt x="824653" y="9332"/>
                    </a:cubicBezTo>
                    <a:cubicBezTo>
                      <a:pt x="861483" y="19492"/>
                      <a:pt x="903393" y="46162"/>
                      <a:pt x="927523" y="66482"/>
                    </a:cubicBezTo>
                    <a:cubicBezTo>
                      <a:pt x="945303" y="80452"/>
                      <a:pt x="955463" y="95692"/>
                      <a:pt x="966893" y="110932"/>
                    </a:cubicBezTo>
                    <a:cubicBezTo>
                      <a:pt x="977053" y="127442"/>
                      <a:pt x="994833" y="163002"/>
                      <a:pt x="992293" y="164272"/>
                    </a:cubicBezTo>
                    <a:cubicBezTo>
                      <a:pt x="989753" y="166812"/>
                      <a:pt x="949113" y="108392"/>
                      <a:pt x="944033" y="112202"/>
                    </a:cubicBezTo>
                    <a:cubicBezTo>
                      <a:pt x="932603" y="118552"/>
                      <a:pt x="1007533" y="256982"/>
                      <a:pt x="1029123" y="366202"/>
                    </a:cubicBezTo>
                    <a:cubicBezTo>
                      <a:pt x="1068493" y="552892"/>
                      <a:pt x="1055793" y="963102"/>
                      <a:pt x="1093893" y="1138362"/>
                    </a:cubicBezTo>
                    <a:cubicBezTo>
                      <a:pt x="1112943" y="1233612"/>
                      <a:pt x="1138343" y="1280602"/>
                      <a:pt x="1167553" y="1350452"/>
                    </a:cubicBezTo>
                    <a:cubicBezTo>
                      <a:pt x="1196763" y="1422842"/>
                      <a:pt x="1255183" y="1490152"/>
                      <a:pt x="1270423" y="1563812"/>
                    </a:cubicBezTo>
                    <a:cubicBezTo>
                      <a:pt x="1284393" y="1634932"/>
                      <a:pt x="1303443" y="1741612"/>
                      <a:pt x="1258993" y="1783522"/>
                    </a:cubicBezTo>
                    <a:cubicBezTo>
                      <a:pt x="1199303" y="1840672"/>
                      <a:pt x="888153" y="1835592"/>
                      <a:pt x="861483" y="1787332"/>
                    </a:cubicBezTo>
                    <a:cubicBezTo>
                      <a:pt x="839893" y="1747962"/>
                      <a:pt x="971973" y="1571432"/>
                      <a:pt x="992293" y="1577782"/>
                    </a:cubicBezTo>
                    <a:cubicBezTo>
                      <a:pt x="1010073" y="1584132"/>
                      <a:pt x="1006263" y="1786062"/>
                      <a:pt x="983403" y="1793682"/>
                    </a:cubicBezTo>
                    <a:cubicBezTo>
                      <a:pt x="959273" y="1801302"/>
                      <a:pt x="870373" y="1690812"/>
                      <a:pt x="851323" y="1623502"/>
                    </a:cubicBezTo>
                    <a:cubicBezTo>
                      <a:pt x="829733" y="1544762"/>
                      <a:pt x="837353" y="1408872"/>
                      <a:pt x="884343" y="1342832"/>
                    </a:cubicBezTo>
                    <a:cubicBezTo>
                      <a:pt x="930063" y="1279332"/>
                      <a:pt x="1057063" y="1212022"/>
                      <a:pt x="1120563" y="1229802"/>
                    </a:cubicBezTo>
                    <a:cubicBezTo>
                      <a:pt x="1184063" y="1248852"/>
                      <a:pt x="1283123" y="1416492"/>
                      <a:pt x="1262803" y="1464752"/>
                    </a:cubicBezTo>
                    <a:cubicBezTo>
                      <a:pt x="1245023" y="1510472"/>
                      <a:pt x="1107863" y="1497772"/>
                      <a:pt x="1031663" y="1523172"/>
                    </a:cubicBezTo>
                    <a:cubicBezTo>
                      <a:pt x="951653" y="1549842"/>
                      <a:pt x="876723" y="1615882"/>
                      <a:pt x="795443" y="1624772"/>
                    </a:cubicBezTo>
                    <a:cubicBezTo>
                      <a:pt x="715433" y="1632392"/>
                      <a:pt x="610023" y="1561272"/>
                      <a:pt x="549063" y="1572702"/>
                    </a:cubicBezTo>
                    <a:cubicBezTo>
                      <a:pt x="508423" y="1581592"/>
                      <a:pt x="489373" y="1624772"/>
                      <a:pt x="455083" y="1637472"/>
                    </a:cubicBezTo>
                    <a:cubicBezTo>
                      <a:pt x="420793" y="1650172"/>
                      <a:pt x="372533" y="1652712"/>
                      <a:pt x="342053" y="1650172"/>
                    </a:cubicBezTo>
                    <a:cubicBezTo>
                      <a:pt x="320463" y="1648902"/>
                      <a:pt x="306493" y="1645092"/>
                      <a:pt x="286173" y="1636202"/>
                    </a:cubicBezTo>
                    <a:cubicBezTo>
                      <a:pt x="258233" y="1623502"/>
                      <a:pt x="217593" y="1598102"/>
                      <a:pt x="193463" y="1570162"/>
                    </a:cubicBezTo>
                    <a:cubicBezTo>
                      <a:pt x="169333" y="1543492"/>
                      <a:pt x="149013" y="1505392"/>
                      <a:pt x="141393" y="1469832"/>
                    </a:cubicBezTo>
                    <a:cubicBezTo>
                      <a:pt x="132503" y="1434272"/>
                      <a:pt x="136313" y="1386012"/>
                      <a:pt x="141393" y="1355532"/>
                    </a:cubicBezTo>
                    <a:cubicBezTo>
                      <a:pt x="146473" y="1333942"/>
                      <a:pt x="150283" y="1322512"/>
                      <a:pt x="162983" y="1302192"/>
                    </a:cubicBezTo>
                    <a:cubicBezTo>
                      <a:pt x="184573" y="1266632"/>
                      <a:pt x="229023" y="1204402"/>
                      <a:pt x="278553" y="1171382"/>
                    </a:cubicBezTo>
                    <a:cubicBezTo>
                      <a:pt x="334433" y="1135822"/>
                      <a:pt x="430953" y="1147252"/>
                      <a:pt x="483023" y="1105342"/>
                    </a:cubicBezTo>
                    <a:cubicBezTo>
                      <a:pt x="535093" y="1063432"/>
                      <a:pt x="607483" y="968182"/>
                      <a:pt x="590973" y="923732"/>
                    </a:cubicBezTo>
                    <a:cubicBezTo>
                      <a:pt x="573193" y="874202"/>
                      <a:pt x="416983" y="874202"/>
                      <a:pt x="339513" y="838642"/>
                    </a:cubicBezTo>
                    <a:cubicBezTo>
                      <a:pt x="268393" y="805622"/>
                      <a:pt x="196003" y="763712"/>
                      <a:pt x="141393" y="719262"/>
                    </a:cubicBezTo>
                    <a:cubicBezTo>
                      <a:pt x="95673" y="679892"/>
                      <a:pt x="49953" y="624012"/>
                      <a:pt x="28363" y="590992"/>
                    </a:cubicBezTo>
                    <a:cubicBezTo>
                      <a:pt x="15663" y="571942"/>
                      <a:pt x="11853" y="563052"/>
                      <a:pt x="6773" y="544002"/>
                    </a:cubicBezTo>
                    <a:cubicBezTo>
                      <a:pt x="1693" y="516062"/>
                      <a:pt x="-3387" y="474152"/>
                      <a:pt x="2963" y="441132"/>
                    </a:cubicBezTo>
                    <a:cubicBezTo>
                      <a:pt x="9313" y="409382"/>
                      <a:pt x="29633" y="371282"/>
                      <a:pt x="46143" y="348422"/>
                    </a:cubicBezTo>
                    <a:cubicBezTo>
                      <a:pt x="57573" y="331912"/>
                      <a:pt x="66463" y="323022"/>
                      <a:pt x="82973" y="312862"/>
                    </a:cubicBezTo>
                    <a:cubicBezTo>
                      <a:pt x="105833" y="296352"/>
                      <a:pt x="143933" y="277302"/>
                      <a:pt x="176953" y="272222"/>
                    </a:cubicBezTo>
                    <a:cubicBezTo>
                      <a:pt x="209973" y="265872"/>
                      <a:pt x="246803" y="268412"/>
                      <a:pt x="278553" y="278572"/>
                    </a:cubicBezTo>
                    <a:cubicBezTo>
                      <a:pt x="310303" y="290002"/>
                      <a:pt x="366183" y="333182"/>
                      <a:pt x="366183" y="333182"/>
                    </a:cubicBezTo>
                  </a:path>
                </a:pathLst>
              </a:custGeom>
              <a:solidFill>
                <a:srgbClr val="CFCFCF"/>
              </a:solidFill>
              <a:ln cap="sq">
                <a:noFill/>
                <a:prstDash val="solid"/>
                <a:miter/>
              </a:ln>
            </p:spPr>
            <p:txBody>
              <a:bodyPr/>
              <a:lstStyle/>
              <a:p>
                <a:endParaRPr lang="en-GB"/>
              </a:p>
            </p:txBody>
          </p:sp>
        </p:grpSp>
        <p:grpSp>
          <p:nvGrpSpPr>
            <p:cNvPr id="23" name="Group 23"/>
            <p:cNvGrpSpPr/>
            <p:nvPr/>
          </p:nvGrpSpPr>
          <p:grpSpPr>
            <a:xfrm>
              <a:off x="5172622" y="905693"/>
              <a:ext cx="426771" cy="381568"/>
              <a:chOff x="0" y="0"/>
              <a:chExt cx="815340" cy="728980"/>
            </a:xfrm>
          </p:grpSpPr>
          <p:sp>
            <p:nvSpPr>
              <p:cNvPr id="24" name="Freeform 24"/>
              <p:cNvSpPr/>
              <p:nvPr/>
            </p:nvSpPr>
            <p:spPr>
              <a:xfrm>
                <a:off x="50342" y="50557"/>
                <a:ext cx="714774" cy="627623"/>
              </a:xfrm>
              <a:custGeom>
                <a:avLst/>
                <a:gdLst/>
                <a:ahLst/>
                <a:cxnLst/>
                <a:rect l="l" t="t" r="r" b="b"/>
                <a:pathLst>
                  <a:path w="714774" h="627623">
                    <a:moveTo>
                      <a:pt x="414478" y="608573"/>
                    </a:moveTo>
                    <a:cubicBezTo>
                      <a:pt x="284938" y="541263"/>
                      <a:pt x="79198" y="397753"/>
                      <a:pt x="33478" y="336793"/>
                    </a:cubicBezTo>
                    <a:cubicBezTo>
                      <a:pt x="13158" y="311393"/>
                      <a:pt x="10618" y="293613"/>
                      <a:pt x="5538" y="270753"/>
                    </a:cubicBezTo>
                    <a:cubicBezTo>
                      <a:pt x="458" y="247893"/>
                      <a:pt x="-812" y="223763"/>
                      <a:pt x="458" y="199633"/>
                    </a:cubicBezTo>
                    <a:cubicBezTo>
                      <a:pt x="2998" y="176773"/>
                      <a:pt x="9348" y="152643"/>
                      <a:pt x="18238" y="131053"/>
                    </a:cubicBezTo>
                    <a:cubicBezTo>
                      <a:pt x="28398" y="109463"/>
                      <a:pt x="42368" y="89143"/>
                      <a:pt x="57608" y="71363"/>
                    </a:cubicBezTo>
                    <a:cubicBezTo>
                      <a:pt x="74118" y="53583"/>
                      <a:pt x="93168" y="38343"/>
                      <a:pt x="113488" y="26913"/>
                    </a:cubicBezTo>
                    <a:cubicBezTo>
                      <a:pt x="135078" y="15483"/>
                      <a:pt x="157938" y="7863"/>
                      <a:pt x="180798" y="4053"/>
                    </a:cubicBezTo>
                    <a:cubicBezTo>
                      <a:pt x="203658" y="-1027"/>
                      <a:pt x="229058" y="-1027"/>
                      <a:pt x="251918" y="2783"/>
                    </a:cubicBezTo>
                    <a:cubicBezTo>
                      <a:pt x="276048" y="6593"/>
                      <a:pt x="298908" y="14213"/>
                      <a:pt x="320498" y="24373"/>
                    </a:cubicBezTo>
                    <a:cubicBezTo>
                      <a:pt x="340818" y="34533"/>
                      <a:pt x="361138" y="49773"/>
                      <a:pt x="377648" y="66283"/>
                    </a:cubicBezTo>
                    <a:cubicBezTo>
                      <a:pt x="394158" y="82793"/>
                      <a:pt x="408128" y="104383"/>
                      <a:pt x="418288" y="124703"/>
                    </a:cubicBezTo>
                    <a:cubicBezTo>
                      <a:pt x="428448" y="146293"/>
                      <a:pt x="436068" y="170423"/>
                      <a:pt x="438608" y="193283"/>
                    </a:cubicBezTo>
                    <a:cubicBezTo>
                      <a:pt x="441148" y="216143"/>
                      <a:pt x="441148" y="241543"/>
                      <a:pt x="436068" y="264403"/>
                    </a:cubicBezTo>
                    <a:cubicBezTo>
                      <a:pt x="430988" y="287263"/>
                      <a:pt x="422098" y="311393"/>
                      <a:pt x="410668" y="331713"/>
                    </a:cubicBezTo>
                    <a:cubicBezTo>
                      <a:pt x="399238" y="352033"/>
                      <a:pt x="382728" y="371083"/>
                      <a:pt x="364948" y="386323"/>
                    </a:cubicBezTo>
                    <a:cubicBezTo>
                      <a:pt x="347168" y="401563"/>
                      <a:pt x="326848" y="414263"/>
                      <a:pt x="305258" y="424423"/>
                    </a:cubicBezTo>
                    <a:cubicBezTo>
                      <a:pt x="282398" y="433313"/>
                      <a:pt x="258268" y="438393"/>
                      <a:pt x="235408" y="439663"/>
                    </a:cubicBezTo>
                    <a:cubicBezTo>
                      <a:pt x="211278" y="442203"/>
                      <a:pt x="187148" y="439663"/>
                      <a:pt x="164288" y="433313"/>
                    </a:cubicBezTo>
                    <a:cubicBezTo>
                      <a:pt x="141428" y="428233"/>
                      <a:pt x="118568" y="418073"/>
                      <a:pt x="99518" y="404103"/>
                    </a:cubicBezTo>
                    <a:cubicBezTo>
                      <a:pt x="79198" y="391403"/>
                      <a:pt x="61418" y="374893"/>
                      <a:pt x="46178" y="355843"/>
                    </a:cubicBezTo>
                    <a:cubicBezTo>
                      <a:pt x="32208" y="338063"/>
                      <a:pt x="20778" y="316473"/>
                      <a:pt x="11888" y="293613"/>
                    </a:cubicBezTo>
                    <a:cubicBezTo>
                      <a:pt x="4268" y="272023"/>
                      <a:pt x="458" y="246623"/>
                      <a:pt x="458" y="223763"/>
                    </a:cubicBezTo>
                    <a:cubicBezTo>
                      <a:pt x="-812" y="199633"/>
                      <a:pt x="2998" y="175503"/>
                      <a:pt x="10618" y="152643"/>
                    </a:cubicBezTo>
                    <a:cubicBezTo>
                      <a:pt x="16968" y="131053"/>
                      <a:pt x="28398" y="108193"/>
                      <a:pt x="42368" y="89143"/>
                    </a:cubicBezTo>
                    <a:cubicBezTo>
                      <a:pt x="56338" y="71363"/>
                      <a:pt x="74118" y="53583"/>
                      <a:pt x="93168" y="39613"/>
                    </a:cubicBezTo>
                    <a:cubicBezTo>
                      <a:pt x="113488" y="26913"/>
                      <a:pt x="135078" y="15483"/>
                      <a:pt x="157938" y="9133"/>
                    </a:cubicBezTo>
                    <a:cubicBezTo>
                      <a:pt x="180798" y="2783"/>
                      <a:pt x="204928" y="-1027"/>
                      <a:pt x="229058" y="243"/>
                    </a:cubicBezTo>
                    <a:cubicBezTo>
                      <a:pt x="251918" y="1513"/>
                      <a:pt x="276048" y="6593"/>
                      <a:pt x="298908" y="14213"/>
                    </a:cubicBezTo>
                    <a:cubicBezTo>
                      <a:pt x="320498" y="23103"/>
                      <a:pt x="342088" y="35803"/>
                      <a:pt x="359868" y="51043"/>
                    </a:cubicBezTo>
                    <a:cubicBezTo>
                      <a:pt x="378918" y="65013"/>
                      <a:pt x="383998" y="84063"/>
                      <a:pt x="406858" y="104383"/>
                    </a:cubicBezTo>
                    <a:cubicBezTo>
                      <a:pt x="452578" y="143753"/>
                      <a:pt x="593548" y="216143"/>
                      <a:pt x="636728" y="250433"/>
                    </a:cubicBezTo>
                    <a:cubicBezTo>
                      <a:pt x="654508" y="265673"/>
                      <a:pt x="660858" y="270753"/>
                      <a:pt x="672288" y="287263"/>
                    </a:cubicBezTo>
                    <a:cubicBezTo>
                      <a:pt x="687528" y="310123"/>
                      <a:pt x="706578" y="346953"/>
                      <a:pt x="712928" y="379973"/>
                    </a:cubicBezTo>
                    <a:cubicBezTo>
                      <a:pt x="718008" y="411723"/>
                      <a:pt x="711658" y="454903"/>
                      <a:pt x="705308" y="481573"/>
                    </a:cubicBezTo>
                    <a:cubicBezTo>
                      <a:pt x="700228" y="500623"/>
                      <a:pt x="692608" y="513323"/>
                      <a:pt x="683718" y="527293"/>
                    </a:cubicBezTo>
                    <a:cubicBezTo>
                      <a:pt x="674828" y="542533"/>
                      <a:pt x="665938" y="555233"/>
                      <a:pt x="651968" y="567933"/>
                    </a:cubicBezTo>
                    <a:cubicBezTo>
                      <a:pt x="630378" y="585713"/>
                      <a:pt x="589738" y="609843"/>
                      <a:pt x="564338" y="618733"/>
                    </a:cubicBezTo>
                    <a:cubicBezTo>
                      <a:pt x="545288" y="625083"/>
                      <a:pt x="533858" y="627623"/>
                      <a:pt x="513538" y="627623"/>
                    </a:cubicBezTo>
                    <a:cubicBezTo>
                      <a:pt x="485598" y="627623"/>
                      <a:pt x="414478" y="608573"/>
                      <a:pt x="414478" y="608573"/>
                    </a:cubicBezTo>
                  </a:path>
                </a:pathLst>
              </a:custGeom>
              <a:solidFill>
                <a:srgbClr val="CFCFCF"/>
              </a:solidFill>
              <a:ln cap="sq">
                <a:noFill/>
                <a:prstDash val="solid"/>
                <a:miter/>
              </a:ln>
            </p:spPr>
            <p:txBody>
              <a:bodyPr/>
              <a:lstStyle/>
              <a:p>
                <a:endParaRPr lang="en-GB"/>
              </a:p>
            </p:txBody>
          </p:sp>
        </p:grpSp>
        <p:grpSp>
          <p:nvGrpSpPr>
            <p:cNvPr id="25" name="Group 25"/>
            <p:cNvGrpSpPr/>
            <p:nvPr/>
          </p:nvGrpSpPr>
          <p:grpSpPr>
            <a:xfrm>
              <a:off x="5415921" y="1113096"/>
              <a:ext cx="1156670" cy="1195890"/>
              <a:chOff x="0" y="0"/>
              <a:chExt cx="2209800" cy="2284730"/>
            </a:xfrm>
          </p:grpSpPr>
          <p:sp>
            <p:nvSpPr>
              <p:cNvPr id="26" name="Freeform 26"/>
              <p:cNvSpPr/>
              <p:nvPr/>
            </p:nvSpPr>
            <p:spPr>
              <a:xfrm>
                <a:off x="50800" y="50800"/>
                <a:ext cx="2116479" cy="2183628"/>
              </a:xfrm>
              <a:custGeom>
                <a:avLst/>
                <a:gdLst/>
                <a:ahLst/>
                <a:cxnLst/>
                <a:rect l="l" t="t" r="r" b="b"/>
                <a:pathLst>
                  <a:path w="2116479" h="2183628">
                    <a:moveTo>
                      <a:pt x="0" y="1938020"/>
                    </a:moveTo>
                    <a:cubicBezTo>
                      <a:pt x="0" y="1898650"/>
                      <a:pt x="1270" y="1879600"/>
                      <a:pt x="1270" y="1879600"/>
                    </a:cubicBezTo>
                    <a:cubicBezTo>
                      <a:pt x="1270" y="1878330"/>
                      <a:pt x="6350" y="1859280"/>
                      <a:pt x="8890" y="1850390"/>
                    </a:cubicBezTo>
                    <a:cubicBezTo>
                      <a:pt x="10160" y="1840230"/>
                      <a:pt x="15240" y="1822450"/>
                      <a:pt x="15240" y="1821180"/>
                    </a:cubicBezTo>
                    <a:cubicBezTo>
                      <a:pt x="15240" y="1821180"/>
                      <a:pt x="25400" y="1803400"/>
                      <a:pt x="29210" y="1795780"/>
                    </a:cubicBezTo>
                    <a:cubicBezTo>
                      <a:pt x="34290" y="1786890"/>
                      <a:pt x="43180" y="1769110"/>
                      <a:pt x="44450" y="1769110"/>
                    </a:cubicBezTo>
                    <a:cubicBezTo>
                      <a:pt x="44450" y="1769110"/>
                      <a:pt x="57150" y="1753870"/>
                      <a:pt x="63500" y="1747520"/>
                    </a:cubicBezTo>
                    <a:cubicBezTo>
                      <a:pt x="71120" y="1739900"/>
                      <a:pt x="83820" y="1724660"/>
                      <a:pt x="83820" y="1724660"/>
                    </a:cubicBezTo>
                    <a:cubicBezTo>
                      <a:pt x="83820" y="1724660"/>
                      <a:pt x="100330" y="1713230"/>
                      <a:pt x="107950" y="1708150"/>
                    </a:cubicBezTo>
                    <a:cubicBezTo>
                      <a:pt x="116840" y="1703070"/>
                      <a:pt x="133350" y="1691640"/>
                      <a:pt x="133350" y="1691640"/>
                    </a:cubicBezTo>
                    <a:cubicBezTo>
                      <a:pt x="133350" y="1691640"/>
                      <a:pt x="152400" y="1685290"/>
                      <a:pt x="161290" y="1681480"/>
                    </a:cubicBezTo>
                    <a:cubicBezTo>
                      <a:pt x="170180" y="1677670"/>
                      <a:pt x="189230" y="1671320"/>
                      <a:pt x="189230" y="1671320"/>
                    </a:cubicBezTo>
                    <a:cubicBezTo>
                      <a:pt x="189230" y="1671320"/>
                      <a:pt x="208280" y="1668780"/>
                      <a:pt x="218440" y="1667510"/>
                    </a:cubicBezTo>
                    <a:cubicBezTo>
                      <a:pt x="228600" y="1666240"/>
                      <a:pt x="247650" y="1664970"/>
                      <a:pt x="247650" y="1664970"/>
                    </a:cubicBezTo>
                    <a:cubicBezTo>
                      <a:pt x="248920" y="1664970"/>
                      <a:pt x="248920" y="1664970"/>
                      <a:pt x="248920" y="1664970"/>
                    </a:cubicBezTo>
                    <a:cubicBezTo>
                      <a:pt x="248920" y="1664970"/>
                      <a:pt x="267970" y="1667510"/>
                      <a:pt x="278130" y="1668780"/>
                    </a:cubicBezTo>
                    <a:cubicBezTo>
                      <a:pt x="287020" y="1670050"/>
                      <a:pt x="306070" y="1672590"/>
                      <a:pt x="307340" y="1672590"/>
                    </a:cubicBezTo>
                    <a:cubicBezTo>
                      <a:pt x="308610" y="1672590"/>
                      <a:pt x="483870" y="1604010"/>
                      <a:pt x="571500" y="1576070"/>
                    </a:cubicBezTo>
                    <a:cubicBezTo>
                      <a:pt x="659130" y="1546860"/>
                      <a:pt x="770890" y="1521460"/>
                      <a:pt x="833120" y="1499870"/>
                    </a:cubicBezTo>
                    <a:cubicBezTo>
                      <a:pt x="867410" y="1487170"/>
                      <a:pt x="913130" y="1469390"/>
                      <a:pt x="911860" y="1465580"/>
                    </a:cubicBezTo>
                    <a:cubicBezTo>
                      <a:pt x="911860" y="1464310"/>
                      <a:pt x="909320" y="1465580"/>
                      <a:pt x="906780" y="1464310"/>
                    </a:cubicBezTo>
                    <a:cubicBezTo>
                      <a:pt x="900430" y="1463040"/>
                      <a:pt x="880110" y="1457960"/>
                      <a:pt x="878840" y="1457960"/>
                    </a:cubicBezTo>
                    <a:cubicBezTo>
                      <a:pt x="878840" y="1457960"/>
                      <a:pt x="862330" y="1449070"/>
                      <a:pt x="854710" y="1443990"/>
                    </a:cubicBezTo>
                    <a:cubicBezTo>
                      <a:pt x="845820" y="1440180"/>
                      <a:pt x="829310" y="1431290"/>
                      <a:pt x="829310" y="1431290"/>
                    </a:cubicBezTo>
                    <a:cubicBezTo>
                      <a:pt x="829310" y="1431290"/>
                      <a:pt x="815340" y="1418590"/>
                      <a:pt x="807720" y="1412240"/>
                    </a:cubicBezTo>
                    <a:cubicBezTo>
                      <a:pt x="801370" y="1407160"/>
                      <a:pt x="787400" y="1394460"/>
                      <a:pt x="787400" y="1394460"/>
                    </a:cubicBezTo>
                    <a:cubicBezTo>
                      <a:pt x="787400" y="1393190"/>
                      <a:pt x="775970" y="1379220"/>
                      <a:pt x="770890" y="1370330"/>
                    </a:cubicBezTo>
                    <a:cubicBezTo>
                      <a:pt x="765810" y="1362710"/>
                      <a:pt x="755650" y="1347470"/>
                      <a:pt x="755650" y="1347470"/>
                    </a:cubicBezTo>
                    <a:cubicBezTo>
                      <a:pt x="754380" y="1347470"/>
                      <a:pt x="748030" y="1329690"/>
                      <a:pt x="745490" y="1320800"/>
                    </a:cubicBezTo>
                    <a:cubicBezTo>
                      <a:pt x="741680" y="1313180"/>
                      <a:pt x="735330" y="1295400"/>
                      <a:pt x="735330" y="1295400"/>
                    </a:cubicBezTo>
                    <a:cubicBezTo>
                      <a:pt x="735330" y="1294130"/>
                      <a:pt x="732790" y="1276350"/>
                      <a:pt x="731520" y="1267460"/>
                    </a:cubicBezTo>
                    <a:cubicBezTo>
                      <a:pt x="730250" y="1257300"/>
                      <a:pt x="728980" y="1239520"/>
                      <a:pt x="728980" y="1239520"/>
                    </a:cubicBezTo>
                    <a:cubicBezTo>
                      <a:pt x="728980" y="1238250"/>
                      <a:pt x="730250" y="1220470"/>
                      <a:pt x="731520" y="1211580"/>
                    </a:cubicBezTo>
                    <a:cubicBezTo>
                      <a:pt x="732790" y="1201420"/>
                      <a:pt x="735330" y="1183640"/>
                      <a:pt x="735330" y="1183640"/>
                    </a:cubicBezTo>
                    <a:cubicBezTo>
                      <a:pt x="735330" y="1182370"/>
                      <a:pt x="742950" y="1163320"/>
                      <a:pt x="745490" y="1156970"/>
                    </a:cubicBezTo>
                    <a:cubicBezTo>
                      <a:pt x="746760" y="1151890"/>
                      <a:pt x="750570" y="1150620"/>
                      <a:pt x="749300" y="1145540"/>
                    </a:cubicBezTo>
                    <a:cubicBezTo>
                      <a:pt x="748030" y="1125220"/>
                      <a:pt x="703580" y="1019810"/>
                      <a:pt x="669290" y="1013460"/>
                    </a:cubicBezTo>
                    <a:cubicBezTo>
                      <a:pt x="629920" y="1007110"/>
                      <a:pt x="566420" y="1108710"/>
                      <a:pt x="520700" y="1134110"/>
                    </a:cubicBezTo>
                    <a:cubicBezTo>
                      <a:pt x="487680" y="1151890"/>
                      <a:pt x="452120" y="1156970"/>
                      <a:pt x="425450" y="1163320"/>
                    </a:cubicBezTo>
                    <a:cubicBezTo>
                      <a:pt x="406400" y="1168400"/>
                      <a:pt x="392430" y="1172210"/>
                      <a:pt x="374650" y="1173480"/>
                    </a:cubicBezTo>
                    <a:cubicBezTo>
                      <a:pt x="358140" y="1174750"/>
                      <a:pt x="340360" y="1173480"/>
                      <a:pt x="323850" y="1170940"/>
                    </a:cubicBezTo>
                    <a:cubicBezTo>
                      <a:pt x="307340" y="1168400"/>
                      <a:pt x="290830" y="1163320"/>
                      <a:pt x="274320" y="1155700"/>
                    </a:cubicBezTo>
                    <a:cubicBezTo>
                      <a:pt x="259080" y="1149350"/>
                      <a:pt x="243840" y="1140460"/>
                      <a:pt x="231140" y="1130300"/>
                    </a:cubicBezTo>
                    <a:cubicBezTo>
                      <a:pt x="217170" y="1120140"/>
                      <a:pt x="204470" y="1107440"/>
                      <a:pt x="194310" y="1094740"/>
                    </a:cubicBezTo>
                    <a:cubicBezTo>
                      <a:pt x="182880" y="1080770"/>
                      <a:pt x="173990" y="1065530"/>
                      <a:pt x="166370" y="1050290"/>
                    </a:cubicBezTo>
                    <a:cubicBezTo>
                      <a:pt x="160020" y="1035050"/>
                      <a:pt x="154940" y="1018540"/>
                      <a:pt x="151130" y="1002030"/>
                    </a:cubicBezTo>
                    <a:cubicBezTo>
                      <a:pt x="147320" y="985520"/>
                      <a:pt x="146050" y="967740"/>
                      <a:pt x="147320" y="951230"/>
                    </a:cubicBezTo>
                    <a:cubicBezTo>
                      <a:pt x="148590" y="933450"/>
                      <a:pt x="151130" y="916940"/>
                      <a:pt x="156210" y="900430"/>
                    </a:cubicBezTo>
                    <a:cubicBezTo>
                      <a:pt x="161290" y="883920"/>
                      <a:pt x="167640" y="867410"/>
                      <a:pt x="176530" y="853440"/>
                    </a:cubicBezTo>
                    <a:cubicBezTo>
                      <a:pt x="185420" y="838200"/>
                      <a:pt x="201930" y="817880"/>
                      <a:pt x="207010" y="812800"/>
                    </a:cubicBezTo>
                    <a:cubicBezTo>
                      <a:pt x="208280" y="811530"/>
                      <a:pt x="209550" y="811530"/>
                      <a:pt x="210820" y="810260"/>
                    </a:cubicBezTo>
                    <a:cubicBezTo>
                      <a:pt x="210820" y="808990"/>
                      <a:pt x="207010" y="805180"/>
                      <a:pt x="207010" y="801370"/>
                    </a:cubicBezTo>
                    <a:cubicBezTo>
                      <a:pt x="205740" y="798830"/>
                      <a:pt x="207010" y="796290"/>
                      <a:pt x="205740" y="789940"/>
                    </a:cubicBezTo>
                    <a:cubicBezTo>
                      <a:pt x="203200" y="767080"/>
                      <a:pt x="181610" y="688340"/>
                      <a:pt x="171450" y="631190"/>
                    </a:cubicBezTo>
                    <a:cubicBezTo>
                      <a:pt x="158750" y="561340"/>
                      <a:pt x="138430" y="400050"/>
                      <a:pt x="138430" y="400050"/>
                    </a:cubicBezTo>
                    <a:cubicBezTo>
                      <a:pt x="138430" y="398780"/>
                      <a:pt x="128270" y="382270"/>
                      <a:pt x="123190" y="374650"/>
                    </a:cubicBezTo>
                    <a:cubicBezTo>
                      <a:pt x="118110" y="365760"/>
                      <a:pt x="107950" y="349250"/>
                      <a:pt x="106680" y="349250"/>
                    </a:cubicBezTo>
                    <a:cubicBezTo>
                      <a:pt x="106680" y="347980"/>
                      <a:pt x="101600" y="330200"/>
                      <a:pt x="97790" y="320040"/>
                    </a:cubicBezTo>
                    <a:cubicBezTo>
                      <a:pt x="95250" y="311150"/>
                      <a:pt x="88900" y="292100"/>
                      <a:pt x="88900" y="292100"/>
                    </a:cubicBezTo>
                    <a:cubicBezTo>
                      <a:pt x="88900" y="292100"/>
                      <a:pt x="87630" y="273050"/>
                      <a:pt x="87630" y="262890"/>
                    </a:cubicBezTo>
                    <a:cubicBezTo>
                      <a:pt x="86360" y="252730"/>
                      <a:pt x="85090" y="233680"/>
                      <a:pt x="85090" y="232410"/>
                    </a:cubicBezTo>
                    <a:cubicBezTo>
                      <a:pt x="85090" y="232410"/>
                      <a:pt x="88900" y="213360"/>
                      <a:pt x="90170" y="203200"/>
                    </a:cubicBezTo>
                    <a:cubicBezTo>
                      <a:pt x="91440" y="194310"/>
                      <a:pt x="95250" y="175260"/>
                      <a:pt x="95250" y="173990"/>
                    </a:cubicBezTo>
                    <a:cubicBezTo>
                      <a:pt x="95250" y="173990"/>
                      <a:pt x="104140" y="156210"/>
                      <a:pt x="107950" y="147320"/>
                    </a:cubicBezTo>
                    <a:cubicBezTo>
                      <a:pt x="111760" y="138430"/>
                      <a:pt x="119380" y="120650"/>
                      <a:pt x="119380" y="120650"/>
                    </a:cubicBezTo>
                    <a:cubicBezTo>
                      <a:pt x="119380" y="119380"/>
                      <a:pt x="132080" y="104140"/>
                      <a:pt x="137160" y="96520"/>
                    </a:cubicBezTo>
                    <a:cubicBezTo>
                      <a:pt x="143510" y="88900"/>
                      <a:pt x="156210" y="73660"/>
                      <a:pt x="156210" y="73660"/>
                    </a:cubicBezTo>
                    <a:cubicBezTo>
                      <a:pt x="156210" y="72390"/>
                      <a:pt x="171450" y="60960"/>
                      <a:pt x="179070" y="54610"/>
                    </a:cubicBezTo>
                    <a:cubicBezTo>
                      <a:pt x="186690" y="48260"/>
                      <a:pt x="201930" y="36830"/>
                      <a:pt x="201930" y="35560"/>
                    </a:cubicBezTo>
                    <a:cubicBezTo>
                      <a:pt x="203200" y="35560"/>
                      <a:pt x="220980" y="27940"/>
                      <a:pt x="229870" y="24130"/>
                    </a:cubicBezTo>
                    <a:cubicBezTo>
                      <a:pt x="238760" y="19050"/>
                      <a:pt x="256540" y="11430"/>
                      <a:pt x="256540" y="11430"/>
                    </a:cubicBezTo>
                    <a:cubicBezTo>
                      <a:pt x="256540" y="11430"/>
                      <a:pt x="275590" y="7620"/>
                      <a:pt x="285750" y="6350"/>
                    </a:cubicBezTo>
                    <a:cubicBezTo>
                      <a:pt x="295910" y="3810"/>
                      <a:pt x="314960" y="0"/>
                      <a:pt x="314960" y="0"/>
                    </a:cubicBezTo>
                    <a:cubicBezTo>
                      <a:pt x="314960" y="0"/>
                      <a:pt x="335280" y="1270"/>
                      <a:pt x="344170" y="1270"/>
                    </a:cubicBezTo>
                    <a:cubicBezTo>
                      <a:pt x="354330" y="2540"/>
                      <a:pt x="373380" y="3810"/>
                      <a:pt x="374650" y="3810"/>
                    </a:cubicBezTo>
                    <a:cubicBezTo>
                      <a:pt x="374650" y="3810"/>
                      <a:pt x="393700" y="8890"/>
                      <a:pt x="402590" y="12700"/>
                    </a:cubicBezTo>
                    <a:cubicBezTo>
                      <a:pt x="412750" y="15240"/>
                      <a:pt x="430530" y="20320"/>
                      <a:pt x="430530" y="20320"/>
                    </a:cubicBezTo>
                    <a:cubicBezTo>
                      <a:pt x="431800" y="21590"/>
                      <a:pt x="448310" y="30480"/>
                      <a:pt x="457200" y="35560"/>
                    </a:cubicBezTo>
                    <a:cubicBezTo>
                      <a:pt x="464820" y="40640"/>
                      <a:pt x="481330" y="50800"/>
                      <a:pt x="482600" y="50800"/>
                    </a:cubicBezTo>
                    <a:cubicBezTo>
                      <a:pt x="482600" y="52070"/>
                      <a:pt x="496570" y="64770"/>
                      <a:pt x="502920" y="72390"/>
                    </a:cubicBezTo>
                    <a:cubicBezTo>
                      <a:pt x="510540" y="78740"/>
                      <a:pt x="514350" y="82550"/>
                      <a:pt x="524510" y="92710"/>
                    </a:cubicBezTo>
                    <a:cubicBezTo>
                      <a:pt x="551180" y="118110"/>
                      <a:pt x="650240" y="199390"/>
                      <a:pt x="673100" y="229870"/>
                    </a:cubicBezTo>
                    <a:cubicBezTo>
                      <a:pt x="683260" y="242570"/>
                      <a:pt x="679450" y="256540"/>
                      <a:pt x="688340" y="259080"/>
                    </a:cubicBezTo>
                    <a:cubicBezTo>
                      <a:pt x="703580" y="264160"/>
                      <a:pt x="731520" y="232410"/>
                      <a:pt x="765810" y="219710"/>
                    </a:cubicBezTo>
                    <a:cubicBezTo>
                      <a:pt x="822960" y="198120"/>
                      <a:pt x="923290" y="162560"/>
                      <a:pt x="1007110" y="161290"/>
                    </a:cubicBezTo>
                    <a:cubicBezTo>
                      <a:pt x="1094740" y="161290"/>
                      <a:pt x="1196340" y="191770"/>
                      <a:pt x="1282700" y="220980"/>
                    </a:cubicBezTo>
                    <a:cubicBezTo>
                      <a:pt x="1365250" y="248920"/>
                      <a:pt x="1445260" y="292100"/>
                      <a:pt x="1516380" y="331470"/>
                    </a:cubicBezTo>
                    <a:cubicBezTo>
                      <a:pt x="1581150" y="367030"/>
                      <a:pt x="1642110" y="396240"/>
                      <a:pt x="1694180" y="444500"/>
                    </a:cubicBezTo>
                    <a:cubicBezTo>
                      <a:pt x="1750060" y="494030"/>
                      <a:pt x="1798320" y="565150"/>
                      <a:pt x="1840230" y="628650"/>
                    </a:cubicBezTo>
                    <a:cubicBezTo>
                      <a:pt x="1879600" y="689610"/>
                      <a:pt x="1906270" y="754380"/>
                      <a:pt x="1941830" y="815340"/>
                    </a:cubicBezTo>
                    <a:cubicBezTo>
                      <a:pt x="1976120" y="876300"/>
                      <a:pt x="2020570" y="929640"/>
                      <a:pt x="2048510" y="995680"/>
                    </a:cubicBezTo>
                    <a:cubicBezTo>
                      <a:pt x="2077720" y="1066800"/>
                      <a:pt x="2098040" y="1148080"/>
                      <a:pt x="2108200" y="1225550"/>
                    </a:cubicBezTo>
                    <a:cubicBezTo>
                      <a:pt x="2117090" y="1306830"/>
                      <a:pt x="2122170" y="1394460"/>
                      <a:pt x="2105660" y="1473200"/>
                    </a:cubicBezTo>
                    <a:cubicBezTo>
                      <a:pt x="2090420" y="1548130"/>
                      <a:pt x="2057400" y="1619250"/>
                      <a:pt x="2015490" y="1686560"/>
                    </a:cubicBezTo>
                    <a:cubicBezTo>
                      <a:pt x="1969770" y="1756410"/>
                      <a:pt x="1905000" y="1824990"/>
                      <a:pt x="1838960" y="1882140"/>
                    </a:cubicBezTo>
                    <a:cubicBezTo>
                      <a:pt x="1772920" y="1939290"/>
                      <a:pt x="1691640" y="1991360"/>
                      <a:pt x="1615440" y="2028190"/>
                    </a:cubicBezTo>
                    <a:cubicBezTo>
                      <a:pt x="1545590" y="2063750"/>
                      <a:pt x="1473200" y="2082800"/>
                      <a:pt x="1400810" y="2104390"/>
                    </a:cubicBezTo>
                    <a:cubicBezTo>
                      <a:pt x="1327150" y="2125980"/>
                      <a:pt x="1253490" y="2145030"/>
                      <a:pt x="1177290" y="2156460"/>
                    </a:cubicBezTo>
                    <a:cubicBezTo>
                      <a:pt x="1101090" y="2167890"/>
                      <a:pt x="1021080" y="2167890"/>
                      <a:pt x="944880" y="2172970"/>
                    </a:cubicBezTo>
                    <a:cubicBezTo>
                      <a:pt x="871220" y="2176780"/>
                      <a:pt x="800100" y="2179320"/>
                      <a:pt x="726440" y="2180590"/>
                    </a:cubicBezTo>
                    <a:cubicBezTo>
                      <a:pt x="651510" y="2183130"/>
                      <a:pt x="576580" y="2184400"/>
                      <a:pt x="501650" y="2183130"/>
                    </a:cubicBezTo>
                    <a:cubicBezTo>
                      <a:pt x="427990" y="2181860"/>
                      <a:pt x="336550" y="2181860"/>
                      <a:pt x="278130" y="2174240"/>
                    </a:cubicBezTo>
                    <a:cubicBezTo>
                      <a:pt x="240030" y="2167890"/>
                      <a:pt x="184150" y="2150110"/>
                      <a:pt x="184150" y="2150110"/>
                    </a:cubicBezTo>
                    <a:cubicBezTo>
                      <a:pt x="182880" y="2150110"/>
                      <a:pt x="165100" y="2143760"/>
                      <a:pt x="156210" y="2139950"/>
                    </a:cubicBezTo>
                    <a:cubicBezTo>
                      <a:pt x="147320" y="2136140"/>
                      <a:pt x="128270" y="2128520"/>
                      <a:pt x="128270" y="2128520"/>
                    </a:cubicBezTo>
                    <a:cubicBezTo>
                      <a:pt x="128270" y="2128520"/>
                      <a:pt x="111760" y="2117090"/>
                      <a:pt x="104140" y="2112010"/>
                    </a:cubicBezTo>
                    <a:cubicBezTo>
                      <a:pt x="96520" y="2105660"/>
                      <a:pt x="80010" y="2094230"/>
                      <a:pt x="80010" y="2094230"/>
                    </a:cubicBezTo>
                    <a:cubicBezTo>
                      <a:pt x="80010" y="2094230"/>
                      <a:pt x="67310" y="2078990"/>
                      <a:pt x="59690" y="2072640"/>
                    </a:cubicBezTo>
                    <a:cubicBezTo>
                      <a:pt x="53340" y="2065020"/>
                      <a:pt x="40640" y="2049780"/>
                      <a:pt x="40640" y="2049780"/>
                    </a:cubicBezTo>
                    <a:cubicBezTo>
                      <a:pt x="40640" y="2049780"/>
                      <a:pt x="31750" y="2032000"/>
                      <a:pt x="26670" y="2023110"/>
                    </a:cubicBezTo>
                    <a:cubicBezTo>
                      <a:pt x="22860" y="2014220"/>
                      <a:pt x="13970" y="1996440"/>
                      <a:pt x="13970" y="1996440"/>
                    </a:cubicBezTo>
                    <a:cubicBezTo>
                      <a:pt x="13970" y="1996440"/>
                      <a:pt x="8890" y="1977390"/>
                      <a:pt x="6350" y="1967230"/>
                    </a:cubicBezTo>
                    <a:cubicBezTo>
                      <a:pt x="5080" y="1958340"/>
                      <a:pt x="0" y="1939290"/>
                      <a:pt x="0" y="1938020"/>
                    </a:cubicBezTo>
                  </a:path>
                </a:pathLst>
              </a:custGeom>
              <a:solidFill>
                <a:srgbClr val="CFCFCF"/>
              </a:solidFill>
              <a:ln cap="sq">
                <a:noFill/>
                <a:prstDash val="solid"/>
                <a:miter/>
              </a:ln>
            </p:spPr>
            <p:txBody>
              <a:bodyPr/>
              <a:lstStyle/>
              <a:p>
                <a:endParaRPr lang="en-GB"/>
              </a:p>
            </p:txBody>
          </p:sp>
        </p:grpSp>
        <p:sp>
          <p:nvSpPr>
            <p:cNvPr id="27" name="Freeform 27"/>
            <p:cNvSpPr/>
            <p:nvPr/>
          </p:nvSpPr>
          <p:spPr>
            <a:xfrm>
              <a:off x="4077774" y="744934"/>
              <a:ext cx="2505248" cy="1609622"/>
            </a:xfrm>
            <a:custGeom>
              <a:avLst/>
              <a:gdLst/>
              <a:ahLst/>
              <a:cxnLst/>
              <a:rect l="l" t="t" r="r" b="b"/>
              <a:pathLst>
                <a:path w="2505248" h="1609622">
                  <a:moveTo>
                    <a:pt x="0" y="0"/>
                  </a:moveTo>
                  <a:lnTo>
                    <a:pt x="2505248" y="0"/>
                  </a:lnTo>
                  <a:lnTo>
                    <a:pt x="2505248" y="1609621"/>
                  </a:lnTo>
                  <a:lnTo>
                    <a:pt x="0" y="1609621"/>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GB"/>
            </a:p>
          </p:txBody>
        </p:sp>
        <p:grpSp>
          <p:nvGrpSpPr>
            <p:cNvPr id="28" name="Group 28"/>
            <p:cNvGrpSpPr/>
            <p:nvPr/>
          </p:nvGrpSpPr>
          <p:grpSpPr>
            <a:xfrm>
              <a:off x="0" y="0"/>
              <a:ext cx="3000265" cy="2868367"/>
              <a:chOff x="0" y="0"/>
              <a:chExt cx="661564" cy="632481"/>
            </a:xfrm>
          </p:grpSpPr>
          <p:sp>
            <p:nvSpPr>
              <p:cNvPr id="29" name="Freeform 29"/>
              <p:cNvSpPr/>
              <p:nvPr/>
            </p:nvSpPr>
            <p:spPr>
              <a:xfrm>
                <a:off x="0" y="0"/>
                <a:ext cx="661565" cy="632481"/>
              </a:xfrm>
              <a:custGeom>
                <a:avLst/>
                <a:gdLst/>
                <a:ahLst/>
                <a:cxnLst/>
                <a:rect l="l" t="t" r="r" b="b"/>
                <a:pathLst>
                  <a:path w="661565" h="632481">
                    <a:moveTo>
                      <a:pt x="91845" y="0"/>
                    </a:moveTo>
                    <a:lnTo>
                      <a:pt x="569720" y="0"/>
                    </a:lnTo>
                    <a:cubicBezTo>
                      <a:pt x="594078" y="0"/>
                      <a:pt x="617440" y="9676"/>
                      <a:pt x="634664" y="26901"/>
                    </a:cubicBezTo>
                    <a:cubicBezTo>
                      <a:pt x="651888" y="44125"/>
                      <a:pt x="661565" y="67486"/>
                      <a:pt x="661565" y="91845"/>
                    </a:cubicBezTo>
                    <a:lnTo>
                      <a:pt x="661565" y="540636"/>
                    </a:lnTo>
                    <a:cubicBezTo>
                      <a:pt x="661565" y="564995"/>
                      <a:pt x="651888" y="588356"/>
                      <a:pt x="634664" y="605580"/>
                    </a:cubicBezTo>
                    <a:cubicBezTo>
                      <a:pt x="617440" y="622804"/>
                      <a:pt x="594078" y="632481"/>
                      <a:pt x="569720" y="632481"/>
                    </a:cubicBezTo>
                    <a:lnTo>
                      <a:pt x="91845" y="632481"/>
                    </a:lnTo>
                    <a:cubicBezTo>
                      <a:pt x="67486" y="632481"/>
                      <a:pt x="44125" y="622804"/>
                      <a:pt x="26901" y="605580"/>
                    </a:cubicBezTo>
                    <a:cubicBezTo>
                      <a:pt x="9676" y="588356"/>
                      <a:pt x="0" y="564995"/>
                      <a:pt x="0" y="540636"/>
                    </a:cubicBezTo>
                    <a:lnTo>
                      <a:pt x="0" y="91845"/>
                    </a:lnTo>
                    <a:cubicBezTo>
                      <a:pt x="0" y="67486"/>
                      <a:pt x="9676" y="44125"/>
                      <a:pt x="26901" y="26901"/>
                    </a:cubicBezTo>
                    <a:cubicBezTo>
                      <a:pt x="44125" y="9676"/>
                      <a:pt x="67486" y="0"/>
                      <a:pt x="91845" y="0"/>
                    </a:cubicBezTo>
                    <a:close/>
                  </a:path>
                </a:pathLst>
              </a:custGeom>
              <a:solidFill>
                <a:srgbClr val="CFCFCF"/>
              </a:solidFill>
            </p:spPr>
            <p:txBody>
              <a:bodyPr/>
              <a:lstStyle/>
              <a:p>
                <a:endParaRPr lang="en-GB"/>
              </a:p>
            </p:txBody>
          </p:sp>
          <p:sp>
            <p:nvSpPr>
              <p:cNvPr id="30" name="TextBox 30"/>
              <p:cNvSpPr txBox="1"/>
              <p:nvPr/>
            </p:nvSpPr>
            <p:spPr>
              <a:xfrm>
                <a:off x="0" y="-38100"/>
                <a:ext cx="661564" cy="670581"/>
              </a:xfrm>
              <a:prstGeom prst="rect">
                <a:avLst/>
              </a:prstGeom>
            </p:spPr>
            <p:txBody>
              <a:bodyPr lIns="86942" tIns="86942" rIns="86942" bIns="86942" rtlCol="0" anchor="ctr"/>
              <a:lstStyle/>
              <a:p>
                <a:pPr algn="ctr">
                  <a:lnSpc>
                    <a:spcPts val="2659"/>
                  </a:lnSpc>
                </a:pPr>
                <a:endParaRPr/>
              </a:p>
            </p:txBody>
          </p:sp>
        </p:grpSp>
        <p:sp>
          <p:nvSpPr>
            <p:cNvPr id="31" name="Freeform 31"/>
            <p:cNvSpPr/>
            <p:nvPr/>
          </p:nvSpPr>
          <p:spPr>
            <a:xfrm>
              <a:off x="579761" y="513812"/>
              <a:ext cx="1840744" cy="1840744"/>
            </a:xfrm>
            <a:custGeom>
              <a:avLst/>
              <a:gdLst/>
              <a:ahLst/>
              <a:cxnLst/>
              <a:rect l="l" t="t" r="r" b="b"/>
              <a:pathLst>
                <a:path w="1840744" h="1840744">
                  <a:moveTo>
                    <a:pt x="0" y="0"/>
                  </a:moveTo>
                  <a:lnTo>
                    <a:pt x="1840743" y="0"/>
                  </a:lnTo>
                  <a:lnTo>
                    <a:pt x="1840743" y="1840743"/>
                  </a:lnTo>
                  <a:lnTo>
                    <a:pt x="0" y="1840743"/>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GB"/>
            </a:p>
          </p:txBody>
        </p:sp>
        <p:grpSp>
          <p:nvGrpSpPr>
            <p:cNvPr id="32" name="Group 32"/>
            <p:cNvGrpSpPr/>
            <p:nvPr/>
          </p:nvGrpSpPr>
          <p:grpSpPr>
            <a:xfrm>
              <a:off x="8039206" y="0"/>
              <a:ext cx="3000265" cy="2868367"/>
              <a:chOff x="0" y="0"/>
              <a:chExt cx="661564" cy="632481"/>
            </a:xfrm>
          </p:grpSpPr>
          <p:sp>
            <p:nvSpPr>
              <p:cNvPr id="33" name="Freeform 33"/>
              <p:cNvSpPr/>
              <p:nvPr/>
            </p:nvSpPr>
            <p:spPr>
              <a:xfrm>
                <a:off x="0" y="0"/>
                <a:ext cx="661565" cy="632481"/>
              </a:xfrm>
              <a:custGeom>
                <a:avLst/>
                <a:gdLst/>
                <a:ahLst/>
                <a:cxnLst/>
                <a:rect l="l" t="t" r="r" b="b"/>
                <a:pathLst>
                  <a:path w="661565" h="632481">
                    <a:moveTo>
                      <a:pt x="91845" y="0"/>
                    </a:moveTo>
                    <a:lnTo>
                      <a:pt x="569720" y="0"/>
                    </a:lnTo>
                    <a:cubicBezTo>
                      <a:pt x="594078" y="0"/>
                      <a:pt x="617440" y="9676"/>
                      <a:pt x="634664" y="26901"/>
                    </a:cubicBezTo>
                    <a:cubicBezTo>
                      <a:pt x="651888" y="44125"/>
                      <a:pt x="661565" y="67486"/>
                      <a:pt x="661565" y="91845"/>
                    </a:cubicBezTo>
                    <a:lnTo>
                      <a:pt x="661565" y="540636"/>
                    </a:lnTo>
                    <a:cubicBezTo>
                      <a:pt x="661565" y="564995"/>
                      <a:pt x="651888" y="588356"/>
                      <a:pt x="634664" y="605580"/>
                    </a:cubicBezTo>
                    <a:cubicBezTo>
                      <a:pt x="617440" y="622804"/>
                      <a:pt x="594078" y="632481"/>
                      <a:pt x="569720" y="632481"/>
                    </a:cubicBezTo>
                    <a:lnTo>
                      <a:pt x="91845" y="632481"/>
                    </a:lnTo>
                    <a:cubicBezTo>
                      <a:pt x="67486" y="632481"/>
                      <a:pt x="44125" y="622804"/>
                      <a:pt x="26901" y="605580"/>
                    </a:cubicBezTo>
                    <a:cubicBezTo>
                      <a:pt x="9676" y="588356"/>
                      <a:pt x="0" y="564995"/>
                      <a:pt x="0" y="540636"/>
                    </a:cubicBezTo>
                    <a:lnTo>
                      <a:pt x="0" y="91845"/>
                    </a:lnTo>
                    <a:cubicBezTo>
                      <a:pt x="0" y="67486"/>
                      <a:pt x="9676" y="44125"/>
                      <a:pt x="26901" y="26901"/>
                    </a:cubicBezTo>
                    <a:cubicBezTo>
                      <a:pt x="44125" y="9676"/>
                      <a:pt x="67486" y="0"/>
                      <a:pt x="91845" y="0"/>
                    </a:cubicBezTo>
                    <a:close/>
                  </a:path>
                </a:pathLst>
              </a:custGeom>
              <a:solidFill>
                <a:srgbClr val="CFCFCF"/>
              </a:solidFill>
            </p:spPr>
            <p:txBody>
              <a:bodyPr/>
              <a:lstStyle/>
              <a:p>
                <a:endParaRPr lang="en-GB"/>
              </a:p>
            </p:txBody>
          </p:sp>
          <p:sp>
            <p:nvSpPr>
              <p:cNvPr id="34" name="TextBox 34"/>
              <p:cNvSpPr txBox="1"/>
              <p:nvPr/>
            </p:nvSpPr>
            <p:spPr>
              <a:xfrm>
                <a:off x="0" y="-38100"/>
                <a:ext cx="661564" cy="670581"/>
              </a:xfrm>
              <a:prstGeom prst="rect">
                <a:avLst/>
              </a:prstGeom>
            </p:spPr>
            <p:txBody>
              <a:bodyPr lIns="86942" tIns="86942" rIns="86942" bIns="86942" rtlCol="0" anchor="ctr"/>
              <a:lstStyle/>
              <a:p>
                <a:pPr algn="ctr">
                  <a:lnSpc>
                    <a:spcPts val="2659"/>
                  </a:lnSpc>
                </a:pPr>
                <a:endParaRPr/>
              </a:p>
            </p:txBody>
          </p:sp>
        </p:grpSp>
        <p:sp>
          <p:nvSpPr>
            <p:cNvPr id="35" name="Freeform 35"/>
            <p:cNvSpPr/>
            <p:nvPr/>
          </p:nvSpPr>
          <p:spPr>
            <a:xfrm>
              <a:off x="8286715" y="369710"/>
              <a:ext cx="2505248" cy="1609622"/>
            </a:xfrm>
            <a:custGeom>
              <a:avLst/>
              <a:gdLst/>
              <a:ahLst/>
              <a:cxnLst/>
              <a:rect l="l" t="t" r="r" b="b"/>
              <a:pathLst>
                <a:path w="2505248" h="1609622">
                  <a:moveTo>
                    <a:pt x="0" y="0"/>
                  </a:moveTo>
                  <a:lnTo>
                    <a:pt x="2505248" y="0"/>
                  </a:lnTo>
                  <a:lnTo>
                    <a:pt x="2505248" y="1609622"/>
                  </a:lnTo>
                  <a:lnTo>
                    <a:pt x="0" y="1609622"/>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en-GB"/>
            </a:p>
          </p:txBody>
        </p:sp>
        <p:grpSp>
          <p:nvGrpSpPr>
            <p:cNvPr id="36" name="Group 36"/>
            <p:cNvGrpSpPr/>
            <p:nvPr/>
          </p:nvGrpSpPr>
          <p:grpSpPr>
            <a:xfrm>
              <a:off x="8827721" y="1761958"/>
              <a:ext cx="419459" cy="306451"/>
              <a:chOff x="0" y="0"/>
              <a:chExt cx="801370" cy="585470"/>
            </a:xfrm>
          </p:grpSpPr>
          <p:sp>
            <p:nvSpPr>
              <p:cNvPr id="37" name="Freeform 37"/>
              <p:cNvSpPr/>
              <p:nvPr/>
            </p:nvSpPr>
            <p:spPr>
              <a:xfrm>
                <a:off x="48755" y="50662"/>
                <a:ext cx="701977" cy="484381"/>
              </a:xfrm>
              <a:custGeom>
                <a:avLst/>
                <a:gdLst/>
                <a:ahLst/>
                <a:cxnLst/>
                <a:rect l="l" t="t" r="r" b="b"/>
                <a:pathLst>
                  <a:path w="701977" h="484381">
                    <a:moveTo>
                      <a:pt x="306845" y="54748"/>
                    </a:moveTo>
                    <a:cubicBezTo>
                      <a:pt x="615455" y="48398"/>
                      <a:pt x="648475" y="71258"/>
                      <a:pt x="667525" y="90308"/>
                    </a:cubicBezTo>
                    <a:cubicBezTo>
                      <a:pt x="680225" y="103008"/>
                      <a:pt x="684035" y="114438"/>
                      <a:pt x="689115" y="130948"/>
                    </a:cubicBezTo>
                    <a:cubicBezTo>
                      <a:pt x="696735" y="156348"/>
                      <a:pt x="703085" y="198258"/>
                      <a:pt x="701815" y="231278"/>
                    </a:cubicBezTo>
                    <a:cubicBezTo>
                      <a:pt x="699275" y="263028"/>
                      <a:pt x="694195" y="296048"/>
                      <a:pt x="678955" y="327798"/>
                    </a:cubicBezTo>
                    <a:cubicBezTo>
                      <a:pt x="661175" y="364628"/>
                      <a:pt x="625615" y="411618"/>
                      <a:pt x="592595" y="435748"/>
                    </a:cubicBezTo>
                    <a:cubicBezTo>
                      <a:pt x="563385" y="456068"/>
                      <a:pt x="537985" y="461148"/>
                      <a:pt x="494805" y="468768"/>
                    </a:cubicBezTo>
                    <a:cubicBezTo>
                      <a:pt x="421145" y="484008"/>
                      <a:pt x="266205" y="485278"/>
                      <a:pt x="181115" y="484008"/>
                    </a:cubicBezTo>
                    <a:cubicBezTo>
                      <a:pt x="125235" y="482738"/>
                      <a:pt x="68085" y="482738"/>
                      <a:pt x="38875" y="472578"/>
                    </a:cubicBezTo>
                    <a:cubicBezTo>
                      <a:pt x="23635" y="466228"/>
                      <a:pt x="13475" y="461148"/>
                      <a:pt x="8395" y="449718"/>
                    </a:cubicBezTo>
                    <a:cubicBezTo>
                      <a:pt x="775" y="438288"/>
                      <a:pt x="-1765" y="414158"/>
                      <a:pt x="3315" y="401458"/>
                    </a:cubicBezTo>
                    <a:cubicBezTo>
                      <a:pt x="9665" y="387488"/>
                      <a:pt x="19825" y="377328"/>
                      <a:pt x="41415" y="369708"/>
                    </a:cubicBezTo>
                    <a:cubicBezTo>
                      <a:pt x="98565" y="346848"/>
                      <a:pt x="328435" y="358278"/>
                      <a:pt x="393205" y="349388"/>
                    </a:cubicBezTo>
                    <a:cubicBezTo>
                      <a:pt x="418605" y="346848"/>
                      <a:pt x="433845" y="348118"/>
                      <a:pt x="446545" y="339228"/>
                    </a:cubicBezTo>
                    <a:cubicBezTo>
                      <a:pt x="457975" y="329068"/>
                      <a:pt x="464325" y="308748"/>
                      <a:pt x="468135" y="293508"/>
                    </a:cubicBezTo>
                    <a:cubicBezTo>
                      <a:pt x="471945" y="278268"/>
                      <a:pt x="475755" y="264298"/>
                      <a:pt x="469405" y="247788"/>
                    </a:cubicBezTo>
                    <a:cubicBezTo>
                      <a:pt x="461785" y="222388"/>
                      <a:pt x="436385" y="185558"/>
                      <a:pt x="400825" y="162698"/>
                    </a:cubicBezTo>
                    <a:cubicBezTo>
                      <a:pt x="342405" y="127138"/>
                      <a:pt x="167145" y="128408"/>
                      <a:pt x="129045" y="96658"/>
                    </a:cubicBezTo>
                    <a:cubicBezTo>
                      <a:pt x="112535" y="82688"/>
                      <a:pt x="107455" y="64908"/>
                      <a:pt x="108725" y="50938"/>
                    </a:cubicBezTo>
                    <a:cubicBezTo>
                      <a:pt x="109995" y="35698"/>
                      <a:pt x="122695" y="15378"/>
                      <a:pt x="135395" y="7758"/>
                    </a:cubicBezTo>
                    <a:cubicBezTo>
                      <a:pt x="148095" y="138"/>
                      <a:pt x="172225" y="138"/>
                      <a:pt x="186195" y="5218"/>
                    </a:cubicBezTo>
                    <a:cubicBezTo>
                      <a:pt x="196355" y="9028"/>
                      <a:pt x="205245" y="20458"/>
                      <a:pt x="210325" y="29348"/>
                    </a:cubicBezTo>
                    <a:cubicBezTo>
                      <a:pt x="215405" y="39508"/>
                      <a:pt x="217945" y="53478"/>
                      <a:pt x="215405" y="63638"/>
                    </a:cubicBezTo>
                    <a:cubicBezTo>
                      <a:pt x="214135" y="73798"/>
                      <a:pt x="206515" y="86498"/>
                      <a:pt x="198895" y="94118"/>
                    </a:cubicBezTo>
                    <a:cubicBezTo>
                      <a:pt x="191275" y="101738"/>
                      <a:pt x="178575" y="108088"/>
                      <a:pt x="167145" y="108088"/>
                    </a:cubicBezTo>
                    <a:cubicBezTo>
                      <a:pt x="153175" y="108088"/>
                      <a:pt x="130315" y="100468"/>
                      <a:pt x="121425" y="89038"/>
                    </a:cubicBezTo>
                    <a:cubicBezTo>
                      <a:pt x="111265" y="77608"/>
                      <a:pt x="107455" y="52208"/>
                      <a:pt x="111265" y="39508"/>
                    </a:cubicBezTo>
                    <a:cubicBezTo>
                      <a:pt x="112535" y="28078"/>
                      <a:pt x="121425" y="17918"/>
                      <a:pt x="130315" y="10298"/>
                    </a:cubicBezTo>
                    <a:cubicBezTo>
                      <a:pt x="139205" y="3948"/>
                      <a:pt x="146825" y="1408"/>
                      <a:pt x="163335" y="138"/>
                    </a:cubicBezTo>
                    <a:cubicBezTo>
                      <a:pt x="206515" y="-2402"/>
                      <a:pt x="344945" y="30618"/>
                      <a:pt x="403365" y="50938"/>
                    </a:cubicBezTo>
                    <a:cubicBezTo>
                      <a:pt x="438925" y="63638"/>
                      <a:pt x="460515" y="71258"/>
                      <a:pt x="485915" y="92848"/>
                    </a:cubicBezTo>
                    <a:cubicBezTo>
                      <a:pt x="518935" y="119518"/>
                      <a:pt x="562115" y="163968"/>
                      <a:pt x="574815" y="205878"/>
                    </a:cubicBezTo>
                    <a:cubicBezTo>
                      <a:pt x="588785" y="249058"/>
                      <a:pt x="573545" y="316368"/>
                      <a:pt x="564655" y="349388"/>
                    </a:cubicBezTo>
                    <a:cubicBezTo>
                      <a:pt x="558305" y="369708"/>
                      <a:pt x="555765" y="379868"/>
                      <a:pt x="543065" y="393838"/>
                    </a:cubicBezTo>
                    <a:cubicBezTo>
                      <a:pt x="524015" y="414158"/>
                      <a:pt x="494805" y="435748"/>
                      <a:pt x="451625" y="449718"/>
                    </a:cubicBezTo>
                    <a:cubicBezTo>
                      <a:pt x="367805" y="476388"/>
                      <a:pt x="118885" y="494168"/>
                      <a:pt x="51575" y="473848"/>
                    </a:cubicBezTo>
                    <a:cubicBezTo>
                      <a:pt x="24905" y="466228"/>
                      <a:pt x="8395" y="453528"/>
                      <a:pt x="2045" y="438288"/>
                    </a:cubicBezTo>
                    <a:cubicBezTo>
                      <a:pt x="-3035" y="424318"/>
                      <a:pt x="2045" y="401458"/>
                      <a:pt x="9665" y="390028"/>
                    </a:cubicBezTo>
                    <a:cubicBezTo>
                      <a:pt x="16015" y="379868"/>
                      <a:pt x="23635" y="374788"/>
                      <a:pt x="41415" y="369708"/>
                    </a:cubicBezTo>
                    <a:cubicBezTo>
                      <a:pt x="99835" y="351928"/>
                      <a:pt x="357645" y="383678"/>
                      <a:pt x="446545" y="369708"/>
                    </a:cubicBezTo>
                    <a:cubicBezTo>
                      <a:pt x="489725" y="363358"/>
                      <a:pt x="520205" y="354468"/>
                      <a:pt x="543065" y="339228"/>
                    </a:cubicBezTo>
                    <a:cubicBezTo>
                      <a:pt x="559575" y="327798"/>
                      <a:pt x="567195" y="312558"/>
                      <a:pt x="577355" y="297318"/>
                    </a:cubicBezTo>
                    <a:cubicBezTo>
                      <a:pt x="586245" y="283348"/>
                      <a:pt x="593865" y="269378"/>
                      <a:pt x="597675" y="250328"/>
                    </a:cubicBezTo>
                    <a:cubicBezTo>
                      <a:pt x="602755" y="224928"/>
                      <a:pt x="605295" y="177938"/>
                      <a:pt x="593865" y="160158"/>
                    </a:cubicBezTo>
                    <a:cubicBezTo>
                      <a:pt x="584975" y="146188"/>
                      <a:pt x="572275" y="142378"/>
                      <a:pt x="550685" y="137298"/>
                    </a:cubicBezTo>
                    <a:cubicBezTo>
                      <a:pt x="503695" y="125868"/>
                      <a:pt x="343675" y="155078"/>
                      <a:pt x="304305" y="142378"/>
                    </a:cubicBezTo>
                    <a:cubicBezTo>
                      <a:pt x="290335" y="138568"/>
                      <a:pt x="283985" y="132218"/>
                      <a:pt x="278905" y="123328"/>
                    </a:cubicBezTo>
                    <a:cubicBezTo>
                      <a:pt x="272555" y="115708"/>
                      <a:pt x="268745" y="103008"/>
                      <a:pt x="271285" y="92848"/>
                    </a:cubicBezTo>
                    <a:cubicBezTo>
                      <a:pt x="275095" y="78878"/>
                      <a:pt x="306845" y="54748"/>
                      <a:pt x="306845" y="54748"/>
                    </a:cubicBezTo>
                  </a:path>
                </a:pathLst>
              </a:custGeom>
              <a:solidFill>
                <a:srgbClr val="CFCFCF"/>
              </a:solidFill>
              <a:ln cap="sq">
                <a:noFill/>
                <a:prstDash val="solid"/>
                <a:miter/>
              </a:ln>
            </p:spPr>
            <p:txBody>
              <a:bodyPr/>
              <a:lstStyle/>
              <a:p>
                <a:endParaRPr lang="en-GB"/>
              </a:p>
            </p:txBody>
          </p:sp>
        </p:grpSp>
        <p:grpSp>
          <p:nvGrpSpPr>
            <p:cNvPr id="38" name="Group 38"/>
            <p:cNvGrpSpPr/>
            <p:nvPr/>
          </p:nvGrpSpPr>
          <p:grpSpPr>
            <a:xfrm rot="212997">
              <a:off x="9621353" y="1735309"/>
              <a:ext cx="248618" cy="380275"/>
              <a:chOff x="0" y="0"/>
              <a:chExt cx="474980" cy="726510"/>
            </a:xfrm>
          </p:grpSpPr>
          <p:sp>
            <p:nvSpPr>
              <p:cNvPr id="39" name="Freeform 39"/>
              <p:cNvSpPr/>
              <p:nvPr/>
            </p:nvSpPr>
            <p:spPr>
              <a:xfrm>
                <a:off x="46625" y="63473"/>
                <a:ext cx="377872" cy="595612"/>
              </a:xfrm>
              <a:custGeom>
                <a:avLst/>
                <a:gdLst/>
                <a:ahLst/>
                <a:cxnLst/>
                <a:rect l="l" t="t" r="r" b="b"/>
                <a:pathLst>
                  <a:path w="377872" h="595612">
                    <a:moveTo>
                      <a:pt x="183245" y="125319"/>
                    </a:moveTo>
                    <a:cubicBezTo>
                      <a:pt x="77835" y="147232"/>
                      <a:pt x="91805" y="209600"/>
                      <a:pt x="100695" y="256798"/>
                    </a:cubicBezTo>
                    <a:cubicBezTo>
                      <a:pt x="110855" y="314110"/>
                      <a:pt x="155305" y="396706"/>
                      <a:pt x="156575" y="442219"/>
                    </a:cubicBezTo>
                    <a:cubicBezTo>
                      <a:pt x="157845" y="467503"/>
                      <a:pt x="151495" y="494473"/>
                      <a:pt x="142605" y="501216"/>
                    </a:cubicBezTo>
                    <a:cubicBezTo>
                      <a:pt x="131175" y="507959"/>
                      <a:pt x="105775" y="492788"/>
                      <a:pt x="93075" y="479303"/>
                    </a:cubicBezTo>
                    <a:cubicBezTo>
                      <a:pt x="79105" y="464132"/>
                      <a:pt x="68945" y="438847"/>
                      <a:pt x="61325" y="413563"/>
                    </a:cubicBezTo>
                    <a:cubicBezTo>
                      <a:pt x="52435" y="379850"/>
                      <a:pt x="49895" y="334338"/>
                      <a:pt x="47355" y="295568"/>
                    </a:cubicBezTo>
                    <a:cubicBezTo>
                      <a:pt x="44815" y="253427"/>
                      <a:pt x="39735" y="204544"/>
                      <a:pt x="43545" y="170831"/>
                    </a:cubicBezTo>
                    <a:cubicBezTo>
                      <a:pt x="47355" y="147232"/>
                      <a:pt x="49895" y="132061"/>
                      <a:pt x="60055" y="115205"/>
                    </a:cubicBezTo>
                    <a:cubicBezTo>
                      <a:pt x="75295" y="88234"/>
                      <a:pt x="107045" y="56207"/>
                      <a:pt x="134985" y="41037"/>
                    </a:cubicBezTo>
                    <a:cubicBezTo>
                      <a:pt x="162925" y="25866"/>
                      <a:pt x="203565" y="19123"/>
                      <a:pt x="227695" y="24180"/>
                    </a:cubicBezTo>
                    <a:cubicBezTo>
                      <a:pt x="245475" y="29237"/>
                      <a:pt x="263255" y="41037"/>
                      <a:pt x="272145" y="56207"/>
                    </a:cubicBezTo>
                    <a:cubicBezTo>
                      <a:pt x="278495" y="69692"/>
                      <a:pt x="281035" y="89920"/>
                      <a:pt x="279765" y="105091"/>
                    </a:cubicBezTo>
                    <a:cubicBezTo>
                      <a:pt x="278495" y="120262"/>
                      <a:pt x="272145" y="135432"/>
                      <a:pt x="261985" y="148917"/>
                    </a:cubicBezTo>
                    <a:cubicBezTo>
                      <a:pt x="248015" y="167460"/>
                      <a:pt x="213725" y="174202"/>
                      <a:pt x="198485" y="192744"/>
                    </a:cubicBezTo>
                    <a:cubicBezTo>
                      <a:pt x="184515" y="209600"/>
                      <a:pt x="175625" y="229828"/>
                      <a:pt x="170545" y="256798"/>
                    </a:cubicBezTo>
                    <a:cubicBezTo>
                      <a:pt x="164195" y="288826"/>
                      <a:pt x="165465" y="346137"/>
                      <a:pt x="170545" y="379850"/>
                    </a:cubicBezTo>
                    <a:cubicBezTo>
                      <a:pt x="174355" y="403449"/>
                      <a:pt x="180705" y="423677"/>
                      <a:pt x="192135" y="437162"/>
                    </a:cubicBezTo>
                    <a:cubicBezTo>
                      <a:pt x="206105" y="452332"/>
                      <a:pt x="240395" y="442219"/>
                      <a:pt x="253095" y="457389"/>
                    </a:cubicBezTo>
                    <a:cubicBezTo>
                      <a:pt x="263255" y="472560"/>
                      <a:pt x="272145" y="501216"/>
                      <a:pt x="268335" y="519758"/>
                    </a:cubicBezTo>
                    <a:cubicBezTo>
                      <a:pt x="264525" y="541671"/>
                      <a:pt x="241665" y="573698"/>
                      <a:pt x="226425" y="578755"/>
                    </a:cubicBezTo>
                    <a:cubicBezTo>
                      <a:pt x="211185" y="583812"/>
                      <a:pt x="184515" y="568642"/>
                      <a:pt x="175625" y="550100"/>
                    </a:cubicBezTo>
                    <a:cubicBezTo>
                      <a:pt x="164195" y="526501"/>
                      <a:pt x="165465" y="457389"/>
                      <a:pt x="178165" y="437162"/>
                    </a:cubicBezTo>
                    <a:cubicBezTo>
                      <a:pt x="187055" y="421991"/>
                      <a:pt x="203565" y="425362"/>
                      <a:pt x="222615" y="420305"/>
                    </a:cubicBezTo>
                    <a:cubicBezTo>
                      <a:pt x="250555" y="413563"/>
                      <a:pt x="307705" y="403449"/>
                      <a:pt x="333105" y="408506"/>
                    </a:cubicBezTo>
                    <a:cubicBezTo>
                      <a:pt x="345805" y="413563"/>
                      <a:pt x="354695" y="420305"/>
                      <a:pt x="362315" y="430419"/>
                    </a:cubicBezTo>
                    <a:cubicBezTo>
                      <a:pt x="369935" y="440533"/>
                      <a:pt x="376285" y="457389"/>
                      <a:pt x="377555" y="470875"/>
                    </a:cubicBezTo>
                    <a:cubicBezTo>
                      <a:pt x="378825" y="486045"/>
                      <a:pt x="376285" y="502902"/>
                      <a:pt x="369935" y="514701"/>
                    </a:cubicBezTo>
                    <a:cubicBezTo>
                      <a:pt x="364855" y="528186"/>
                      <a:pt x="354695" y="539986"/>
                      <a:pt x="344535" y="545043"/>
                    </a:cubicBezTo>
                    <a:cubicBezTo>
                      <a:pt x="334375" y="550100"/>
                      <a:pt x="320405" y="551785"/>
                      <a:pt x="310245" y="548414"/>
                    </a:cubicBezTo>
                    <a:cubicBezTo>
                      <a:pt x="300085" y="543357"/>
                      <a:pt x="288655" y="533243"/>
                      <a:pt x="282305" y="523129"/>
                    </a:cubicBezTo>
                    <a:cubicBezTo>
                      <a:pt x="275955" y="511330"/>
                      <a:pt x="269605" y="494473"/>
                      <a:pt x="270875" y="479303"/>
                    </a:cubicBezTo>
                    <a:cubicBezTo>
                      <a:pt x="272145" y="460761"/>
                      <a:pt x="282305" y="432105"/>
                      <a:pt x="293735" y="420305"/>
                    </a:cubicBezTo>
                    <a:cubicBezTo>
                      <a:pt x="306435" y="410191"/>
                      <a:pt x="330565" y="408506"/>
                      <a:pt x="343265" y="413563"/>
                    </a:cubicBezTo>
                    <a:cubicBezTo>
                      <a:pt x="354695" y="416934"/>
                      <a:pt x="364855" y="430419"/>
                      <a:pt x="369935" y="442219"/>
                    </a:cubicBezTo>
                    <a:cubicBezTo>
                      <a:pt x="375015" y="454018"/>
                      <a:pt x="378825" y="472560"/>
                      <a:pt x="377555" y="486045"/>
                    </a:cubicBezTo>
                    <a:cubicBezTo>
                      <a:pt x="376285" y="501216"/>
                      <a:pt x="371205" y="516387"/>
                      <a:pt x="363585" y="528186"/>
                    </a:cubicBezTo>
                    <a:cubicBezTo>
                      <a:pt x="355965" y="538300"/>
                      <a:pt x="347075" y="545043"/>
                      <a:pt x="333105" y="548414"/>
                    </a:cubicBezTo>
                    <a:cubicBezTo>
                      <a:pt x="306435" y="558528"/>
                      <a:pt x="227695" y="572013"/>
                      <a:pt x="211185" y="548414"/>
                    </a:cubicBezTo>
                    <a:cubicBezTo>
                      <a:pt x="197215" y="528186"/>
                      <a:pt x="206105" y="445590"/>
                      <a:pt x="217535" y="438847"/>
                    </a:cubicBezTo>
                    <a:cubicBezTo>
                      <a:pt x="226425" y="432105"/>
                      <a:pt x="253095" y="454018"/>
                      <a:pt x="260715" y="470875"/>
                    </a:cubicBezTo>
                    <a:cubicBezTo>
                      <a:pt x="268335" y="487731"/>
                      <a:pt x="270875" y="519758"/>
                      <a:pt x="264525" y="536614"/>
                    </a:cubicBezTo>
                    <a:cubicBezTo>
                      <a:pt x="259445" y="555156"/>
                      <a:pt x="241665" y="572013"/>
                      <a:pt x="226425" y="578755"/>
                    </a:cubicBezTo>
                    <a:cubicBezTo>
                      <a:pt x="209915" y="585498"/>
                      <a:pt x="188325" y="580441"/>
                      <a:pt x="171815" y="573698"/>
                    </a:cubicBezTo>
                    <a:cubicBezTo>
                      <a:pt x="155305" y="568642"/>
                      <a:pt x="140065" y="560213"/>
                      <a:pt x="126095" y="543357"/>
                    </a:cubicBezTo>
                    <a:cubicBezTo>
                      <a:pt x="107045" y="521444"/>
                      <a:pt x="85455" y="482674"/>
                      <a:pt x="75295" y="440533"/>
                    </a:cubicBezTo>
                    <a:cubicBezTo>
                      <a:pt x="61325" y="389964"/>
                      <a:pt x="62595" y="310739"/>
                      <a:pt x="63865" y="256798"/>
                    </a:cubicBezTo>
                    <a:cubicBezTo>
                      <a:pt x="65135" y="209600"/>
                      <a:pt x="67675" y="160717"/>
                      <a:pt x="80375" y="130375"/>
                    </a:cubicBezTo>
                    <a:cubicBezTo>
                      <a:pt x="90535" y="108462"/>
                      <a:pt x="107045" y="93291"/>
                      <a:pt x="124825" y="83178"/>
                    </a:cubicBezTo>
                    <a:cubicBezTo>
                      <a:pt x="141335" y="73064"/>
                      <a:pt x="166735" y="79806"/>
                      <a:pt x="181975" y="68007"/>
                    </a:cubicBezTo>
                    <a:cubicBezTo>
                      <a:pt x="195945" y="59579"/>
                      <a:pt x="202295" y="29237"/>
                      <a:pt x="214995" y="25866"/>
                    </a:cubicBezTo>
                    <a:cubicBezTo>
                      <a:pt x="230235" y="22495"/>
                      <a:pt x="261985" y="39351"/>
                      <a:pt x="272145" y="56207"/>
                    </a:cubicBezTo>
                    <a:cubicBezTo>
                      <a:pt x="281035" y="71378"/>
                      <a:pt x="282305" y="103405"/>
                      <a:pt x="277225" y="121947"/>
                    </a:cubicBezTo>
                    <a:cubicBezTo>
                      <a:pt x="270875" y="138804"/>
                      <a:pt x="255635" y="155660"/>
                      <a:pt x="239125" y="164088"/>
                    </a:cubicBezTo>
                    <a:cubicBezTo>
                      <a:pt x="216265" y="175888"/>
                      <a:pt x="166735" y="148918"/>
                      <a:pt x="148955" y="172516"/>
                    </a:cubicBezTo>
                    <a:cubicBezTo>
                      <a:pt x="128635" y="202858"/>
                      <a:pt x="129905" y="315796"/>
                      <a:pt x="147685" y="361308"/>
                    </a:cubicBezTo>
                    <a:cubicBezTo>
                      <a:pt x="161655" y="400078"/>
                      <a:pt x="211185" y="413563"/>
                      <a:pt x="227695" y="443904"/>
                    </a:cubicBezTo>
                    <a:cubicBezTo>
                      <a:pt x="237855" y="464132"/>
                      <a:pt x="244205" y="487731"/>
                      <a:pt x="244205" y="509644"/>
                    </a:cubicBezTo>
                    <a:cubicBezTo>
                      <a:pt x="242935" y="529872"/>
                      <a:pt x="235315" y="553471"/>
                      <a:pt x="223885" y="568642"/>
                    </a:cubicBezTo>
                    <a:cubicBezTo>
                      <a:pt x="209915" y="585498"/>
                      <a:pt x="181975" y="595612"/>
                      <a:pt x="162925" y="595612"/>
                    </a:cubicBezTo>
                    <a:cubicBezTo>
                      <a:pt x="145145" y="595612"/>
                      <a:pt x="129905" y="592241"/>
                      <a:pt x="113395" y="577070"/>
                    </a:cubicBezTo>
                    <a:cubicBezTo>
                      <a:pt x="91805" y="556842"/>
                      <a:pt x="70215" y="509644"/>
                      <a:pt x="52435" y="465818"/>
                    </a:cubicBezTo>
                    <a:cubicBezTo>
                      <a:pt x="32115" y="415248"/>
                      <a:pt x="13065" y="342766"/>
                      <a:pt x="5445" y="287140"/>
                    </a:cubicBezTo>
                    <a:cubicBezTo>
                      <a:pt x="-905" y="239942"/>
                      <a:pt x="-2175" y="196115"/>
                      <a:pt x="4175" y="153974"/>
                    </a:cubicBezTo>
                    <a:cubicBezTo>
                      <a:pt x="10525" y="110148"/>
                      <a:pt x="25765" y="54522"/>
                      <a:pt x="43545" y="29237"/>
                    </a:cubicBezTo>
                    <a:cubicBezTo>
                      <a:pt x="56245" y="14066"/>
                      <a:pt x="67675" y="9009"/>
                      <a:pt x="86725" y="3953"/>
                    </a:cubicBezTo>
                    <a:cubicBezTo>
                      <a:pt x="117205" y="-2790"/>
                      <a:pt x="193405" y="-2790"/>
                      <a:pt x="213725" y="19123"/>
                    </a:cubicBezTo>
                    <a:cubicBezTo>
                      <a:pt x="226425" y="34294"/>
                      <a:pt x="230235" y="68007"/>
                      <a:pt x="225155" y="86549"/>
                    </a:cubicBezTo>
                    <a:cubicBezTo>
                      <a:pt x="220075" y="103405"/>
                      <a:pt x="183245" y="125319"/>
                      <a:pt x="183245" y="125319"/>
                    </a:cubicBezTo>
                  </a:path>
                </a:pathLst>
              </a:custGeom>
              <a:solidFill>
                <a:srgbClr val="CFCFCF"/>
              </a:solidFill>
              <a:ln cap="sq">
                <a:noFill/>
                <a:prstDash val="solid"/>
                <a:miter/>
              </a:ln>
            </p:spPr>
            <p:txBody>
              <a:bodyPr/>
              <a:lstStyle/>
              <a:p>
                <a:endParaRPr lang="en-GB"/>
              </a:p>
            </p:txBody>
          </p:sp>
        </p:grpSp>
        <p:grpSp>
          <p:nvGrpSpPr>
            <p:cNvPr id="40" name="Group 40"/>
            <p:cNvGrpSpPr/>
            <p:nvPr/>
          </p:nvGrpSpPr>
          <p:grpSpPr>
            <a:xfrm>
              <a:off x="9050210" y="1748663"/>
              <a:ext cx="188125" cy="281855"/>
              <a:chOff x="0" y="0"/>
              <a:chExt cx="359410" cy="538480"/>
            </a:xfrm>
          </p:grpSpPr>
          <p:sp>
            <p:nvSpPr>
              <p:cNvPr id="41" name="Freeform 41"/>
              <p:cNvSpPr/>
              <p:nvPr/>
            </p:nvSpPr>
            <p:spPr>
              <a:xfrm>
                <a:off x="49479" y="49030"/>
                <a:ext cx="259288" cy="440319"/>
              </a:xfrm>
              <a:custGeom>
                <a:avLst/>
                <a:gdLst/>
                <a:ahLst/>
                <a:cxnLst/>
                <a:rect l="l" t="t" r="r" b="b"/>
                <a:pathLst>
                  <a:path w="259288" h="440319">
                    <a:moveTo>
                      <a:pt x="80061" y="22090"/>
                    </a:moveTo>
                    <a:cubicBezTo>
                      <a:pt x="219761" y="286250"/>
                      <a:pt x="251511" y="354830"/>
                      <a:pt x="256591" y="386580"/>
                    </a:cubicBezTo>
                    <a:cubicBezTo>
                      <a:pt x="259131" y="399280"/>
                      <a:pt x="259131" y="406900"/>
                      <a:pt x="255321" y="415790"/>
                    </a:cubicBezTo>
                    <a:cubicBezTo>
                      <a:pt x="251511" y="423410"/>
                      <a:pt x="242621" y="432300"/>
                      <a:pt x="235001" y="436110"/>
                    </a:cubicBezTo>
                    <a:cubicBezTo>
                      <a:pt x="226111" y="439920"/>
                      <a:pt x="214681" y="441190"/>
                      <a:pt x="205791" y="438650"/>
                    </a:cubicBezTo>
                    <a:cubicBezTo>
                      <a:pt x="196901" y="436110"/>
                      <a:pt x="189281" y="429760"/>
                      <a:pt x="182931" y="420870"/>
                    </a:cubicBezTo>
                    <a:cubicBezTo>
                      <a:pt x="172771" y="406900"/>
                      <a:pt x="166421" y="377690"/>
                      <a:pt x="163881" y="356100"/>
                    </a:cubicBezTo>
                    <a:cubicBezTo>
                      <a:pt x="160071" y="334510"/>
                      <a:pt x="154991" y="304030"/>
                      <a:pt x="163881" y="287520"/>
                    </a:cubicBezTo>
                    <a:cubicBezTo>
                      <a:pt x="171501" y="273550"/>
                      <a:pt x="191821" y="258310"/>
                      <a:pt x="205791" y="258310"/>
                    </a:cubicBezTo>
                    <a:cubicBezTo>
                      <a:pt x="219761" y="259580"/>
                      <a:pt x="241351" y="278630"/>
                      <a:pt x="245161" y="291330"/>
                    </a:cubicBezTo>
                    <a:cubicBezTo>
                      <a:pt x="248971" y="302760"/>
                      <a:pt x="243891" y="320540"/>
                      <a:pt x="235001" y="329430"/>
                    </a:cubicBezTo>
                    <a:cubicBezTo>
                      <a:pt x="227381" y="338320"/>
                      <a:pt x="209601" y="344670"/>
                      <a:pt x="198171" y="343400"/>
                    </a:cubicBezTo>
                    <a:cubicBezTo>
                      <a:pt x="186741" y="340860"/>
                      <a:pt x="171501" y="329430"/>
                      <a:pt x="166421" y="319270"/>
                    </a:cubicBezTo>
                    <a:cubicBezTo>
                      <a:pt x="161341" y="309110"/>
                      <a:pt x="161341" y="290060"/>
                      <a:pt x="167691" y="279900"/>
                    </a:cubicBezTo>
                    <a:cubicBezTo>
                      <a:pt x="172771" y="269740"/>
                      <a:pt x="189281" y="259580"/>
                      <a:pt x="200711" y="258310"/>
                    </a:cubicBezTo>
                    <a:cubicBezTo>
                      <a:pt x="213411" y="258310"/>
                      <a:pt x="228651" y="263390"/>
                      <a:pt x="237541" y="274820"/>
                    </a:cubicBezTo>
                    <a:cubicBezTo>
                      <a:pt x="254051" y="295140"/>
                      <a:pt x="262941" y="366260"/>
                      <a:pt x="257861" y="395470"/>
                    </a:cubicBezTo>
                    <a:cubicBezTo>
                      <a:pt x="255321" y="413250"/>
                      <a:pt x="245161" y="429760"/>
                      <a:pt x="235001" y="436110"/>
                    </a:cubicBezTo>
                    <a:cubicBezTo>
                      <a:pt x="226111" y="441190"/>
                      <a:pt x="214681" y="441190"/>
                      <a:pt x="205791" y="438650"/>
                    </a:cubicBezTo>
                    <a:cubicBezTo>
                      <a:pt x="196901" y="436110"/>
                      <a:pt x="190551" y="431030"/>
                      <a:pt x="182931" y="420870"/>
                    </a:cubicBezTo>
                    <a:cubicBezTo>
                      <a:pt x="163881" y="395470"/>
                      <a:pt x="149911" y="321810"/>
                      <a:pt x="124511" y="268470"/>
                    </a:cubicBezTo>
                    <a:cubicBezTo>
                      <a:pt x="92761" y="201160"/>
                      <a:pt x="10211" y="93210"/>
                      <a:pt x="1321" y="52570"/>
                    </a:cubicBezTo>
                    <a:cubicBezTo>
                      <a:pt x="-1219" y="39870"/>
                      <a:pt x="51" y="30980"/>
                      <a:pt x="3861" y="23360"/>
                    </a:cubicBezTo>
                    <a:cubicBezTo>
                      <a:pt x="8941" y="14470"/>
                      <a:pt x="17831" y="5580"/>
                      <a:pt x="26721" y="3040"/>
                    </a:cubicBezTo>
                    <a:cubicBezTo>
                      <a:pt x="35611" y="-770"/>
                      <a:pt x="48311" y="-770"/>
                      <a:pt x="57201" y="1770"/>
                    </a:cubicBezTo>
                    <a:cubicBezTo>
                      <a:pt x="66091" y="5580"/>
                      <a:pt x="80061" y="22090"/>
                      <a:pt x="80061" y="22090"/>
                    </a:cubicBezTo>
                  </a:path>
                </a:pathLst>
              </a:custGeom>
              <a:solidFill>
                <a:srgbClr val="CFCFCF"/>
              </a:solidFill>
              <a:ln cap="sq">
                <a:noFill/>
                <a:prstDash val="solid"/>
                <a:miter/>
              </a:ln>
            </p:spPr>
            <p:txBody>
              <a:bodyPr/>
              <a:lstStyle/>
              <a:p>
                <a:endParaRPr lang="en-GB"/>
              </a:p>
            </p:txBody>
          </p:sp>
        </p:grpSp>
        <p:grpSp>
          <p:nvGrpSpPr>
            <p:cNvPr id="42" name="Group 42"/>
            <p:cNvGrpSpPr/>
            <p:nvPr/>
          </p:nvGrpSpPr>
          <p:grpSpPr>
            <a:xfrm>
              <a:off x="9104720" y="1793201"/>
              <a:ext cx="180148" cy="203414"/>
              <a:chOff x="0" y="0"/>
              <a:chExt cx="344170" cy="388620"/>
            </a:xfrm>
          </p:grpSpPr>
          <p:sp>
            <p:nvSpPr>
              <p:cNvPr id="43" name="Freeform 43"/>
              <p:cNvSpPr/>
              <p:nvPr/>
            </p:nvSpPr>
            <p:spPr>
              <a:xfrm>
                <a:off x="49479" y="50514"/>
                <a:ext cx="245159" cy="286269"/>
              </a:xfrm>
              <a:custGeom>
                <a:avLst/>
                <a:gdLst/>
                <a:ahLst/>
                <a:cxnLst/>
                <a:rect l="l" t="t" r="r" b="b"/>
                <a:pathLst>
                  <a:path w="245159" h="286269">
                    <a:moveTo>
                      <a:pt x="171501" y="12986"/>
                    </a:moveTo>
                    <a:cubicBezTo>
                      <a:pt x="233731" y="133636"/>
                      <a:pt x="250241" y="176816"/>
                      <a:pt x="243891" y="204756"/>
                    </a:cubicBezTo>
                    <a:cubicBezTo>
                      <a:pt x="237541" y="228886"/>
                      <a:pt x="213411" y="258096"/>
                      <a:pt x="195631" y="263176"/>
                    </a:cubicBezTo>
                    <a:cubicBezTo>
                      <a:pt x="180391" y="266986"/>
                      <a:pt x="156261" y="254286"/>
                      <a:pt x="143561" y="242856"/>
                    </a:cubicBezTo>
                    <a:cubicBezTo>
                      <a:pt x="132131" y="231426"/>
                      <a:pt x="120701" y="206026"/>
                      <a:pt x="124511" y="192056"/>
                    </a:cubicBezTo>
                    <a:cubicBezTo>
                      <a:pt x="127051" y="178086"/>
                      <a:pt x="154991" y="156496"/>
                      <a:pt x="160071" y="159036"/>
                    </a:cubicBezTo>
                    <a:cubicBezTo>
                      <a:pt x="163881" y="161576"/>
                      <a:pt x="154991" y="203486"/>
                      <a:pt x="143561" y="219996"/>
                    </a:cubicBezTo>
                    <a:cubicBezTo>
                      <a:pt x="130861" y="236506"/>
                      <a:pt x="108001" y="256826"/>
                      <a:pt x="88951" y="256826"/>
                    </a:cubicBezTo>
                    <a:cubicBezTo>
                      <a:pt x="68631" y="256826"/>
                      <a:pt x="38151" y="235236"/>
                      <a:pt x="24181" y="217456"/>
                    </a:cubicBezTo>
                    <a:cubicBezTo>
                      <a:pt x="11481" y="199676"/>
                      <a:pt x="6401" y="173006"/>
                      <a:pt x="3861" y="152686"/>
                    </a:cubicBezTo>
                    <a:cubicBezTo>
                      <a:pt x="2591" y="136176"/>
                      <a:pt x="1321" y="117126"/>
                      <a:pt x="7671" y="105696"/>
                    </a:cubicBezTo>
                    <a:cubicBezTo>
                      <a:pt x="14021" y="95536"/>
                      <a:pt x="24181" y="86646"/>
                      <a:pt x="35611" y="84106"/>
                    </a:cubicBezTo>
                    <a:cubicBezTo>
                      <a:pt x="49581" y="81566"/>
                      <a:pt x="73711" y="89186"/>
                      <a:pt x="88951" y="100616"/>
                    </a:cubicBezTo>
                    <a:cubicBezTo>
                      <a:pt x="110541" y="117126"/>
                      <a:pt x="129591" y="157766"/>
                      <a:pt x="139751" y="183166"/>
                    </a:cubicBezTo>
                    <a:cubicBezTo>
                      <a:pt x="146101" y="200946"/>
                      <a:pt x="151181" y="216186"/>
                      <a:pt x="149911" y="232696"/>
                    </a:cubicBezTo>
                    <a:cubicBezTo>
                      <a:pt x="147371" y="246666"/>
                      <a:pt x="142291" y="266986"/>
                      <a:pt x="132131" y="275876"/>
                    </a:cubicBezTo>
                    <a:cubicBezTo>
                      <a:pt x="121971" y="284766"/>
                      <a:pt x="100381" y="288576"/>
                      <a:pt x="86411" y="284766"/>
                    </a:cubicBezTo>
                    <a:cubicBezTo>
                      <a:pt x="73711" y="280956"/>
                      <a:pt x="58471" y="265716"/>
                      <a:pt x="53391" y="253016"/>
                    </a:cubicBezTo>
                    <a:cubicBezTo>
                      <a:pt x="48311" y="244126"/>
                      <a:pt x="49581" y="231426"/>
                      <a:pt x="53391" y="221266"/>
                    </a:cubicBezTo>
                    <a:cubicBezTo>
                      <a:pt x="55931" y="212376"/>
                      <a:pt x="63551" y="202216"/>
                      <a:pt x="72441" y="195866"/>
                    </a:cubicBezTo>
                    <a:cubicBezTo>
                      <a:pt x="80061" y="190786"/>
                      <a:pt x="92761" y="186976"/>
                      <a:pt x="102921" y="188246"/>
                    </a:cubicBezTo>
                    <a:cubicBezTo>
                      <a:pt x="113081" y="188246"/>
                      <a:pt x="124511" y="192056"/>
                      <a:pt x="132131" y="199676"/>
                    </a:cubicBezTo>
                    <a:cubicBezTo>
                      <a:pt x="141021" y="208566"/>
                      <a:pt x="149911" y="230156"/>
                      <a:pt x="149911" y="242856"/>
                    </a:cubicBezTo>
                    <a:cubicBezTo>
                      <a:pt x="148641" y="253016"/>
                      <a:pt x="142291" y="264446"/>
                      <a:pt x="135941" y="272066"/>
                    </a:cubicBezTo>
                    <a:cubicBezTo>
                      <a:pt x="129591" y="278416"/>
                      <a:pt x="118161" y="286036"/>
                      <a:pt x="108001" y="286036"/>
                    </a:cubicBezTo>
                    <a:cubicBezTo>
                      <a:pt x="95301" y="287306"/>
                      <a:pt x="74981" y="283496"/>
                      <a:pt x="63551" y="272066"/>
                    </a:cubicBezTo>
                    <a:cubicBezTo>
                      <a:pt x="47041" y="254286"/>
                      <a:pt x="48311" y="203486"/>
                      <a:pt x="35611" y="179356"/>
                    </a:cubicBezTo>
                    <a:cubicBezTo>
                      <a:pt x="25451" y="162846"/>
                      <a:pt x="6401" y="152686"/>
                      <a:pt x="1321" y="139986"/>
                    </a:cubicBezTo>
                    <a:cubicBezTo>
                      <a:pt x="-1219" y="132366"/>
                      <a:pt x="51" y="124746"/>
                      <a:pt x="3861" y="117126"/>
                    </a:cubicBezTo>
                    <a:cubicBezTo>
                      <a:pt x="7671" y="105696"/>
                      <a:pt x="24181" y="89186"/>
                      <a:pt x="35611" y="84106"/>
                    </a:cubicBezTo>
                    <a:cubicBezTo>
                      <a:pt x="45771" y="80296"/>
                      <a:pt x="61011" y="81566"/>
                      <a:pt x="71171" y="86646"/>
                    </a:cubicBezTo>
                    <a:cubicBezTo>
                      <a:pt x="81331" y="90456"/>
                      <a:pt x="88951" y="99346"/>
                      <a:pt x="95301" y="110776"/>
                    </a:cubicBezTo>
                    <a:cubicBezTo>
                      <a:pt x="104191" y="124746"/>
                      <a:pt x="116891" y="159036"/>
                      <a:pt x="109271" y="166656"/>
                    </a:cubicBezTo>
                    <a:cubicBezTo>
                      <a:pt x="102921" y="174276"/>
                      <a:pt x="62281" y="170466"/>
                      <a:pt x="58471" y="162846"/>
                    </a:cubicBezTo>
                    <a:cubicBezTo>
                      <a:pt x="53391" y="152686"/>
                      <a:pt x="73711" y="118396"/>
                      <a:pt x="90221" y="106966"/>
                    </a:cubicBezTo>
                    <a:cubicBezTo>
                      <a:pt x="106731" y="95536"/>
                      <a:pt x="139751" y="89186"/>
                      <a:pt x="158801" y="94266"/>
                    </a:cubicBezTo>
                    <a:cubicBezTo>
                      <a:pt x="177851" y="99346"/>
                      <a:pt x="201981" y="120936"/>
                      <a:pt x="205791" y="136176"/>
                    </a:cubicBezTo>
                    <a:cubicBezTo>
                      <a:pt x="209601" y="150146"/>
                      <a:pt x="203251" y="171736"/>
                      <a:pt x="193091" y="181896"/>
                    </a:cubicBezTo>
                    <a:cubicBezTo>
                      <a:pt x="182931" y="192056"/>
                      <a:pt x="158801" y="203486"/>
                      <a:pt x="147371" y="197136"/>
                    </a:cubicBezTo>
                    <a:cubicBezTo>
                      <a:pt x="129591" y="188246"/>
                      <a:pt x="132131" y="120936"/>
                      <a:pt x="120701" y="94266"/>
                    </a:cubicBezTo>
                    <a:cubicBezTo>
                      <a:pt x="113081" y="77756"/>
                      <a:pt x="95301" y="67596"/>
                      <a:pt x="92761" y="53626"/>
                    </a:cubicBezTo>
                    <a:cubicBezTo>
                      <a:pt x="90221" y="43466"/>
                      <a:pt x="91491" y="30766"/>
                      <a:pt x="96571" y="21876"/>
                    </a:cubicBezTo>
                    <a:cubicBezTo>
                      <a:pt x="101651" y="12986"/>
                      <a:pt x="110541" y="2826"/>
                      <a:pt x="120701" y="286"/>
                    </a:cubicBezTo>
                    <a:cubicBezTo>
                      <a:pt x="134671" y="-2254"/>
                      <a:pt x="171501" y="12986"/>
                      <a:pt x="171501" y="12986"/>
                    </a:cubicBezTo>
                  </a:path>
                </a:pathLst>
              </a:custGeom>
              <a:solidFill>
                <a:srgbClr val="CFCFCF"/>
              </a:solidFill>
              <a:ln cap="sq">
                <a:noFill/>
                <a:prstDash val="solid"/>
                <a:miter/>
              </a:ln>
            </p:spPr>
            <p:txBody>
              <a:bodyPr/>
              <a:lstStyle/>
              <a:p>
                <a:endParaRPr lang="en-GB"/>
              </a:p>
            </p:txBody>
          </p:sp>
        </p:grpSp>
        <p:sp>
          <p:nvSpPr>
            <p:cNvPr id="44" name="Freeform 44"/>
            <p:cNvSpPr/>
            <p:nvPr/>
          </p:nvSpPr>
          <p:spPr>
            <a:xfrm rot="673619">
              <a:off x="9137523" y="1496998"/>
              <a:ext cx="610068" cy="951373"/>
            </a:xfrm>
            <a:custGeom>
              <a:avLst/>
              <a:gdLst/>
              <a:ahLst/>
              <a:cxnLst/>
              <a:rect l="l" t="t" r="r" b="b"/>
              <a:pathLst>
                <a:path w="610068" h="951373">
                  <a:moveTo>
                    <a:pt x="0" y="0"/>
                  </a:moveTo>
                  <a:lnTo>
                    <a:pt x="610067" y="0"/>
                  </a:lnTo>
                  <a:lnTo>
                    <a:pt x="610067" y="951373"/>
                  </a:lnTo>
                  <a:lnTo>
                    <a:pt x="0" y="951373"/>
                  </a:lnTo>
                  <a:lnTo>
                    <a:pt x="0" y="0"/>
                  </a:lnTo>
                  <a:close/>
                </a:path>
              </a:pathLst>
            </a:custGeom>
            <a:blipFill>
              <a:blip>
                <a:extLst>
                  <a:ext uri="{96DAC541-7B7A-43D3-8B79-37D633B846F1}">
                    <asvg:svgBlip xmlns:asvg="http://schemas.microsoft.com/office/drawing/2016/SVG/main" r:embed="rId8"/>
                  </a:ext>
                </a:extLst>
              </a:blip>
              <a:stretch>
                <a:fillRect/>
              </a:stretch>
            </a:blipFill>
          </p:spPr>
          <p:txBody>
            <a:bodyPr/>
            <a:lstStyle/>
            <a:p>
              <a:endParaRPr lang="en-GB"/>
            </a:p>
          </p:txBody>
        </p:sp>
        <p:grpSp>
          <p:nvGrpSpPr>
            <p:cNvPr id="45" name="Group 45"/>
            <p:cNvGrpSpPr/>
            <p:nvPr/>
          </p:nvGrpSpPr>
          <p:grpSpPr>
            <a:xfrm>
              <a:off x="12058809" y="0"/>
              <a:ext cx="3000265" cy="2868367"/>
              <a:chOff x="0" y="0"/>
              <a:chExt cx="661564" cy="632481"/>
            </a:xfrm>
          </p:grpSpPr>
          <p:sp>
            <p:nvSpPr>
              <p:cNvPr id="46" name="Freeform 46"/>
              <p:cNvSpPr/>
              <p:nvPr/>
            </p:nvSpPr>
            <p:spPr>
              <a:xfrm>
                <a:off x="0" y="0"/>
                <a:ext cx="661565" cy="632481"/>
              </a:xfrm>
              <a:custGeom>
                <a:avLst/>
                <a:gdLst/>
                <a:ahLst/>
                <a:cxnLst/>
                <a:rect l="l" t="t" r="r" b="b"/>
                <a:pathLst>
                  <a:path w="661565" h="632481">
                    <a:moveTo>
                      <a:pt x="91845" y="0"/>
                    </a:moveTo>
                    <a:lnTo>
                      <a:pt x="569720" y="0"/>
                    </a:lnTo>
                    <a:cubicBezTo>
                      <a:pt x="594078" y="0"/>
                      <a:pt x="617440" y="9676"/>
                      <a:pt x="634664" y="26901"/>
                    </a:cubicBezTo>
                    <a:cubicBezTo>
                      <a:pt x="651888" y="44125"/>
                      <a:pt x="661565" y="67486"/>
                      <a:pt x="661565" y="91845"/>
                    </a:cubicBezTo>
                    <a:lnTo>
                      <a:pt x="661565" y="540636"/>
                    </a:lnTo>
                    <a:cubicBezTo>
                      <a:pt x="661565" y="564995"/>
                      <a:pt x="651888" y="588356"/>
                      <a:pt x="634664" y="605580"/>
                    </a:cubicBezTo>
                    <a:cubicBezTo>
                      <a:pt x="617440" y="622804"/>
                      <a:pt x="594078" y="632481"/>
                      <a:pt x="569720" y="632481"/>
                    </a:cubicBezTo>
                    <a:lnTo>
                      <a:pt x="91845" y="632481"/>
                    </a:lnTo>
                    <a:cubicBezTo>
                      <a:pt x="67486" y="632481"/>
                      <a:pt x="44125" y="622804"/>
                      <a:pt x="26901" y="605580"/>
                    </a:cubicBezTo>
                    <a:cubicBezTo>
                      <a:pt x="9676" y="588356"/>
                      <a:pt x="0" y="564995"/>
                      <a:pt x="0" y="540636"/>
                    </a:cubicBezTo>
                    <a:lnTo>
                      <a:pt x="0" y="91845"/>
                    </a:lnTo>
                    <a:cubicBezTo>
                      <a:pt x="0" y="67486"/>
                      <a:pt x="9676" y="44125"/>
                      <a:pt x="26901" y="26901"/>
                    </a:cubicBezTo>
                    <a:cubicBezTo>
                      <a:pt x="44125" y="9676"/>
                      <a:pt x="67486" y="0"/>
                      <a:pt x="91845" y="0"/>
                    </a:cubicBezTo>
                    <a:close/>
                  </a:path>
                </a:pathLst>
              </a:custGeom>
              <a:solidFill>
                <a:srgbClr val="CFCFCF"/>
              </a:solidFill>
            </p:spPr>
            <p:txBody>
              <a:bodyPr/>
              <a:lstStyle/>
              <a:p>
                <a:endParaRPr lang="en-GB"/>
              </a:p>
            </p:txBody>
          </p:sp>
          <p:sp>
            <p:nvSpPr>
              <p:cNvPr id="47" name="TextBox 47"/>
              <p:cNvSpPr txBox="1"/>
              <p:nvPr/>
            </p:nvSpPr>
            <p:spPr>
              <a:xfrm>
                <a:off x="0" y="-38100"/>
                <a:ext cx="661564" cy="670581"/>
              </a:xfrm>
              <a:prstGeom prst="rect">
                <a:avLst/>
              </a:prstGeom>
            </p:spPr>
            <p:txBody>
              <a:bodyPr lIns="86942" tIns="86942" rIns="86942" bIns="86942" rtlCol="0" anchor="ctr"/>
              <a:lstStyle/>
              <a:p>
                <a:pPr algn="ctr">
                  <a:lnSpc>
                    <a:spcPts val="2659"/>
                  </a:lnSpc>
                </a:pPr>
                <a:endParaRPr/>
              </a:p>
            </p:txBody>
          </p:sp>
        </p:grpSp>
        <p:sp>
          <p:nvSpPr>
            <p:cNvPr id="48" name="Freeform 48"/>
            <p:cNvSpPr/>
            <p:nvPr/>
          </p:nvSpPr>
          <p:spPr>
            <a:xfrm>
              <a:off x="12306318" y="264163"/>
              <a:ext cx="2505248" cy="1609622"/>
            </a:xfrm>
            <a:custGeom>
              <a:avLst/>
              <a:gdLst/>
              <a:ahLst/>
              <a:cxnLst/>
              <a:rect l="l" t="t" r="r" b="b"/>
              <a:pathLst>
                <a:path w="2505248" h="1609622">
                  <a:moveTo>
                    <a:pt x="0" y="0"/>
                  </a:moveTo>
                  <a:lnTo>
                    <a:pt x="2505248" y="0"/>
                  </a:lnTo>
                  <a:lnTo>
                    <a:pt x="2505248" y="1609621"/>
                  </a:lnTo>
                  <a:lnTo>
                    <a:pt x="0" y="1609621"/>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en-GB"/>
            </a:p>
          </p:txBody>
        </p:sp>
        <p:grpSp>
          <p:nvGrpSpPr>
            <p:cNvPr id="49" name="Group 49"/>
            <p:cNvGrpSpPr/>
            <p:nvPr/>
          </p:nvGrpSpPr>
          <p:grpSpPr>
            <a:xfrm>
              <a:off x="12847324" y="1656410"/>
              <a:ext cx="419459" cy="306451"/>
              <a:chOff x="0" y="0"/>
              <a:chExt cx="801370" cy="585470"/>
            </a:xfrm>
          </p:grpSpPr>
          <p:sp>
            <p:nvSpPr>
              <p:cNvPr id="50" name="Freeform 50"/>
              <p:cNvSpPr/>
              <p:nvPr/>
            </p:nvSpPr>
            <p:spPr>
              <a:xfrm>
                <a:off x="48755" y="50662"/>
                <a:ext cx="701977" cy="484381"/>
              </a:xfrm>
              <a:custGeom>
                <a:avLst/>
                <a:gdLst/>
                <a:ahLst/>
                <a:cxnLst/>
                <a:rect l="l" t="t" r="r" b="b"/>
                <a:pathLst>
                  <a:path w="701977" h="484381">
                    <a:moveTo>
                      <a:pt x="306845" y="54748"/>
                    </a:moveTo>
                    <a:cubicBezTo>
                      <a:pt x="615455" y="48398"/>
                      <a:pt x="648475" y="71258"/>
                      <a:pt x="667525" y="90308"/>
                    </a:cubicBezTo>
                    <a:cubicBezTo>
                      <a:pt x="680225" y="103008"/>
                      <a:pt x="684035" y="114438"/>
                      <a:pt x="689115" y="130948"/>
                    </a:cubicBezTo>
                    <a:cubicBezTo>
                      <a:pt x="696735" y="156348"/>
                      <a:pt x="703085" y="198258"/>
                      <a:pt x="701815" y="231278"/>
                    </a:cubicBezTo>
                    <a:cubicBezTo>
                      <a:pt x="699275" y="263028"/>
                      <a:pt x="694195" y="296048"/>
                      <a:pt x="678955" y="327798"/>
                    </a:cubicBezTo>
                    <a:cubicBezTo>
                      <a:pt x="661175" y="364628"/>
                      <a:pt x="625615" y="411618"/>
                      <a:pt x="592595" y="435748"/>
                    </a:cubicBezTo>
                    <a:cubicBezTo>
                      <a:pt x="563385" y="456068"/>
                      <a:pt x="537985" y="461148"/>
                      <a:pt x="494805" y="468768"/>
                    </a:cubicBezTo>
                    <a:cubicBezTo>
                      <a:pt x="421145" y="484008"/>
                      <a:pt x="266205" y="485278"/>
                      <a:pt x="181115" y="484008"/>
                    </a:cubicBezTo>
                    <a:cubicBezTo>
                      <a:pt x="125235" y="482738"/>
                      <a:pt x="68085" y="482738"/>
                      <a:pt x="38875" y="472578"/>
                    </a:cubicBezTo>
                    <a:cubicBezTo>
                      <a:pt x="23635" y="466228"/>
                      <a:pt x="13475" y="461148"/>
                      <a:pt x="8395" y="449718"/>
                    </a:cubicBezTo>
                    <a:cubicBezTo>
                      <a:pt x="775" y="438288"/>
                      <a:pt x="-1765" y="414158"/>
                      <a:pt x="3315" y="401458"/>
                    </a:cubicBezTo>
                    <a:cubicBezTo>
                      <a:pt x="9665" y="387488"/>
                      <a:pt x="19825" y="377328"/>
                      <a:pt x="41415" y="369708"/>
                    </a:cubicBezTo>
                    <a:cubicBezTo>
                      <a:pt x="98565" y="346848"/>
                      <a:pt x="328435" y="358278"/>
                      <a:pt x="393205" y="349388"/>
                    </a:cubicBezTo>
                    <a:cubicBezTo>
                      <a:pt x="418605" y="346848"/>
                      <a:pt x="433845" y="348118"/>
                      <a:pt x="446545" y="339228"/>
                    </a:cubicBezTo>
                    <a:cubicBezTo>
                      <a:pt x="457975" y="329068"/>
                      <a:pt x="464325" y="308748"/>
                      <a:pt x="468135" y="293508"/>
                    </a:cubicBezTo>
                    <a:cubicBezTo>
                      <a:pt x="471945" y="278268"/>
                      <a:pt x="475755" y="264298"/>
                      <a:pt x="469405" y="247788"/>
                    </a:cubicBezTo>
                    <a:cubicBezTo>
                      <a:pt x="461785" y="222388"/>
                      <a:pt x="436385" y="185558"/>
                      <a:pt x="400825" y="162698"/>
                    </a:cubicBezTo>
                    <a:cubicBezTo>
                      <a:pt x="342405" y="127138"/>
                      <a:pt x="167145" y="128408"/>
                      <a:pt x="129045" y="96658"/>
                    </a:cubicBezTo>
                    <a:cubicBezTo>
                      <a:pt x="112535" y="82688"/>
                      <a:pt x="107455" y="64908"/>
                      <a:pt x="108725" y="50938"/>
                    </a:cubicBezTo>
                    <a:cubicBezTo>
                      <a:pt x="109995" y="35698"/>
                      <a:pt x="122695" y="15378"/>
                      <a:pt x="135395" y="7758"/>
                    </a:cubicBezTo>
                    <a:cubicBezTo>
                      <a:pt x="148095" y="138"/>
                      <a:pt x="172225" y="138"/>
                      <a:pt x="186195" y="5218"/>
                    </a:cubicBezTo>
                    <a:cubicBezTo>
                      <a:pt x="196355" y="9028"/>
                      <a:pt x="205245" y="20458"/>
                      <a:pt x="210325" y="29348"/>
                    </a:cubicBezTo>
                    <a:cubicBezTo>
                      <a:pt x="215405" y="39508"/>
                      <a:pt x="217945" y="53478"/>
                      <a:pt x="215405" y="63638"/>
                    </a:cubicBezTo>
                    <a:cubicBezTo>
                      <a:pt x="214135" y="73798"/>
                      <a:pt x="206515" y="86498"/>
                      <a:pt x="198895" y="94118"/>
                    </a:cubicBezTo>
                    <a:cubicBezTo>
                      <a:pt x="191275" y="101738"/>
                      <a:pt x="178575" y="108088"/>
                      <a:pt x="167145" y="108088"/>
                    </a:cubicBezTo>
                    <a:cubicBezTo>
                      <a:pt x="153175" y="108088"/>
                      <a:pt x="130315" y="100468"/>
                      <a:pt x="121425" y="89038"/>
                    </a:cubicBezTo>
                    <a:cubicBezTo>
                      <a:pt x="111265" y="77608"/>
                      <a:pt x="107455" y="52208"/>
                      <a:pt x="111265" y="39508"/>
                    </a:cubicBezTo>
                    <a:cubicBezTo>
                      <a:pt x="112535" y="28078"/>
                      <a:pt x="121425" y="17918"/>
                      <a:pt x="130315" y="10298"/>
                    </a:cubicBezTo>
                    <a:cubicBezTo>
                      <a:pt x="139205" y="3948"/>
                      <a:pt x="146825" y="1408"/>
                      <a:pt x="163335" y="138"/>
                    </a:cubicBezTo>
                    <a:cubicBezTo>
                      <a:pt x="206515" y="-2402"/>
                      <a:pt x="344945" y="30618"/>
                      <a:pt x="403365" y="50938"/>
                    </a:cubicBezTo>
                    <a:cubicBezTo>
                      <a:pt x="438925" y="63638"/>
                      <a:pt x="460515" y="71258"/>
                      <a:pt x="485915" y="92848"/>
                    </a:cubicBezTo>
                    <a:cubicBezTo>
                      <a:pt x="518935" y="119518"/>
                      <a:pt x="562115" y="163968"/>
                      <a:pt x="574815" y="205878"/>
                    </a:cubicBezTo>
                    <a:cubicBezTo>
                      <a:pt x="588785" y="249058"/>
                      <a:pt x="573545" y="316368"/>
                      <a:pt x="564655" y="349388"/>
                    </a:cubicBezTo>
                    <a:cubicBezTo>
                      <a:pt x="558305" y="369708"/>
                      <a:pt x="555765" y="379868"/>
                      <a:pt x="543065" y="393838"/>
                    </a:cubicBezTo>
                    <a:cubicBezTo>
                      <a:pt x="524015" y="414158"/>
                      <a:pt x="494805" y="435748"/>
                      <a:pt x="451625" y="449718"/>
                    </a:cubicBezTo>
                    <a:cubicBezTo>
                      <a:pt x="367805" y="476388"/>
                      <a:pt x="118885" y="494168"/>
                      <a:pt x="51575" y="473848"/>
                    </a:cubicBezTo>
                    <a:cubicBezTo>
                      <a:pt x="24905" y="466228"/>
                      <a:pt x="8395" y="453528"/>
                      <a:pt x="2045" y="438288"/>
                    </a:cubicBezTo>
                    <a:cubicBezTo>
                      <a:pt x="-3035" y="424318"/>
                      <a:pt x="2045" y="401458"/>
                      <a:pt x="9665" y="390028"/>
                    </a:cubicBezTo>
                    <a:cubicBezTo>
                      <a:pt x="16015" y="379868"/>
                      <a:pt x="23635" y="374788"/>
                      <a:pt x="41415" y="369708"/>
                    </a:cubicBezTo>
                    <a:cubicBezTo>
                      <a:pt x="99835" y="351928"/>
                      <a:pt x="357645" y="383678"/>
                      <a:pt x="446545" y="369708"/>
                    </a:cubicBezTo>
                    <a:cubicBezTo>
                      <a:pt x="489725" y="363358"/>
                      <a:pt x="520205" y="354468"/>
                      <a:pt x="543065" y="339228"/>
                    </a:cubicBezTo>
                    <a:cubicBezTo>
                      <a:pt x="559575" y="327798"/>
                      <a:pt x="567195" y="312558"/>
                      <a:pt x="577355" y="297318"/>
                    </a:cubicBezTo>
                    <a:cubicBezTo>
                      <a:pt x="586245" y="283348"/>
                      <a:pt x="593865" y="269378"/>
                      <a:pt x="597675" y="250328"/>
                    </a:cubicBezTo>
                    <a:cubicBezTo>
                      <a:pt x="602755" y="224928"/>
                      <a:pt x="605295" y="177938"/>
                      <a:pt x="593865" y="160158"/>
                    </a:cubicBezTo>
                    <a:cubicBezTo>
                      <a:pt x="584975" y="146188"/>
                      <a:pt x="572275" y="142378"/>
                      <a:pt x="550685" y="137298"/>
                    </a:cubicBezTo>
                    <a:cubicBezTo>
                      <a:pt x="503695" y="125868"/>
                      <a:pt x="343675" y="155078"/>
                      <a:pt x="304305" y="142378"/>
                    </a:cubicBezTo>
                    <a:cubicBezTo>
                      <a:pt x="290335" y="138568"/>
                      <a:pt x="283985" y="132218"/>
                      <a:pt x="278905" y="123328"/>
                    </a:cubicBezTo>
                    <a:cubicBezTo>
                      <a:pt x="272555" y="115708"/>
                      <a:pt x="268745" y="103008"/>
                      <a:pt x="271285" y="92848"/>
                    </a:cubicBezTo>
                    <a:cubicBezTo>
                      <a:pt x="275095" y="78878"/>
                      <a:pt x="306845" y="54748"/>
                      <a:pt x="306845" y="54748"/>
                    </a:cubicBezTo>
                  </a:path>
                </a:pathLst>
              </a:custGeom>
              <a:solidFill>
                <a:srgbClr val="CFCFCF"/>
              </a:solidFill>
              <a:ln cap="sq">
                <a:noFill/>
                <a:prstDash val="solid"/>
                <a:miter/>
              </a:ln>
            </p:spPr>
            <p:txBody>
              <a:bodyPr/>
              <a:lstStyle/>
              <a:p>
                <a:endParaRPr lang="en-GB"/>
              </a:p>
            </p:txBody>
          </p:sp>
        </p:grpSp>
        <p:grpSp>
          <p:nvGrpSpPr>
            <p:cNvPr id="51" name="Group 51"/>
            <p:cNvGrpSpPr/>
            <p:nvPr/>
          </p:nvGrpSpPr>
          <p:grpSpPr>
            <a:xfrm rot="212997">
              <a:off x="13640956" y="1629762"/>
              <a:ext cx="248618" cy="380275"/>
              <a:chOff x="0" y="0"/>
              <a:chExt cx="474980" cy="726510"/>
            </a:xfrm>
          </p:grpSpPr>
          <p:sp>
            <p:nvSpPr>
              <p:cNvPr id="52" name="Freeform 52"/>
              <p:cNvSpPr/>
              <p:nvPr/>
            </p:nvSpPr>
            <p:spPr>
              <a:xfrm>
                <a:off x="46625" y="63473"/>
                <a:ext cx="377872" cy="595612"/>
              </a:xfrm>
              <a:custGeom>
                <a:avLst/>
                <a:gdLst/>
                <a:ahLst/>
                <a:cxnLst/>
                <a:rect l="l" t="t" r="r" b="b"/>
                <a:pathLst>
                  <a:path w="377872" h="595612">
                    <a:moveTo>
                      <a:pt x="183245" y="125319"/>
                    </a:moveTo>
                    <a:cubicBezTo>
                      <a:pt x="77835" y="147232"/>
                      <a:pt x="91805" y="209600"/>
                      <a:pt x="100695" y="256798"/>
                    </a:cubicBezTo>
                    <a:cubicBezTo>
                      <a:pt x="110855" y="314110"/>
                      <a:pt x="155305" y="396706"/>
                      <a:pt x="156575" y="442219"/>
                    </a:cubicBezTo>
                    <a:cubicBezTo>
                      <a:pt x="157845" y="467503"/>
                      <a:pt x="151495" y="494473"/>
                      <a:pt x="142605" y="501216"/>
                    </a:cubicBezTo>
                    <a:cubicBezTo>
                      <a:pt x="131175" y="507959"/>
                      <a:pt x="105775" y="492788"/>
                      <a:pt x="93075" y="479303"/>
                    </a:cubicBezTo>
                    <a:cubicBezTo>
                      <a:pt x="79105" y="464132"/>
                      <a:pt x="68945" y="438847"/>
                      <a:pt x="61325" y="413563"/>
                    </a:cubicBezTo>
                    <a:cubicBezTo>
                      <a:pt x="52435" y="379850"/>
                      <a:pt x="49895" y="334338"/>
                      <a:pt x="47355" y="295568"/>
                    </a:cubicBezTo>
                    <a:cubicBezTo>
                      <a:pt x="44815" y="253427"/>
                      <a:pt x="39735" y="204544"/>
                      <a:pt x="43545" y="170831"/>
                    </a:cubicBezTo>
                    <a:cubicBezTo>
                      <a:pt x="47355" y="147232"/>
                      <a:pt x="49895" y="132061"/>
                      <a:pt x="60055" y="115205"/>
                    </a:cubicBezTo>
                    <a:cubicBezTo>
                      <a:pt x="75295" y="88234"/>
                      <a:pt x="107045" y="56207"/>
                      <a:pt x="134985" y="41037"/>
                    </a:cubicBezTo>
                    <a:cubicBezTo>
                      <a:pt x="162925" y="25866"/>
                      <a:pt x="203565" y="19123"/>
                      <a:pt x="227695" y="24180"/>
                    </a:cubicBezTo>
                    <a:cubicBezTo>
                      <a:pt x="245475" y="29237"/>
                      <a:pt x="263255" y="41037"/>
                      <a:pt x="272145" y="56207"/>
                    </a:cubicBezTo>
                    <a:cubicBezTo>
                      <a:pt x="278495" y="69692"/>
                      <a:pt x="281035" y="89920"/>
                      <a:pt x="279765" y="105091"/>
                    </a:cubicBezTo>
                    <a:cubicBezTo>
                      <a:pt x="278495" y="120262"/>
                      <a:pt x="272145" y="135432"/>
                      <a:pt x="261985" y="148917"/>
                    </a:cubicBezTo>
                    <a:cubicBezTo>
                      <a:pt x="248015" y="167460"/>
                      <a:pt x="213725" y="174202"/>
                      <a:pt x="198485" y="192744"/>
                    </a:cubicBezTo>
                    <a:cubicBezTo>
                      <a:pt x="184515" y="209600"/>
                      <a:pt x="175625" y="229828"/>
                      <a:pt x="170545" y="256798"/>
                    </a:cubicBezTo>
                    <a:cubicBezTo>
                      <a:pt x="164195" y="288826"/>
                      <a:pt x="165465" y="346137"/>
                      <a:pt x="170545" y="379850"/>
                    </a:cubicBezTo>
                    <a:cubicBezTo>
                      <a:pt x="174355" y="403449"/>
                      <a:pt x="180705" y="423677"/>
                      <a:pt x="192135" y="437162"/>
                    </a:cubicBezTo>
                    <a:cubicBezTo>
                      <a:pt x="206105" y="452332"/>
                      <a:pt x="240395" y="442219"/>
                      <a:pt x="253095" y="457389"/>
                    </a:cubicBezTo>
                    <a:cubicBezTo>
                      <a:pt x="263255" y="472560"/>
                      <a:pt x="272145" y="501216"/>
                      <a:pt x="268335" y="519758"/>
                    </a:cubicBezTo>
                    <a:cubicBezTo>
                      <a:pt x="264525" y="541671"/>
                      <a:pt x="241665" y="573698"/>
                      <a:pt x="226425" y="578755"/>
                    </a:cubicBezTo>
                    <a:cubicBezTo>
                      <a:pt x="211185" y="583812"/>
                      <a:pt x="184515" y="568642"/>
                      <a:pt x="175625" y="550100"/>
                    </a:cubicBezTo>
                    <a:cubicBezTo>
                      <a:pt x="164195" y="526501"/>
                      <a:pt x="165465" y="457389"/>
                      <a:pt x="178165" y="437162"/>
                    </a:cubicBezTo>
                    <a:cubicBezTo>
                      <a:pt x="187055" y="421991"/>
                      <a:pt x="203565" y="425362"/>
                      <a:pt x="222615" y="420305"/>
                    </a:cubicBezTo>
                    <a:cubicBezTo>
                      <a:pt x="250555" y="413563"/>
                      <a:pt x="307705" y="403449"/>
                      <a:pt x="333105" y="408506"/>
                    </a:cubicBezTo>
                    <a:cubicBezTo>
                      <a:pt x="345805" y="413563"/>
                      <a:pt x="354695" y="420305"/>
                      <a:pt x="362315" y="430419"/>
                    </a:cubicBezTo>
                    <a:cubicBezTo>
                      <a:pt x="369935" y="440533"/>
                      <a:pt x="376285" y="457389"/>
                      <a:pt x="377555" y="470875"/>
                    </a:cubicBezTo>
                    <a:cubicBezTo>
                      <a:pt x="378825" y="486045"/>
                      <a:pt x="376285" y="502902"/>
                      <a:pt x="369935" y="514701"/>
                    </a:cubicBezTo>
                    <a:cubicBezTo>
                      <a:pt x="364855" y="528186"/>
                      <a:pt x="354695" y="539986"/>
                      <a:pt x="344535" y="545043"/>
                    </a:cubicBezTo>
                    <a:cubicBezTo>
                      <a:pt x="334375" y="550100"/>
                      <a:pt x="320405" y="551785"/>
                      <a:pt x="310245" y="548414"/>
                    </a:cubicBezTo>
                    <a:cubicBezTo>
                      <a:pt x="300085" y="543357"/>
                      <a:pt x="288655" y="533243"/>
                      <a:pt x="282305" y="523129"/>
                    </a:cubicBezTo>
                    <a:cubicBezTo>
                      <a:pt x="275955" y="511330"/>
                      <a:pt x="269605" y="494473"/>
                      <a:pt x="270875" y="479303"/>
                    </a:cubicBezTo>
                    <a:cubicBezTo>
                      <a:pt x="272145" y="460761"/>
                      <a:pt x="282305" y="432105"/>
                      <a:pt x="293735" y="420305"/>
                    </a:cubicBezTo>
                    <a:cubicBezTo>
                      <a:pt x="306435" y="410191"/>
                      <a:pt x="330565" y="408506"/>
                      <a:pt x="343265" y="413563"/>
                    </a:cubicBezTo>
                    <a:cubicBezTo>
                      <a:pt x="354695" y="416934"/>
                      <a:pt x="364855" y="430419"/>
                      <a:pt x="369935" y="442219"/>
                    </a:cubicBezTo>
                    <a:cubicBezTo>
                      <a:pt x="375015" y="454018"/>
                      <a:pt x="378825" y="472560"/>
                      <a:pt x="377555" y="486045"/>
                    </a:cubicBezTo>
                    <a:cubicBezTo>
                      <a:pt x="376285" y="501216"/>
                      <a:pt x="371205" y="516387"/>
                      <a:pt x="363585" y="528186"/>
                    </a:cubicBezTo>
                    <a:cubicBezTo>
                      <a:pt x="355965" y="538300"/>
                      <a:pt x="347075" y="545043"/>
                      <a:pt x="333105" y="548414"/>
                    </a:cubicBezTo>
                    <a:cubicBezTo>
                      <a:pt x="306435" y="558528"/>
                      <a:pt x="227695" y="572013"/>
                      <a:pt x="211185" y="548414"/>
                    </a:cubicBezTo>
                    <a:cubicBezTo>
                      <a:pt x="197215" y="528186"/>
                      <a:pt x="206105" y="445590"/>
                      <a:pt x="217535" y="438847"/>
                    </a:cubicBezTo>
                    <a:cubicBezTo>
                      <a:pt x="226425" y="432105"/>
                      <a:pt x="253095" y="454018"/>
                      <a:pt x="260715" y="470875"/>
                    </a:cubicBezTo>
                    <a:cubicBezTo>
                      <a:pt x="268335" y="487731"/>
                      <a:pt x="270875" y="519758"/>
                      <a:pt x="264525" y="536614"/>
                    </a:cubicBezTo>
                    <a:cubicBezTo>
                      <a:pt x="259445" y="555156"/>
                      <a:pt x="241665" y="572013"/>
                      <a:pt x="226425" y="578755"/>
                    </a:cubicBezTo>
                    <a:cubicBezTo>
                      <a:pt x="209915" y="585498"/>
                      <a:pt x="188325" y="580441"/>
                      <a:pt x="171815" y="573698"/>
                    </a:cubicBezTo>
                    <a:cubicBezTo>
                      <a:pt x="155305" y="568642"/>
                      <a:pt x="140065" y="560213"/>
                      <a:pt x="126095" y="543357"/>
                    </a:cubicBezTo>
                    <a:cubicBezTo>
                      <a:pt x="107045" y="521444"/>
                      <a:pt x="85455" y="482674"/>
                      <a:pt x="75295" y="440533"/>
                    </a:cubicBezTo>
                    <a:cubicBezTo>
                      <a:pt x="61325" y="389964"/>
                      <a:pt x="62595" y="310739"/>
                      <a:pt x="63865" y="256798"/>
                    </a:cubicBezTo>
                    <a:cubicBezTo>
                      <a:pt x="65135" y="209600"/>
                      <a:pt x="67675" y="160717"/>
                      <a:pt x="80375" y="130375"/>
                    </a:cubicBezTo>
                    <a:cubicBezTo>
                      <a:pt x="90535" y="108462"/>
                      <a:pt x="107045" y="93291"/>
                      <a:pt x="124825" y="83178"/>
                    </a:cubicBezTo>
                    <a:cubicBezTo>
                      <a:pt x="141335" y="73064"/>
                      <a:pt x="166735" y="79806"/>
                      <a:pt x="181975" y="68007"/>
                    </a:cubicBezTo>
                    <a:cubicBezTo>
                      <a:pt x="195945" y="59579"/>
                      <a:pt x="202295" y="29237"/>
                      <a:pt x="214995" y="25866"/>
                    </a:cubicBezTo>
                    <a:cubicBezTo>
                      <a:pt x="230235" y="22495"/>
                      <a:pt x="261985" y="39351"/>
                      <a:pt x="272145" y="56207"/>
                    </a:cubicBezTo>
                    <a:cubicBezTo>
                      <a:pt x="281035" y="71378"/>
                      <a:pt x="282305" y="103405"/>
                      <a:pt x="277225" y="121947"/>
                    </a:cubicBezTo>
                    <a:cubicBezTo>
                      <a:pt x="270875" y="138804"/>
                      <a:pt x="255635" y="155660"/>
                      <a:pt x="239125" y="164088"/>
                    </a:cubicBezTo>
                    <a:cubicBezTo>
                      <a:pt x="216265" y="175888"/>
                      <a:pt x="166735" y="148918"/>
                      <a:pt x="148955" y="172516"/>
                    </a:cubicBezTo>
                    <a:cubicBezTo>
                      <a:pt x="128635" y="202858"/>
                      <a:pt x="129905" y="315796"/>
                      <a:pt x="147685" y="361308"/>
                    </a:cubicBezTo>
                    <a:cubicBezTo>
                      <a:pt x="161655" y="400078"/>
                      <a:pt x="211185" y="413563"/>
                      <a:pt x="227695" y="443904"/>
                    </a:cubicBezTo>
                    <a:cubicBezTo>
                      <a:pt x="237855" y="464132"/>
                      <a:pt x="244205" y="487731"/>
                      <a:pt x="244205" y="509644"/>
                    </a:cubicBezTo>
                    <a:cubicBezTo>
                      <a:pt x="242935" y="529872"/>
                      <a:pt x="235315" y="553471"/>
                      <a:pt x="223885" y="568642"/>
                    </a:cubicBezTo>
                    <a:cubicBezTo>
                      <a:pt x="209915" y="585498"/>
                      <a:pt x="181975" y="595612"/>
                      <a:pt x="162925" y="595612"/>
                    </a:cubicBezTo>
                    <a:cubicBezTo>
                      <a:pt x="145145" y="595612"/>
                      <a:pt x="129905" y="592241"/>
                      <a:pt x="113395" y="577070"/>
                    </a:cubicBezTo>
                    <a:cubicBezTo>
                      <a:pt x="91805" y="556842"/>
                      <a:pt x="70215" y="509644"/>
                      <a:pt x="52435" y="465818"/>
                    </a:cubicBezTo>
                    <a:cubicBezTo>
                      <a:pt x="32115" y="415248"/>
                      <a:pt x="13065" y="342766"/>
                      <a:pt x="5445" y="287140"/>
                    </a:cubicBezTo>
                    <a:cubicBezTo>
                      <a:pt x="-905" y="239942"/>
                      <a:pt x="-2175" y="196115"/>
                      <a:pt x="4175" y="153974"/>
                    </a:cubicBezTo>
                    <a:cubicBezTo>
                      <a:pt x="10525" y="110148"/>
                      <a:pt x="25765" y="54522"/>
                      <a:pt x="43545" y="29237"/>
                    </a:cubicBezTo>
                    <a:cubicBezTo>
                      <a:pt x="56245" y="14066"/>
                      <a:pt x="67675" y="9009"/>
                      <a:pt x="86725" y="3953"/>
                    </a:cubicBezTo>
                    <a:cubicBezTo>
                      <a:pt x="117205" y="-2790"/>
                      <a:pt x="193405" y="-2790"/>
                      <a:pt x="213725" y="19123"/>
                    </a:cubicBezTo>
                    <a:cubicBezTo>
                      <a:pt x="226425" y="34294"/>
                      <a:pt x="230235" y="68007"/>
                      <a:pt x="225155" y="86549"/>
                    </a:cubicBezTo>
                    <a:cubicBezTo>
                      <a:pt x="220075" y="103405"/>
                      <a:pt x="183245" y="125319"/>
                      <a:pt x="183245" y="125319"/>
                    </a:cubicBezTo>
                  </a:path>
                </a:pathLst>
              </a:custGeom>
              <a:solidFill>
                <a:srgbClr val="CFCFCF"/>
              </a:solidFill>
              <a:ln cap="sq">
                <a:noFill/>
                <a:prstDash val="solid"/>
                <a:miter/>
              </a:ln>
            </p:spPr>
            <p:txBody>
              <a:bodyPr/>
              <a:lstStyle/>
              <a:p>
                <a:endParaRPr lang="en-GB"/>
              </a:p>
            </p:txBody>
          </p:sp>
        </p:grpSp>
        <p:grpSp>
          <p:nvGrpSpPr>
            <p:cNvPr id="53" name="Group 53"/>
            <p:cNvGrpSpPr/>
            <p:nvPr/>
          </p:nvGrpSpPr>
          <p:grpSpPr>
            <a:xfrm>
              <a:off x="13069814" y="1643115"/>
              <a:ext cx="188125" cy="281855"/>
              <a:chOff x="0" y="0"/>
              <a:chExt cx="359410" cy="538480"/>
            </a:xfrm>
          </p:grpSpPr>
          <p:sp>
            <p:nvSpPr>
              <p:cNvPr id="54" name="Freeform 54"/>
              <p:cNvSpPr/>
              <p:nvPr/>
            </p:nvSpPr>
            <p:spPr>
              <a:xfrm>
                <a:off x="49479" y="49030"/>
                <a:ext cx="259288" cy="440319"/>
              </a:xfrm>
              <a:custGeom>
                <a:avLst/>
                <a:gdLst/>
                <a:ahLst/>
                <a:cxnLst/>
                <a:rect l="l" t="t" r="r" b="b"/>
                <a:pathLst>
                  <a:path w="259288" h="440319">
                    <a:moveTo>
                      <a:pt x="80061" y="22090"/>
                    </a:moveTo>
                    <a:cubicBezTo>
                      <a:pt x="219761" y="286250"/>
                      <a:pt x="251511" y="354830"/>
                      <a:pt x="256591" y="386580"/>
                    </a:cubicBezTo>
                    <a:cubicBezTo>
                      <a:pt x="259131" y="399280"/>
                      <a:pt x="259131" y="406900"/>
                      <a:pt x="255321" y="415790"/>
                    </a:cubicBezTo>
                    <a:cubicBezTo>
                      <a:pt x="251511" y="423410"/>
                      <a:pt x="242621" y="432300"/>
                      <a:pt x="235001" y="436110"/>
                    </a:cubicBezTo>
                    <a:cubicBezTo>
                      <a:pt x="226111" y="439920"/>
                      <a:pt x="214681" y="441190"/>
                      <a:pt x="205791" y="438650"/>
                    </a:cubicBezTo>
                    <a:cubicBezTo>
                      <a:pt x="196901" y="436110"/>
                      <a:pt x="189281" y="429760"/>
                      <a:pt x="182931" y="420870"/>
                    </a:cubicBezTo>
                    <a:cubicBezTo>
                      <a:pt x="172771" y="406900"/>
                      <a:pt x="166421" y="377690"/>
                      <a:pt x="163881" y="356100"/>
                    </a:cubicBezTo>
                    <a:cubicBezTo>
                      <a:pt x="160071" y="334510"/>
                      <a:pt x="154991" y="304030"/>
                      <a:pt x="163881" y="287520"/>
                    </a:cubicBezTo>
                    <a:cubicBezTo>
                      <a:pt x="171501" y="273550"/>
                      <a:pt x="191821" y="258310"/>
                      <a:pt x="205791" y="258310"/>
                    </a:cubicBezTo>
                    <a:cubicBezTo>
                      <a:pt x="219761" y="259580"/>
                      <a:pt x="241351" y="278630"/>
                      <a:pt x="245161" y="291330"/>
                    </a:cubicBezTo>
                    <a:cubicBezTo>
                      <a:pt x="248971" y="302760"/>
                      <a:pt x="243891" y="320540"/>
                      <a:pt x="235001" y="329430"/>
                    </a:cubicBezTo>
                    <a:cubicBezTo>
                      <a:pt x="227381" y="338320"/>
                      <a:pt x="209601" y="344670"/>
                      <a:pt x="198171" y="343400"/>
                    </a:cubicBezTo>
                    <a:cubicBezTo>
                      <a:pt x="186741" y="340860"/>
                      <a:pt x="171501" y="329430"/>
                      <a:pt x="166421" y="319270"/>
                    </a:cubicBezTo>
                    <a:cubicBezTo>
                      <a:pt x="161341" y="309110"/>
                      <a:pt x="161341" y="290060"/>
                      <a:pt x="167691" y="279900"/>
                    </a:cubicBezTo>
                    <a:cubicBezTo>
                      <a:pt x="172771" y="269740"/>
                      <a:pt x="189281" y="259580"/>
                      <a:pt x="200711" y="258310"/>
                    </a:cubicBezTo>
                    <a:cubicBezTo>
                      <a:pt x="213411" y="258310"/>
                      <a:pt x="228651" y="263390"/>
                      <a:pt x="237541" y="274820"/>
                    </a:cubicBezTo>
                    <a:cubicBezTo>
                      <a:pt x="254051" y="295140"/>
                      <a:pt x="262941" y="366260"/>
                      <a:pt x="257861" y="395470"/>
                    </a:cubicBezTo>
                    <a:cubicBezTo>
                      <a:pt x="255321" y="413250"/>
                      <a:pt x="245161" y="429760"/>
                      <a:pt x="235001" y="436110"/>
                    </a:cubicBezTo>
                    <a:cubicBezTo>
                      <a:pt x="226111" y="441190"/>
                      <a:pt x="214681" y="441190"/>
                      <a:pt x="205791" y="438650"/>
                    </a:cubicBezTo>
                    <a:cubicBezTo>
                      <a:pt x="196901" y="436110"/>
                      <a:pt x="190551" y="431030"/>
                      <a:pt x="182931" y="420870"/>
                    </a:cubicBezTo>
                    <a:cubicBezTo>
                      <a:pt x="163881" y="395470"/>
                      <a:pt x="149911" y="321810"/>
                      <a:pt x="124511" y="268470"/>
                    </a:cubicBezTo>
                    <a:cubicBezTo>
                      <a:pt x="92761" y="201160"/>
                      <a:pt x="10211" y="93210"/>
                      <a:pt x="1321" y="52570"/>
                    </a:cubicBezTo>
                    <a:cubicBezTo>
                      <a:pt x="-1219" y="39870"/>
                      <a:pt x="51" y="30980"/>
                      <a:pt x="3861" y="23360"/>
                    </a:cubicBezTo>
                    <a:cubicBezTo>
                      <a:pt x="8941" y="14470"/>
                      <a:pt x="17831" y="5580"/>
                      <a:pt x="26721" y="3040"/>
                    </a:cubicBezTo>
                    <a:cubicBezTo>
                      <a:pt x="35611" y="-770"/>
                      <a:pt x="48311" y="-770"/>
                      <a:pt x="57201" y="1770"/>
                    </a:cubicBezTo>
                    <a:cubicBezTo>
                      <a:pt x="66091" y="5580"/>
                      <a:pt x="80061" y="22090"/>
                      <a:pt x="80061" y="22090"/>
                    </a:cubicBezTo>
                  </a:path>
                </a:pathLst>
              </a:custGeom>
              <a:solidFill>
                <a:srgbClr val="CFCFCF"/>
              </a:solidFill>
              <a:ln cap="sq">
                <a:noFill/>
                <a:prstDash val="solid"/>
                <a:miter/>
              </a:ln>
            </p:spPr>
            <p:txBody>
              <a:bodyPr/>
              <a:lstStyle/>
              <a:p>
                <a:endParaRPr lang="en-GB"/>
              </a:p>
            </p:txBody>
          </p:sp>
        </p:grpSp>
        <p:grpSp>
          <p:nvGrpSpPr>
            <p:cNvPr id="55" name="Group 55"/>
            <p:cNvGrpSpPr/>
            <p:nvPr/>
          </p:nvGrpSpPr>
          <p:grpSpPr>
            <a:xfrm>
              <a:off x="13124323" y="1687654"/>
              <a:ext cx="180148" cy="203414"/>
              <a:chOff x="0" y="0"/>
              <a:chExt cx="344170" cy="388620"/>
            </a:xfrm>
          </p:grpSpPr>
          <p:sp>
            <p:nvSpPr>
              <p:cNvPr id="56" name="Freeform 56"/>
              <p:cNvSpPr/>
              <p:nvPr/>
            </p:nvSpPr>
            <p:spPr>
              <a:xfrm>
                <a:off x="49479" y="50514"/>
                <a:ext cx="245159" cy="286269"/>
              </a:xfrm>
              <a:custGeom>
                <a:avLst/>
                <a:gdLst/>
                <a:ahLst/>
                <a:cxnLst/>
                <a:rect l="l" t="t" r="r" b="b"/>
                <a:pathLst>
                  <a:path w="245159" h="286269">
                    <a:moveTo>
                      <a:pt x="171501" y="12986"/>
                    </a:moveTo>
                    <a:cubicBezTo>
                      <a:pt x="233731" y="133636"/>
                      <a:pt x="250241" y="176816"/>
                      <a:pt x="243891" y="204756"/>
                    </a:cubicBezTo>
                    <a:cubicBezTo>
                      <a:pt x="237541" y="228886"/>
                      <a:pt x="213411" y="258096"/>
                      <a:pt x="195631" y="263176"/>
                    </a:cubicBezTo>
                    <a:cubicBezTo>
                      <a:pt x="180391" y="266986"/>
                      <a:pt x="156261" y="254286"/>
                      <a:pt x="143561" y="242856"/>
                    </a:cubicBezTo>
                    <a:cubicBezTo>
                      <a:pt x="132131" y="231426"/>
                      <a:pt x="120701" y="206026"/>
                      <a:pt x="124511" y="192056"/>
                    </a:cubicBezTo>
                    <a:cubicBezTo>
                      <a:pt x="127051" y="178086"/>
                      <a:pt x="154991" y="156496"/>
                      <a:pt x="160071" y="159036"/>
                    </a:cubicBezTo>
                    <a:cubicBezTo>
                      <a:pt x="163881" y="161576"/>
                      <a:pt x="154991" y="203486"/>
                      <a:pt x="143561" y="219996"/>
                    </a:cubicBezTo>
                    <a:cubicBezTo>
                      <a:pt x="130861" y="236506"/>
                      <a:pt x="108001" y="256826"/>
                      <a:pt x="88951" y="256826"/>
                    </a:cubicBezTo>
                    <a:cubicBezTo>
                      <a:pt x="68631" y="256826"/>
                      <a:pt x="38151" y="235236"/>
                      <a:pt x="24181" y="217456"/>
                    </a:cubicBezTo>
                    <a:cubicBezTo>
                      <a:pt x="11481" y="199676"/>
                      <a:pt x="6401" y="173006"/>
                      <a:pt x="3861" y="152686"/>
                    </a:cubicBezTo>
                    <a:cubicBezTo>
                      <a:pt x="2591" y="136176"/>
                      <a:pt x="1321" y="117126"/>
                      <a:pt x="7671" y="105696"/>
                    </a:cubicBezTo>
                    <a:cubicBezTo>
                      <a:pt x="14021" y="95536"/>
                      <a:pt x="24181" y="86646"/>
                      <a:pt x="35611" y="84106"/>
                    </a:cubicBezTo>
                    <a:cubicBezTo>
                      <a:pt x="49581" y="81566"/>
                      <a:pt x="73711" y="89186"/>
                      <a:pt x="88951" y="100616"/>
                    </a:cubicBezTo>
                    <a:cubicBezTo>
                      <a:pt x="110541" y="117126"/>
                      <a:pt x="129591" y="157766"/>
                      <a:pt x="139751" y="183166"/>
                    </a:cubicBezTo>
                    <a:cubicBezTo>
                      <a:pt x="146101" y="200946"/>
                      <a:pt x="151181" y="216186"/>
                      <a:pt x="149911" y="232696"/>
                    </a:cubicBezTo>
                    <a:cubicBezTo>
                      <a:pt x="147371" y="246666"/>
                      <a:pt x="142291" y="266986"/>
                      <a:pt x="132131" y="275876"/>
                    </a:cubicBezTo>
                    <a:cubicBezTo>
                      <a:pt x="121971" y="284766"/>
                      <a:pt x="100381" y="288576"/>
                      <a:pt x="86411" y="284766"/>
                    </a:cubicBezTo>
                    <a:cubicBezTo>
                      <a:pt x="73711" y="280956"/>
                      <a:pt x="58471" y="265716"/>
                      <a:pt x="53391" y="253016"/>
                    </a:cubicBezTo>
                    <a:cubicBezTo>
                      <a:pt x="48311" y="244126"/>
                      <a:pt x="49581" y="231426"/>
                      <a:pt x="53391" y="221266"/>
                    </a:cubicBezTo>
                    <a:cubicBezTo>
                      <a:pt x="55931" y="212376"/>
                      <a:pt x="63551" y="202216"/>
                      <a:pt x="72441" y="195866"/>
                    </a:cubicBezTo>
                    <a:cubicBezTo>
                      <a:pt x="80061" y="190786"/>
                      <a:pt x="92761" y="186976"/>
                      <a:pt x="102921" y="188246"/>
                    </a:cubicBezTo>
                    <a:cubicBezTo>
                      <a:pt x="113081" y="188246"/>
                      <a:pt x="124511" y="192056"/>
                      <a:pt x="132131" y="199676"/>
                    </a:cubicBezTo>
                    <a:cubicBezTo>
                      <a:pt x="141021" y="208566"/>
                      <a:pt x="149911" y="230156"/>
                      <a:pt x="149911" y="242856"/>
                    </a:cubicBezTo>
                    <a:cubicBezTo>
                      <a:pt x="148641" y="253016"/>
                      <a:pt x="142291" y="264446"/>
                      <a:pt x="135941" y="272066"/>
                    </a:cubicBezTo>
                    <a:cubicBezTo>
                      <a:pt x="129591" y="278416"/>
                      <a:pt x="118161" y="286036"/>
                      <a:pt x="108001" y="286036"/>
                    </a:cubicBezTo>
                    <a:cubicBezTo>
                      <a:pt x="95301" y="287306"/>
                      <a:pt x="74981" y="283496"/>
                      <a:pt x="63551" y="272066"/>
                    </a:cubicBezTo>
                    <a:cubicBezTo>
                      <a:pt x="47041" y="254286"/>
                      <a:pt x="48311" y="203486"/>
                      <a:pt x="35611" y="179356"/>
                    </a:cubicBezTo>
                    <a:cubicBezTo>
                      <a:pt x="25451" y="162846"/>
                      <a:pt x="6401" y="152686"/>
                      <a:pt x="1321" y="139986"/>
                    </a:cubicBezTo>
                    <a:cubicBezTo>
                      <a:pt x="-1219" y="132366"/>
                      <a:pt x="51" y="124746"/>
                      <a:pt x="3861" y="117126"/>
                    </a:cubicBezTo>
                    <a:cubicBezTo>
                      <a:pt x="7671" y="105696"/>
                      <a:pt x="24181" y="89186"/>
                      <a:pt x="35611" y="84106"/>
                    </a:cubicBezTo>
                    <a:cubicBezTo>
                      <a:pt x="45771" y="80296"/>
                      <a:pt x="61011" y="81566"/>
                      <a:pt x="71171" y="86646"/>
                    </a:cubicBezTo>
                    <a:cubicBezTo>
                      <a:pt x="81331" y="90456"/>
                      <a:pt x="88951" y="99346"/>
                      <a:pt x="95301" y="110776"/>
                    </a:cubicBezTo>
                    <a:cubicBezTo>
                      <a:pt x="104191" y="124746"/>
                      <a:pt x="116891" y="159036"/>
                      <a:pt x="109271" y="166656"/>
                    </a:cubicBezTo>
                    <a:cubicBezTo>
                      <a:pt x="102921" y="174276"/>
                      <a:pt x="62281" y="170466"/>
                      <a:pt x="58471" y="162846"/>
                    </a:cubicBezTo>
                    <a:cubicBezTo>
                      <a:pt x="53391" y="152686"/>
                      <a:pt x="73711" y="118396"/>
                      <a:pt x="90221" y="106966"/>
                    </a:cubicBezTo>
                    <a:cubicBezTo>
                      <a:pt x="106731" y="95536"/>
                      <a:pt x="139751" y="89186"/>
                      <a:pt x="158801" y="94266"/>
                    </a:cubicBezTo>
                    <a:cubicBezTo>
                      <a:pt x="177851" y="99346"/>
                      <a:pt x="201981" y="120936"/>
                      <a:pt x="205791" y="136176"/>
                    </a:cubicBezTo>
                    <a:cubicBezTo>
                      <a:pt x="209601" y="150146"/>
                      <a:pt x="203251" y="171736"/>
                      <a:pt x="193091" y="181896"/>
                    </a:cubicBezTo>
                    <a:cubicBezTo>
                      <a:pt x="182931" y="192056"/>
                      <a:pt x="158801" y="203486"/>
                      <a:pt x="147371" y="197136"/>
                    </a:cubicBezTo>
                    <a:cubicBezTo>
                      <a:pt x="129591" y="188246"/>
                      <a:pt x="132131" y="120936"/>
                      <a:pt x="120701" y="94266"/>
                    </a:cubicBezTo>
                    <a:cubicBezTo>
                      <a:pt x="113081" y="77756"/>
                      <a:pt x="95301" y="67596"/>
                      <a:pt x="92761" y="53626"/>
                    </a:cubicBezTo>
                    <a:cubicBezTo>
                      <a:pt x="90221" y="43466"/>
                      <a:pt x="91491" y="30766"/>
                      <a:pt x="96571" y="21876"/>
                    </a:cubicBezTo>
                    <a:cubicBezTo>
                      <a:pt x="101651" y="12986"/>
                      <a:pt x="110541" y="2826"/>
                      <a:pt x="120701" y="286"/>
                    </a:cubicBezTo>
                    <a:cubicBezTo>
                      <a:pt x="134671" y="-2254"/>
                      <a:pt x="171501" y="12986"/>
                      <a:pt x="171501" y="12986"/>
                    </a:cubicBezTo>
                  </a:path>
                </a:pathLst>
              </a:custGeom>
              <a:solidFill>
                <a:srgbClr val="CFCFCF"/>
              </a:solidFill>
              <a:ln cap="sq">
                <a:noFill/>
                <a:prstDash val="solid"/>
                <a:miter/>
              </a:ln>
            </p:spPr>
            <p:txBody>
              <a:bodyPr/>
              <a:lstStyle/>
              <a:p>
                <a:endParaRPr lang="en-GB"/>
              </a:p>
            </p:txBody>
          </p:sp>
        </p:grpSp>
        <p:grpSp>
          <p:nvGrpSpPr>
            <p:cNvPr id="57" name="Group 57"/>
            <p:cNvGrpSpPr/>
            <p:nvPr/>
          </p:nvGrpSpPr>
          <p:grpSpPr>
            <a:xfrm>
              <a:off x="13134590" y="1718897"/>
              <a:ext cx="630850" cy="219368"/>
              <a:chOff x="0" y="0"/>
              <a:chExt cx="1205230" cy="419100"/>
            </a:xfrm>
          </p:grpSpPr>
          <p:sp>
            <p:nvSpPr>
              <p:cNvPr id="58" name="Freeform 58"/>
              <p:cNvSpPr/>
              <p:nvPr/>
            </p:nvSpPr>
            <p:spPr>
              <a:xfrm>
                <a:off x="50577" y="50307"/>
                <a:ext cx="1103853" cy="336725"/>
              </a:xfrm>
              <a:custGeom>
                <a:avLst/>
                <a:gdLst/>
                <a:ahLst/>
                <a:cxnLst/>
                <a:rect l="l" t="t" r="r" b="b"/>
                <a:pathLst>
                  <a:path w="1103853" h="336725">
                    <a:moveTo>
                      <a:pt x="240253" y="1763"/>
                    </a:moveTo>
                    <a:cubicBezTo>
                      <a:pt x="1012413" y="4303"/>
                      <a:pt x="1018763" y="4303"/>
                      <a:pt x="1025113" y="11923"/>
                    </a:cubicBezTo>
                    <a:cubicBezTo>
                      <a:pt x="1034003" y="20813"/>
                      <a:pt x="1042893" y="38593"/>
                      <a:pt x="1040353" y="51293"/>
                    </a:cubicBezTo>
                    <a:cubicBezTo>
                      <a:pt x="1037813" y="65263"/>
                      <a:pt x="1028923" y="76693"/>
                      <a:pt x="1006063" y="89393"/>
                    </a:cubicBezTo>
                    <a:cubicBezTo>
                      <a:pt x="908273" y="142733"/>
                      <a:pt x="165323" y="202423"/>
                      <a:pt x="73883" y="237983"/>
                    </a:cubicBezTo>
                    <a:cubicBezTo>
                      <a:pt x="57373" y="245603"/>
                      <a:pt x="56103" y="255763"/>
                      <a:pt x="45943" y="257033"/>
                    </a:cubicBezTo>
                    <a:cubicBezTo>
                      <a:pt x="37053" y="259573"/>
                      <a:pt x="26893" y="257033"/>
                      <a:pt x="19273" y="253223"/>
                    </a:cubicBezTo>
                    <a:cubicBezTo>
                      <a:pt x="11653" y="248143"/>
                      <a:pt x="4033" y="240523"/>
                      <a:pt x="1493" y="231633"/>
                    </a:cubicBezTo>
                    <a:cubicBezTo>
                      <a:pt x="223" y="220203"/>
                      <a:pt x="7843" y="197343"/>
                      <a:pt x="14193" y="189723"/>
                    </a:cubicBezTo>
                    <a:cubicBezTo>
                      <a:pt x="19273" y="184643"/>
                      <a:pt x="21813" y="183373"/>
                      <a:pt x="30703" y="182103"/>
                    </a:cubicBezTo>
                    <a:cubicBezTo>
                      <a:pt x="58643" y="179563"/>
                      <a:pt x="156433" y="217663"/>
                      <a:pt x="213583" y="226553"/>
                    </a:cubicBezTo>
                    <a:cubicBezTo>
                      <a:pt x="263113" y="234173"/>
                      <a:pt x="289783" y="234173"/>
                      <a:pt x="353283" y="237983"/>
                    </a:cubicBezTo>
                    <a:cubicBezTo>
                      <a:pt x="489173" y="243063"/>
                      <a:pt x="919703" y="213853"/>
                      <a:pt x="990823" y="246873"/>
                    </a:cubicBezTo>
                    <a:cubicBezTo>
                      <a:pt x="1008603" y="254493"/>
                      <a:pt x="1016223" y="265923"/>
                      <a:pt x="1016223" y="277353"/>
                    </a:cubicBezTo>
                    <a:cubicBezTo>
                      <a:pt x="1017493" y="288783"/>
                      <a:pt x="1008603" y="305293"/>
                      <a:pt x="989553" y="315453"/>
                    </a:cubicBezTo>
                    <a:cubicBezTo>
                      <a:pt x="933673" y="344663"/>
                      <a:pt x="621253" y="342123"/>
                      <a:pt x="557753" y="317993"/>
                    </a:cubicBezTo>
                    <a:cubicBezTo>
                      <a:pt x="536163" y="310373"/>
                      <a:pt x="523463" y="297673"/>
                      <a:pt x="520923" y="284973"/>
                    </a:cubicBezTo>
                    <a:cubicBezTo>
                      <a:pt x="519653" y="273543"/>
                      <a:pt x="532353" y="254493"/>
                      <a:pt x="548863" y="245603"/>
                    </a:cubicBezTo>
                    <a:cubicBezTo>
                      <a:pt x="586963" y="225283"/>
                      <a:pt x="696183" y="248143"/>
                      <a:pt x="777463" y="244333"/>
                    </a:cubicBezTo>
                    <a:cubicBezTo>
                      <a:pt x="870173" y="240523"/>
                      <a:pt x="1027653" y="198613"/>
                      <a:pt x="1073373" y="218933"/>
                    </a:cubicBezTo>
                    <a:cubicBezTo>
                      <a:pt x="1092423" y="226553"/>
                      <a:pt x="1103853" y="244333"/>
                      <a:pt x="1103853" y="255763"/>
                    </a:cubicBezTo>
                    <a:cubicBezTo>
                      <a:pt x="1102583" y="268463"/>
                      <a:pt x="1091153" y="281163"/>
                      <a:pt x="1069563" y="290053"/>
                    </a:cubicBezTo>
                    <a:cubicBezTo>
                      <a:pt x="995903" y="323073"/>
                      <a:pt x="557753" y="331963"/>
                      <a:pt x="487903" y="304023"/>
                    </a:cubicBezTo>
                    <a:cubicBezTo>
                      <a:pt x="470123" y="297673"/>
                      <a:pt x="461233" y="287513"/>
                      <a:pt x="458693" y="276083"/>
                    </a:cubicBezTo>
                    <a:cubicBezTo>
                      <a:pt x="457423" y="264653"/>
                      <a:pt x="468853" y="244333"/>
                      <a:pt x="482823" y="235443"/>
                    </a:cubicBezTo>
                    <a:cubicBezTo>
                      <a:pt x="508223" y="220203"/>
                      <a:pt x="570453" y="230363"/>
                      <a:pt x="613633" y="222743"/>
                    </a:cubicBezTo>
                    <a:cubicBezTo>
                      <a:pt x="658083" y="215123"/>
                      <a:pt x="722853" y="187183"/>
                      <a:pt x="749523" y="187183"/>
                    </a:cubicBezTo>
                    <a:cubicBezTo>
                      <a:pt x="759683" y="187183"/>
                      <a:pt x="766033" y="188453"/>
                      <a:pt x="772383" y="193533"/>
                    </a:cubicBezTo>
                    <a:cubicBezTo>
                      <a:pt x="778733" y="199883"/>
                      <a:pt x="787623" y="215123"/>
                      <a:pt x="787623" y="225283"/>
                    </a:cubicBezTo>
                    <a:cubicBezTo>
                      <a:pt x="787623" y="235443"/>
                      <a:pt x="778733" y="249413"/>
                      <a:pt x="771113" y="255763"/>
                    </a:cubicBezTo>
                    <a:cubicBezTo>
                      <a:pt x="764763" y="260843"/>
                      <a:pt x="755873" y="263383"/>
                      <a:pt x="748253" y="262113"/>
                    </a:cubicBezTo>
                    <a:cubicBezTo>
                      <a:pt x="736823" y="258303"/>
                      <a:pt x="717773" y="243063"/>
                      <a:pt x="713963" y="231633"/>
                    </a:cubicBezTo>
                    <a:cubicBezTo>
                      <a:pt x="711423" y="221473"/>
                      <a:pt x="716503" y="204963"/>
                      <a:pt x="724123" y="198613"/>
                    </a:cubicBezTo>
                    <a:cubicBezTo>
                      <a:pt x="733013" y="190993"/>
                      <a:pt x="757143" y="187183"/>
                      <a:pt x="768573" y="192263"/>
                    </a:cubicBezTo>
                    <a:cubicBezTo>
                      <a:pt x="777463" y="196073"/>
                      <a:pt x="787623" y="210043"/>
                      <a:pt x="787623" y="221473"/>
                    </a:cubicBezTo>
                    <a:cubicBezTo>
                      <a:pt x="787623" y="232903"/>
                      <a:pt x="778733" y="248143"/>
                      <a:pt x="763493" y="259573"/>
                    </a:cubicBezTo>
                    <a:cubicBezTo>
                      <a:pt x="736823" y="278623"/>
                      <a:pt x="665703" y="287513"/>
                      <a:pt x="618713" y="295133"/>
                    </a:cubicBezTo>
                    <a:cubicBezTo>
                      <a:pt x="576803" y="301483"/>
                      <a:pt x="524733" y="312913"/>
                      <a:pt x="496793" y="305293"/>
                    </a:cubicBezTo>
                    <a:cubicBezTo>
                      <a:pt x="479013" y="300213"/>
                      <a:pt x="463773" y="286243"/>
                      <a:pt x="458693" y="276083"/>
                    </a:cubicBezTo>
                    <a:cubicBezTo>
                      <a:pt x="456153" y="268463"/>
                      <a:pt x="458693" y="258303"/>
                      <a:pt x="463773" y="250683"/>
                    </a:cubicBezTo>
                    <a:cubicBezTo>
                      <a:pt x="468853" y="243063"/>
                      <a:pt x="476473" y="239253"/>
                      <a:pt x="491713" y="234173"/>
                    </a:cubicBezTo>
                    <a:cubicBezTo>
                      <a:pt x="545053" y="217663"/>
                      <a:pt x="763493" y="217663"/>
                      <a:pt x="870173" y="216393"/>
                    </a:cubicBezTo>
                    <a:cubicBezTo>
                      <a:pt x="948913" y="215123"/>
                      <a:pt x="1040353" y="208773"/>
                      <a:pt x="1073373" y="218933"/>
                    </a:cubicBezTo>
                    <a:cubicBezTo>
                      <a:pt x="1084803" y="221473"/>
                      <a:pt x="1091153" y="225283"/>
                      <a:pt x="1094963" y="231633"/>
                    </a:cubicBezTo>
                    <a:cubicBezTo>
                      <a:pt x="1101313" y="239253"/>
                      <a:pt x="1105123" y="255763"/>
                      <a:pt x="1101313" y="264653"/>
                    </a:cubicBezTo>
                    <a:cubicBezTo>
                      <a:pt x="1097503" y="274813"/>
                      <a:pt x="1087343" y="283703"/>
                      <a:pt x="1069563" y="290053"/>
                    </a:cubicBezTo>
                    <a:cubicBezTo>
                      <a:pt x="1022573" y="309103"/>
                      <a:pt x="867633" y="312913"/>
                      <a:pt x="777463" y="317993"/>
                    </a:cubicBezTo>
                    <a:cubicBezTo>
                      <a:pt x="698723" y="321803"/>
                      <a:pt x="599663" y="333233"/>
                      <a:pt x="557753" y="317993"/>
                    </a:cubicBezTo>
                    <a:cubicBezTo>
                      <a:pt x="538703" y="310373"/>
                      <a:pt x="523463" y="297673"/>
                      <a:pt x="520923" y="284973"/>
                    </a:cubicBezTo>
                    <a:cubicBezTo>
                      <a:pt x="519653" y="273543"/>
                      <a:pt x="529813" y="255763"/>
                      <a:pt x="548863" y="245603"/>
                    </a:cubicBezTo>
                    <a:cubicBezTo>
                      <a:pt x="607283" y="215123"/>
                      <a:pt x="933673" y="217663"/>
                      <a:pt x="990823" y="246873"/>
                    </a:cubicBezTo>
                    <a:cubicBezTo>
                      <a:pt x="1008603" y="257033"/>
                      <a:pt x="1018763" y="273543"/>
                      <a:pt x="1016223" y="284973"/>
                    </a:cubicBezTo>
                    <a:cubicBezTo>
                      <a:pt x="1014953" y="296403"/>
                      <a:pt x="1003523" y="307833"/>
                      <a:pt x="981933" y="315453"/>
                    </a:cubicBezTo>
                    <a:cubicBezTo>
                      <a:pt x="903193" y="344663"/>
                      <a:pt x="486633" y="314183"/>
                      <a:pt x="348203" y="309103"/>
                    </a:cubicBezTo>
                    <a:cubicBezTo>
                      <a:pt x="280893" y="306563"/>
                      <a:pt x="249143" y="306563"/>
                      <a:pt x="197073" y="298943"/>
                    </a:cubicBezTo>
                    <a:cubicBezTo>
                      <a:pt x="141193" y="290053"/>
                      <a:pt x="58643" y="276083"/>
                      <a:pt x="26893" y="255763"/>
                    </a:cubicBezTo>
                    <a:cubicBezTo>
                      <a:pt x="11653" y="246873"/>
                      <a:pt x="1493" y="234173"/>
                      <a:pt x="223" y="222743"/>
                    </a:cubicBezTo>
                    <a:cubicBezTo>
                      <a:pt x="-1047" y="210043"/>
                      <a:pt x="2763" y="196073"/>
                      <a:pt x="20543" y="183373"/>
                    </a:cubicBezTo>
                    <a:cubicBezTo>
                      <a:pt x="92933" y="128763"/>
                      <a:pt x="631413" y="61453"/>
                      <a:pt x="804133" y="30973"/>
                    </a:cubicBezTo>
                    <a:cubicBezTo>
                      <a:pt x="889223" y="15733"/>
                      <a:pt x="960343" y="-3317"/>
                      <a:pt x="995903" y="493"/>
                    </a:cubicBezTo>
                    <a:cubicBezTo>
                      <a:pt x="1009873" y="1763"/>
                      <a:pt x="1018763" y="4303"/>
                      <a:pt x="1025113" y="11923"/>
                    </a:cubicBezTo>
                    <a:cubicBezTo>
                      <a:pt x="1034003" y="22083"/>
                      <a:pt x="1042893" y="48753"/>
                      <a:pt x="1037813" y="61453"/>
                    </a:cubicBezTo>
                    <a:cubicBezTo>
                      <a:pt x="1032733" y="74153"/>
                      <a:pt x="1020033" y="83043"/>
                      <a:pt x="995903" y="90663"/>
                    </a:cubicBezTo>
                    <a:cubicBezTo>
                      <a:pt x="900653" y="119873"/>
                      <a:pt x="322803" y="104633"/>
                      <a:pt x="240253" y="89393"/>
                    </a:cubicBezTo>
                    <a:cubicBezTo>
                      <a:pt x="223743" y="86853"/>
                      <a:pt x="218663" y="85583"/>
                      <a:pt x="211043" y="79233"/>
                    </a:cubicBezTo>
                    <a:cubicBezTo>
                      <a:pt x="203423" y="71613"/>
                      <a:pt x="198343" y="60183"/>
                      <a:pt x="197073" y="51293"/>
                    </a:cubicBezTo>
                    <a:cubicBezTo>
                      <a:pt x="195803" y="41133"/>
                      <a:pt x="198343" y="28433"/>
                      <a:pt x="203423" y="20813"/>
                    </a:cubicBezTo>
                    <a:cubicBezTo>
                      <a:pt x="211043" y="11923"/>
                      <a:pt x="240253" y="1763"/>
                      <a:pt x="240253" y="1763"/>
                    </a:cubicBezTo>
                  </a:path>
                </a:pathLst>
              </a:custGeom>
              <a:solidFill>
                <a:srgbClr val="CFCFCF"/>
              </a:solidFill>
              <a:ln cap="sq">
                <a:noFill/>
                <a:prstDash val="solid"/>
                <a:miter/>
              </a:ln>
            </p:spPr>
            <p:txBody>
              <a:bodyPr/>
              <a:lstStyle/>
              <a:p>
                <a:endParaRPr lang="en-GB"/>
              </a:p>
            </p:txBody>
          </p:sp>
        </p:grpSp>
        <p:grpSp>
          <p:nvGrpSpPr>
            <p:cNvPr id="59" name="Group 59"/>
            <p:cNvGrpSpPr/>
            <p:nvPr/>
          </p:nvGrpSpPr>
          <p:grpSpPr>
            <a:xfrm>
              <a:off x="13316732" y="1752135"/>
              <a:ext cx="101707" cy="186131"/>
              <a:chOff x="0" y="0"/>
              <a:chExt cx="194310" cy="355600"/>
            </a:xfrm>
          </p:grpSpPr>
          <p:sp>
            <p:nvSpPr>
              <p:cNvPr id="60" name="Freeform 60"/>
              <p:cNvSpPr/>
              <p:nvPr/>
            </p:nvSpPr>
            <p:spPr>
              <a:xfrm>
                <a:off x="44540" y="50800"/>
                <a:ext cx="98970" cy="254000"/>
              </a:xfrm>
              <a:custGeom>
                <a:avLst/>
                <a:gdLst/>
                <a:ahLst/>
                <a:cxnLst/>
                <a:rect l="l" t="t" r="r" b="b"/>
                <a:pathLst>
                  <a:path w="98970" h="254000">
                    <a:moveTo>
                      <a:pt x="98970" y="45720"/>
                    </a:moveTo>
                    <a:cubicBezTo>
                      <a:pt x="76110" y="243840"/>
                      <a:pt x="63410" y="250190"/>
                      <a:pt x="53250" y="252730"/>
                    </a:cubicBezTo>
                    <a:cubicBezTo>
                      <a:pt x="44360" y="255270"/>
                      <a:pt x="34200" y="254000"/>
                      <a:pt x="27850" y="248920"/>
                    </a:cubicBezTo>
                    <a:cubicBezTo>
                      <a:pt x="17690" y="241300"/>
                      <a:pt x="3720" y="215900"/>
                      <a:pt x="7530" y="203200"/>
                    </a:cubicBezTo>
                    <a:cubicBezTo>
                      <a:pt x="10070" y="190500"/>
                      <a:pt x="31660" y="173990"/>
                      <a:pt x="44360" y="172720"/>
                    </a:cubicBezTo>
                    <a:cubicBezTo>
                      <a:pt x="55790" y="170180"/>
                      <a:pt x="72300" y="179070"/>
                      <a:pt x="78650" y="187960"/>
                    </a:cubicBezTo>
                    <a:cubicBezTo>
                      <a:pt x="86270" y="196850"/>
                      <a:pt x="90080" y="215900"/>
                      <a:pt x="85000" y="226060"/>
                    </a:cubicBezTo>
                    <a:cubicBezTo>
                      <a:pt x="79920" y="237490"/>
                      <a:pt x="57060" y="254000"/>
                      <a:pt x="44360" y="252730"/>
                    </a:cubicBezTo>
                    <a:cubicBezTo>
                      <a:pt x="31660" y="252730"/>
                      <a:pt x="15150" y="238760"/>
                      <a:pt x="6260" y="220980"/>
                    </a:cubicBezTo>
                    <a:cubicBezTo>
                      <a:pt x="-7710" y="186690"/>
                      <a:pt x="4990" y="73660"/>
                      <a:pt x="12610" y="40640"/>
                    </a:cubicBezTo>
                    <a:cubicBezTo>
                      <a:pt x="15150" y="26670"/>
                      <a:pt x="17690" y="19050"/>
                      <a:pt x="24040" y="12700"/>
                    </a:cubicBezTo>
                    <a:cubicBezTo>
                      <a:pt x="31660" y="5080"/>
                      <a:pt x="43090" y="0"/>
                      <a:pt x="51980" y="0"/>
                    </a:cubicBezTo>
                    <a:cubicBezTo>
                      <a:pt x="63410" y="0"/>
                      <a:pt x="81190" y="7620"/>
                      <a:pt x="88810" y="15240"/>
                    </a:cubicBezTo>
                    <a:cubicBezTo>
                      <a:pt x="96430" y="22860"/>
                      <a:pt x="98970" y="45720"/>
                      <a:pt x="98970" y="45720"/>
                    </a:cubicBezTo>
                  </a:path>
                </a:pathLst>
              </a:custGeom>
              <a:solidFill>
                <a:srgbClr val="CFCFCF"/>
              </a:solidFill>
              <a:ln cap="sq">
                <a:noFill/>
                <a:prstDash val="solid"/>
                <a:miter/>
              </a:ln>
            </p:spPr>
            <p:txBody>
              <a:bodyPr/>
              <a:lstStyle/>
              <a:p>
                <a:endParaRPr lang="en-GB"/>
              </a:p>
            </p:txBody>
          </p:sp>
        </p:grpSp>
        <p:grpSp>
          <p:nvGrpSpPr>
            <p:cNvPr id="61" name="Group 61"/>
            <p:cNvGrpSpPr/>
            <p:nvPr/>
          </p:nvGrpSpPr>
          <p:grpSpPr>
            <a:xfrm>
              <a:off x="13314073" y="1742163"/>
              <a:ext cx="168847" cy="182142"/>
              <a:chOff x="0" y="0"/>
              <a:chExt cx="322580" cy="347980"/>
            </a:xfrm>
          </p:grpSpPr>
          <p:sp>
            <p:nvSpPr>
              <p:cNvPr id="62" name="Freeform 62"/>
              <p:cNvSpPr/>
              <p:nvPr/>
            </p:nvSpPr>
            <p:spPr>
              <a:xfrm>
                <a:off x="50800" y="50162"/>
                <a:ext cx="221221" cy="245748"/>
              </a:xfrm>
              <a:custGeom>
                <a:avLst/>
                <a:gdLst/>
                <a:ahLst/>
                <a:cxnLst/>
                <a:rect l="l" t="t" r="r" b="b"/>
                <a:pathLst>
                  <a:path w="221221" h="245748">
                    <a:moveTo>
                      <a:pt x="87630" y="121288"/>
                    </a:moveTo>
                    <a:cubicBezTo>
                      <a:pt x="110490" y="212728"/>
                      <a:pt x="105410" y="227968"/>
                      <a:pt x="96520" y="235588"/>
                    </a:cubicBezTo>
                    <a:cubicBezTo>
                      <a:pt x="86360" y="243208"/>
                      <a:pt x="67310" y="247018"/>
                      <a:pt x="55880" y="243208"/>
                    </a:cubicBezTo>
                    <a:cubicBezTo>
                      <a:pt x="44450" y="240668"/>
                      <a:pt x="29210" y="229238"/>
                      <a:pt x="26670" y="216538"/>
                    </a:cubicBezTo>
                    <a:cubicBezTo>
                      <a:pt x="21590" y="191138"/>
                      <a:pt x="60960" y="130178"/>
                      <a:pt x="85090" y="93348"/>
                    </a:cubicBezTo>
                    <a:cubicBezTo>
                      <a:pt x="107950" y="57788"/>
                      <a:pt x="140970" y="5718"/>
                      <a:pt x="166370" y="638"/>
                    </a:cubicBezTo>
                    <a:cubicBezTo>
                      <a:pt x="184150" y="-3172"/>
                      <a:pt x="209550" y="10798"/>
                      <a:pt x="217170" y="23498"/>
                    </a:cubicBezTo>
                    <a:cubicBezTo>
                      <a:pt x="223520" y="36198"/>
                      <a:pt x="217170" y="67948"/>
                      <a:pt x="208280" y="78108"/>
                    </a:cubicBezTo>
                    <a:cubicBezTo>
                      <a:pt x="199390" y="88268"/>
                      <a:pt x="179070" y="92078"/>
                      <a:pt x="166370" y="89538"/>
                    </a:cubicBezTo>
                    <a:cubicBezTo>
                      <a:pt x="153670" y="86998"/>
                      <a:pt x="138430" y="73028"/>
                      <a:pt x="133350" y="61598"/>
                    </a:cubicBezTo>
                    <a:cubicBezTo>
                      <a:pt x="128270" y="50168"/>
                      <a:pt x="132080" y="29848"/>
                      <a:pt x="138430" y="18418"/>
                    </a:cubicBezTo>
                    <a:cubicBezTo>
                      <a:pt x="143510" y="10798"/>
                      <a:pt x="152400" y="3178"/>
                      <a:pt x="161290" y="1908"/>
                    </a:cubicBezTo>
                    <a:cubicBezTo>
                      <a:pt x="172720" y="-1902"/>
                      <a:pt x="194310" y="1908"/>
                      <a:pt x="204470" y="8258"/>
                    </a:cubicBezTo>
                    <a:cubicBezTo>
                      <a:pt x="212090" y="13338"/>
                      <a:pt x="218440" y="23498"/>
                      <a:pt x="220980" y="32388"/>
                    </a:cubicBezTo>
                    <a:cubicBezTo>
                      <a:pt x="222250" y="45088"/>
                      <a:pt x="218440" y="59058"/>
                      <a:pt x="210820" y="74298"/>
                    </a:cubicBezTo>
                    <a:cubicBezTo>
                      <a:pt x="200660" y="99698"/>
                      <a:pt x="171450" y="142878"/>
                      <a:pt x="151130" y="161928"/>
                    </a:cubicBezTo>
                    <a:cubicBezTo>
                      <a:pt x="137160" y="175898"/>
                      <a:pt x="118110" y="175898"/>
                      <a:pt x="109220" y="187328"/>
                    </a:cubicBezTo>
                    <a:cubicBezTo>
                      <a:pt x="100330" y="200028"/>
                      <a:pt x="104140" y="225428"/>
                      <a:pt x="96520" y="235588"/>
                    </a:cubicBezTo>
                    <a:cubicBezTo>
                      <a:pt x="88900" y="241938"/>
                      <a:pt x="76200" y="245748"/>
                      <a:pt x="67310" y="245748"/>
                    </a:cubicBezTo>
                    <a:cubicBezTo>
                      <a:pt x="57150" y="244478"/>
                      <a:pt x="46990" y="241938"/>
                      <a:pt x="38100" y="233048"/>
                    </a:cubicBezTo>
                    <a:cubicBezTo>
                      <a:pt x="22860" y="217808"/>
                      <a:pt x="1270" y="163198"/>
                      <a:pt x="0" y="140338"/>
                    </a:cubicBezTo>
                    <a:cubicBezTo>
                      <a:pt x="0" y="127638"/>
                      <a:pt x="3810" y="117478"/>
                      <a:pt x="8890" y="109858"/>
                    </a:cubicBezTo>
                    <a:cubicBezTo>
                      <a:pt x="15240" y="102238"/>
                      <a:pt x="26670" y="94618"/>
                      <a:pt x="35560" y="92078"/>
                    </a:cubicBezTo>
                    <a:cubicBezTo>
                      <a:pt x="45720" y="90808"/>
                      <a:pt x="58420" y="92078"/>
                      <a:pt x="67310" y="97158"/>
                    </a:cubicBezTo>
                    <a:cubicBezTo>
                      <a:pt x="76200" y="102238"/>
                      <a:pt x="87630" y="121288"/>
                      <a:pt x="87630" y="121288"/>
                    </a:cubicBezTo>
                  </a:path>
                </a:pathLst>
              </a:custGeom>
              <a:solidFill>
                <a:srgbClr val="CFCFCF"/>
              </a:solidFill>
              <a:ln cap="sq">
                <a:noFill/>
                <a:prstDash val="solid"/>
                <a:miter/>
              </a:ln>
            </p:spPr>
            <p:txBody>
              <a:bodyPr/>
              <a:lstStyle/>
              <a:p>
                <a:endParaRPr lang="en-GB"/>
              </a:p>
            </p:txBody>
          </p:sp>
        </p:grpSp>
        <p:grpSp>
          <p:nvGrpSpPr>
            <p:cNvPr id="63" name="Group 63"/>
            <p:cNvGrpSpPr/>
            <p:nvPr/>
          </p:nvGrpSpPr>
          <p:grpSpPr>
            <a:xfrm>
              <a:off x="13161180" y="1696295"/>
              <a:ext cx="585647" cy="251941"/>
              <a:chOff x="0" y="0"/>
              <a:chExt cx="1118870" cy="481330"/>
            </a:xfrm>
          </p:grpSpPr>
          <p:sp>
            <p:nvSpPr>
              <p:cNvPr id="64" name="Freeform 64"/>
              <p:cNvSpPr/>
              <p:nvPr/>
            </p:nvSpPr>
            <p:spPr>
              <a:xfrm>
                <a:off x="50800" y="50464"/>
                <a:ext cx="1017582" cy="384634"/>
              </a:xfrm>
              <a:custGeom>
                <a:avLst/>
                <a:gdLst/>
                <a:ahLst/>
                <a:cxnLst/>
                <a:rect l="l" t="t" r="r" b="b"/>
                <a:pathLst>
                  <a:path w="1017582" h="384634">
                    <a:moveTo>
                      <a:pt x="207010" y="10496"/>
                    </a:moveTo>
                    <a:cubicBezTo>
                      <a:pt x="369570" y="67646"/>
                      <a:pt x="440690" y="68916"/>
                      <a:pt x="502920" y="71456"/>
                    </a:cubicBezTo>
                    <a:cubicBezTo>
                      <a:pt x="563880" y="75266"/>
                      <a:pt x="628650" y="82886"/>
                      <a:pt x="683260" y="73996"/>
                    </a:cubicBezTo>
                    <a:cubicBezTo>
                      <a:pt x="732790" y="66376"/>
                      <a:pt x="775970" y="35896"/>
                      <a:pt x="817880" y="29546"/>
                    </a:cubicBezTo>
                    <a:cubicBezTo>
                      <a:pt x="853440" y="24466"/>
                      <a:pt x="892810" y="27006"/>
                      <a:pt x="918210" y="34626"/>
                    </a:cubicBezTo>
                    <a:cubicBezTo>
                      <a:pt x="935990" y="40976"/>
                      <a:pt x="947420" y="47326"/>
                      <a:pt x="961390" y="61296"/>
                    </a:cubicBezTo>
                    <a:cubicBezTo>
                      <a:pt x="980440" y="80346"/>
                      <a:pt x="1005840" y="115906"/>
                      <a:pt x="1013460" y="146386"/>
                    </a:cubicBezTo>
                    <a:cubicBezTo>
                      <a:pt x="1019810" y="176866"/>
                      <a:pt x="1016000" y="216236"/>
                      <a:pt x="1003300" y="245446"/>
                    </a:cubicBezTo>
                    <a:cubicBezTo>
                      <a:pt x="989330" y="274656"/>
                      <a:pt x="962660" y="303866"/>
                      <a:pt x="934720" y="317836"/>
                    </a:cubicBezTo>
                    <a:cubicBezTo>
                      <a:pt x="906780" y="333076"/>
                      <a:pt x="867410" y="339426"/>
                      <a:pt x="835660" y="334346"/>
                    </a:cubicBezTo>
                    <a:cubicBezTo>
                      <a:pt x="805180" y="329266"/>
                      <a:pt x="769620" y="310216"/>
                      <a:pt x="748030" y="287356"/>
                    </a:cubicBezTo>
                    <a:cubicBezTo>
                      <a:pt x="726440" y="265766"/>
                      <a:pt x="709930" y="223856"/>
                      <a:pt x="704850" y="197186"/>
                    </a:cubicBezTo>
                    <a:cubicBezTo>
                      <a:pt x="702310" y="178136"/>
                      <a:pt x="702310" y="165436"/>
                      <a:pt x="708660" y="147656"/>
                    </a:cubicBezTo>
                    <a:cubicBezTo>
                      <a:pt x="716280" y="120986"/>
                      <a:pt x="740410" y="80346"/>
                      <a:pt x="759460" y="61296"/>
                    </a:cubicBezTo>
                    <a:cubicBezTo>
                      <a:pt x="772160" y="47326"/>
                      <a:pt x="784860" y="40976"/>
                      <a:pt x="802640" y="34626"/>
                    </a:cubicBezTo>
                    <a:cubicBezTo>
                      <a:pt x="828040" y="27006"/>
                      <a:pt x="871220" y="20656"/>
                      <a:pt x="901700" y="29546"/>
                    </a:cubicBezTo>
                    <a:cubicBezTo>
                      <a:pt x="932180" y="38436"/>
                      <a:pt x="965200" y="60026"/>
                      <a:pt x="984250" y="85426"/>
                    </a:cubicBezTo>
                    <a:cubicBezTo>
                      <a:pt x="1004570" y="110826"/>
                      <a:pt x="1014730" y="152736"/>
                      <a:pt x="1017270" y="179406"/>
                    </a:cubicBezTo>
                    <a:cubicBezTo>
                      <a:pt x="1018540" y="198456"/>
                      <a:pt x="1016000" y="212426"/>
                      <a:pt x="1008380" y="230206"/>
                    </a:cubicBezTo>
                    <a:cubicBezTo>
                      <a:pt x="998220" y="254336"/>
                      <a:pt x="979170" y="287356"/>
                      <a:pt x="948690" y="308946"/>
                    </a:cubicBezTo>
                    <a:cubicBezTo>
                      <a:pt x="902970" y="341966"/>
                      <a:pt x="817880" y="368636"/>
                      <a:pt x="737870" y="380066"/>
                    </a:cubicBezTo>
                    <a:cubicBezTo>
                      <a:pt x="635000" y="394036"/>
                      <a:pt x="477520" y="372446"/>
                      <a:pt x="379730" y="362286"/>
                    </a:cubicBezTo>
                    <a:cubicBezTo>
                      <a:pt x="311150" y="355936"/>
                      <a:pt x="259080" y="350856"/>
                      <a:pt x="204470" y="334346"/>
                    </a:cubicBezTo>
                    <a:cubicBezTo>
                      <a:pt x="153670" y="319106"/>
                      <a:pt x="93980" y="294976"/>
                      <a:pt x="62230" y="270846"/>
                    </a:cubicBezTo>
                    <a:cubicBezTo>
                      <a:pt x="39370" y="254336"/>
                      <a:pt x="25400" y="236556"/>
                      <a:pt x="15240" y="216236"/>
                    </a:cubicBezTo>
                    <a:cubicBezTo>
                      <a:pt x="5080" y="194646"/>
                      <a:pt x="0" y="169246"/>
                      <a:pt x="0" y="146386"/>
                    </a:cubicBezTo>
                    <a:cubicBezTo>
                      <a:pt x="1270" y="122256"/>
                      <a:pt x="7620" y="96856"/>
                      <a:pt x="19050" y="76536"/>
                    </a:cubicBezTo>
                    <a:cubicBezTo>
                      <a:pt x="30480" y="56216"/>
                      <a:pt x="48260" y="37166"/>
                      <a:pt x="68580" y="24466"/>
                    </a:cubicBezTo>
                    <a:cubicBezTo>
                      <a:pt x="87630" y="11766"/>
                      <a:pt x="113030" y="2876"/>
                      <a:pt x="135890" y="336"/>
                    </a:cubicBezTo>
                    <a:cubicBezTo>
                      <a:pt x="158750" y="-2204"/>
                      <a:pt x="207010" y="10496"/>
                      <a:pt x="207010" y="10496"/>
                    </a:cubicBezTo>
                  </a:path>
                </a:pathLst>
              </a:custGeom>
              <a:solidFill>
                <a:srgbClr val="CFCFCF"/>
              </a:solidFill>
              <a:ln cap="sq">
                <a:noFill/>
                <a:prstDash val="solid"/>
                <a:miter/>
              </a:ln>
            </p:spPr>
            <p:txBody>
              <a:bodyPr/>
              <a:lstStyle/>
              <a:p>
                <a:endParaRPr lang="en-GB"/>
              </a:p>
            </p:txBody>
          </p:sp>
        </p:grpSp>
        <p:grpSp>
          <p:nvGrpSpPr>
            <p:cNvPr id="65" name="Group 65"/>
            <p:cNvGrpSpPr/>
            <p:nvPr/>
          </p:nvGrpSpPr>
          <p:grpSpPr>
            <a:xfrm>
              <a:off x="12885308" y="1681006"/>
              <a:ext cx="264572" cy="345671"/>
              <a:chOff x="0" y="0"/>
              <a:chExt cx="505460" cy="660400"/>
            </a:xfrm>
          </p:grpSpPr>
          <p:sp>
            <p:nvSpPr>
              <p:cNvPr id="66" name="Freeform 66"/>
              <p:cNvSpPr/>
              <p:nvPr/>
            </p:nvSpPr>
            <p:spPr>
              <a:xfrm>
                <a:off x="48606" y="49701"/>
                <a:ext cx="410033" cy="560201"/>
              </a:xfrm>
              <a:custGeom>
                <a:avLst/>
                <a:gdLst/>
                <a:ahLst/>
                <a:cxnLst/>
                <a:rect l="l" t="t" r="r" b="b"/>
                <a:pathLst>
                  <a:path w="410033" h="560201">
                    <a:moveTo>
                      <a:pt x="373034" y="246209"/>
                    </a:moveTo>
                    <a:cubicBezTo>
                      <a:pt x="308264" y="340189"/>
                      <a:pt x="306994" y="446869"/>
                      <a:pt x="289214" y="483699"/>
                    </a:cubicBezTo>
                    <a:cubicBezTo>
                      <a:pt x="280324" y="502749"/>
                      <a:pt x="272704" y="511639"/>
                      <a:pt x="257464" y="523069"/>
                    </a:cubicBezTo>
                    <a:cubicBezTo>
                      <a:pt x="235874" y="538309"/>
                      <a:pt x="197774" y="558629"/>
                      <a:pt x="166024" y="559899"/>
                    </a:cubicBezTo>
                    <a:cubicBezTo>
                      <a:pt x="135544" y="562439"/>
                      <a:pt x="94904" y="548469"/>
                      <a:pt x="70774" y="535769"/>
                    </a:cubicBezTo>
                    <a:cubicBezTo>
                      <a:pt x="54264" y="525609"/>
                      <a:pt x="45374" y="516719"/>
                      <a:pt x="33944" y="501479"/>
                    </a:cubicBezTo>
                    <a:cubicBezTo>
                      <a:pt x="19974" y="479889"/>
                      <a:pt x="2194" y="439249"/>
                      <a:pt x="2194" y="408769"/>
                    </a:cubicBezTo>
                    <a:cubicBezTo>
                      <a:pt x="924" y="377019"/>
                      <a:pt x="13624" y="340189"/>
                      <a:pt x="31404" y="314789"/>
                    </a:cubicBezTo>
                    <a:cubicBezTo>
                      <a:pt x="50454" y="289389"/>
                      <a:pt x="83474" y="266529"/>
                      <a:pt x="112684" y="258909"/>
                    </a:cubicBezTo>
                    <a:cubicBezTo>
                      <a:pt x="143164" y="250019"/>
                      <a:pt x="182534" y="251289"/>
                      <a:pt x="211744" y="262719"/>
                    </a:cubicBezTo>
                    <a:cubicBezTo>
                      <a:pt x="239684" y="272879"/>
                      <a:pt x="271434" y="303359"/>
                      <a:pt x="286674" y="324949"/>
                    </a:cubicBezTo>
                    <a:cubicBezTo>
                      <a:pt x="298104" y="340189"/>
                      <a:pt x="303184" y="352889"/>
                      <a:pt x="305724" y="370669"/>
                    </a:cubicBezTo>
                    <a:cubicBezTo>
                      <a:pt x="309534" y="397339"/>
                      <a:pt x="309534" y="440519"/>
                      <a:pt x="296834" y="469729"/>
                    </a:cubicBezTo>
                    <a:cubicBezTo>
                      <a:pt x="284134" y="497669"/>
                      <a:pt x="257464" y="526879"/>
                      <a:pt x="229524" y="542119"/>
                    </a:cubicBezTo>
                    <a:cubicBezTo>
                      <a:pt x="202854" y="556089"/>
                      <a:pt x="159674" y="561169"/>
                      <a:pt x="133004" y="558629"/>
                    </a:cubicBezTo>
                    <a:cubicBezTo>
                      <a:pt x="113954" y="557359"/>
                      <a:pt x="99984" y="551009"/>
                      <a:pt x="86014" y="543389"/>
                    </a:cubicBezTo>
                    <a:cubicBezTo>
                      <a:pt x="70774" y="535769"/>
                      <a:pt x="58074" y="528149"/>
                      <a:pt x="45374" y="514179"/>
                    </a:cubicBezTo>
                    <a:cubicBezTo>
                      <a:pt x="28864" y="493859"/>
                      <a:pt x="9814" y="462109"/>
                      <a:pt x="3464" y="425279"/>
                    </a:cubicBezTo>
                    <a:cubicBezTo>
                      <a:pt x="-5426" y="374479"/>
                      <a:pt x="3464" y="286849"/>
                      <a:pt x="22514" y="230969"/>
                    </a:cubicBezTo>
                    <a:cubicBezTo>
                      <a:pt x="39024" y="181439"/>
                      <a:pt x="70774" y="142069"/>
                      <a:pt x="102524" y="103969"/>
                    </a:cubicBezTo>
                    <a:cubicBezTo>
                      <a:pt x="131734" y="68409"/>
                      <a:pt x="172374" y="26499"/>
                      <a:pt x="205394" y="11259"/>
                    </a:cubicBezTo>
                    <a:cubicBezTo>
                      <a:pt x="229524" y="-171"/>
                      <a:pt x="253654" y="-1441"/>
                      <a:pt x="276514" y="1099"/>
                    </a:cubicBezTo>
                    <a:cubicBezTo>
                      <a:pt x="299374" y="3639"/>
                      <a:pt x="323504" y="11259"/>
                      <a:pt x="342554" y="25229"/>
                    </a:cubicBezTo>
                    <a:cubicBezTo>
                      <a:pt x="366684" y="44279"/>
                      <a:pt x="394624" y="82379"/>
                      <a:pt x="404784" y="111589"/>
                    </a:cubicBezTo>
                    <a:cubicBezTo>
                      <a:pt x="412404" y="134449"/>
                      <a:pt x="411134" y="159849"/>
                      <a:pt x="404784" y="182709"/>
                    </a:cubicBezTo>
                    <a:cubicBezTo>
                      <a:pt x="399704" y="204299"/>
                      <a:pt x="373034" y="246209"/>
                      <a:pt x="373034" y="246209"/>
                    </a:cubicBezTo>
                  </a:path>
                </a:pathLst>
              </a:custGeom>
              <a:solidFill>
                <a:srgbClr val="CFCFCF"/>
              </a:solidFill>
              <a:ln cap="sq">
                <a:noFill/>
                <a:prstDash val="solid"/>
                <a:miter/>
              </a:ln>
            </p:spPr>
            <p:txBody>
              <a:bodyPr/>
              <a:lstStyle/>
              <a:p>
                <a:endParaRPr lang="en-GB"/>
              </a:p>
            </p:txBody>
          </p:sp>
        </p:grpSp>
        <p:grpSp>
          <p:nvGrpSpPr>
            <p:cNvPr id="67" name="Group 67"/>
            <p:cNvGrpSpPr/>
            <p:nvPr/>
          </p:nvGrpSpPr>
          <p:grpSpPr>
            <a:xfrm>
              <a:off x="13971514" y="1573981"/>
              <a:ext cx="263907" cy="410817"/>
              <a:chOff x="0" y="0"/>
              <a:chExt cx="504190" cy="784860"/>
            </a:xfrm>
          </p:grpSpPr>
          <p:sp>
            <p:nvSpPr>
              <p:cNvPr id="68" name="Freeform 68"/>
              <p:cNvSpPr/>
              <p:nvPr/>
            </p:nvSpPr>
            <p:spPr>
              <a:xfrm>
                <a:off x="42465" y="50016"/>
                <a:ext cx="412588" cy="685008"/>
              </a:xfrm>
              <a:custGeom>
                <a:avLst/>
                <a:gdLst/>
                <a:ahLst/>
                <a:cxnLst/>
                <a:rect l="l" t="t" r="r" b="b"/>
                <a:pathLst>
                  <a:path w="412588" h="685008">
                    <a:moveTo>
                      <a:pt x="358855" y="217954"/>
                    </a:moveTo>
                    <a:cubicBezTo>
                      <a:pt x="333455" y="308124"/>
                      <a:pt x="400765" y="449094"/>
                      <a:pt x="409655" y="499894"/>
                    </a:cubicBezTo>
                    <a:cubicBezTo>
                      <a:pt x="412195" y="522754"/>
                      <a:pt x="414735" y="531644"/>
                      <a:pt x="409655" y="550694"/>
                    </a:cubicBezTo>
                    <a:cubicBezTo>
                      <a:pt x="403305" y="577364"/>
                      <a:pt x="386795" y="618004"/>
                      <a:pt x="363935" y="639594"/>
                    </a:cubicBezTo>
                    <a:cubicBezTo>
                      <a:pt x="342345" y="662454"/>
                      <a:pt x="305515" y="680234"/>
                      <a:pt x="273765" y="684044"/>
                    </a:cubicBezTo>
                    <a:cubicBezTo>
                      <a:pt x="242015" y="687854"/>
                      <a:pt x="202645" y="680234"/>
                      <a:pt x="174705" y="663724"/>
                    </a:cubicBezTo>
                    <a:cubicBezTo>
                      <a:pt x="148035" y="648484"/>
                      <a:pt x="121365" y="612924"/>
                      <a:pt x="108665" y="588794"/>
                    </a:cubicBezTo>
                    <a:cubicBezTo>
                      <a:pt x="99775" y="571014"/>
                      <a:pt x="98505" y="555774"/>
                      <a:pt x="97235" y="539264"/>
                    </a:cubicBezTo>
                    <a:cubicBezTo>
                      <a:pt x="95965" y="522754"/>
                      <a:pt x="94695" y="506244"/>
                      <a:pt x="101045" y="488464"/>
                    </a:cubicBezTo>
                    <a:cubicBezTo>
                      <a:pt x="109935" y="463064"/>
                      <a:pt x="131525" y="423694"/>
                      <a:pt x="156925" y="403374"/>
                    </a:cubicBezTo>
                    <a:cubicBezTo>
                      <a:pt x="181055" y="384324"/>
                      <a:pt x="224235" y="372894"/>
                      <a:pt x="250905" y="370354"/>
                    </a:cubicBezTo>
                    <a:cubicBezTo>
                      <a:pt x="269955" y="367814"/>
                      <a:pt x="283925" y="370354"/>
                      <a:pt x="301705" y="377974"/>
                    </a:cubicBezTo>
                    <a:cubicBezTo>
                      <a:pt x="327105" y="388134"/>
                      <a:pt x="365205" y="416074"/>
                      <a:pt x="382985" y="436394"/>
                    </a:cubicBezTo>
                    <a:cubicBezTo>
                      <a:pt x="395685" y="451634"/>
                      <a:pt x="400765" y="464334"/>
                      <a:pt x="404575" y="483384"/>
                    </a:cubicBezTo>
                    <a:cubicBezTo>
                      <a:pt x="410925" y="508784"/>
                      <a:pt x="412195" y="553234"/>
                      <a:pt x="402035" y="583714"/>
                    </a:cubicBezTo>
                    <a:cubicBezTo>
                      <a:pt x="390605" y="612924"/>
                      <a:pt x="358855" y="644674"/>
                      <a:pt x="337265" y="661184"/>
                    </a:cubicBezTo>
                    <a:cubicBezTo>
                      <a:pt x="322025" y="672614"/>
                      <a:pt x="309325" y="677694"/>
                      <a:pt x="290275" y="681504"/>
                    </a:cubicBezTo>
                    <a:cubicBezTo>
                      <a:pt x="263605" y="685314"/>
                      <a:pt x="216615" y="680234"/>
                      <a:pt x="189945" y="671344"/>
                    </a:cubicBezTo>
                    <a:cubicBezTo>
                      <a:pt x="172165" y="664994"/>
                      <a:pt x="164545" y="659914"/>
                      <a:pt x="148035" y="644674"/>
                    </a:cubicBezTo>
                    <a:cubicBezTo>
                      <a:pt x="112475" y="610384"/>
                      <a:pt x="36275" y="517674"/>
                      <a:pt x="14685" y="450364"/>
                    </a:cubicBezTo>
                    <a:cubicBezTo>
                      <a:pt x="-4365" y="390674"/>
                      <a:pt x="-3095" y="323364"/>
                      <a:pt x="8335" y="267484"/>
                    </a:cubicBezTo>
                    <a:cubicBezTo>
                      <a:pt x="18495" y="214144"/>
                      <a:pt x="48975" y="163344"/>
                      <a:pt x="73105" y="121434"/>
                    </a:cubicBezTo>
                    <a:cubicBezTo>
                      <a:pt x="94695" y="84604"/>
                      <a:pt x="117555" y="46504"/>
                      <a:pt x="144225" y="26184"/>
                    </a:cubicBezTo>
                    <a:cubicBezTo>
                      <a:pt x="164545" y="10944"/>
                      <a:pt x="187405" y="4594"/>
                      <a:pt x="210265" y="784"/>
                    </a:cubicBezTo>
                    <a:cubicBezTo>
                      <a:pt x="233125" y="-1756"/>
                      <a:pt x="259795" y="2054"/>
                      <a:pt x="281385" y="9674"/>
                    </a:cubicBezTo>
                    <a:cubicBezTo>
                      <a:pt x="301705" y="18564"/>
                      <a:pt x="323295" y="33804"/>
                      <a:pt x="338535" y="50314"/>
                    </a:cubicBezTo>
                    <a:cubicBezTo>
                      <a:pt x="353775" y="68094"/>
                      <a:pt x="367745" y="89684"/>
                      <a:pt x="371555" y="113814"/>
                    </a:cubicBezTo>
                    <a:cubicBezTo>
                      <a:pt x="376635" y="143024"/>
                      <a:pt x="358855" y="217954"/>
                      <a:pt x="358855" y="217954"/>
                    </a:cubicBezTo>
                  </a:path>
                </a:pathLst>
              </a:custGeom>
              <a:solidFill>
                <a:srgbClr val="CFCFCF"/>
              </a:solidFill>
              <a:ln cap="sq">
                <a:noFill/>
                <a:prstDash val="solid"/>
                <a:miter/>
              </a:ln>
            </p:spPr>
            <p:txBody>
              <a:bodyPr/>
              <a:lstStyle/>
              <a:p>
                <a:endParaRPr lang="en-GB"/>
              </a:p>
            </p:txBody>
          </p:sp>
        </p:grpSp>
        <p:grpSp>
          <p:nvGrpSpPr>
            <p:cNvPr id="69" name="Group 69"/>
            <p:cNvGrpSpPr/>
            <p:nvPr/>
          </p:nvGrpSpPr>
          <p:grpSpPr>
            <a:xfrm>
              <a:off x="12834787" y="1734186"/>
              <a:ext cx="211391" cy="162200"/>
              <a:chOff x="0" y="0"/>
              <a:chExt cx="403860" cy="309880"/>
            </a:xfrm>
          </p:grpSpPr>
          <p:sp>
            <p:nvSpPr>
              <p:cNvPr id="70" name="Freeform 70"/>
              <p:cNvSpPr/>
              <p:nvPr/>
            </p:nvSpPr>
            <p:spPr>
              <a:xfrm>
                <a:off x="50476" y="49030"/>
                <a:ext cx="306552" cy="211828"/>
              </a:xfrm>
              <a:custGeom>
                <a:avLst/>
                <a:gdLst/>
                <a:ahLst/>
                <a:cxnLst/>
                <a:rect l="l" t="t" r="r" b="b"/>
                <a:pathLst>
                  <a:path w="306552" h="211828">
                    <a:moveTo>
                      <a:pt x="101924" y="3040"/>
                    </a:moveTo>
                    <a:cubicBezTo>
                      <a:pt x="250514" y="10660"/>
                      <a:pt x="255594" y="13200"/>
                      <a:pt x="265754" y="22090"/>
                    </a:cubicBezTo>
                    <a:cubicBezTo>
                      <a:pt x="278454" y="33520"/>
                      <a:pt x="297504" y="56380"/>
                      <a:pt x="302584" y="76700"/>
                    </a:cubicBezTo>
                    <a:cubicBezTo>
                      <a:pt x="308934" y="97020"/>
                      <a:pt x="307664" y="123690"/>
                      <a:pt x="298774" y="144010"/>
                    </a:cubicBezTo>
                    <a:cubicBezTo>
                      <a:pt x="291154" y="163060"/>
                      <a:pt x="270834" y="183380"/>
                      <a:pt x="256864" y="193540"/>
                    </a:cubicBezTo>
                    <a:cubicBezTo>
                      <a:pt x="245434" y="201160"/>
                      <a:pt x="237814" y="204970"/>
                      <a:pt x="225114" y="206240"/>
                    </a:cubicBezTo>
                    <a:cubicBezTo>
                      <a:pt x="207334" y="208780"/>
                      <a:pt x="178124" y="207510"/>
                      <a:pt x="159074" y="199890"/>
                    </a:cubicBezTo>
                    <a:cubicBezTo>
                      <a:pt x="140024" y="191000"/>
                      <a:pt x="120974" y="168140"/>
                      <a:pt x="110814" y="154170"/>
                    </a:cubicBezTo>
                    <a:cubicBezTo>
                      <a:pt x="104464" y="142740"/>
                      <a:pt x="100654" y="133850"/>
                      <a:pt x="100654" y="121150"/>
                    </a:cubicBezTo>
                    <a:cubicBezTo>
                      <a:pt x="98114" y="103370"/>
                      <a:pt x="103194" y="72890"/>
                      <a:pt x="110814" y="56380"/>
                    </a:cubicBezTo>
                    <a:cubicBezTo>
                      <a:pt x="115894" y="44950"/>
                      <a:pt x="120974" y="37330"/>
                      <a:pt x="131134" y="29710"/>
                    </a:cubicBezTo>
                    <a:cubicBezTo>
                      <a:pt x="145104" y="18280"/>
                      <a:pt x="174314" y="4310"/>
                      <a:pt x="192094" y="1770"/>
                    </a:cubicBezTo>
                    <a:cubicBezTo>
                      <a:pt x="203524" y="-770"/>
                      <a:pt x="212414" y="-770"/>
                      <a:pt x="225114" y="3040"/>
                    </a:cubicBezTo>
                    <a:cubicBezTo>
                      <a:pt x="241624" y="8120"/>
                      <a:pt x="269564" y="24630"/>
                      <a:pt x="282264" y="37330"/>
                    </a:cubicBezTo>
                    <a:cubicBezTo>
                      <a:pt x="291154" y="46220"/>
                      <a:pt x="296234" y="53840"/>
                      <a:pt x="298774" y="66540"/>
                    </a:cubicBezTo>
                    <a:cubicBezTo>
                      <a:pt x="305124" y="83050"/>
                      <a:pt x="306394" y="114800"/>
                      <a:pt x="302584" y="132580"/>
                    </a:cubicBezTo>
                    <a:cubicBezTo>
                      <a:pt x="300044" y="145280"/>
                      <a:pt x="294964" y="154170"/>
                      <a:pt x="288614" y="163060"/>
                    </a:cubicBezTo>
                    <a:cubicBezTo>
                      <a:pt x="282264" y="171950"/>
                      <a:pt x="275914" y="180840"/>
                      <a:pt x="265754" y="187190"/>
                    </a:cubicBezTo>
                    <a:cubicBezTo>
                      <a:pt x="250514" y="197350"/>
                      <a:pt x="227654" y="204970"/>
                      <a:pt x="202254" y="208780"/>
                    </a:cubicBezTo>
                    <a:cubicBezTo>
                      <a:pt x="167964" y="213860"/>
                      <a:pt x="108274" y="212590"/>
                      <a:pt x="77794" y="204970"/>
                    </a:cubicBezTo>
                    <a:cubicBezTo>
                      <a:pt x="58744" y="199890"/>
                      <a:pt x="46044" y="192270"/>
                      <a:pt x="34614" y="182110"/>
                    </a:cubicBezTo>
                    <a:cubicBezTo>
                      <a:pt x="23184" y="170680"/>
                      <a:pt x="11754" y="155440"/>
                      <a:pt x="6674" y="141470"/>
                    </a:cubicBezTo>
                    <a:cubicBezTo>
                      <a:pt x="1594" y="126230"/>
                      <a:pt x="-946" y="108450"/>
                      <a:pt x="324" y="91940"/>
                    </a:cubicBezTo>
                    <a:cubicBezTo>
                      <a:pt x="2864" y="76700"/>
                      <a:pt x="9214" y="60190"/>
                      <a:pt x="18104" y="46220"/>
                    </a:cubicBezTo>
                    <a:cubicBezTo>
                      <a:pt x="26994" y="33520"/>
                      <a:pt x="40964" y="22090"/>
                      <a:pt x="54934" y="14470"/>
                    </a:cubicBezTo>
                    <a:cubicBezTo>
                      <a:pt x="68904" y="6850"/>
                      <a:pt x="101924" y="3040"/>
                      <a:pt x="101924" y="3040"/>
                    </a:cubicBezTo>
                  </a:path>
                </a:pathLst>
              </a:custGeom>
              <a:solidFill>
                <a:srgbClr val="000000"/>
              </a:solidFill>
              <a:ln cap="sq">
                <a:noFill/>
                <a:prstDash val="solid"/>
                <a:miter/>
              </a:ln>
            </p:spPr>
            <p:txBody>
              <a:bodyPr/>
              <a:lstStyle/>
              <a:p>
                <a:endParaRPr lang="en-GB"/>
              </a:p>
            </p:txBody>
          </p:sp>
        </p:grpSp>
        <p:grpSp>
          <p:nvGrpSpPr>
            <p:cNvPr id="71" name="Group 71"/>
            <p:cNvGrpSpPr/>
            <p:nvPr/>
          </p:nvGrpSpPr>
          <p:grpSpPr>
            <a:xfrm>
              <a:off x="14120418" y="1733522"/>
              <a:ext cx="223357" cy="162200"/>
              <a:chOff x="0" y="0"/>
              <a:chExt cx="426720" cy="309880"/>
            </a:xfrm>
          </p:grpSpPr>
          <p:sp>
            <p:nvSpPr>
              <p:cNvPr id="72" name="Freeform 72"/>
              <p:cNvSpPr/>
              <p:nvPr/>
            </p:nvSpPr>
            <p:spPr>
              <a:xfrm>
                <a:off x="48401" y="46638"/>
                <a:ext cx="328149" cy="212581"/>
              </a:xfrm>
              <a:custGeom>
                <a:avLst/>
                <a:gdLst/>
                <a:ahLst/>
                <a:cxnLst/>
                <a:rect l="l" t="t" r="r" b="b"/>
                <a:pathLst>
                  <a:path w="328149" h="212581">
                    <a:moveTo>
                      <a:pt x="224649" y="211172"/>
                    </a:moveTo>
                    <a:cubicBezTo>
                      <a:pt x="45579" y="198472"/>
                      <a:pt x="27799" y="180692"/>
                      <a:pt x="17639" y="166722"/>
                    </a:cubicBezTo>
                    <a:cubicBezTo>
                      <a:pt x="8749" y="156562"/>
                      <a:pt x="4939" y="148942"/>
                      <a:pt x="2399" y="136242"/>
                    </a:cubicBezTo>
                    <a:cubicBezTo>
                      <a:pt x="-141" y="118462"/>
                      <a:pt x="1129" y="86712"/>
                      <a:pt x="6209" y="70202"/>
                    </a:cubicBezTo>
                    <a:cubicBezTo>
                      <a:pt x="10019" y="57502"/>
                      <a:pt x="15099" y="49882"/>
                      <a:pt x="23989" y="40992"/>
                    </a:cubicBezTo>
                    <a:cubicBezTo>
                      <a:pt x="36689" y="28292"/>
                      <a:pt x="60819" y="11782"/>
                      <a:pt x="81139" y="6702"/>
                    </a:cubicBezTo>
                    <a:cubicBezTo>
                      <a:pt x="101459" y="2892"/>
                      <a:pt x="128129" y="5432"/>
                      <a:pt x="147179" y="14322"/>
                    </a:cubicBezTo>
                    <a:cubicBezTo>
                      <a:pt x="166229" y="23212"/>
                      <a:pt x="185279" y="44802"/>
                      <a:pt x="195439" y="60042"/>
                    </a:cubicBezTo>
                    <a:cubicBezTo>
                      <a:pt x="201789" y="70202"/>
                      <a:pt x="204329" y="79092"/>
                      <a:pt x="205599" y="91792"/>
                    </a:cubicBezTo>
                    <a:cubicBezTo>
                      <a:pt x="206869" y="109572"/>
                      <a:pt x="201789" y="141322"/>
                      <a:pt x="195439" y="157832"/>
                    </a:cubicBezTo>
                    <a:cubicBezTo>
                      <a:pt x="190359" y="169262"/>
                      <a:pt x="184009" y="175612"/>
                      <a:pt x="175119" y="184502"/>
                    </a:cubicBezTo>
                    <a:cubicBezTo>
                      <a:pt x="161149" y="194662"/>
                      <a:pt x="135749" y="209902"/>
                      <a:pt x="114159" y="212442"/>
                    </a:cubicBezTo>
                    <a:cubicBezTo>
                      <a:pt x="93839" y="213712"/>
                      <a:pt x="65899" y="206092"/>
                      <a:pt x="49389" y="197202"/>
                    </a:cubicBezTo>
                    <a:cubicBezTo>
                      <a:pt x="37959" y="192122"/>
                      <a:pt x="31609" y="184502"/>
                      <a:pt x="23989" y="175612"/>
                    </a:cubicBezTo>
                    <a:cubicBezTo>
                      <a:pt x="16369" y="167992"/>
                      <a:pt x="10019" y="159102"/>
                      <a:pt x="6209" y="146402"/>
                    </a:cubicBezTo>
                    <a:cubicBezTo>
                      <a:pt x="1129" y="129892"/>
                      <a:pt x="-2681" y="100682"/>
                      <a:pt x="2399" y="80362"/>
                    </a:cubicBezTo>
                    <a:cubicBezTo>
                      <a:pt x="8749" y="60042"/>
                      <a:pt x="23989" y="38452"/>
                      <a:pt x="40499" y="25752"/>
                    </a:cubicBezTo>
                    <a:cubicBezTo>
                      <a:pt x="57009" y="13052"/>
                      <a:pt x="77329" y="7972"/>
                      <a:pt x="102729" y="4162"/>
                    </a:cubicBezTo>
                    <a:cubicBezTo>
                      <a:pt x="140829" y="-918"/>
                      <a:pt x="213219" y="-3458"/>
                      <a:pt x="250049" y="9242"/>
                    </a:cubicBezTo>
                    <a:cubicBezTo>
                      <a:pt x="275449" y="16862"/>
                      <a:pt x="297039" y="33372"/>
                      <a:pt x="309739" y="49882"/>
                    </a:cubicBezTo>
                    <a:cubicBezTo>
                      <a:pt x="319899" y="63852"/>
                      <a:pt x="324979" y="80362"/>
                      <a:pt x="327519" y="95602"/>
                    </a:cubicBezTo>
                    <a:cubicBezTo>
                      <a:pt x="328789" y="112112"/>
                      <a:pt x="328789" y="129892"/>
                      <a:pt x="321169" y="145132"/>
                    </a:cubicBezTo>
                    <a:cubicBezTo>
                      <a:pt x="312279" y="164182"/>
                      <a:pt x="290689" y="188312"/>
                      <a:pt x="272909" y="199742"/>
                    </a:cubicBezTo>
                    <a:cubicBezTo>
                      <a:pt x="257669" y="208632"/>
                      <a:pt x="224649" y="211172"/>
                      <a:pt x="224649" y="211172"/>
                    </a:cubicBezTo>
                  </a:path>
                </a:pathLst>
              </a:custGeom>
              <a:solidFill>
                <a:srgbClr val="000000"/>
              </a:solidFill>
              <a:ln cap="sq">
                <a:noFill/>
                <a:prstDash val="solid"/>
                <a:miter/>
              </a:ln>
            </p:spPr>
            <p:txBody>
              <a:bodyPr/>
              <a:lstStyle/>
              <a:p>
                <a:endParaRPr lang="en-GB"/>
              </a:p>
            </p:txBody>
          </p:sp>
        </p:grpSp>
        <p:grpSp>
          <p:nvGrpSpPr>
            <p:cNvPr id="73" name="Group 73"/>
            <p:cNvGrpSpPr/>
            <p:nvPr/>
          </p:nvGrpSpPr>
          <p:grpSpPr>
            <a:xfrm>
              <a:off x="12812850" y="1720227"/>
              <a:ext cx="226016" cy="178818"/>
              <a:chOff x="0" y="0"/>
              <a:chExt cx="431800" cy="341630"/>
            </a:xfrm>
          </p:grpSpPr>
          <p:sp>
            <p:nvSpPr>
              <p:cNvPr id="74" name="Freeform 74"/>
              <p:cNvSpPr/>
              <p:nvPr/>
            </p:nvSpPr>
            <p:spPr>
              <a:xfrm>
                <a:off x="49252" y="69252"/>
                <a:ext cx="332790" cy="222498"/>
              </a:xfrm>
              <a:custGeom>
                <a:avLst/>
                <a:gdLst/>
                <a:ahLst/>
                <a:cxnLst/>
                <a:rect l="l" t="t" r="r" b="b"/>
                <a:pathLst>
                  <a:path w="332790" h="222498">
                    <a:moveTo>
                      <a:pt x="80288" y="1868"/>
                    </a:moveTo>
                    <a:cubicBezTo>
                      <a:pt x="260628" y="-8292"/>
                      <a:pt x="320318" y="24728"/>
                      <a:pt x="330478" y="59018"/>
                    </a:cubicBezTo>
                    <a:cubicBezTo>
                      <a:pt x="341908" y="95848"/>
                      <a:pt x="308888" y="172048"/>
                      <a:pt x="277138" y="198718"/>
                    </a:cubicBezTo>
                    <a:cubicBezTo>
                      <a:pt x="246658" y="222848"/>
                      <a:pt x="181888" y="224118"/>
                      <a:pt x="146328" y="221578"/>
                    </a:cubicBezTo>
                    <a:cubicBezTo>
                      <a:pt x="119658" y="219038"/>
                      <a:pt x="96798" y="210148"/>
                      <a:pt x="80288" y="199988"/>
                    </a:cubicBezTo>
                    <a:cubicBezTo>
                      <a:pt x="68858" y="192368"/>
                      <a:pt x="62508" y="186018"/>
                      <a:pt x="56158" y="174588"/>
                    </a:cubicBezTo>
                    <a:cubicBezTo>
                      <a:pt x="47268" y="159348"/>
                      <a:pt x="37108" y="127598"/>
                      <a:pt x="37108" y="108548"/>
                    </a:cubicBezTo>
                    <a:cubicBezTo>
                      <a:pt x="35838" y="95848"/>
                      <a:pt x="38378" y="86958"/>
                      <a:pt x="43458" y="74258"/>
                    </a:cubicBezTo>
                    <a:cubicBezTo>
                      <a:pt x="52348" y="57748"/>
                      <a:pt x="68858" y="32348"/>
                      <a:pt x="87908" y="20918"/>
                    </a:cubicBezTo>
                    <a:cubicBezTo>
                      <a:pt x="105688" y="9488"/>
                      <a:pt x="133628" y="3138"/>
                      <a:pt x="155218" y="5678"/>
                    </a:cubicBezTo>
                    <a:cubicBezTo>
                      <a:pt x="176808" y="8218"/>
                      <a:pt x="203478" y="22188"/>
                      <a:pt x="217448" y="33618"/>
                    </a:cubicBezTo>
                    <a:cubicBezTo>
                      <a:pt x="227608" y="42508"/>
                      <a:pt x="233958" y="48858"/>
                      <a:pt x="239038" y="61558"/>
                    </a:cubicBezTo>
                    <a:cubicBezTo>
                      <a:pt x="246658" y="78068"/>
                      <a:pt x="253008" y="111088"/>
                      <a:pt x="251738" y="128868"/>
                    </a:cubicBezTo>
                    <a:cubicBezTo>
                      <a:pt x="250468" y="142838"/>
                      <a:pt x="245388" y="151728"/>
                      <a:pt x="240308" y="161888"/>
                    </a:cubicBezTo>
                    <a:cubicBezTo>
                      <a:pt x="235228" y="172048"/>
                      <a:pt x="230148" y="182208"/>
                      <a:pt x="219988" y="189828"/>
                    </a:cubicBezTo>
                    <a:cubicBezTo>
                      <a:pt x="206018" y="202528"/>
                      <a:pt x="179348" y="217768"/>
                      <a:pt x="157758" y="220308"/>
                    </a:cubicBezTo>
                    <a:cubicBezTo>
                      <a:pt x="136168" y="222848"/>
                      <a:pt x="106958" y="213958"/>
                      <a:pt x="90448" y="206338"/>
                    </a:cubicBezTo>
                    <a:cubicBezTo>
                      <a:pt x="77748" y="201258"/>
                      <a:pt x="71398" y="192368"/>
                      <a:pt x="63778" y="184748"/>
                    </a:cubicBezTo>
                    <a:cubicBezTo>
                      <a:pt x="56158" y="175858"/>
                      <a:pt x="48538" y="166968"/>
                      <a:pt x="44728" y="154268"/>
                    </a:cubicBezTo>
                    <a:cubicBezTo>
                      <a:pt x="39648" y="136488"/>
                      <a:pt x="34568" y="107278"/>
                      <a:pt x="39648" y="85688"/>
                    </a:cubicBezTo>
                    <a:cubicBezTo>
                      <a:pt x="45998" y="64098"/>
                      <a:pt x="61238" y="41238"/>
                      <a:pt x="77748" y="28538"/>
                    </a:cubicBezTo>
                    <a:cubicBezTo>
                      <a:pt x="95528" y="14568"/>
                      <a:pt x="128548" y="-672"/>
                      <a:pt x="142518" y="5678"/>
                    </a:cubicBezTo>
                    <a:cubicBezTo>
                      <a:pt x="153948" y="9488"/>
                      <a:pt x="157758" y="25998"/>
                      <a:pt x="161568" y="45048"/>
                    </a:cubicBezTo>
                    <a:cubicBezTo>
                      <a:pt x="169188" y="78068"/>
                      <a:pt x="183158" y="170778"/>
                      <a:pt x="164108" y="193638"/>
                    </a:cubicBezTo>
                    <a:cubicBezTo>
                      <a:pt x="151408" y="208878"/>
                      <a:pt x="122198" y="207608"/>
                      <a:pt x="101878" y="205068"/>
                    </a:cubicBezTo>
                    <a:cubicBezTo>
                      <a:pt x="79018" y="202528"/>
                      <a:pt x="49808" y="191098"/>
                      <a:pt x="33298" y="177128"/>
                    </a:cubicBezTo>
                    <a:cubicBezTo>
                      <a:pt x="20598" y="166968"/>
                      <a:pt x="11708" y="151728"/>
                      <a:pt x="6628" y="136488"/>
                    </a:cubicBezTo>
                    <a:cubicBezTo>
                      <a:pt x="1548" y="121248"/>
                      <a:pt x="-2262" y="104738"/>
                      <a:pt x="1548" y="88228"/>
                    </a:cubicBezTo>
                    <a:cubicBezTo>
                      <a:pt x="5358" y="66638"/>
                      <a:pt x="20598" y="38698"/>
                      <a:pt x="35838" y="23458"/>
                    </a:cubicBezTo>
                    <a:cubicBezTo>
                      <a:pt x="48538" y="12028"/>
                      <a:pt x="80288" y="1868"/>
                      <a:pt x="80288" y="1868"/>
                    </a:cubicBezTo>
                  </a:path>
                </a:pathLst>
              </a:custGeom>
              <a:solidFill>
                <a:srgbClr val="000000"/>
              </a:solidFill>
              <a:ln cap="sq">
                <a:noFill/>
                <a:prstDash val="solid"/>
                <a:miter/>
              </a:ln>
            </p:spPr>
            <p:txBody>
              <a:bodyPr/>
              <a:lstStyle/>
              <a:p>
                <a:endParaRPr lang="en-GB"/>
              </a:p>
            </p:txBody>
          </p:sp>
        </p:grpSp>
        <p:sp>
          <p:nvSpPr>
            <p:cNvPr id="75" name="Freeform 75"/>
            <p:cNvSpPr/>
            <p:nvPr/>
          </p:nvSpPr>
          <p:spPr>
            <a:xfrm rot="673619">
              <a:off x="12892979" y="1602545"/>
              <a:ext cx="610068" cy="951373"/>
            </a:xfrm>
            <a:custGeom>
              <a:avLst/>
              <a:gdLst/>
              <a:ahLst/>
              <a:cxnLst/>
              <a:rect l="l" t="t" r="r" b="b"/>
              <a:pathLst>
                <a:path w="610068" h="951373">
                  <a:moveTo>
                    <a:pt x="0" y="0"/>
                  </a:moveTo>
                  <a:lnTo>
                    <a:pt x="610068" y="0"/>
                  </a:lnTo>
                  <a:lnTo>
                    <a:pt x="610068" y="951373"/>
                  </a:lnTo>
                  <a:lnTo>
                    <a:pt x="0" y="951373"/>
                  </a:lnTo>
                  <a:lnTo>
                    <a:pt x="0" y="0"/>
                  </a:lnTo>
                  <a:close/>
                </a:path>
              </a:pathLst>
            </a:custGeom>
            <a:blipFill>
              <a:blip>
                <a:extLst>
                  <a:ext uri="{96DAC541-7B7A-43D3-8B79-37D633B846F1}">
                    <asvg:svgBlip xmlns:asvg="http://schemas.microsoft.com/office/drawing/2016/SVG/main" r:embed="rId8"/>
                  </a:ext>
                </a:extLst>
              </a:blip>
              <a:stretch>
                <a:fillRect/>
              </a:stretch>
            </a:blipFill>
          </p:spPr>
          <p:txBody>
            <a:bodyPr/>
            <a:lstStyle/>
            <a:p>
              <a:endParaRPr lang="en-GB"/>
            </a:p>
          </p:txBody>
        </p:sp>
        <p:grpSp>
          <p:nvGrpSpPr>
            <p:cNvPr id="76" name="Group 76"/>
            <p:cNvGrpSpPr/>
            <p:nvPr/>
          </p:nvGrpSpPr>
          <p:grpSpPr>
            <a:xfrm>
              <a:off x="14084522" y="1729533"/>
              <a:ext cx="222692" cy="172171"/>
              <a:chOff x="0" y="0"/>
              <a:chExt cx="425450" cy="328930"/>
            </a:xfrm>
          </p:grpSpPr>
          <p:sp>
            <p:nvSpPr>
              <p:cNvPr id="77" name="Freeform 77"/>
              <p:cNvSpPr/>
              <p:nvPr/>
            </p:nvSpPr>
            <p:spPr>
              <a:xfrm>
                <a:off x="50359" y="49520"/>
                <a:ext cx="324291" cy="237881"/>
              </a:xfrm>
              <a:custGeom>
                <a:avLst/>
                <a:gdLst/>
                <a:ahLst/>
                <a:cxnLst/>
                <a:rect l="l" t="t" r="r" b="b"/>
                <a:pathLst>
                  <a:path w="324291" h="237881">
                    <a:moveTo>
                      <a:pt x="117281" y="19060"/>
                    </a:moveTo>
                    <a:cubicBezTo>
                      <a:pt x="220151" y="30490"/>
                      <a:pt x="324291" y="115580"/>
                      <a:pt x="324291" y="153680"/>
                    </a:cubicBezTo>
                    <a:cubicBezTo>
                      <a:pt x="324291" y="182890"/>
                      <a:pt x="279841" y="215910"/>
                      <a:pt x="246821" y="227340"/>
                    </a:cubicBezTo>
                    <a:cubicBezTo>
                      <a:pt x="208721" y="241310"/>
                      <a:pt x="140141" y="243850"/>
                      <a:pt x="103311" y="219720"/>
                    </a:cubicBezTo>
                    <a:cubicBezTo>
                      <a:pt x="60131" y="193050"/>
                      <a:pt x="8061" y="90180"/>
                      <a:pt x="14411" y="53350"/>
                    </a:cubicBezTo>
                    <a:cubicBezTo>
                      <a:pt x="18221" y="30490"/>
                      <a:pt x="46161" y="16520"/>
                      <a:pt x="66481" y="7630"/>
                    </a:cubicBezTo>
                    <a:cubicBezTo>
                      <a:pt x="86801" y="10"/>
                      <a:pt x="113471" y="-2530"/>
                      <a:pt x="135061" y="3820"/>
                    </a:cubicBezTo>
                    <a:cubicBezTo>
                      <a:pt x="155381" y="8900"/>
                      <a:pt x="179511" y="27950"/>
                      <a:pt x="192211" y="41920"/>
                    </a:cubicBezTo>
                    <a:cubicBezTo>
                      <a:pt x="201101" y="50810"/>
                      <a:pt x="204911" y="60970"/>
                      <a:pt x="208721" y="72400"/>
                    </a:cubicBezTo>
                    <a:cubicBezTo>
                      <a:pt x="212531" y="82560"/>
                      <a:pt x="216341" y="92720"/>
                      <a:pt x="215071" y="106690"/>
                    </a:cubicBezTo>
                    <a:cubicBezTo>
                      <a:pt x="213801" y="124470"/>
                      <a:pt x="206181" y="154950"/>
                      <a:pt x="193481" y="171460"/>
                    </a:cubicBezTo>
                    <a:cubicBezTo>
                      <a:pt x="180781" y="189240"/>
                      <a:pt x="154111" y="204480"/>
                      <a:pt x="137601" y="210830"/>
                    </a:cubicBezTo>
                    <a:cubicBezTo>
                      <a:pt x="124901" y="215910"/>
                      <a:pt x="116011" y="217180"/>
                      <a:pt x="102041" y="214640"/>
                    </a:cubicBezTo>
                    <a:cubicBezTo>
                      <a:pt x="84261" y="213370"/>
                      <a:pt x="53781" y="200670"/>
                      <a:pt x="38541" y="190510"/>
                    </a:cubicBezTo>
                    <a:cubicBezTo>
                      <a:pt x="27111" y="182890"/>
                      <a:pt x="22031" y="175270"/>
                      <a:pt x="15681" y="163840"/>
                    </a:cubicBezTo>
                    <a:cubicBezTo>
                      <a:pt x="6791" y="147330"/>
                      <a:pt x="-2099" y="118120"/>
                      <a:pt x="441" y="96530"/>
                    </a:cubicBezTo>
                    <a:cubicBezTo>
                      <a:pt x="1711" y="74940"/>
                      <a:pt x="13141" y="50810"/>
                      <a:pt x="28381" y="34300"/>
                    </a:cubicBezTo>
                    <a:cubicBezTo>
                      <a:pt x="42351" y="19060"/>
                      <a:pt x="67751" y="5090"/>
                      <a:pt x="88071" y="1280"/>
                    </a:cubicBezTo>
                    <a:cubicBezTo>
                      <a:pt x="109661" y="-2530"/>
                      <a:pt x="137601" y="2550"/>
                      <a:pt x="156651" y="11440"/>
                    </a:cubicBezTo>
                    <a:cubicBezTo>
                      <a:pt x="175701" y="21600"/>
                      <a:pt x="194751" y="45730"/>
                      <a:pt x="204911" y="60970"/>
                    </a:cubicBezTo>
                    <a:cubicBezTo>
                      <a:pt x="211261" y="72400"/>
                      <a:pt x="213801" y="81290"/>
                      <a:pt x="213801" y="95260"/>
                    </a:cubicBezTo>
                    <a:cubicBezTo>
                      <a:pt x="215071" y="113040"/>
                      <a:pt x="208721" y="160030"/>
                      <a:pt x="199831" y="162570"/>
                    </a:cubicBezTo>
                    <a:cubicBezTo>
                      <a:pt x="190941" y="163840"/>
                      <a:pt x="160461" y="87640"/>
                      <a:pt x="155381" y="88910"/>
                    </a:cubicBezTo>
                    <a:cubicBezTo>
                      <a:pt x="150301" y="91450"/>
                      <a:pt x="206181" y="203210"/>
                      <a:pt x="189671" y="223530"/>
                    </a:cubicBezTo>
                    <a:cubicBezTo>
                      <a:pt x="174431" y="241310"/>
                      <a:pt x="107121" y="228610"/>
                      <a:pt x="79181" y="215910"/>
                    </a:cubicBezTo>
                    <a:cubicBezTo>
                      <a:pt x="56321" y="205750"/>
                      <a:pt x="37271" y="182890"/>
                      <a:pt x="28381" y="163840"/>
                    </a:cubicBezTo>
                    <a:cubicBezTo>
                      <a:pt x="19491" y="148600"/>
                      <a:pt x="18221" y="132090"/>
                      <a:pt x="19491" y="115580"/>
                    </a:cubicBezTo>
                    <a:cubicBezTo>
                      <a:pt x="20761" y="99070"/>
                      <a:pt x="25841" y="82560"/>
                      <a:pt x="34731" y="68590"/>
                    </a:cubicBezTo>
                    <a:cubicBezTo>
                      <a:pt x="42351" y="54620"/>
                      <a:pt x="56321" y="41920"/>
                      <a:pt x="69021" y="34300"/>
                    </a:cubicBezTo>
                    <a:cubicBezTo>
                      <a:pt x="82991" y="25410"/>
                      <a:pt x="117281" y="19060"/>
                      <a:pt x="117281" y="19060"/>
                    </a:cubicBezTo>
                  </a:path>
                </a:pathLst>
              </a:custGeom>
              <a:solidFill>
                <a:srgbClr val="000000"/>
              </a:solidFill>
              <a:ln cap="sq">
                <a:noFill/>
                <a:prstDash val="solid"/>
                <a:miter/>
              </a:ln>
            </p:spPr>
            <p:txBody>
              <a:bodyPr/>
              <a:lstStyle/>
              <a:p>
                <a:endParaRPr lang="en-GB"/>
              </a:p>
            </p:txBody>
          </p:sp>
        </p:grpSp>
        <p:sp>
          <p:nvSpPr>
            <p:cNvPr id="78" name="Freeform 78"/>
            <p:cNvSpPr/>
            <p:nvPr/>
          </p:nvSpPr>
          <p:spPr>
            <a:xfrm rot="673619">
              <a:off x="13511864" y="1320322"/>
              <a:ext cx="610068" cy="951373"/>
            </a:xfrm>
            <a:custGeom>
              <a:avLst/>
              <a:gdLst/>
              <a:ahLst/>
              <a:cxnLst/>
              <a:rect l="l" t="t" r="r" b="b"/>
              <a:pathLst>
                <a:path w="610068" h="951373">
                  <a:moveTo>
                    <a:pt x="0" y="0"/>
                  </a:moveTo>
                  <a:lnTo>
                    <a:pt x="610068" y="0"/>
                  </a:lnTo>
                  <a:lnTo>
                    <a:pt x="610068" y="951373"/>
                  </a:lnTo>
                  <a:lnTo>
                    <a:pt x="0" y="951373"/>
                  </a:lnTo>
                  <a:lnTo>
                    <a:pt x="0" y="0"/>
                  </a:lnTo>
                  <a:close/>
                </a:path>
              </a:pathLst>
            </a:custGeom>
            <a:blipFill>
              <a:blip>
                <a:extLst>
                  <a:ext uri="{96DAC541-7B7A-43D3-8B79-37D633B846F1}">
                    <asvg:svgBlip xmlns:asvg="http://schemas.microsoft.com/office/drawing/2016/SVG/main" r:embed="rId8"/>
                  </a:ext>
                </a:extLst>
              </a:blip>
              <a:stretch>
                <a:fillRect/>
              </a:stretch>
            </a:blipFill>
          </p:spPr>
          <p:txBody>
            <a:bodyPr/>
            <a:lstStyle/>
            <a:p>
              <a:endParaRPr lang="en-GB"/>
            </a:p>
          </p:txBody>
        </p:sp>
        <p:grpSp>
          <p:nvGrpSpPr>
            <p:cNvPr id="79" name="Group 79"/>
            <p:cNvGrpSpPr/>
            <p:nvPr/>
          </p:nvGrpSpPr>
          <p:grpSpPr>
            <a:xfrm>
              <a:off x="16078413" y="0"/>
              <a:ext cx="3000265" cy="2868367"/>
              <a:chOff x="0" y="0"/>
              <a:chExt cx="661564" cy="632481"/>
            </a:xfrm>
          </p:grpSpPr>
          <p:sp>
            <p:nvSpPr>
              <p:cNvPr id="80" name="Freeform 80"/>
              <p:cNvSpPr/>
              <p:nvPr/>
            </p:nvSpPr>
            <p:spPr>
              <a:xfrm>
                <a:off x="0" y="0"/>
                <a:ext cx="661565" cy="632481"/>
              </a:xfrm>
              <a:custGeom>
                <a:avLst/>
                <a:gdLst/>
                <a:ahLst/>
                <a:cxnLst/>
                <a:rect l="l" t="t" r="r" b="b"/>
                <a:pathLst>
                  <a:path w="661565" h="632481">
                    <a:moveTo>
                      <a:pt x="91845" y="0"/>
                    </a:moveTo>
                    <a:lnTo>
                      <a:pt x="569720" y="0"/>
                    </a:lnTo>
                    <a:cubicBezTo>
                      <a:pt x="594078" y="0"/>
                      <a:pt x="617440" y="9676"/>
                      <a:pt x="634664" y="26901"/>
                    </a:cubicBezTo>
                    <a:cubicBezTo>
                      <a:pt x="651888" y="44125"/>
                      <a:pt x="661565" y="67486"/>
                      <a:pt x="661565" y="91845"/>
                    </a:cubicBezTo>
                    <a:lnTo>
                      <a:pt x="661565" y="540636"/>
                    </a:lnTo>
                    <a:cubicBezTo>
                      <a:pt x="661565" y="564995"/>
                      <a:pt x="651888" y="588356"/>
                      <a:pt x="634664" y="605580"/>
                    </a:cubicBezTo>
                    <a:cubicBezTo>
                      <a:pt x="617440" y="622804"/>
                      <a:pt x="594078" y="632481"/>
                      <a:pt x="569720" y="632481"/>
                    </a:cubicBezTo>
                    <a:lnTo>
                      <a:pt x="91845" y="632481"/>
                    </a:lnTo>
                    <a:cubicBezTo>
                      <a:pt x="67486" y="632481"/>
                      <a:pt x="44125" y="622804"/>
                      <a:pt x="26901" y="605580"/>
                    </a:cubicBezTo>
                    <a:cubicBezTo>
                      <a:pt x="9676" y="588356"/>
                      <a:pt x="0" y="564995"/>
                      <a:pt x="0" y="540636"/>
                    </a:cubicBezTo>
                    <a:lnTo>
                      <a:pt x="0" y="91845"/>
                    </a:lnTo>
                    <a:cubicBezTo>
                      <a:pt x="0" y="67486"/>
                      <a:pt x="9676" y="44125"/>
                      <a:pt x="26901" y="26901"/>
                    </a:cubicBezTo>
                    <a:cubicBezTo>
                      <a:pt x="44125" y="9676"/>
                      <a:pt x="67486" y="0"/>
                      <a:pt x="91845" y="0"/>
                    </a:cubicBezTo>
                    <a:close/>
                  </a:path>
                </a:pathLst>
              </a:custGeom>
              <a:solidFill>
                <a:srgbClr val="CFCFCF"/>
              </a:solidFill>
            </p:spPr>
            <p:txBody>
              <a:bodyPr/>
              <a:lstStyle/>
              <a:p>
                <a:endParaRPr lang="en-GB"/>
              </a:p>
            </p:txBody>
          </p:sp>
          <p:sp>
            <p:nvSpPr>
              <p:cNvPr id="81" name="TextBox 81"/>
              <p:cNvSpPr txBox="1"/>
              <p:nvPr/>
            </p:nvSpPr>
            <p:spPr>
              <a:xfrm>
                <a:off x="0" y="-38100"/>
                <a:ext cx="661564" cy="670581"/>
              </a:xfrm>
              <a:prstGeom prst="rect">
                <a:avLst/>
              </a:prstGeom>
            </p:spPr>
            <p:txBody>
              <a:bodyPr lIns="86942" tIns="86942" rIns="86942" bIns="86942" rtlCol="0" anchor="ctr"/>
              <a:lstStyle/>
              <a:p>
                <a:pPr algn="ctr">
                  <a:lnSpc>
                    <a:spcPts val="2659"/>
                  </a:lnSpc>
                </a:pPr>
                <a:endParaRPr/>
              </a:p>
            </p:txBody>
          </p:sp>
        </p:grpSp>
        <p:sp>
          <p:nvSpPr>
            <p:cNvPr id="82" name="Freeform 82"/>
            <p:cNvSpPr/>
            <p:nvPr/>
          </p:nvSpPr>
          <p:spPr>
            <a:xfrm>
              <a:off x="16325921" y="379025"/>
              <a:ext cx="2505248" cy="1609622"/>
            </a:xfrm>
            <a:custGeom>
              <a:avLst/>
              <a:gdLst/>
              <a:ahLst/>
              <a:cxnLst/>
              <a:rect l="l" t="t" r="r" b="b"/>
              <a:pathLst>
                <a:path w="2505248" h="1609622">
                  <a:moveTo>
                    <a:pt x="0" y="0"/>
                  </a:moveTo>
                  <a:lnTo>
                    <a:pt x="2505248" y="0"/>
                  </a:lnTo>
                  <a:lnTo>
                    <a:pt x="2505248" y="1609622"/>
                  </a:lnTo>
                  <a:lnTo>
                    <a:pt x="0" y="1609622"/>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en-GB"/>
            </a:p>
          </p:txBody>
        </p:sp>
        <p:grpSp>
          <p:nvGrpSpPr>
            <p:cNvPr id="83" name="Group 83"/>
            <p:cNvGrpSpPr/>
            <p:nvPr/>
          </p:nvGrpSpPr>
          <p:grpSpPr>
            <a:xfrm>
              <a:off x="16866927" y="1771273"/>
              <a:ext cx="419459" cy="306451"/>
              <a:chOff x="0" y="0"/>
              <a:chExt cx="801370" cy="585470"/>
            </a:xfrm>
          </p:grpSpPr>
          <p:sp>
            <p:nvSpPr>
              <p:cNvPr id="84" name="Freeform 84"/>
              <p:cNvSpPr/>
              <p:nvPr/>
            </p:nvSpPr>
            <p:spPr>
              <a:xfrm>
                <a:off x="48755" y="50662"/>
                <a:ext cx="701977" cy="484381"/>
              </a:xfrm>
              <a:custGeom>
                <a:avLst/>
                <a:gdLst/>
                <a:ahLst/>
                <a:cxnLst/>
                <a:rect l="l" t="t" r="r" b="b"/>
                <a:pathLst>
                  <a:path w="701977" h="484381">
                    <a:moveTo>
                      <a:pt x="306845" y="54748"/>
                    </a:moveTo>
                    <a:cubicBezTo>
                      <a:pt x="615455" y="48398"/>
                      <a:pt x="648475" y="71258"/>
                      <a:pt x="667525" y="90308"/>
                    </a:cubicBezTo>
                    <a:cubicBezTo>
                      <a:pt x="680225" y="103008"/>
                      <a:pt x="684035" y="114438"/>
                      <a:pt x="689115" y="130948"/>
                    </a:cubicBezTo>
                    <a:cubicBezTo>
                      <a:pt x="696735" y="156348"/>
                      <a:pt x="703085" y="198258"/>
                      <a:pt x="701815" y="231278"/>
                    </a:cubicBezTo>
                    <a:cubicBezTo>
                      <a:pt x="699275" y="263028"/>
                      <a:pt x="694195" y="296048"/>
                      <a:pt x="678955" y="327798"/>
                    </a:cubicBezTo>
                    <a:cubicBezTo>
                      <a:pt x="661175" y="364628"/>
                      <a:pt x="625615" y="411618"/>
                      <a:pt x="592595" y="435748"/>
                    </a:cubicBezTo>
                    <a:cubicBezTo>
                      <a:pt x="563385" y="456068"/>
                      <a:pt x="537985" y="461148"/>
                      <a:pt x="494805" y="468768"/>
                    </a:cubicBezTo>
                    <a:cubicBezTo>
                      <a:pt x="421145" y="484008"/>
                      <a:pt x="266205" y="485278"/>
                      <a:pt x="181115" y="484008"/>
                    </a:cubicBezTo>
                    <a:cubicBezTo>
                      <a:pt x="125235" y="482738"/>
                      <a:pt x="68085" y="482738"/>
                      <a:pt x="38875" y="472578"/>
                    </a:cubicBezTo>
                    <a:cubicBezTo>
                      <a:pt x="23635" y="466228"/>
                      <a:pt x="13475" y="461148"/>
                      <a:pt x="8395" y="449718"/>
                    </a:cubicBezTo>
                    <a:cubicBezTo>
                      <a:pt x="775" y="438288"/>
                      <a:pt x="-1765" y="414158"/>
                      <a:pt x="3315" y="401458"/>
                    </a:cubicBezTo>
                    <a:cubicBezTo>
                      <a:pt x="9665" y="387488"/>
                      <a:pt x="19825" y="377328"/>
                      <a:pt x="41415" y="369708"/>
                    </a:cubicBezTo>
                    <a:cubicBezTo>
                      <a:pt x="98565" y="346848"/>
                      <a:pt x="328435" y="358278"/>
                      <a:pt x="393205" y="349388"/>
                    </a:cubicBezTo>
                    <a:cubicBezTo>
                      <a:pt x="418605" y="346848"/>
                      <a:pt x="433845" y="348118"/>
                      <a:pt x="446545" y="339228"/>
                    </a:cubicBezTo>
                    <a:cubicBezTo>
                      <a:pt x="457975" y="329068"/>
                      <a:pt x="464325" y="308748"/>
                      <a:pt x="468135" y="293508"/>
                    </a:cubicBezTo>
                    <a:cubicBezTo>
                      <a:pt x="471945" y="278268"/>
                      <a:pt x="475755" y="264298"/>
                      <a:pt x="469405" y="247788"/>
                    </a:cubicBezTo>
                    <a:cubicBezTo>
                      <a:pt x="461785" y="222388"/>
                      <a:pt x="436385" y="185558"/>
                      <a:pt x="400825" y="162698"/>
                    </a:cubicBezTo>
                    <a:cubicBezTo>
                      <a:pt x="342405" y="127138"/>
                      <a:pt x="167145" y="128408"/>
                      <a:pt x="129045" y="96658"/>
                    </a:cubicBezTo>
                    <a:cubicBezTo>
                      <a:pt x="112535" y="82688"/>
                      <a:pt x="107455" y="64908"/>
                      <a:pt x="108725" y="50938"/>
                    </a:cubicBezTo>
                    <a:cubicBezTo>
                      <a:pt x="109995" y="35698"/>
                      <a:pt x="122695" y="15378"/>
                      <a:pt x="135395" y="7758"/>
                    </a:cubicBezTo>
                    <a:cubicBezTo>
                      <a:pt x="148095" y="138"/>
                      <a:pt x="172225" y="138"/>
                      <a:pt x="186195" y="5218"/>
                    </a:cubicBezTo>
                    <a:cubicBezTo>
                      <a:pt x="196355" y="9028"/>
                      <a:pt x="205245" y="20458"/>
                      <a:pt x="210325" y="29348"/>
                    </a:cubicBezTo>
                    <a:cubicBezTo>
                      <a:pt x="215405" y="39508"/>
                      <a:pt x="217945" y="53478"/>
                      <a:pt x="215405" y="63638"/>
                    </a:cubicBezTo>
                    <a:cubicBezTo>
                      <a:pt x="214135" y="73798"/>
                      <a:pt x="206515" y="86498"/>
                      <a:pt x="198895" y="94118"/>
                    </a:cubicBezTo>
                    <a:cubicBezTo>
                      <a:pt x="191275" y="101738"/>
                      <a:pt x="178575" y="108088"/>
                      <a:pt x="167145" y="108088"/>
                    </a:cubicBezTo>
                    <a:cubicBezTo>
                      <a:pt x="153175" y="108088"/>
                      <a:pt x="130315" y="100468"/>
                      <a:pt x="121425" y="89038"/>
                    </a:cubicBezTo>
                    <a:cubicBezTo>
                      <a:pt x="111265" y="77608"/>
                      <a:pt x="107455" y="52208"/>
                      <a:pt x="111265" y="39508"/>
                    </a:cubicBezTo>
                    <a:cubicBezTo>
                      <a:pt x="112535" y="28078"/>
                      <a:pt x="121425" y="17918"/>
                      <a:pt x="130315" y="10298"/>
                    </a:cubicBezTo>
                    <a:cubicBezTo>
                      <a:pt x="139205" y="3948"/>
                      <a:pt x="146825" y="1408"/>
                      <a:pt x="163335" y="138"/>
                    </a:cubicBezTo>
                    <a:cubicBezTo>
                      <a:pt x="206515" y="-2402"/>
                      <a:pt x="344945" y="30618"/>
                      <a:pt x="403365" y="50938"/>
                    </a:cubicBezTo>
                    <a:cubicBezTo>
                      <a:pt x="438925" y="63638"/>
                      <a:pt x="460515" y="71258"/>
                      <a:pt x="485915" y="92848"/>
                    </a:cubicBezTo>
                    <a:cubicBezTo>
                      <a:pt x="518935" y="119518"/>
                      <a:pt x="562115" y="163968"/>
                      <a:pt x="574815" y="205878"/>
                    </a:cubicBezTo>
                    <a:cubicBezTo>
                      <a:pt x="588785" y="249058"/>
                      <a:pt x="573545" y="316368"/>
                      <a:pt x="564655" y="349388"/>
                    </a:cubicBezTo>
                    <a:cubicBezTo>
                      <a:pt x="558305" y="369708"/>
                      <a:pt x="555765" y="379868"/>
                      <a:pt x="543065" y="393838"/>
                    </a:cubicBezTo>
                    <a:cubicBezTo>
                      <a:pt x="524015" y="414158"/>
                      <a:pt x="494805" y="435748"/>
                      <a:pt x="451625" y="449718"/>
                    </a:cubicBezTo>
                    <a:cubicBezTo>
                      <a:pt x="367805" y="476388"/>
                      <a:pt x="118885" y="494168"/>
                      <a:pt x="51575" y="473848"/>
                    </a:cubicBezTo>
                    <a:cubicBezTo>
                      <a:pt x="24905" y="466228"/>
                      <a:pt x="8395" y="453528"/>
                      <a:pt x="2045" y="438288"/>
                    </a:cubicBezTo>
                    <a:cubicBezTo>
                      <a:pt x="-3035" y="424318"/>
                      <a:pt x="2045" y="401458"/>
                      <a:pt x="9665" y="390028"/>
                    </a:cubicBezTo>
                    <a:cubicBezTo>
                      <a:pt x="16015" y="379868"/>
                      <a:pt x="23635" y="374788"/>
                      <a:pt x="41415" y="369708"/>
                    </a:cubicBezTo>
                    <a:cubicBezTo>
                      <a:pt x="99835" y="351928"/>
                      <a:pt x="357645" y="383678"/>
                      <a:pt x="446545" y="369708"/>
                    </a:cubicBezTo>
                    <a:cubicBezTo>
                      <a:pt x="489725" y="363358"/>
                      <a:pt x="520205" y="354468"/>
                      <a:pt x="543065" y="339228"/>
                    </a:cubicBezTo>
                    <a:cubicBezTo>
                      <a:pt x="559575" y="327798"/>
                      <a:pt x="567195" y="312558"/>
                      <a:pt x="577355" y="297318"/>
                    </a:cubicBezTo>
                    <a:cubicBezTo>
                      <a:pt x="586245" y="283348"/>
                      <a:pt x="593865" y="269378"/>
                      <a:pt x="597675" y="250328"/>
                    </a:cubicBezTo>
                    <a:cubicBezTo>
                      <a:pt x="602755" y="224928"/>
                      <a:pt x="605295" y="177938"/>
                      <a:pt x="593865" y="160158"/>
                    </a:cubicBezTo>
                    <a:cubicBezTo>
                      <a:pt x="584975" y="146188"/>
                      <a:pt x="572275" y="142378"/>
                      <a:pt x="550685" y="137298"/>
                    </a:cubicBezTo>
                    <a:cubicBezTo>
                      <a:pt x="503695" y="125868"/>
                      <a:pt x="343675" y="155078"/>
                      <a:pt x="304305" y="142378"/>
                    </a:cubicBezTo>
                    <a:cubicBezTo>
                      <a:pt x="290335" y="138568"/>
                      <a:pt x="283985" y="132218"/>
                      <a:pt x="278905" y="123328"/>
                    </a:cubicBezTo>
                    <a:cubicBezTo>
                      <a:pt x="272555" y="115708"/>
                      <a:pt x="268745" y="103008"/>
                      <a:pt x="271285" y="92848"/>
                    </a:cubicBezTo>
                    <a:cubicBezTo>
                      <a:pt x="275095" y="78878"/>
                      <a:pt x="306845" y="54748"/>
                      <a:pt x="306845" y="54748"/>
                    </a:cubicBezTo>
                  </a:path>
                </a:pathLst>
              </a:custGeom>
              <a:solidFill>
                <a:srgbClr val="CFCFCF"/>
              </a:solidFill>
              <a:ln cap="sq">
                <a:noFill/>
                <a:prstDash val="solid"/>
                <a:miter/>
              </a:ln>
            </p:spPr>
            <p:txBody>
              <a:bodyPr/>
              <a:lstStyle/>
              <a:p>
                <a:endParaRPr lang="en-GB"/>
              </a:p>
            </p:txBody>
          </p:sp>
        </p:grpSp>
        <p:grpSp>
          <p:nvGrpSpPr>
            <p:cNvPr id="85" name="Group 85"/>
            <p:cNvGrpSpPr/>
            <p:nvPr/>
          </p:nvGrpSpPr>
          <p:grpSpPr>
            <a:xfrm rot="212997">
              <a:off x="17660560" y="1744625"/>
              <a:ext cx="248618" cy="380275"/>
              <a:chOff x="0" y="0"/>
              <a:chExt cx="474980" cy="726510"/>
            </a:xfrm>
          </p:grpSpPr>
          <p:sp>
            <p:nvSpPr>
              <p:cNvPr id="86" name="Freeform 86"/>
              <p:cNvSpPr/>
              <p:nvPr/>
            </p:nvSpPr>
            <p:spPr>
              <a:xfrm>
                <a:off x="46625" y="63473"/>
                <a:ext cx="377872" cy="595612"/>
              </a:xfrm>
              <a:custGeom>
                <a:avLst/>
                <a:gdLst/>
                <a:ahLst/>
                <a:cxnLst/>
                <a:rect l="l" t="t" r="r" b="b"/>
                <a:pathLst>
                  <a:path w="377872" h="595612">
                    <a:moveTo>
                      <a:pt x="183245" y="125319"/>
                    </a:moveTo>
                    <a:cubicBezTo>
                      <a:pt x="77835" y="147232"/>
                      <a:pt x="91805" y="209600"/>
                      <a:pt x="100695" y="256798"/>
                    </a:cubicBezTo>
                    <a:cubicBezTo>
                      <a:pt x="110855" y="314110"/>
                      <a:pt x="155305" y="396706"/>
                      <a:pt x="156575" y="442219"/>
                    </a:cubicBezTo>
                    <a:cubicBezTo>
                      <a:pt x="157845" y="467503"/>
                      <a:pt x="151495" y="494473"/>
                      <a:pt x="142605" y="501216"/>
                    </a:cubicBezTo>
                    <a:cubicBezTo>
                      <a:pt x="131175" y="507959"/>
                      <a:pt x="105775" y="492788"/>
                      <a:pt x="93075" y="479303"/>
                    </a:cubicBezTo>
                    <a:cubicBezTo>
                      <a:pt x="79105" y="464132"/>
                      <a:pt x="68945" y="438847"/>
                      <a:pt x="61325" y="413563"/>
                    </a:cubicBezTo>
                    <a:cubicBezTo>
                      <a:pt x="52435" y="379850"/>
                      <a:pt x="49895" y="334338"/>
                      <a:pt x="47355" y="295568"/>
                    </a:cubicBezTo>
                    <a:cubicBezTo>
                      <a:pt x="44815" y="253427"/>
                      <a:pt x="39735" y="204544"/>
                      <a:pt x="43545" y="170831"/>
                    </a:cubicBezTo>
                    <a:cubicBezTo>
                      <a:pt x="47355" y="147232"/>
                      <a:pt x="49895" y="132061"/>
                      <a:pt x="60055" y="115205"/>
                    </a:cubicBezTo>
                    <a:cubicBezTo>
                      <a:pt x="75295" y="88234"/>
                      <a:pt x="107045" y="56207"/>
                      <a:pt x="134985" y="41037"/>
                    </a:cubicBezTo>
                    <a:cubicBezTo>
                      <a:pt x="162925" y="25866"/>
                      <a:pt x="203565" y="19123"/>
                      <a:pt x="227695" y="24180"/>
                    </a:cubicBezTo>
                    <a:cubicBezTo>
                      <a:pt x="245475" y="29237"/>
                      <a:pt x="263255" y="41037"/>
                      <a:pt x="272145" y="56207"/>
                    </a:cubicBezTo>
                    <a:cubicBezTo>
                      <a:pt x="278495" y="69692"/>
                      <a:pt x="281035" y="89920"/>
                      <a:pt x="279765" y="105091"/>
                    </a:cubicBezTo>
                    <a:cubicBezTo>
                      <a:pt x="278495" y="120262"/>
                      <a:pt x="272145" y="135432"/>
                      <a:pt x="261985" y="148917"/>
                    </a:cubicBezTo>
                    <a:cubicBezTo>
                      <a:pt x="248015" y="167460"/>
                      <a:pt x="213725" y="174202"/>
                      <a:pt x="198485" y="192744"/>
                    </a:cubicBezTo>
                    <a:cubicBezTo>
                      <a:pt x="184515" y="209600"/>
                      <a:pt x="175625" y="229828"/>
                      <a:pt x="170545" y="256798"/>
                    </a:cubicBezTo>
                    <a:cubicBezTo>
                      <a:pt x="164195" y="288826"/>
                      <a:pt x="165465" y="346137"/>
                      <a:pt x="170545" y="379850"/>
                    </a:cubicBezTo>
                    <a:cubicBezTo>
                      <a:pt x="174355" y="403449"/>
                      <a:pt x="180705" y="423677"/>
                      <a:pt x="192135" y="437162"/>
                    </a:cubicBezTo>
                    <a:cubicBezTo>
                      <a:pt x="206105" y="452332"/>
                      <a:pt x="240395" y="442219"/>
                      <a:pt x="253095" y="457389"/>
                    </a:cubicBezTo>
                    <a:cubicBezTo>
                      <a:pt x="263255" y="472560"/>
                      <a:pt x="272145" y="501216"/>
                      <a:pt x="268335" y="519758"/>
                    </a:cubicBezTo>
                    <a:cubicBezTo>
                      <a:pt x="264525" y="541671"/>
                      <a:pt x="241665" y="573698"/>
                      <a:pt x="226425" y="578755"/>
                    </a:cubicBezTo>
                    <a:cubicBezTo>
                      <a:pt x="211185" y="583812"/>
                      <a:pt x="184515" y="568642"/>
                      <a:pt x="175625" y="550100"/>
                    </a:cubicBezTo>
                    <a:cubicBezTo>
                      <a:pt x="164195" y="526501"/>
                      <a:pt x="165465" y="457389"/>
                      <a:pt x="178165" y="437162"/>
                    </a:cubicBezTo>
                    <a:cubicBezTo>
                      <a:pt x="187055" y="421991"/>
                      <a:pt x="203565" y="425362"/>
                      <a:pt x="222615" y="420305"/>
                    </a:cubicBezTo>
                    <a:cubicBezTo>
                      <a:pt x="250555" y="413563"/>
                      <a:pt x="307705" y="403449"/>
                      <a:pt x="333105" y="408506"/>
                    </a:cubicBezTo>
                    <a:cubicBezTo>
                      <a:pt x="345805" y="413563"/>
                      <a:pt x="354695" y="420305"/>
                      <a:pt x="362315" y="430419"/>
                    </a:cubicBezTo>
                    <a:cubicBezTo>
                      <a:pt x="369935" y="440533"/>
                      <a:pt x="376285" y="457389"/>
                      <a:pt x="377555" y="470875"/>
                    </a:cubicBezTo>
                    <a:cubicBezTo>
                      <a:pt x="378825" y="486045"/>
                      <a:pt x="376285" y="502902"/>
                      <a:pt x="369935" y="514701"/>
                    </a:cubicBezTo>
                    <a:cubicBezTo>
                      <a:pt x="364855" y="528186"/>
                      <a:pt x="354695" y="539986"/>
                      <a:pt x="344535" y="545043"/>
                    </a:cubicBezTo>
                    <a:cubicBezTo>
                      <a:pt x="334375" y="550100"/>
                      <a:pt x="320405" y="551785"/>
                      <a:pt x="310245" y="548414"/>
                    </a:cubicBezTo>
                    <a:cubicBezTo>
                      <a:pt x="300085" y="543357"/>
                      <a:pt x="288655" y="533243"/>
                      <a:pt x="282305" y="523129"/>
                    </a:cubicBezTo>
                    <a:cubicBezTo>
                      <a:pt x="275955" y="511330"/>
                      <a:pt x="269605" y="494473"/>
                      <a:pt x="270875" y="479303"/>
                    </a:cubicBezTo>
                    <a:cubicBezTo>
                      <a:pt x="272145" y="460761"/>
                      <a:pt x="282305" y="432105"/>
                      <a:pt x="293735" y="420305"/>
                    </a:cubicBezTo>
                    <a:cubicBezTo>
                      <a:pt x="306435" y="410191"/>
                      <a:pt x="330565" y="408506"/>
                      <a:pt x="343265" y="413563"/>
                    </a:cubicBezTo>
                    <a:cubicBezTo>
                      <a:pt x="354695" y="416934"/>
                      <a:pt x="364855" y="430419"/>
                      <a:pt x="369935" y="442219"/>
                    </a:cubicBezTo>
                    <a:cubicBezTo>
                      <a:pt x="375015" y="454018"/>
                      <a:pt x="378825" y="472560"/>
                      <a:pt x="377555" y="486045"/>
                    </a:cubicBezTo>
                    <a:cubicBezTo>
                      <a:pt x="376285" y="501216"/>
                      <a:pt x="371205" y="516387"/>
                      <a:pt x="363585" y="528186"/>
                    </a:cubicBezTo>
                    <a:cubicBezTo>
                      <a:pt x="355965" y="538300"/>
                      <a:pt x="347075" y="545043"/>
                      <a:pt x="333105" y="548414"/>
                    </a:cubicBezTo>
                    <a:cubicBezTo>
                      <a:pt x="306435" y="558528"/>
                      <a:pt x="227695" y="572013"/>
                      <a:pt x="211185" y="548414"/>
                    </a:cubicBezTo>
                    <a:cubicBezTo>
                      <a:pt x="197215" y="528186"/>
                      <a:pt x="206105" y="445590"/>
                      <a:pt x="217535" y="438847"/>
                    </a:cubicBezTo>
                    <a:cubicBezTo>
                      <a:pt x="226425" y="432105"/>
                      <a:pt x="253095" y="454018"/>
                      <a:pt x="260715" y="470875"/>
                    </a:cubicBezTo>
                    <a:cubicBezTo>
                      <a:pt x="268335" y="487731"/>
                      <a:pt x="270875" y="519758"/>
                      <a:pt x="264525" y="536614"/>
                    </a:cubicBezTo>
                    <a:cubicBezTo>
                      <a:pt x="259445" y="555156"/>
                      <a:pt x="241665" y="572013"/>
                      <a:pt x="226425" y="578755"/>
                    </a:cubicBezTo>
                    <a:cubicBezTo>
                      <a:pt x="209915" y="585498"/>
                      <a:pt x="188325" y="580441"/>
                      <a:pt x="171815" y="573698"/>
                    </a:cubicBezTo>
                    <a:cubicBezTo>
                      <a:pt x="155305" y="568642"/>
                      <a:pt x="140065" y="560213"/>
                      <a:pt x="126095" y="543357"/>
                    </a:cubicBezTo>
                    <a:cubicBezTo>
                      <a:pt x="107045" y="521444"/>
                      <a:pt x="85455" y="482674"/>
                      <a:pt x="75295" y="440533"/>
                    </a:cubicBezTo>
                    <a:cubicBezTo>
                      <a:pt x="61325" y="389964"/>
                      <a:pt x="62595" y="310739"/>
                      <a:pt x="63865" y="256798"/>
                    </a:cubicBezTo>
                    <a:cubicBezTo>
                      <a:pt x="65135" y="209600"/>
                      <a:pt x="67675" y="160717"/>
                      <a:pt x="80375" y="130375"/>
                    </a:cubicBezTo>
                    <a:cubicBezTo>
                      <a:pt x="90535" y="108462"/>
                      <a:pt x="107045" y="93291"/>
                      <a:pt x="124825" y="83178"/>
                    </a:cubicBezTo>
                    <a:cubicBezTo>
                      <a:pt x="141335" y="73064"/>
                      <a:pt x="166735" y="79806"/>
                      <a:pt x="181975" y="68007"/>
                    </a:cubicBezTo>
                    <a:cubicBezTo>
                      <a:pt x="195945" y="59579"/>
                      <a:pt x="202295" y="29237"/>
                      <a:pt x="214995" y="25866"/>
                    </a:cubicBezTo>
                    <a:cubicBezTo>
                      <a:pt x="230235" y="22495"/>
                      <a:pt x="261985" y="39351"/>
                      <a:pt x="272145" y="56207"/>
                    </a:cubicBezTo>
                    <a:cubicBezTo>
                      <a:pt x="281035" y="71378"/>
                      <a:pt x="282305" y="103405"/>
                      <a:pt x="277225" y="121947"/>
                    </a:cubicBezTo>
                    <a:cubicBezTo>
                      <a:pt x="270875" y="138804"/>
                      <a:pt x="255635" y="155660"/>
                      <a:pt x="239125" y="164088"/>
                    </a:cubicBezTo>
                    <a:cubicBezTo>
                      <a:pt x="216265" y="175888"/>
                      <a:pt x="166735" y="148918"/>
                      <a:pt x="148955" y="172516"/>
                    </a:cubicBezTo>
                    <a:cubicBezTo>
                      <a:pt x="128635" y="202858"/>
                      <a:pt x="129905" y="315796"/>
                      <a:pt x="147685" y="361308"/>
                    </a:cubicBezTo>
                    <a:cubicBezTo>
                      <a:pt x="161655" y="400078"/>
                      <a:pt x="211185" y="413563"/>
                      <a:pt x="227695" y="443904"/>
                    </a:cubicBezTo>
                    <a:cubicBezTo>
                      <a:pt x="237855" y="464132"/>
                      <a:pt x="244205" y="487731"/>
                      <a:pt x="244205" y="509644"/>
                    </a:cubicBezTo>
                    <a:cubicBezTo>
                      <a:pt x="242935" y="529872"/>
                      <a:pt x="235315" y="553471"/>
                      <a:pt x="223885" y="568642"/>
                    </a:cubicBezTo>
                    <a:cubicBezTo>
                      <a:pt x="209915" y="585498"/>
                      <a:pt x="181975" y="595612"/>
                      <a:pt x="162925" y="595612"/>
                    </a:cubicBezTo>
                    <a:cubicBezTo>
                      <a:pt x="145145" y="595612"/>
                      <a:pt x="129905" y="592241"/>
                      <a:pt x="113395" y="577070"/>
                    </a:cubicBezTo>
                    <a:cubicBezTo>
                      <a:pt x="91805" y="556842"/>
                      <a:pt x="70215" y="509644"/>
                      <a:pt x="52435" y="465818"/>
                    </a:cubicBezTo>
                    <a:cubicBezTo>
                      <a:pt x="32115" y="415248"/>
                      <a:pt x="13065" y="342766"/>
                      <a:pt x="5445" y="287140"/>
                    </a:cubicBezTo>
                    <a:cubicBezTo>
                      <a:pt x="-905" y="239942"/>
                      <a:pt x="-2175" y="196115"/>
                      <a:pt x="4175" y="153974"/>
                    </a:cubicBezTo>
                    <a:cubicBezTo>
                      <a:pt x="10525" y="110148"/>
                      <a:pt x="25765" y="54522"/>
                      <a:pt x="43545" y="29237"/>
                    </a:cubicBezTo>
                    <a:cubicBezTo>
                      <a:pt x="56245" y="14066"/>
                      <a:pt x="67675" y="9009"/>
                      <a:pt x="86725" y="3953"/>
                    </a:cubicBezTo>
                    <a:cubicBezTo>
                      <a:pt x="117205" y="-2790"/>
                      <a:pt x="193405" y="-2790"/>
                      <a:pt x="213725" y="19123"/>
                    </a:cubicBezTo>
                    <a:cubicBezTo>
                      <a:pt x="226425" y="34294"/>
                      <a:pt x="230235" y="68007"/>
                      <a:pt x="225155" y="86549"/>
                    </a:cubicBezTo>
                    <a:cubicBezTo>
                      <a:pt x="220075" y="103405"/>
                      <a:pt x="183245" y="125319"/>
                      <a:pt x="183245" y="125319"/>
                    </a:cubicBezTo>
                  </a:path>
                </a:pathLst>
              </a:custGeom>
              <a:solidFill>
                <a:srgbClr val="CFCFCF"/>
              </a:solidFill>
              <a:ln cap="sq">
                <a:noFill/>
                <a:prstDash val="solid"/>
                <a:miter/>
              </a:ln>
            </p:spPr>
            <p:txBody>
              <a:bodyPr/>
              <a:lstStyle/>
              <a:p>
                <a:endParaRPr lang="en-GB"/>
              </a:p>
            </p:txBody>
          </p:sp>
        </p:grpSp>
        <p:grpSp>
          <p:nvGrpSpPr>
            <p:cNvPr id="87" name="Group 87"/>
            <p:cNvGrpSpPr/>
            <p:nvPr/>
          </p:nvGrpSpPr>
          <p:grpSpPr>
            <a:xfrm>
              <a:off x="17089417" y="1757978"/>
              <a:ext cx="188125" cy="281855"/>
              <a:chOff x="0" y="0"/>
              <a:chExt cx="359410" cy="538480"/>
            </a:xfrm>
          </p:grpSpPr>
          <p:sp>
            <p:nvSpPr>
              <p:cNvPr id="88" name="Freeform 88"/>
              <p:cNvSpPr/>
              <p:nvPr/>
            </p:nvSpPr>
            <p:spPr>
              <a:xfrm>
                <a:off x="49479" y="49030"/>
                <a:ext cx="259288" cy="440319"/>
              </a:xfrm>
              <a:custGeom>
                <a:avLst/>
                <a:gdLst/>
                <a:ahLst/>
                <a:cxnLst/>
                <a:rect l="l" t="t" r="r" b="b"/>
                <a:pathLst>
                  <a:path w="259288" h="440319">
                    <a:moveTo>
                      <a:pt x="80061" y="22090"/>
                    </a:moveTo>
                    <a:cubicBezTo>
                      <a:pt x="219761" y="286250"/>
                      <a:pt x="251511" y="354830"/>
                      <a:pt x="256591" y="386580"/>
                    </a:cubicBezTo>
                    <a:cubicBezTo>
                      <a:pt x="259131" y="399280"/>
                      <a:pt x="259131" y="406900"/>
                      <a:pt x="255321" y="415790"/>
                    </a:cubicBezTo>
                    <a:cubicBezTo>
                      <a:pt x="251511" y="423410"/>
                      <a:pt x="242621" y="432300"/>
                      <a:pt x="235001" y="436110"/>
                    </a:cubicBezTo>
                    <a:cubicBezTo>
                      <a:pt x="226111" y="439920"/>
                      <a:pt x="214681" y="441190"/>
                      <a:pt x="205791" y="438650"/>
                    </a:cubicBezTo>
                    <a:cubicBezTo>
                      <a:pt x="196901" y="436110"/>
                      <a:pt x="189281" y="429760"/>
                      <a:pt x="182931" y="420870"/>
                    </a:cubicBezTo>
                    <a:cubicBezTo>
                      <a:pt x="172771" y="406900"/>
                      <a:pt x="166421" y="377690"/>
                      <a:pt x="163881" y="356100"/>
                    </a:cubicBezTo>
                    <a:cubicBezTo>
                      <a:pt x="160071" y="334510"/>
                      <a:pt x="154991" y="304030"/>
                      <a:pt x="163881" y="287520"/>
                    </a:cubicBezTo>
                    <a:cubicBezTo>
                      <a:pt x="171501" y="273550"/>
                      <a:pt x="191821" y="258310"/>
                      <a:pt x="205791" y="258310"/>
                    </a:cubicBezTo>
                    <a:cubicBezTo>
                      <a:pt x="219761" y="259580"/>
                      <a:pt x="241351" y="278630"/>
                      <a:pt x="245161" y="291330"/>
                    </a:cubicBezTo>
                    <a:cubicBezTo>
                      <a:pt x="248971" y="302760"/>
                      <a:pt x="243891" y="320540"/>
                      <a:pt x="235001" y="329430"/>
                    </a:cubicBezTo>
                    <a:cubicBezTo>
                      <a:pt x="227381" y="338320"/>
                      <a:pt x="209601" y="344670"/>
                      <a:pt x="198171" y="343400"/>
                    </a:cubicBezTo>
                    <a:cubicBezTo>
                      <a:pt x="186741" y="340860"/>
                      <a:pt x="171501" y="329430"/>
                      <a:pt x="166421" y="319270"/>
                    </a:cubicBezTo>
                    <a:cubicBezTo>
                      <a:pt x="161341" y="309110"/>
                      <a:pt x="161341" y="290060"/>
                      <a:pt x="167691" y="279900"/>
                    </a:cubicBezTo>
                    <a:cubicBezTo>
                      <a:pt x="172771" y="269740"/>
                      <a:pt x="189281" y="259580"/>
                      <a:pt x="200711" y="258310"/>
                    </a:cubicBezTo>
                    <a:cubicBezTo>
                      <a:pt x="213411" y="258310"/>
                      <a:pt x="228651" y="263390"/>
                      <a:pt x="237541" y="274820"/>
                    </a:cubicBezTo>
                    <a:cubicBezTo>
                      <a:pt x="254051" y="295140"/>
                      <a:pt x="262941" y="366260"/>
                      <a:pt x="257861" y="395470"/>
                    </a:cubicBezTo>
                    <a:cubicBezTo>
                      <a:pt x="255321" y="413250"/>
                      <a:pt x="245161" y="429760"/>
                      <a:pt x="235001" y="436110"/>
                    </a:cubicBezTo>
                    <a:cubicBezTo>
                      <a:pt x="226111" y="441190"/>
                      <a:pt x="214681" y="441190"/>
                      <a:pt x="205791" y="438650"/>
                    </a:cubicBezTo>
                    <a:cubicBezTo>
                      <a:pt x="196901" y="436110"/>
                      <a:pt x="190551" y="431030"/>
                      <a:pt x="182931" y="420870"/>
                    </a:cubicBezTo>
                    <a:cubicBezTo>
                      <a:pt x="163881" y="395470"/>
                      <a:pt x="149911" y="321810"/>
                      <a:pt x="124511" y="268470"/>
                    </a:cubicBezTo>
                    <a:cubicBezTo>
                      <a:pt x="92761" y="201160"/>
                      <a:pt x="10211" y="93210"/>
                      <a:pt x="1321" y="52570"/>
                    </a:cubicBezTo>
                    <a:cubicBezTo>
                      <a:pt x="-1219" y="39870"/>
                      <a:pt x="51" y="30980"/>
                      <a:pt x="3861" y="23360"/>
                    </a:cubicBezTo>
                    <a:cubicBezTo>
                      <a:pt x="8941" y="14470"/>
                      <a:pt x="17831" y="5580"/>
                      <a:pt x="26721" y="3040"/>
                    </a:cubicBezTo>
                    <a:cubicBezTo>
                      <a:pt x="35611" y="-770"/>
                      <a:pt x="48311" y="-770"/>
                      <a:pt x="57201" y="1770"/>
                    </a:cubicBezTo>
                    <a:cubicBezTo>
                      <a:pt x="66091" y="5580"/>
                      <a:pt x="80061" y="22090"/>
                      <a:pt x="80061" y="22090"/>
                    </a:cubicBezTo>
                  </a:path>
                </a:pathLst>
              </a:custGeom>
              <a:solidFill>
                <a:srgbClr val="CFCFCF"/>
              </a:solidFill>
              <a:ln cap="sq">
                <a:noFill/>
                <a:prstDash val="solid"/>
                <a:miter/>
              </a:ln>
            </p:spPr>
            <p:txBody>
              <a:bodyPr/>
              <a:lstStyle/>
              <a:p>
                <a:endParaRPr lang="en-GB"/>
              </a:p>
            </p:txBody>
          </p:sp>
        </p:grpSp>
        <p:grpSp>
          <p:nvGrpSpPr>
            <p:cNvPr id="89" name="Group 89"/>
            <p:cNvGrpSpPr/>
            <p:nvPr/>
          </p:nvGrpSpPr>
          <p:grpSpPr>
            <a:xfrm>
              <a:off x="17143926" y="1802516"/>
              <a:ext cx="180148" cy="203414"/>
              <a:chOff x="0" y="0"/>
              <a:chExt cx="344170" cy="388620"/>
            </a:xfrm>
          </p:grpSpPr>
          <p:sp>
            <p:nvSpPr>
              <p:cNvPr id="90" name="Freeform 90"/>
              <p:cNvSpPr/>
              <p:nvPr/>
            </p:nvSpPr>
            <p:spPr>
              <a:xfrm>
                <a:off x="49479" y="50514"/>
                <a:ext cx="245159" cy="286269"/>
              </a:xfrm>
              <a:custGeom>
                <a:avLst/>
                <a:gdLst/>
                <a:ahLst/>
                <a:cxnLst/>
                <a:rect l="l" t="t" r="r" b="b"/>
                <a:pathLst>
                  <a:path w="245159" h="286269">
                    <a:moveTo>
                      <a:pt x="171501" y="12986"/>
                    </a:moveTo>
                    <a:cubicBezTo>
                      <a:pt x="233731" y="133636"/>
                      <a:pt x="250241" y="176816"/>
                      <a:pt x="243891" y="204756"/>
                    </a:cubicBezTo>
                    <a:cubicBezTo>
                      <a:pt x="237541" y="228886"/>
                      <a:pt x="213411" y="258096"/>
                      <a:pt x="195631" y="263176"/>
                    </a:cubicBezTo>
                    <a:cubicBezTo>
                      <a:pt x="180391" y="266986"/>
                      <a:pt x="156261" y="254286"/>
                      <a:pt x="143561" y="242856"/>
                    </a:cubicBezTo>
                    <a:cubicBezTo>
                      <a:pt x="132131" y="231426"/>
                      <a:pt x="120701" y="206026"/>
                      <a:pt x="124511" y="192056"/>
                    </a:cubicBezTo>
                    <a:cubicBezTo>
                      <a:pt x="127051" y="178086"/>
                      <a:pt x="154991" y="156496"/>
                      <a:pt x="160071" y="159036"/>
                    </a:cubicBezTo>
                    <a:cubicBezTo>
                      <a:pt x="163881" y="161576"/>
                      <a:pt x="154991" y="203486"/>
                      <a:pt x="143561" y="219996"/>
                    </a:cubicBezTo>
                    <a:cubicBezTo>
                      <a:pt x="130861" y="236506"/>
                      <a:pt x="108001" y="256826"/>
                      <a:pt x="88951" y="256826"/>
                    </a:cubicBezTo>
                    <a:cubicBezTo>
                      <a:pt x="68631" y="256826"/>
                      <a:pt x="38151" y="235236"/>
                      <a:pt x="24181" y="217456"/>
                    </a:cubicBezTo>
                    <a:cubicBezTo>
                      <a:pt x="11481" y="199676"/>
                      <a:pt x="6401" y="173006"/>
                      <a:pt x="3861" y="152686"/>
                    </a:cubicBezTo>
                    <a:cubicBezTo>
                      <a:pt x="2591" y="136176"/>
                      <a:pt x="1321" y="117126"/>
                      <a:pt x="7671" y="105696"/>
                    </a:cubicBezTo>
                    <a:cubicBezTo>
                      <a:pt x="14021" y="95536"/>
                      <a:pt x="24181" y="86646"/>
                      <a:pt x="35611" y="84106"/>
                    </a:cubicBezTo>
                    <a:cubicBezTo>
                      <a:pt x="49581" y="81566"/>
                      <a:pt x="73711" y="89186"/>
                      <a:pt x="88951" y="100616"/>
                    </a:cubicBezTo>
                    <a:cubicBezTo>
                      <a:pt x="110541" y="117126"/>
                      <a:pt x="129591" y="157766"/>
                      <a:pt x="139751" y="183166"/>
                    </a:cubicBezTo>
                    <a:cubicBezTo>
                      <a:pt x="146101" y="200946"/>
                      <a:pt x="151181" y="216186"/>
                      <a:pt x="149911" y="232696"/>
                    </a:cubicBezTo>
                    <a:cubicBezTo>
                      <a:pt x="147371" y="246666"/>
                      <a:pt x="142291" y="266986"/>
                      <a:pt x="132131" y="275876"/>
                    </a:cubicBezTo>
                    <a:cubicBezTo>
                      <a:pt x="121971" y="284766"/>
                      <a:pt x="100381" y="288576"/>
                      <a:pt x="86411" y="284766"/>
                    </a:cubicBezTo>
                    <a:cubicBezTo>
                      <a:pt x="73711" y="280956"/>
                      <a:pt x="58471" y="265716"/>
                      <a:pt x="53391" y="253016"/>
                    </a:cubicBezTo>
                    <a:cubicBezTo>
                      <a:pt x="48311" y="244126"/>
                      <a:pt x="49581" y="231426"/>
                      <a:pt x="53391" y="221266"/>
                    </a:cubicBezTo>
                    <a:cubicBezTo>
                      <a:pt x="55931" y="212376"/>
                      <a:pt x="63551" y="202216"/>
                      <a:pt x="72441" y="195866"/>
                    </a:cubicBezTo>
                    <a:cubicBezTo>
                      <a:pt x="80061" y="190786"/>
                      <a:pt x="92761" y="186976"/>
                      <a:pt x="102921" y="188246"/>
                    </a:cubicBezTo>
                    <a:cubicBezTo>
                      <a:pt x="113081" y="188246"/>
                      <a:pt x="124511" y="192056"/>
                      <a:pt x="132131" y="199676"/>
                    </a:cubicBezTo>
                    <a:cubicBezTo>
                      <a:pt x="141021" y="208566"/>
                      <a:pt x="149911" y="230156"/>
                      <a:pt x="149911" y="242856"/>
                    </a:cubicBezTo>
                    <a:cubicBezTo>
                      <a:pt x="148641" y="253016"/>
                      <a:pt x="142291" y="264446"/>
                      <a:pt x="135941" y="272066"/>
                    </a:cubicBezTo>
                    <a:cubicBezTo>
                      <a:pt x="129591" y="278416"/>
                      <a:pt x="118161" y="286036"/>
                      <a:pt x="108001" y="286036"/>
                    </a:cubicBezTo>
                    <a:cubicBezTo>
                      <a:pt x="95301" y="287306"/>
                      <a:pt x="74981" y="283496"/>
                      <a:pt x="63551" y="272066"/>
                    </a:cubicBezTo>
                    <a:cubicBezTo>
                      <a:pt x="47041" y="254286"/>
                      <a:pt x="48311" y="203486"/>
                      <a:pt x="35611" y="179356"/>
                    </a:cubicBezTo>
                    <a:cubicBezTo>
                      <a:pt x="25451" y="162846"/>
                      <a:pt x="6401" y="152686"/>
                      <a:pt x="1321" y="139986"/>
                    </a:cubicBezTo>
                    <a:cubicBezTo>
                      <a:pt x="-1219" y="132366"/>
                      <a:pt x="51" y="124746"/>
                      <a:pt x="3861" y="117126"/>
                    </a:cubicBezTo>
                    <a:cubicBezTo>
                      <a:pt x="7671" y="105696"/>
                      <a:pt x="24181" y="89186"/>
                      <a:pt x="35611" y="84106"/>
                    </a:cubicBezTo>
                    <a:cubicBezTo>
                      <a:pt x="45771" y="80296"/>
                      <a:pt x="61011" y="81566"/>
                      <a:pt x="71171" y="86646"/>
                    </a:cubicBezTo>
                    <a:cubicBezTo>
                      <a:pt x="81331" y="90456"/>
                      <a:pt x="88951" y="99346"/>
                      <a:pt x="95301" y="110776"/>
                    </a:cubicBezTo>
                    <a:cubicBezTo>
                      <a:pt x="104191" y="124746"/>
                      <a:pt x="116891" y="159036"/>
                      <a:pt x="109271" y="166656"/>
                    </a:cubicBezTo>
                    <a:cubicBezTo>
                      <a:pt x="102921" y="174276"/>
                      <a:pt x="62281" y="170466"/>
                      <a:pt x="58471" y="162846"/>
                    </a:cubicBezTo>
                    <a:cubicBezTo>
                      <a:pt x="53391" y="152686"/>
                      <a:pt x="73711" y="118396"/>
                      <a:pt x="90221" y="106966"/>
                    </a:cubicBezTo>
                    <a:cubicBezTo>
                      <a:pt x="106731" y="95536"/>
                      <a:pt x="139751" y="89186"/>
                      <a:pt x="158801" y="94266"/>
                    </a:cubicBezTo>
                    <a:cubicBezTo>
                      <a:pt x="177851" y="99346"/>
                      <a:pt x="201981" y="120936"/>
                      <a:pt x="205791" y="136176"/>
                    </a:cubicBezTo>
                    <a:cubicBezTo>
                      <a:pt x="209601" y="150146"/>
                      <a:pt x="203251" y="171736"/>
                      <a:pt x="193091" y="181896"/>
                    </a:cubicBezTo>
                    <a:cubicBezTo>
                      <a:pt x="182931" y="192056"/>
                      <a:pt x="158801" y="203486"/>
                      <a:pt x="147371" y="197136"/>
                    </a:cubicBezTo>
                    <a:cubicBezTo>
                      <a:pt x="129591" y="188246"/>
                      <a:pt x="132131" y="120936"/>
                      <a:pt x="120701" y="94266"/>
                    </a:cubicBezTo>
                    <a:cubicBezTo>
                      <a:pt x="113081" y="77756"/>
                      <a:pt x="95301" y="67596"/>
                      <a:pt x="92761" y="53626"/>
                    </a:cubicBezTo>
                    <a:cubicBezTo>
                      <a:pt x="90221" y="43466"/>
                      <a:pt x="91491" y="30766"/>
                      <a:pt x="96571" y="21876"/>
                    </a:cubicBezTo>
                    <a:cubicBezTo>
                      <a:pt x="101651" y="12986"/>
                      <a:pt x="110541" y="2826"/>
                      <a:pt x="120701" y="286"/>
                    </a:cubicBezTo>
                    <a:cubicBezTo>
                      <a:pt x="134671" y="-2254"/>
                      <a:pt x="171501" y="12986"/>
                      <a:pt x="171501" y="12986"/>
                    </a:cubicBezTo>
                  </a:path>
                </a:pathLst>
              </a:custGeom>
              <a:solidFill>
                <a:srgbClr val="CFCFCF"/>
              </a:solidFill>
              <a:ln cap="sq">
                <a:noFill/>
                <a:prstDash val="solid"/>
                <a:miter/>
              </a:ln>
            </p:spPr>
            <p:txBody>
              <a:bodyPr/>
              <a:lstStyle/>
              <a:p>
                <a:endParaRPr lang="en-GB"/>
              </a:p>
            </p:txBody>
          </p:sp>
        </p:grpSp>
        <p:grpSp>
          <p:nvGrpSpPr>
            <p:cNvPr id="91" name="Group 91"/>
            <p:cNvGrpSpPr/>
            <p:nvPr/>
          </p:nvGrpSpPr>
          <p:grpSpPr>
            <a:xfrm>
              <a:off x="17154193" y="1833760"/>
              <a:ext cx="630850" cy="219368"/>
              <a:chOff x="0" y="0"/>
              <a:chExt cx="1205230" cy="419100"/>
            </a:xfrm>
          </p:grpSpPr>
          <p:sp>
            <p:nvSpPr>
              <p:cNvPr id="92" name="Freeform 92"/>
              <p:cNvSpPr/>
              <p:nvPr/>
            </p:nvSpPr>
            <p:spPr>
              <a:xfrm>
                <a:off x="50577" y="50307"/>
                <a:ext cx="1103853" cy="336725"/>
              </a:xfrm>
              <a:custGeom>
                <a:avLst/>
                <a:gdLst/>
                <a:ahLst/>
                <a:cxnLst/>
                <a:rect l="l" t="t" r="r" b="b"/>
                <a:pathLst>
                  <a:path w="1103853" h="336725">
                    <a:moveTo>
                      <a:pt x="240253" y="1763"/>
                    </a:moveTo>
                    <a:cubicBezTo>
                      <a:pt x="1012413" y="4303"/>
                      <a:pt x="1018763" y="4303"/>
                      <a:pt x="1025113" y="11923"/>
                    </a:cubicBezTo>
                    <a:cubicBezTo>
                      <a:pt x="1034003" y="20813"/>
                      <a:pt x="1042893" y="38593"/>
                      <a:pt x="1040353" y="51293"/>
                    </a:cubicBezTo>
                    <a:cubicBezTo>
                      <a:pt x="1037813" y="65263"/>
                      <a:pt x="1028923" y="76693"/>
                      <a:pt x="1006063" y="89393"/>
                    </a:cubicBezTo>
                    <a:cubicBezTo>
                      <a:pt x="908273" y="142733"/>
                      <a:pt x="165323" y="202423"/>
                      <a:pt x="73883" y="237983"/>
                    </a:cubicBezTo>
                    <a:cubicBezTo>
                      <a:pt x="57373" y="245603"/>
                      <a:pt x="56103" y="255763"/>
                      <a:pt x="45943" y="257033"/>
                    </a:cubicBezTo>
                    <a:cubicBezTo>
                      <a:pt x="37053" y="259573"/>
                      <a:pt x="26893" y="257033"/>
                      <a:pt x="19273" y="253223"/>
                    </a:cubicBezTo>
                    <a:cubicBezTo>
                      <a:pt x="11653" y="248143"/>
                      <a:pt x="4033" y="240523"/>
                      <a:pt x="1493" y="231633"/>
                    </a:cubicBezTo>
                    <a:cubicBezTo>
                      <a:pt x="223" y="220203"/>
                      <a:pt x="7843" y="197343"/>
                      <a:pt x="14193" y="189723"/>
                    </a:cubicBezTo>
                    <a:cubicBezTo>
                      <a:pt x="19273" y="184643"/>
                      <a:pt x="21813" y="183373"/>
                      <a:pt x="30703" y="182103"/>
                    </a:cubicBezTo>
                    <a:cubicBezTo>
                      <a:pt x="58643" y="179563"/>
                      <a:pt x="156433" y="217663"/>
                      <a:pt x="213583" y="226553"/>
                    </a:cubicBezTo>
                    <a:cubicBezTo>
                      <a:pt x="263113" y="234173"/>
                      <a:pt x="289783" y="234173"/>
                      <a:pt x="353283" y="237983"/>
                    </a:cubicBezTo>
                    <a:cubicBezTo>
                      <a:pt x="489173" y="243063"/>
                      <a:pt x="919703" y="213853"/>
                      <a:pt x="990823" y="246873"/>
                    </a:cubicBezTo>
                    <a:cubicBezTo>
                      <a:pt x="1008603" y="254493"/>
                      <a:pt x="1016223" y="265923"/>
                      <a:pt x="1016223" y="277353"/>
                    </a:cubicBezTo>
                    <a:cubicBezTo>
                      <a:pt x="1017493" y="288783"/>
                      <a:pt x="1008603" y="305293"/>
                      <a:pt x="989553" y="315453"/>
                    </a:cubicBezTo>
                    <a:cubicBezTo>
                      <a:pt x="933673" y="344663"/>
                      <a:pt x="621253" y="342123"/>
                      <a:pt x="557753" y="317993"/>
                    </a:cubicBezTo>
                    <a:cubicBezTo>
                      <a:pt x="536163" y="310373"/>
                      <a:pt x="523463" y="297673"/>
                      <a:pt x="520923" y="284973"/>
                    </a:cubicBezTo>
                    <a:cubicBezTo>
                      <a:pt x="519653" y="273543"/>
                      <a:pt x="532353" y="254493"/>
                      <a:pt x="548863" y="245603"/>
                    </a:cubicBezTo>
                    <a:cubicBezTo>
                      <a:pt x="586963" y="225283"/>
                      <a:pt x="696183" y="248143"/>
                      <a:pt x="777463" y="244333"/>
                    </a:cubicBezTo>
                    <a:cubicBezTo>
                      <a:pt x="870173" y="240523"/>
                      <a:pt x="1027653" y="198613"/>
                      <a:pt x="1073373" y="218933"/>
                    </a:cubicBezTo>
                    <a:cubicBezTo>
                      <a:pt x="1092423" y="226553"/>
                      <a:pt x="1103853" y="244333"/>
                      <a:pt x="1103853" y="255763"/>
                    </a:cubicBezTo>
                    <a:cubicBezTo>
                      <a:pt x="1102583" y="268463"/>
                      <a:pt x="1091153" y="281163"/>
                      <a:pt x="1069563" y="290053"/>
                    </a:cubicBezTo>
                    <a:cubicBezTo>
                      <a:pt x="995903" y="323073"/>
                      <a:pt x="557753" y="331963"/>
                      <a:pt x="487903" y="304023"/>
                    </a:cubicBezTo>
                    <a:cubicBezTo>
                      <a:pt x="470123" y="297673"/>
                      <a:pt x="461233" y="287513"/>
                      <a:pt x="458693" y="276083"/>
                    </a:cubicBezTo>
                    <a:cubicBezTo>
                      <a:pt x="457423" y="264653"/>
                      <a:pt x="468853" y="244333"/>
                      <a:pt x="482823" y="235443"/>
                    </a:cubicBezTo>
                    <a:cubicBezTo>
                      <a:pt x="508223" y="220203"/>
                      <a:pt x="570453" y="230363"/>
                      <a:pt x="613633" y="222743"/>
                    </a:cubicBezTo>
                    <a:cubicBezTo>
                      <a:pt x="658083" y="215123"/>
                      <a:pt x="722853" y="187183"/>
                      <a:pt x="749523" y="187183"/>
                    </a:cubicBezTo>
                    <a:cubicBezTo>
                      <a:pt x="759683" y="187183"/>
                      <a:pt x="766033" y="188453"/>
                      <a:pt x="772383" y="193533"/>
                    </a:cubicBezTo>
                    <a:cubicBezTo>
                      <a:pt x="778733" y="199883"/>
                      <a:pt x="787623" y="215123"/>
                      <a:pt x="787623" y="225283"/>
                    </a:cubicBezTo>
                    <a:cubicBezTo>
                      <a:pt x="787623" y="235443"/>
                      <a:pt x="778733" y="249413"/>
                      <a:pt x="771113" y="255763"/>
                    </a:cubicBezTo>
                    <a:cubicBezTo>
                      <a:pt x="764763" y="260843"/>
                      <a:pt x="755873" y="263383"/>
                      <a:pt x="748253" y="262113"/>
                    </a:cubicBezTo>
                    <a:cubicBezTo>
                      <a:pt x="736823" y="258303"/>
                      <a:pt x="717773" y="243063"/>
                      <a:pt x="713963" y="231633"/>
                    </a:cubicBezTo>
                    <a:cubicBezTo>
                      <a:pt x="711423" y="221473"/>
                      <a:pt x="716503" y="204963"/>
                      <a:pt x="724123" y="198613"/>
                    </a:cubicBezTo>
                    <a:cubicBezTo>
                      <a:pt x="733013" y="190993"/>
                      <a:pt x="757143" y="187183"/>
                      <a:pt x="768573" y="192263"/>
                    </a:cubicBezTo>
                    <a:cubicBezTo>
                      <a:pt x="777463" y="196073"/>
                      <a:pt x="787623" y="210043"/>
                      <a:pt x="787623" y="221473"/>
                    </a:cubicBezTo>
                    <a:cubicBezTo>
                      <a:pt x="787623" y="232903"/>
                      <a:pt x="778733" y="248143"/>
                      <a:pt x="763493" y="259573"/>
                    </a:cubicBezTo>
                    <a:cubicBezTo>
                      <a:pt x="736823" y="278623"/>
                      <a:pt x="665703" y="287513"/>
                      <a:pt x="618713" y="295133"/>
                    </a:cubicBezTo>
                    <a:cubicBezTo>
                      <a:pt x="576803" y="301483"/>
                      <a:pt x="524733" y="312913"/>
                      <a:pt x="496793" y="305293"/>
                    </a:cubicBezTo>
                    <a:cubicBezTo>
                      <a:pt x="479013" y="300213"/>
                      <a:pt x="463773" y="286243"/>
                      <a:pt x="458693" y="276083"/>
                    </a:cubicBezTo>
                    <a:cubicBezTo>
                      <a:pt x="456153" y="268463"/>
                      <a:pt x="458693" y="258303"/>
                      <a:pt x="463773" y="250683"/>
                    </a:cubicBezTo>
                    <a:cubicBezTo>
                      <a:pt x="468853" y="243063"/>
                      <a:pt x="476473" y="239253"/>
                      <a:pt x="491713" y="234173"/>
                    </a:cubicBezTo>
                    <a:cubicBezTo>
                      <a:pt x="545053" y="217663"/>
                      <a:pt x="763493" y="217663"/>
                      <a:pt x="870173" y="216393"/>
                    </a:cubicBezTo>
                    <a:cubicBezTo>
                      <a:pt x="948913" y="215123"/>
                      <a:pt x="1040353" y="208773"/>
                      <a:pt x="1073373" y="218933"/>
                    </a:cubicBezTo>
                    <a:cubicBezTo>
                      <a:pt x="1084803" y="221473"/>
                      <a:pt x="1091153" y="225283"/>
                      <a:pt x="1094963" y="231633"/>
                    </a:cubicBezTo>
                    <a:cubicBezTo>
                      <a:pt x="1101313" y="239253"/>
                      <a:pt x="1105123" y="255763"/>
                      <a:pt x="1101313" y="264653"/>
                    </a:cubicBezTo>
                    <a:cubicBezTo>
                      <a:pt x="1097503" y="274813"/>
                      <a:pt x="1087343" y="283703"/>
                      <a:pt x="1069563" y="290053"/>
                    </a:cubicBezTo>
                    <a:cubicBezTo>
                      <a:pt x="1022573" y="309103"/>
                      <a:pt x="867633" y="312913"/>
                      <a:pt x="777463" y="317993"/>
                    </a:cubicBezTo>
                    <a:cubicBezTo>
                      <a:pt x="698723" y="321803"/>
                      <a:pt x="599663" y="333233"/>
                      <a:pt x="557753" y="317993"/>
                    </a:cubicBezTo>
                    <a:cubicBezTo>
                      <a:pt x="538703" y="310373"/>
                      <a:pt x="523463" y="297673"/>
                      <a:pt x="520923" y="284973"/>
                    </a:cubicBezTo>
                    <a:cubicBezTo>
                      <a:pt x="519653" y="273543"/>
                      <a:pt x="529813" y="255763"/>
                      <a:pt x="548863" y="245603"/>
                    </a:cubicBezTo>
                    <a:cubicBezTo>
                      <a:pt x="607283" y="215123"/>
                      <a:pt x="933673" y="217663"/>
                      <a:pt x="990823" y="246873"/>
                    </a:cubicBezTo>
                    <a:cubicBezTo>
                      <a:pt x="1008603" y="257033"/>
                      <a:pt x="1018763" y="273543"/>
                      <a:pt x="1016223" y="284973"/>
                    </a:cubicBezTo>
                    <a:cubicBezTo>
                      <a:pt x="1014953" y="296403"/>
                      <a:pt x="1003523" y="307833"/>
                      <a:pt x="981933" y="315453"/>
                    </a:cubicBezTo>
                    <a:cubicBezTo>
                      <a:pt x="903193" y="344663"/>
                      <a:pt x="486633" y="314183"/>
                      <a:pt x="348203" y="309103"/>
                    </a:cubicBezTo>
                    <a:cubicBezTo>
                      <a:pt x="280893" y="306563"/>
                      <a:pt x="249143" y="306563"/>
                      <a:pt x="197073" y="298943"/>
                    </a:cubicBezTo>
                    <a:cubicBezTo>
                      <a:pt x="141193" y="290053"/>
                      <a:pt x="58643" y="276083"/>
                      <a:pt x="26893" y="255763"/>
                    </a:cubicBezTo>
                    <a:cubicBezTo>
                      <a:pt x="11653" y="246873"/>
                      <a:pt x="1493" y="234173"/>
                      <a:pt x="223" y="222743"/>
                    </a:cubicBezTo>
                    <a:cubicBezTo>
                      <a:pt x="-1047" y="210043"/>
                      <a:pt x="2763" y="196073"/>
                      <a:pt x="20543" y="183373"/>
                    </a:cubicBezTo>
                    <a:cubicBezTo>
                      <a:pt x="92933" y="128763"/>
                      <a:pt x="631413" y="61453"/>
                      <a:pt x="804133" y="30973"/>
                    </a:cubicBezTo>
                    <a:cubicBezTo>
                      <a:pt x="889223" y="15733"/>
                      <a:pt x="960343" y="-3317"/>
                      <a:pt x="995903" y="493"/>
                    </a:cubicBezTo>
                    <a:cubicBezTo>
                      <a:pt x="1009873" y="1763"/>
                      <a:pt x="1018763" y="4303"/>
                      <a:pt x="1025113" y="11923"/>
                    </a:cubicBezTo>
                    <a:cubicBezTo>
                      <a:pt x="1034003" y="22083"/>
                      <a:pt x="1042893" y="48753"/>
                      <a:pt x="1037813" y="61453"/>
                    </a:cubicBezTo>
                    <a:cubicBezTo>
                      <a:pt x="1032733" y="74153"/>
                      <a:pt x="1020033" y="83043"/>
                      <a:pt x="995903" y="90663"/>
                    </a:cubicBezTo>
                    <a:cubicBezTo>
                      <a:pt x="900653" y="119873"/>
                      <a:pt x="322803" y="104633"/>
                      <a:pt x="240253" y="89393"/>
                    </a:cubicBezTo>
                    <a:cubicBezTo>
                      <a:pt x="223743" y="86853"/>
                      <a:pt x="218663" y="85583"/>
                      <a:pt x="211043" y="79233"/>
                    </a:cubicBezTo>
                    <a:cubicBezTo>
                      <a:pt x="203423" y="71613"/>
                      <a:pt x="198343" y="60183"/>
                      <a:pt x="197073" y="51293"/>
                    </a:cubicBezTo>
                    <a:cubicBezTo>
                      <a:pt x="195803" y="41133"/>
                      <a:pt x="198343" y="28433"/>
                      <a:pt x="203423" y="20813"/>
                    </a:cubicBezTo>
                    <a:cubicBezTo>
                      <a:pt x="211043" y="11923"/>
                      <a:pt x="240253" y="1763"/>
                      <a:pt x="240253" y="1763"/>
                    </a:cubicBezTo>
                  </a:path>
                </a:pathLst>
              </a:custGeom>
              <a:solidFill>
                <a:srgbClr val="CFCFCF"/>
              </a:solidFill>
              <a:ln cap="sq">
                <a:noFill/>
                <a:prstDash val="solid"/>
                <a:miter/>
              </a:ln>
            </p:spPr>
            <p:txBody>
              <a:bodyPr/>
              <a:lstStyle/>
              <a:p>
                <a:endParaRPr lang="en-GB"/>
              </a:p>
            </p:txBody>
          </p:sp>
        </p:grpSp>
        <p:grpSp>
          <p:nvGrpSpPr>
            <p:cNvPr id="93" name="Group 93"/>
            <p:cNvGrpSpPr/>
            <p:nvPr/>
          </p:nvGrpSpPr>
          <p:grpSpPr>
            <a:xfrm>
              <a:off x="17336335" y="1866997"/>
              <a:ext cx="101707" cy="186131"/>
              <a:chOff x="0" y="0"/>
              <a:chExt cx="194310" cy="355600"/>
            </a:xfrm>
          </p:grpSpPr>
          <p:sp>
            <p:nvSpPr>
              <p:cNvPr id="94" name="Freeform 94"/>
              <p:cNvSpPr/>
              <p:nvPr/>
            </p:nvSpPr>
            <p:spPr>
              <a:xfrm>
                <a:off x="44540" y="50800"/>
                <a:ext cx="98970" cy="254000"/>
              </a:xfrm>
              <a:custGeom>
                <a:avLst/>
                <a:gdLst/>
                <a:ahLst/>
                <a:cxnLst/>
                <a:rect l="l" t="t" r="r" b="b"/>
                <a:pathLst>
                  <a:path w="98970" h="254000">
                    <a:moveTo>
                      <a:pt x="98970" y="45720"/>
                    </a:moveTo>
                    <a:cubicBezTo>
                      <a:pt x="76110" y="243840"/>
                      <a:pt x="63410" y="250190"/>
                      <a:pt x="53250" y="252730"/>
                    </a:cubicBezTo>
                    <a:cubicBezTo>
                      <a:pt x="44360" y="255270"/>
                      <a:pt x="34200" y="254000"/>
                      <a:pt x="27850" y="248920"/>
                    </a:cubicBezTo>
                    <a:cubicBezTo>
                      <a:pt x="17690" y="241300"/>
                      <a:pt x="3720" y="215900"/>
                      <a:pt x="7530" y="203200"/>
                    </a:cubicBezTo>
                    <a:cubicBezTo>
                      <a:pt x="10070" y="190500"/>
                      <a:pt x="31660" y="173990"/>
                      <a:pt x="44360" y="172720"/>
                    </a:cubicBezTo>
                    <a:cubicBezTo>
                      <a:pt x="55790" y="170180"/>
                      <a:pt x="72300" y="179070"/>
                      <a:pt x="78650" y="187960"/>
                    </a:cubicBezTo>
                    <a:cubicBezTo>
                      <a:pt x="86270" y="196850"/>
                      <a:pt x="90080" y="215900"/>
                      <a:pt x="85000" y="226060"/>
                    </a:cubicBezTo>
                    <a:cubicBezTo>
                      <a:pt x="79920" y="237490"/>
                      <a:pt x="57060" y="254000"/>
                      <a:pt x="44360" y="252730"/>
                    </a:cubicBezTo>
                    <a:cubicBezTo>
                      <a:pt x="31660" y="252730"/>
                      <a:pt x="15150" y="238760"/>
                      <a:pt x="6260" y="220980"/>
                    </a:cubicBezTo>
                    <a:cubicBezTo>
                      <a:pt x="-7710" y="186690"/>
                      <a:pt x="4990" y="73660"/>
                      <a:pt x="12610" y="40640"/>
                    </a:cubicBezTo>
                    <a:cubicBezTo>
                      <a:pt x="15150" y="26670"/>
                      <a:pt x="17690" y="19050"/>
                      <a:pt x="24040" y="12700"/>
                    </a:cubicBezTo>
                    <a:cubicBezTo>
                      <a:pt x="31660" y="5080"/>
                      <a:pt x="43090" y="0"/>
                      <a:pt x="51980" y="0"/>
                    </a:cubicBezTo>
                    <a:cubicBezTo>
                      <a:pt x="63410" y="0"/>
                      <a:pt x="81190" y="7620"/>
                      <a:pt x="88810" y="15240"/>
                    </a:cubicBezTo>
                    <a:cubicBezTo>
                      <a:pt x="96430" y="22860"/>
                      <a:pt x="98970" y="45720"/>
                      <a:pt x="98970" y="45720"/>
                    </a:cubicBezTo>
                  </a:path>
                </a:pathLst>
              </a:custGeom>
              <a:solidFill>
                <a:srgbClr val="CFCFCF"/>
              </a:solidFill>
              <a:ln cap="sq">
                <a:noFill/>
                <a:prstDash val="solid"/>
                <a:miter/>
              </a:ln>
            </p:spPr>
            <p:txBody>
              <a:bodyPr/>
              <a:lstStyle/>
              <a:p>
                <a:endParaRPr lang="en-GB"/>
              </a:p>
            </p:txBody>
          </p:sp>
        </p:grpSp>
        <p:grpSp>
          <p:nvGrpSpPr>
            <p:cNvPr id="95" name="Group 95"/>
            <p:cNvGrpSpPr/>
            <p:nvPr/>
          </p:nvGrpSpPr>
          <p:grpSpPr>
            <a:xfrm>
              <a:off x="17333676" y="1857026"/>
              <a:ext cx="168847" cy="182142"/>
              <a:chOff x="0" y="0"/>
              <a:chExt cx="322580" cy="347980"/>
            </a:xfrm>
          </p:grpSpPr>
          <p:sp>
            <p:nvSpPr>
              <p:cNvPr id="96" name="Freeform 96"/>
              <p:cNvSpPr/>
              <p:nvPr/>
            </p:nvSpPr>
            <p:spPr>
              <a:xfrm>
                <a:off x="50800" y="50162"/>
                <a:ext cx="221221" cy="245748"/>
              </a:xfrm>
              <a:custGeom>
                <a:avLst/>
                <a:gdLst/>
                <a:ahLst/>
                <a:cxnLst/>
                <a:rect l="l" t="t" r="r" b="b"/>
                <a:pathLst>
                  <a:path w="221221" h="245748">
                    <a:moveTo>
                      <a:pt x="87630" y="121288"/>
                    </a:moveTo>
                    <a:cubicBezTo>
                      <a:pt x="110490" y="212728"/>
                      <a:pt x="105410" y="227968"/>
                      <a:pt x="96520" y="235588"/>
                    </a:cubicBezTo>
                    <a:cubicBezTo>
                      <a:pt x="86360" y="243208"/>
                      <a:pt x="67310" y="247018"/>
                      <a:pt x="55880" y="243208"/>
                    </a:cubicBezTo>
                    <a:cubicBezTo>
                      <a:pt x="44450" y="240668"/>
                      <a:pt x="29210" y="229238"/>
                      <a:pt x="26670" y="216538"/>
                    </a:cubicBezTo>
                    <a:cubicBezTo>
                      <a:pt x="21590" y="191138"/>
                      <a:pt x="60960" y="130178"/>
                      <a:pt x="85090" y="93348"/>
                    </a:cubicBezTo>
                    <a:cubicBezTo>
                      <a:pt x="107950" y="57788"/>
                      <a:pt x="140970" y="5718"/>
                      <a:pt x="166370" y="638"/>
                    </a:cubicBezTo>
                    <a:cubicBezTo>
                      <a:pt x="184150" y="-3172"/>
                      <a:pt x="209550" y="10798"/>
                      <a:pt x="217170" y="23498"/>
                    </a:cubicBezTo>
                    <a:cubicBezTo>
                      <a:pt x="223520" y="36198"/>
                      <a:pt x="217170" y="67948"/>
                      <a:pt x="208280" y="78108"/>
                    </a:cubicBezTo>
                    <a:cubicBezTo>
                      <a:pt x="199390" y="88268"/>
                      <a:pt x="179070" y="92078"/>
                      <a:pt x="166370" y="89538"/>
                    </a:cubicBezTo>
                    <a:cubicBezTo>
                      <a:pt x="153670" y="86998"/>
                      <a:pt x="138430" y="73028"/>
                      <a:pt x="133350" y="61598"/>
                    </a:cubicBezTo>
                    <a:cubicBezTo>
                      <a:pt x="128270" y="50168"/>
                      <a:pt x="132080" y="29848"/>
                      <a:pt x="138430" y="18418"/>
                    </a:cubicBezTo>
                    <a:cubicBezTo>
                      <a:pt x="143510" y="10798"/>
                      <a:pt x="152400" y="3178"/>
                      <a:pt x="161290" y="1908"/>
                    </a:cubicBezTo>
                    <a:cubicBezTo>
                      <a:pt x="172720" y="-1902"/>
                      <a:pt x="194310" y="1908"/>
                      <a:pt x="204470" y="8258"/>
                    </a:cubicBezTo>
                    <a:cubicBezTo>
                      <a:pt x="212090" y="13338"/>
                      <a:pt x="218440" y="23498"/>
                      <a:pt x="220980" y="32388"/>
                    </a:cubicBezTo>
                    <a:cubicBezTo>
                      <a:pt x="222250" y="45088"/>
                      <a:pt x="218440" y="59058"/>
                      <a:pt x="210820" y="74298"/>
                    </a:cubicBezTo>
                    <a:cubicBezTo>
                      <a:pt x="200660" y="99698"/>
                      <a:pt x="171450" y="142878"/>
                      <a:pt x="151130" y="161928"/>
                    </a:cubicBezTo>
                    <a:cubicBezTo>
                      <a:pt x="137160" y="175898"/>
                      <a:pt x="118110" y="175898"/>
                      <a:pt x="109220" y="187328"/>
                    </a:cubicBezTo>
                    <a:cubicBezTo>
                      <a:pt x="100330" y="200028"/>
                      <a:pt x="104140" y="225428"/>
                      <a:pt x="96520" y="235588"/>
                    </a:cubicBezTo>
                    <a:cubicBezTo>
                      <a:pt x="88900" y="241938"/>
                      <a:pt x="76200" y="245748"/>
                      <a:pt x="67310" y="245748"/>
                    </a:cubicBezTo>
                    <a:cubicBezTo>
                      <a:pt x="57150" y="244478"/>
                      <a:pt x="46990" y="241938"/>
                      <a:pt x="38100" y="233048"/>
                    </a:cubicBezTo>
                    <a:cubicBezTo>
                      <a:pt x="22860" y="217808"/>
                      <a:pt x="1270" y="163198"/>
                      <a:pt x="0" y="140338"/>
                    </a:cubicBezTo>
                    <a:cubicBezTo>
                      <a:pt x="0" y="127638"/>
                      <a:pt x="3810" y="117478"/>
                      <a:pt x="8890" y="109858"/>
                    </a:cubicBezTo>
                    <a:cubicBezTo>
                      <a:pt x="15240" y="102238"/>
                      <a:pt x="26670" y="94618"/>
                      <a:pt x="35560" y="92078"/>
                    </a:cubicBezTo>
                    <a:cubicBezTo>
                      <a:pt x="45720" y="90808"/>
                      <a:pt x="58420" y="92078"/>
                      <a:pt x="67310" y="97158"/>
                    </a:cubicBezTo>
                    <a:cubicBezTo>
                      <a:pt x="76200" y="102238"/>
                      <a:pt x="87630" y="121288"/>
                      <a:pt x="87630" y="121288"/>
                    </a:cubicBezTo>
                  </a:path>
                </a:pathLst>
              </a:custGeom>
              <a:solidFill>
                <a:srgbClr val="CFCFCF"/>
              </a:solidFill>
              <a:ln cap="sq">
                <a:noFill/>
                <a:prstDash val="solid"/>
                <a:miter/>
              </a:ln>
            </p:spPr>
            <p:txBody>
              <a:bodyPr/>
              <a:lstStyle/>
              <a:p>
                <a:endParaRPr lang="en-GB"/>
              </a:p>
            </p:txBody>
          </p:sp>
        </p:grpSp>
        <p:grpSp>
          <p:nvGrpSpPr>
            <p:cNvPr id="97" name="Group 97"/>
            <p:cNvGrpSpPr/>
            <p:nvPr/>
          </p:nvGrpSpPr>
          <p:grpSpPr>
            <a:xfrm>
              <a:off x="17180783" y="1811158"/>
              <a:ext cx="585647" cy="251941"/>
              <a:chOff x="0" y="0"/>
              <a:chExt cx="1118870" cy="481330"/>
            </a:xfrm>
          </p:grpSpPr>
          <p:sp>
            <p:nvSpPr>
              <p:cNvPr id="98" name="Freeform 98"/>
              <p:cNvSpPr/>
              <p:nvPr/>
            </p:nvSpPr>
            <p:spPr>
              <a:xfrm>
                <a:off x="50800" y="50464"/>
                <a:ext cx="1017582" cy="384634"/>
              </a:xfrm>
              <a:custGeom>
                <a:avLst/>
                <a:gdLst/>
                <a:ahLst/>
                <a:cxnLst/>
                <a:rect l="l" t="t" r="r" b="b"/>
                <a:pathLst>
                  <a:path w="1017582" h="384634">
                    <a:moveTo>
                      <a:pt x="207010" y="10496"/>
                    </a:moveTo>
                    <a:cubicBezTo>
                      <a:pt x="369570" y="67646"/>
                      <a:pt x="440690" y="68916"/>
                      <a:pt x="502920" y="71456"/>
                    </a:cubicBezTo>
                    <a:cubicBezTo>
                      <a:pt x="563880" y="75266"/>
                      <a:pt x="628650" y="82886"/>
                      <a:pt x="683260" y="73996"/>
                    </a:cubicBezTo>
                    <a:cubicBezTo>
                      <a:pt x="732790" y="66376"/>
                      <a:pt x="775970" y="35896"/>
                      <a:pt x="817880" y="29546"/>
                    </a:cubicBezTo>
                    <a:cubicBezTo>
                      <a:pt x="853440" y="24466"/>
                      <a:pt x="892810" y="27006"/>
                      <a:pt x="918210" y="34626"/>
                    </a:cubicBezTo>
                    <a:cubicBezTo>
                      <a:pt x="935990" y="40976"/>
                      <a:pt x="947420" y="47326"/>
                      <a:pt x="961390" y="61296"/>
                    </a:cubicBezTo>
                    <a:cubicBezTo>
                      <a:pt x="980440" y="80346"/>
                      <a:pt x="1005840" y="115906"/>
                      <a:pt x="1013460" y="146386"/>
                    </a:cubicBezTo>
                    <a:cubicBezTo>
                      <a:pt x="1019810" y="176866"/>
                      <a:pt x="1016000" y="216236"/>
                      <a:pt x="1003300" y="245446"/>
                    </a:cubicBezTo>
                    <a:cubicBezTo>
                      <a:pt x="989330" y="274656"/>
                      <a:pt x="962660" y="303866"/>
                      <a:pt x="934720" y="317836"/>
                    </a:cubicBezTo>
                    <a:cubicBezTo>
                      <a:pt x="906780" y="333076"/>
                      <a:pt x="867410" y="339426"/>
                      <a:pt x="835660" y="334346"/>
                    </a:cubicBezTo>
                    <a:cubicBezTo>
                      <a:pt x="805180" y="329266"/>
                      <a:pt x="769620" y="310216"/>
                      <a:pt x="748030" y="287356"/>
                    </a:cubicBezTo>
                    <a:cubicBezTo>
                      <a:pt x="726440" y="265766"/>
                      <a:pt x="709930" y="223856"/>
                      <a:pt x="704850" y="197186"/>
                    </a:cubicBezTo>
                    <a:cubicBezTo>
                      <a:pt x="702310" y="178136"/>
                      <a:pt x="702310" y="165436"/>
                      <a:pt x="708660" y="147656"/>
                    </a:cubicBezTo>
                    <a:cubicBezTo>
                      <a:pt x="716280" y="120986"/>
                      <a:pt x="740410" y="80346"/>
                      <a:pt x="759460" y="61296"/>
                    </a:cubicBezTo>
                    <a:cubicBezTo>
                      <a:pt x="772160" y="47326"/>
                      <a:pt x="784860" y="40976"/>
                      <a:pt x="802640" y="34626"/>
                    </a:cubicBezTo>
                    <a:cubicBezTo>
                      <a:pt x="828040" y="27006"/>
                      <a:pt x="871220" y="20656"/>
                      <a:pt x="901700" y="29546"/>
                    </a:cubicBezTo>
                    <a:cubicBezTo>
                      <a:pt x="932180" y="38436"/>
                      <a:pt x="965200" y="60026"/>
                      <a:pt x="984250" y="85426"/>
                    </a:cubicBezTo>
                    <a:cubicBezTo>
                      <a:pt x="1004570" y="110826"/>
                      <a:pt x="1014730" y="152736"/>
                      <a:pt x="1017270" y="179406"/>
                    </a:cubicBezTo>
                    <a:cubicBezTo>
                      <a:pt x="1018540" y="198456"/>
                      <a:pt x="1016000" y="212426"/>
                      <a:pt x="1008380" y="230206"/>
                    </a:cubicBezTo>
                    <a:cubicBezTo>
                      <a:pt x="998220" y="254336"/>
                      <a:pt x="979170" y="287356"/>
                      <a:pt x="948690" y="308946"/>
                    </a:cubicBezTo>
                    <a:cubicBezTo>
                      <a:pt x="902970" y="341966"/>
                      <a:pt x="817880" y="368636"/>
                      <a:pt x="737870" y="380066"/>
                    </a:cubicBezTo>
                    <a:cubicBezTo>
                      <a:pt x="635000" y="394036"/>
                      <a:pt x="477520" y="372446"/>
                      <a:pt x="379730" y="362286"/>
                    </a:cubicBezTo>
                    <a:cubicBezTo>
                      <a:pt x="311150" y="355936"/>
                      <a:pt x="259080" y="350856"/>
                      <a:pt x="204470" y="334346"/>
                    </a:cubicBezTo>
                    <a:cubicBezTo>
                      <a:pt x="153670" y="319106"/>
                      <a:pt x="93980" y="294976"/>
                      <a:pt x="62230" y="270846"/>
                    </a:cubicBezTo>
                    <a:cubicBezTo>
                      <a:pt x="39370" y="254336"/>
                      <a:pt x="25400" y="236556"/>
                      <a:pt x="15240" y="216236"/>
                    </a:cubicBezTo>
                    <a:cubicBezTo>
                      <a:pt x="5080" y="194646"/>
                      <a:pt x="0" y="169246"/>
                      <a:pt x="0" y="146386"/>
                    </a:cubicBezTo>
                    <a:cubicBezTo>
                      <a:pt x="1270" y="122256"/>
                      <a:pt x="7620" y="96856"/>
                      <a:pt x="19050" y="76536"/>
                    </a:cubicBezTo>
                    <a:cubicBezTo>
                      <a:pt x="30480" y="56216"/>
                      <a:pt x="48260" y="37166"/>
                      <a:pt x="68580" y="24466"/>
                    </a:cubicBezTo>
                    <a:cubicBezTo>
                      <a:pt x="87630" y="11766"/>
                      <a:pt x="113030" y="2876"/>
                      <a:pt x="135890" y="336"/>
                    </a:cubicBezTo>
                    <a:cubicBezTo>
                      <a:pt x="158750" y="-2204"/>
                      <a:pt x="207010" y="10496"/>
                      <a:pt x="207010" y="10496"/>
                    </a:cubicBezTo>
                  </a:path>
                </a:pathLst>
              </a:custGeom>
              <a:solidFill>
                <a:srgbClr val="CFCFCF"/>
              </a:solidFill>
              <a:ln cap="sq">
                <a:noFill/>
                <a:prstDash val="solid"/>
                <a:miter/>
              </a:ln>
            </p:spPr>
            <p:txBody>
              <a:bodyPr/>
              <a:lstStyle/>
              <a:p>
                <a:endParaRPr lang="en-GB"/>
              </a:p>
            </p:txBody>
          </p:sp>
        </p:grpSp>
        <p:grpSp>
          <p:nvGrpSpPr>
            <p:cNvPr id="99" name="Group 99"/>
            <p:cNvGrpSpPr/>
            <p:nvPr/>
          </p:nvGrpSpPr>
          <p:grpSpPr>
            <a:xfrm>
              <a:off x="16904911" y="1795869"/>
              <a:ext cx="264572" cy="345671"/>
              <a:chOff x="0" y="0"/>
              <a:chExt cx="505460" cy="660400"/>
            </a:xfrm>
          </p:grpSpPr>
          <p:sp>
            <p:nvSpPr>
              <p:cNvPr id="100" name="Freeform 100"/>
              <p:cNvSpPr/>
              <p:nvPr/>
            </p:nvSpPr>
            <p:spPr>
              <a:xfrm>
                <a:off x="48606" y="49701"/>
                <a:ext cx="410033" cy="560201"/>
              </a:xfrm>
              <a:custGeom>
                <a:avLst/>
                <a:gdLst/>
                <a:ahLst/>
                <a:cxnLst/>
                <a:rect l="l" t="t" r="r" b="b"/>
                <a:pathLst>
                  <a:path w="410033" h="560201">
                    <a:moveTo>
                      <a:pt x="373034" y="246209"/>
                    </a:moveTo>
                    <a:cubicBezTo>
                      <a:pt x="308264" y="340189"/>
                      <a:pt x="306994" y="446869"/>
                      <a:pt x="289214" y="483699"/>
                    </a:cubicBezTo>
                    <a:cubicBezTo>
                      <a:pt x="280324" y="502749"/>
                      <a:pt x="272704" y="511639"/>
                      <a:pt x="257464" y="523069"/>
                    </a:cubicBezTo>
                    <a:cubicBezTo>
                      <a:pt x="235874" y="538309"/>
                      <a:pt x="197774" y="558629"/>
                      <a:pt x="166024" y="559899"/>
                    </a:cubicBezTo>
                    <a:cubicBezTo>
                      <a:pt x="135544" y="562439"/>
                      <a:pt x="94904" y="548469"/>
                      <a:pt x="70774" y="535769"/>
                    </a:cubicBezTo>
                    <a:cubicBezTo>
                      <a:pt x="54264" y="525609"/>
                      <a:pt x="45374" y="516719"/>
                      <a:pt x="33944" y="501479"/>
                    </a:cubicBezTo>
                    <a:cubicBezTo>
                      <a:pt x="19974" y="479889"/>
                      <a:pt x="2194" y="439249"/>
                      <a:pt x="2194" y="408769"/>
                    </a:cubicBezTo>
                    <a:cubicBezTo>
                      <a:pt x="924" y="377019"/>
                      <a:pt x="13624" y="340189"/>
                      <a:pt x="31404" y="314789"/>
                    </a:cubicBezTo>
                    <a:cubicBezTo>
                      <a:pt x="50454" y="289389"/>
                      <a:pt x="83474" y="266529"/>
                      <a:pt x="112684" y="258909"/>
                    </a:cubicBezTo>
                    <a:cubicBezTo>
                      <a:pt x="143164" y="250019"/>
                      <a:pt x="182534" y="251289"/>
                      <a:pt x="211744" y="262719"/>
                    </a:cubicBezTo>
                    <a:cubicBezTo>
                      <a:pt x="239684" y="272879"/>
                      <a:pt x="271434" y="303359"/>
                      <a:pt x="286674" y="324949"/>
                    </a:cubicBezTo>
                    <a:cubicBezTo>
                      <a:pt x="298104" y="340189"/>
                      <a:pt x="303184" y="352889"/>
                      <a:pt x="305724" y="370669"/>
                    </a:cubicBezTo>
                    <a:cubicBezTo>
                      <a:pt x="309534" y="397339"/>
                      <a:pt x="309534" y="440519"/>
                      <a:pt x="296834" y="469729"/>
                    </a:cubicBezTo>
                    <a:cubicBezTo>
                      <a:pt x="284134" y="497669"/>
                      <a:pt x="257464" y="526879"/>
                      <a:pt x="229524" y="542119"/>
                    </a:cubicBezTo>
                    <a:cubicBezTo>
                      <a:pt x="202854" y="556089"/>
                      <a:pt x="159674" y="561169"/>
                      <a:pt x="133004" y="558629"/>
                    </a:cubicBezTo>
                    <a:cubicBezTo>
                      <a:pt x="113954" y="557359"/>
                      <a:pt x="99984" y="551009"/>
                      <a:pt x="86014" y="543389"/>
                    </a:cubicBezTo>
                    <a:cubicBezTo>
                      <a:pt x="70774" y="535769"/>
                      <a:pt x="58074" y="528149"/>
                      <a:pt x="45374" y="514179"/>
                    </a:cubicBezTo>
                    <a:cubicBezTo>
                      <a:pt x="28864" y="493859"/>
                      <a:pt x="9814" y="462109"/>
                      <a:pt x="3464" y="425279"/>
                    </a:cubicBezTo>
                    <a:cubicBezTo>
                      <a:pt x="-5426" y="374479"/>
                      <a:pt x="3464" y="286849"/>
                      <a:pt x="22514" y="230969"/>
                    </a:cubicBezTo>
                    <a:cubicBezTo>
                      <a:pt x="39024" y="181439"/>
                      <a:pt x="70774" y="142069"/>
                      <a:pt x="102524" y="103969"/>
                    </a:cubicBezTo>
                    <a:cubicBezTo>
                      <a:pt x="131734" y="68409"/>
                      <a:pt x="172374" y="26499"/>
                      <a:pt x="205394" y="11259"/>
                    </a:cubicBezTo>
                    <a:cubicBezTo>
                      <a:pt x="229524" y="-171"/>
                      <a:pt x="253654" y="-1441"/>
                      <a:pt x="276514" y="1099"/>
                    </a:cubicBezTo>
                    <a:cubicBezTo>
                      <a:pt x="299374" y="3639"/>
                      <a:pt x="323504" y="11259"/>
                      <a:pt x="342554" y="25229"/>
                    </a:cubicBezTo>
                    <a:cubicBezTo>
                      <a:pt x="366684" y="44279"/>
                      <a:pt x="394624" y="82379"/>
                      <a:pt x="404784" y="111589"/>
                    </a:cubicBezTo>
                    <a:cubicBezTo>
                      <a:pt x="412404" y="134449"/>
                      <a:pt x="411134" y="159849"/>
                      <a:pt x="404784" y="182709"/>
                    </a:cubicBezTo>
                    <a:cubicBezTo>
                      <a:pt x="399704" y="204299"/>
                      <a:pt x="373034" y="246209"/>
                      <a:pt x="373034" y="246209"/>
                    </a:cubicBezTo>
                  </a:path>
                </a:pathLst>
              </a:custGeom>
              <a:solidFill>
                <a:srgbClr val="CFCFCF"/>
              </a:solidFill>
              <a:ln cap="sq">
                <a:noFill/>
                <a:prstDash val="solid"/>
                <a:miter/>
              </a:ln>
            </p:spPr>
            <p:txBody>
              <a:bodyPr/>
              <a:lstStyle/>
              <a:p>
                <a:endParaRPr lang="en-GB"/>
              </a:p>
            </p:txBody>
          </p:sp>
        </p:grpSp>
        <p:grpSp>
          <p:nvGrpSpPr>
            <p:cNvPr id="101" name="Group 101"/>
            <p:cNvGrpSpPr/>
            <p:nvPr/>
          </p:nvGrpSpPr>
          <p:grpSpPr>
            <a:xfrm>
              <a:off x="17991117" y="1688844"/>
              <a:ext cx="263907" cy="410817"/>
              <a:chOff x="0" y="0"/>
              <a:chExt cx="504190" cy="784860"/>
            </a:xfrm>
          </p:grpSpPr>
          <p:sp>
            <p:nvSpPr>
              <p:cNvPr id="102" name="Freeform 102"/>
              <p:cNvSpPr/>
              <p:nvPr/>
            </p:nvSpPr>
            <p:spPr>
              <a:xfrm>
                <a:off x="42465" y="50016"/>
                <a:ext cx="412588" cy="685008"/>
              </a:xfrm>
              <a:custGeom>
                <a:avLst/>
                <a:gdLst/>
                <a:ahLst/>
                <a:cxnLst/>
                <a:rect l="l" t="t" r="r" b="b"/>
                <a:pathLst>
                  <a:path w="412588" h="685008">
                    <a:moveTo>
                      <a:pt x="358855" y="217954"/>
                    </a:moveTo>
                    <a:cubicBezTo>
                      <a:pt x="333455" y="308124"/>
                      <a:pt x="400765" y="449094"/>
                      <a:pt x="409655" y="499894"/>
                    </a:cubicBezTo>
                    <a:cubicBezTo>
                      <a:pt x="412195" y="522754"/>
                      <a:pt x="414735" y="531644"/>
                      <a:pt x="409655" y="550694"/>
                    </a:cubicBezTo>
                    <a:cubicBezTo>
                      <a:pt x="403305" y="577364"/>
                      <a:pt x="386795" y="618004"/>
                      <a:pt x="363935" y="639594"/>
                    </a:cubicBezTo>
                    <a:cubicBezTo>
                      <a:pt x="342345" y="662454"/>
                      <a:pt x="305515" y="680234"/>
                      <a:pt x="273765" y="684044"/>
                    </a:cubicBezTo>
                    <a:cubicBezTo>
                      <a:pt x="242015" y="687854"/>
                      <a:pt x="202645" y="680234"/>
                      <a:pt x="174705" y="663724"/>
                    </a:cubicBezTo>
                    <a:cubicBezTo>
                      <a:pt x="148035" y="648484"/>
                      <a:pt x="121365" y="612924"/>
                      <a:pt x="108665" y="588794"/>
                    </a:cubicBezTo>
                    <a:cubicBezTo>
                      <a:pt x="99775" y="571014"/>
                      <a:pt x="98505" y="555774"/>
                      <a:pt x="97235" y="539264"/>
                    </a:cubicBezTo>
                    <a:cubicBezTo>
                      <a:pt x="95965" y="522754"/>
                      <a:pt x="94695" y="506244"/>
                      <a:pt x="101045" y="488464"/>
                    </a:cubicBezTo>
                    <a:cubicBezTo>
                      <a:pt x="109935" y="463064"/>
                      <a:pt x="131525" y="423694"/>
                      <a:pt x="156925" y="403374"/>
                    </a:cubicBezTo>
                    <a:cubicBezTo>
                      <a:pt x="181055" y="384324"/>
                      <a:pt x="224235" y="372894"/>
                      <a:pt x="250905" y="370354"/>
                    </a:cubicBezTo>
                    <a:cubicBezTo>
                      <a:pt x="269955" y="367814"/>
                      <a:pt x="283925" y="370354"/>
                      <a:pt x="301705" y="377974"/>
                    </a:cubicBezTo>
                    <a:cubicBezTo>
                      <a:pt x="327105" y="388134"/>
                      <a:pt x="365205" y="416074"/>
                      <a:pt x="382985" y="436394"/>
                    </a:cubicBezTo>
                    <a:cubicBezTo>
                      <a:pt x="395685" y="451634"/>
                      <a:pt x="400765" y="464334"/>
                      <a:pt x="404575" y="483384"/>
                    </a:cubicBezTo>
                    <a:cubicBezTo>
                      <a:pt x="410925" y="508784"/>
                      <a:pt x="412195" y="553234"/>
                      <a:pt x="402035" y="583714"/>
                    </a:cubicBezTo>
                    <a:cubicBezTo>
                      <a:pt x="390605" y="612924"/>
                      <a:pt x="358855" y="644674"/>
                      <a:pt x="337265" y="661184"/>
                    </a:cubicBezTo>
                    <a:cubicBezTo>
                      <a:pt x="322025" y="672614"/>
                      <a:pt x="309325" y="677694"/>
                      <a:pt x="290275" y="681504"/>
                    </a:cubicBezTo>
                    <a:cubicBezTo>
                      <a:pt x="263605" y="685314"/>
                      <a:pt x="216615" y="680234"/>
                      <a:pt x="189945" y="671344"/>
                    </a:cubicBezTo>
                    <a:cubicBezTo>
                      <a:pt x="172165" y="664994"/>
                      <a:pt x="164545" y="659914"/>
                      <a:pt x="148035" y="644674"/>
                    </a:cubicBezTo>
                    <a:cubicBezTo>
                      <a:pt x="112475" y="610384"/>
                      <a:pt x="36275" y="517674"/>
                      <a:pt x="14685" y="450364"/>
                    </a:cubicBezTo>
                    <a:cubicBezTo>
                      <a:pt x="-4365" y="390674"/>
                      <a:pt x="-3095" y="323364"/>
                      <a:pt x="8335" y="267484"/>
                    </a:cubicBezTo>
                    <a:cubicBezTo>
                      <a:pt x="18495" y="214144"/>
                      <a:pt x="48975" y="163344"/>
                      <a:pt x="73105" y="121434"/>
                    </a:cubicBezTo>
                    <a:cubicBezTo>
                      <a:pt x="94695" y="84604"/>
                      <a:pt x="117555" y="46504"/>
                      <a:pt x="144225" y="26184"/>
                    </a:cubicBezTo>
                    <a:cubicBezTo>
                      <a:pt x="164545" y="10944"/>
                      <a:pt x="187405" y="4594"/>
                      <a:pt x="210265" y="784"/>
                    </a:cubicBezTo>
                    <a:cubicBezTo>
                      <a:pt x="233125" y="-1756"/>
                      <a:pt x="259795" y="2054"/>
                      <a:pt x="281385" y="9674"/>
                    </a:cubicBezTo>
                    <a:cubicBezTo>
                      <a:pt x="301705" y="18564"/>
                      <a:pt x="323295" y="33804"/>
                      <a:pt x="338535" y="50314"/>
                    </a:cubicBezTo>
                    <a:cubicBezTo>
                      <a:pt x="353775" y="68094"/>
                      <a:pt x="367745" y="89684"/>
                      <a:pt x="371555" y="113814"/>
                    </a:cubicBezTo>
                    <a:cubicBezTo>
                      <a:pt x="376635" y="143024"/>
                      <a:pt x="358855" y="217954"/>
                      <a:pt x="358855" y="217954"/>
                    </a:cubicBezTo>
                  </a:path>
                </a:pathLst>
              </a:custGeom>
              <a:solidFill>
                <a:srgbClr val="CFCFCF"/>
              </a:solidFill>
              <a:ln cap="sq">
                <a:noFill/>
                <a:prstDash val="solid"/>
                <a:miter/>
              </a:ln>
            </p:spPr>
            <p:txBody>
              <a:bodyPr/>
              <a:lstStyle/>
              <a:p>
                <a:endParaRPr lang="en-GB"/>
              </a:p>
            </p:txBody>
          </p:sp>
        </p:grpSp>
        <p:grpSp>
          <p:nvGrpSpPr>
            <p:cNvPr id="103" name="Group 103"/>
            <p:cNvGrpSpPr/>
            <p:nvPr/>
          </p:nvGrpSpPr>
          <p:grpSpPr>
            <a:xfrm>
              <a:off x="16854390" y="1849049"/>
              <a:ext cx="211391" cy="162200"/>
              <a:chOff x="0" y="0"/>
              <a:chExt cx="403860" cy="309880"/>
            </a:xfrm>
          </p:grpSpPr>
          <p:sp>
            <p:nvSpPr>
              <p:cNvPr id="104" name="Freeform 104"/>
              <p:cNvSpPr/>
              <p:nvPr/>
            </p:nvSpPr>
            <p:spPr>
              <a:xfrm>
                <a:off x="50476" y="49030"/>
                <a:ext cx="306552" cy="211828"/>
              </a:xfrm>
              <a:custGeom>
                <a:avLst/>
                <a:gdLst/>
                <a:ahLst/>
                <a:cxnLst/>
                <a:rect l="l" t="t" r="r" b="b"/>
                <a:pathLst>
                  <a:path w="306552" h="211828">
                    <a:moveTo>
                      <a:pt x="101924" y="3040"/>
                    </a:moveTo>
                    <a:cubicBezTo>
                      <a:pt x="250514" y="10660"/>
                      <a:pt x="255594" y="13200"/>
                      <a:pt x="265754" y="22090"/>
                    </a:cubicBezTo>
                    <a:cubicBezTo>
                      <a:pt x="278454" y="33520"/>
                      <a:pt x="297504" y="56380"/>
                      <a:pt x="302584" y="76700"/>
                    </a:cubicBezTo>
                    <a:cubicBezTo>
                      <a:pt x="308934" y="97020"/>
                      <a:pt x="307664" y="123690"/>
                      <a:pt x="298774" y="144010"/>
                    </a:cubicBezTo>
                    <a:cubicBezTo>
                      <a:pt x="291154" y="163060"/>
                      <a:pt x="270834" y="183380"/>
                      <a:pt x="256864" y="193540"/>
                    </a:cubicBezTo>
                    <a:cubicBezTo>
                      <a:pt x="245434" y="201160"/>
                      <a:pt x="237814" y="204970"/>
                      <a:pt x="225114" y="206240"/>
                    </a:cubicBezTo>
                    <a:cubicBezTo>
                      <a:pt x="207334" y="208780"/>
                      <a:pt x="178124" y="207510"/>
                      <a:pt x="159074" y="199890"/>
                    </a:cubicBezTo>
                    <a:cubicBezTo>
                      <a:pt x="140024" y="191000"/>
                      <a:pt x="120974" y="168140"/>
                      <a:pt x="110814" y="154170"/>
                    </a:cubicBezTo>
                    <a:cubicBezTo>
                      <a:pt x="104464" y="142740"/>
                      <a:pt x="100654" y="133850"/>
                      <a:pt x="100654" y="121150"/>
                    </a:cubicBezTo>
                    <a:cubicBezTo>
                      <a:pt x="98114" y="103370"/>
                      <a:pt x="103194" y="72890"/>
                      <a:pt x="110814" y="56380"/>
                    </a:cubicBezTo>
                    <a:cubicBezTo>
                      <a:pt x="115894" y="44950"/>
                      <a:pt x="120974" y="37330"/>
                      <a:pt x="131134" y="29710"/>
                    </a:cubicBezTo>
                    <a:cubicBezTo>
                      <a:pt x="145104" y="18280"/>
                      <a:pt x="174314" y="4310"/>
                      <a:pt x="192094" y="1770"/>
                    </a:cubicBezTo>
                    <a:cubicBezTo>
                      <a:pt x="203524" y="-770"/>
                      <a:pt x="212414" y="-770"/>
                      <a:pt x="225114" y="3040"/>
                    </a:cubicBezTo>
                    <a:cubicBezTo>
                      <a:pt x="241624" y="8120"/>
                      <a:pt x="269564" y="24630"/>
                      <a:pt x="282264" y="37330"/>
                    </a:cubicBezTo>
                    <a:cubicBezTo>
                      <a:pt x="291154" y="46220"/>
                      <a:pt x="296234" y="53840"/>
                      <a:pt x="298774" y="66540"/>
                    </a:cubicBezTo>
                    <a:cubicBezTo>
                      <a:pt x="305124" y="83050"/>
                      <a:pt x="306394" y="114800"/>
                      <a:pt x="302584" y="132580"/>
                    </a:cubicBezTo>
                    <a:cubicBezTo>
                      <a:pt x="300044" y="145280"/>
                      <a:pt x="294964" y="154170"/>
                      <a:pt x="288614" y="163060"/>
                    </a:cubicBezTo>
                    <a:cubicBezTo>
                      <a:pt x="282264" y="171950"/>
                      <a:pt x="275914" y="180840"/>
                      <a:pt x="265754" y="187190"/>
                    </a:cubicBezTo>
                    <a:cubicBezTo>
                      <a:pt x="250514" y="197350"/>
                      <a:pt x="227654" y="204970"/>
                      <a:pt x="202254" y="208780"/>
                    </a:cubicBezTo>
                    <a:cubicBezTo>
                      <a:pt x="167964" y="213860"/>
                      <a:pt x="108274" y="212590"/>
                      <a:pt x="77794" y="204970"/>
                    </a:cubicBezTo>
                    <a:cubicBezTo>
                      <a:pt x="58744" y="199890"/>
                      <a:pt x="46044" y="192270"/>
                      <a:pt x="34614" y="182110"/>
                    </a:cubicBezTo>
                    <a:cubicBezTo>
                      <a:pt x="23184" y="170680"/>
                      <a:pt x="11754" y="155440"/>
                      <a:pt x="6674" y="141470"/>
                    </a:cubicBezTo>
                    <a:cubicBezTo>
                      <a:pt x="1594" y="126230"/>
                      <a:pt x="-946" y="108450"/>
                      <a:pt x="324" y="91940"/>
                    </a:cubicBezTo>
                    <a:cubicBezTo>
                      <a:pt x="2864" y="76700"/>
                      <a:pt x="9214" y="60190"/>
                      <a:pt x="18104" y="46220"/>
                    </a:cubicBezTo>
                    <a:cubicBezTo>
                      <a:pt x="26994" y="33520"/>
                      <a:pt x="40964" y="22090"/>
                      <a:pt x="54934" y="14470"/>
                    </a:cubicBezTo>
                    <a:cubicBezTo>
                      <a:pt x="68904" y="6850"/>
                      <a:pt x="101924" y="3040"/>
                      <a:pt x="101924" y="3040"/>
                    </a:cubicBezTo>
                  </a:path>
                </a:pathLst>
              </a:custGeom>
              <a:solidFill>
                <a:srgbClr val="000000"/>
              </a:solidFill>
              <a:ln cap="sq">
                <a:noFill/>
                <a:prstDash val="solid"/>
                <a:miter/>
              </a:ln>
            </p:spPr>
            <p:txBody>
              <a:bodyPr/>
              <a:lstStyle/>
              <a:p>
                <a:endParaRPr lang="en-GB"/>
              </a:p>
            </p:txBody>
          </p:sp>
        </p:grpSp>
        <p:grpSp>
          <p:nvGrpSpPr>
            <p:cNvPr id="105" name="Group 105"/>
            <p:cNvGrpSpPr/>
            <p:nvPr/>
          </p:nvGrpSpPr>
          <p:grpSpPr>
            <a:xfrm>
              <a:off x="18140021" y="1848384"/>
              <a:ext cx="223357" cy="162200"/>
              <a:chOff x="0" y="0"/>
              <a:chExt cx="426720" cy="309880"/>
            </a:xfrm>
          </p:grpSpPr>
          <p:sp>
            <p:nvSpPr>
              <p:cNvPr id="106" name="Freeform 106"/>
              <p:cNvSpPr/>
              <p:nvPr/>
            </p:nvSpPr>
            <p:spPr>
              <a:xfrm>
                <a:off x="48401" y="46638"/>
                <a:ext cx="328149" cy="212581"/>
              </a:xfrm>
              <a:custGeom>
                <a:avLst/>
                <a:gdLst/>
                <a:ahLst/>
                <a:cxnLst/>
                <a:rect l="l" t="t" r="r" b="b"/>
                <a:pathLst>
                  <a:path w="328149" h="212581">
                    <a:moveTo>
                      <a:pt x="224649" y="211172"/>
                    </a:moveTo>
                    <a:cubicBezTo>
                      <a:pt x="45579" y="198472"/>
                      <a:pt x="27799" y="180692"/>
                      <a:pt x="17639" y="166722"/>
                    </a:cubicBezTo>
                    <a:cubicBezTo>
                      <a:pt x="8749" y="156562"/>
                      <a:pt x="4939" y="148942"/>
                      <a:pt x="2399" y="136242"/>
                    </a:cubicBezTo>
                    <a:cubicBezTo>
                      <a:pt x="-141" y="118462"/>
                      <a:pt x="1129" y="86712"/>
                      <a:pt x="6209" y="70202"/>
                    </a:cubicBezTo>
                    <a:cubicBezTo>
                      <a:pt x="10019" y="57502"/>
                      <a:pt x="15099" y="49882"/>
                      <a:pt x="23989" y="40992"/>
                    </a:cubicBezTo>
                    <a:cubicBezTo>
                      <a:pt x="36689" y="28292"/>
                      <a:pt x="60819" y="11782"/>
                      <a:pt x="81139" y="6702"/>
                    </a:cubicBezTo>
                    <a:cubicBezTo>
                      <a:pt x="101459" y="2892"/>
                      <a:pt x="128129" y="5432"/>
                      <a:pt x="147179" y="14322"/>
                    </a:cubicBezTo>
                    <a:cubicBezTo>
                      <a:pt x="166229" y="23212"/>
                      <a:pt x="185279" y="44802"/>
                      <a:pt x="195439" y="60042"/>
                    </a:cubicBezTo>
                    <a:cubicBezTo>
                      <a:pt x="201789" y="70202"/>
                      <a:pt x="204329" y="79092"/>
                      <a:pt x="205599" y="91792"/>
                    </a:cubicBezTo>
                    <a:cubicBezTo>
                      <a:pt x="206869" y="109572"/>
                      <a:pt x="201789" y="141322"/>
                      <a:pt x="195439" y="157832"/>
                    </a:cubicBezTo>
                    <a:cubicBezTo>
                      <a:pt x="190359" y="169262"/>
                      <a:pt x="184009" y="175612"/>
                      <a:pt x="175119" y="184502"/>
                    </a:cubicBezTo>
                    <a:cubicBezTo>
                      <a:pt x="161149" y="194662"/>
                      <a:pt x="135749" y="209902"/>
                      <a:pt x="114159" y="212442"/>
                    </a:cubicBezTo>
                    <a:cubicBezTo>
                      <a:pt x="93839" y="213712"/>
                      <a:pt x="65899" y="206092"/>
                      <a:pt x="49389" y="197202"/>
                    </a:cubicBezTo>
                    <a:cubicBezTo>
                      <a:pt x="37959" y="192122"/>
                      <a:pt x="31609" y="184502"/>
                      <a:pt x="23989" y="175612"/>
                    </a:cubicBezTo>
                    <a:cubicBezTo>
                      <a:pt x="16369" y="167992"/>
                      <a:pt x="10019" y="159102"/>
                      <a:pt x="6209" y="146402"/>
                    </a:cubicBezTo>
                    <a:cubicBezTo>
                      <a:pt x="1129" y="129892"/>
                      <a:pt x="-2681" y="100682"/>
                      <a:pt x="2399" y="80362"/>
                    </a:cubicBezTo>
                    <a:cubicBezTo>
                      <a:pt x="8749" y="60042"/>
                      <a:pt x="23989" y="38452"/>
                      <a:pt x="40499" y="25752"/>
                    </a:cubicBezTo>
                    <a:cubicBezTo>
                      <a:pt x="57009" y="13052"/>
                      <a:pt x="77329" y="7972"/>
                      <a:pt x="102729" y="4162"/>
                    </a:cubicBezTo>
                    <a:cubicBezTo>
                      <a:pt x="140829" y="-918"/>
                      <a:pt x="213219" y="-3458"/>
                      <a:pt x="250049" y="9242"/>
                    </a:cubicBezTo>
                    <a:cubicBezTo>
                      <a:pt x="275449" y="16862"/>
                      <a:pt x="297039" y="33372"/>
                      <a:pt x="309739" y="49882"/>
                    </a:cubicBezTo>
                    <a:cubicBezTo>
                      <a:pt x="319899" y="63852"/>
                      <a:pt x="324979" y="80362"/>
                      <a:pt x="327519" y="95602"/>
                    </a:cubicBezTo>
                    <a:cubicBezTo>
                      <a:pt x="328789" y="112112"/>
                      <a:pt x="328789" y="129892"/>
                      <a:pt x="321169" y="145132"/>
                    </a:cubicBezTo>
                    <a:cubicBezTo>
                      <a:pt x="312279" y="164182"/>
                      <a:pt x="290689" y="188312"/>
                      <a:pt x="272909" y="199742"/>
                    </a:cubicBezTo>
                    <a:cubicBezTo>
                      <a:pt x="257669" y="208632"/>
                      <a:pt x="224649" y="211172"/>
                      <a:pt x="224649" y="211172"/>
                    </a:cubicBezTo>
                  </a:path>
                </a:pathLst>
              </a:custGeom>
              <a:solidFill>
                <a:srgbClr val="000000"/>
              </a:solidFill>
              <a:ln cap="sq">
                <a:noFill/>
                <a:prstDash val="solid"/>
                <a:miter/>
              </a:ln>
            </p:spPr>
            <p:txBody>
              <a:bodyPr/>
              <a:lstStyle/>
              <a:p>
                <a:endParaRPr lang="en-GB"/>
              </a:p>
            </p:txBody>
          </p:sp>
        </p:grpSp>
        <p:grpSp>
          <p:nvGrpSpPr>
            <p:cNvPr id="107" name="Group 107"/>
            <p:cNvGrpSpPr/>
            <p:nvPr/>
          </p:nvGrpSpPr>
          <p:grpSpPr>
            <a:xfrm>
              <a:off x="16832453" y="1835089"/>
              <a:ext cx="226016" cy="178818"/>
              <a:chOff x="0" y="0"/>
              <a:chExt cx="431800" cy="341630"/>
            </a:xfrm>
          </p:grpSpPr>
          <p:sp>
            <p:nvSpPr>
              <p:cNvPr id="108" name="Freeform 108"/>
              <p:cNvSpPr/>
              <p:nvPr/>
            </p:nvSpPr>
            <p:spPr>
              <a:xfrm>
                <a:off x="49252" y="69252"/>
                <a:ext cx="332790" cy="222498"/>
              </a:xfrm>
              <a:custGeom>
                <a:avLst/>
                <a:gdLst/>
                <a:ahLst/>
                <a:cxnLst/>
                <a:rect l="l" t="t" r="r" b="b"/>
                <a:pathLst>
                  <a:path w="332790" h="222498">
                    <a:moveTo>
                      <a:pt x="80288" y="1868"/>
                    </a:moveTo>
                    <a:cubicBezTo>
                      <a:pt x="260628" y="-8292"/>
                      <a:pt x="320318" y="24728"/>
                      <a:pt x="330478" y="59018"/>
                    </a:cubicBezTo>
                    <a:cubicBezTo>
                      <a:pt x="341908" y="95848"/>
                      <a:pt x="308888" y="172048"/>
                      <a:pt x="277138" y="198718"/>
                    </a:cubicBezTo>
                    <a:cubicBezTo>
                      <a:pt x="246658" y="222848"/>
                      <a:pt x="181888" y="224118"/>
                      <a:pt x="146328" y="221578"/>
                    </a:cubicBezTo>
                    <a:cubicBezTo>
                      <a:pt x="119658" y="219038"/>
                      <a:pt x="96798" y="210148"/>
                      <a:pt x="80288" y="199988"/>
                    </a:cubicBezTo>
                    <a:cubicBezTo>
                      <a:pt x="68858" y="192368"/>
                      <a:pt x="62508" y="186018"/>
                      <a:pt x="56158" y="174588"/>
                    </a:cubicBezTo>
                    <a:cubicBezTo>
                      <a:pt x="47268" y="159348"/>
                      <a:pt x="37108" y="127598"/>
                      <a:pt x="37108" y="108548"/>
                    </a:cubicBezTo>
                    <a:cubicBezTo>
                      <a:pt x="35838" y="95848"/>
                      <a:pt x="38378" y="86958"/>
                      <a:pt x="43458" y="74258"/>
                    </a:cubicBezTo>
                    <a:cubicBezTo>
                      <a:pt x="52348" y="57748"/>
                      <a:pt x="68858" y="32348"/>
                      <a:pt x="87908" y="20918"/>
                    </a:cubicBezTo>
                    <a:cubicBezTo>
                      <a:pt x="105688" y="9488"/>
                      <a:pt x="133628" y="3138"/>
                      <a:pt x="155218" y="5678"/>
                    </a:cubicBezTo>
                    <a:cubicBezTo>
                      <a:pt x="176808" y="8218"/>
                      <a:pt x="203478" y="22188"/>
                      <a:pt x="217448" y="33618"/>
                    </a:cubicBezTo>
                    <a:cubicBezTo>
                      <a:pt x="227608" y="42508"/>
                      <a:pt x="233958" y="48858"/>
                      <a:pt x="239038" y="61558"/>
                    </a:cubicBezTo>
                    <a:cubicBezTo>
                      <a:pt x="246658" y="78068"/>
                      <a:pt x="253008" y="111088"/>
                      <a:pt x="251738" y="128868"/>
                    </a:cubicBezTo>
                    <a:cubicBezTo>
                      <a:pt x="250468" y="142838"/>
                      <a:pt x="245388" y="151728"/>
                      <a:pt x="240308" y="161888"/>
                    </a:cubicBezTo>
                    <a:cubicBezTo>
                      <a:pt x="235228" y="172048"/>
                      <a:pt x="230148" y="182208"/>
                      <a:pt x="219988" y="189828"/>
                    </a:cubicBezTo>
                    <a:cubicBezTo>
                      <a:pt x="206018" y="202528"/>
                      <a:pt x="179348" y="217768"/>
                      <a:pt x="157758" y="220308"/>
                    </a:cubicBezTo>
                    <a:cubicBezTo>
                      <a:pt x="136168" y="222848"/>
                      <a:pt x="106958" y="213958"/>
                      <a:pt x="90448" y="206338"/>
                    </a:cubicBezTo>
                    <a:cubicBezTo>
                      <a:pt x="77748" y="201258"/>
                      <a:pt x="71398" y="192368"/>
                      <a:pt x="63778" y="184748"/>
                    </a:cubicBezTo>
                    <a:cubicBezTo>
                      <a:pt x="56158" y="175858"/>
                      <a:pt x="48538" y="166968"/>
                      <a:pt x="44728" y="154268"/>
                    </a:cubicBezTo>
                    <a:cubicBezTo>
                      <a:pt x="39648" y="136488"/>
                      <a:pt x="34568" y="107278"/>
                      <a:pt x="39648" y="85688"/>
                    </a:cubicBezTo>
                    <a:cubicBezTo>
                      <a:pt x="45998" y="64098"/>
                      <a:pt x="61238" y="41238"/>
                      <a:pt x="77748" y="28538"/>
                    </a:cubicBezTo>
                    <a:cubicBezTo>
                      <a:pt x="95528" y="14568"/>
                      <a:pt x="128548" y="-672"/>
                      <a:pt x="142518" y="5678"/>
                    </a:cubicBezTo>
                    <a:cubicBezTo>
                      <a:pt x="153948" y="9488"/>
                      <a:pt x="157758" y="25998"/>
                      <a:pt x="161568" y="45048"/>
                    </a:cubicBezTo>
                    <a:cubicBezTo>
                      <a:pt x="169188" y="78068"/>
                      <a:pt x="183158" y="170778"/>
                      <a:pt x="164108" y="193638"/>
                    </a:cubicBezTo>
                    <a:cubicBezTo>
                      <a:pt x="151408" y="208878"/>
                      <a:pt x="122198" y="207608"/>
                      <a:pt x="101878" y="205068"/>
                    </a:cubicBezTo>
                    <a:cubicBezTo>
                      <a:pt x="79018" y="202528"/>
                      <a:pt x="49808" y="191098"/>
                      <a:pt x="33298" y="177128"/>
                    </a:cubicBezTo>
                    <a:cubicBezTo>
                      <a:pt x="20598" y="166968"/>
                      <a:pt x="11708" y="151728"/>
                      <a:pt x="6628" y="136488"/>
                    </a:cubicBezTo>
                    <a:cubicBezTo>
                      <a:pt x="1548" y="121248"/>
                      <a:pt x="-2262" y="104738"/>
                      <a:pt x="1548" y="88228"/>
                    </a:cubicBezTo>
                    <a:cubicBezTo>
                      <a:pt x="5358" y="66638"/>
                      <a:pt x="20598" y="38698"/>
                      <a:pt x="35838" y="23458"/>
                    </a:cubicBezTo>
                    <a:cubicBezTo>
                      <a:pt x="48538" y="12028"/>
                      <a:pt x="80288" y="1868"/>
                      <a:pt x="80288" y="1868"/>
                    </a:cubicBezTo>
                  </a:path>
                </a:pathLst>
              </a:custGeom>
              <a:solidFill>
                <a:srgbClr val="000000"/>
              </a:solidFill>
              <a:ln cap="sq">
                <a:noFill/>
                <a:prstDash val="solid"/>
                <a:miter/>
              </a:ln>
            </p:spPr>
            <p:txBody>
              <a:bodyPr/>
              <a:lstStyle/>
              <a:p>
                <a:endParaRPr lang="en-GB"/>
              </a:p>
            </p:txBody>
          </p:sp>
        </p:grpSp>
        <p:grpSp>
          <p:nvGrpSpPr>
            <p:cNvPr id="109" name="Group 109"/>
            <p:cNvGrpSpPr/>
            <p:nvPr/>
          </p:nvGrpSpPr>
          <p:grpSpPr>
            <a:xfrm>
              <a:off x="18104125" y="1844396"/>
              <a:ext cx="222692" cy="172171"/>
              <a:chOff x="0" y="0"/>
              <a:chExt cx="425450" cy="328930"/>
            </a:xfrm>
          </p:grpSpPr>
          <p:sp>
            <p:nvSpPr>
              <p:cNvPr id="110" name="Freeform 110"/>
              <p:cNvSpPr/>
              <p:nvPr/>
            </p:nvSpPr>
            <p:spPr>
              <a:xfrm>
                <a:off x="50359" y="49520"/>
                <a:ext cx="324291" cy="237881"/>
              </a:xfrm>
              <a:custGeom>
                <a:avLst/>
                <a:gdLst/>
                <a:ahLst/>
                <a:cxnLst/>
                <a:rect l="l" t="t" r="r" b="b"/>
                <a:pathLst>
                  <a:path w="324291" h="237881">
                    <a:moveTo>
                      <a:pt x="117281" y="19060"/>
                    </a:moveTo>
                    <a:cubicBezTo>
                      <a:pt x="220151" y="30490"/>
                      <a:pt x="324291" y="115580"/>
                      <a:pt x="324291" y="153680"/>
                    </a:cubicBezTo>
                    <a:cubicBezTo>
                      <a:pt x="324291" y="182890"/>
                      <a:pt x="279841" y="215910"/>
                      <a:pt x="246821" y="227340"/>
                    </a:cubicBezTo>
                    <a:cubicBezTo>
                      <a:pt x="208721" y="241310"/>
                      <a:pt x="140141" y="243850"/>
                      <a:pt x="103311" y="219720"/>
                    </a:cubicBezTo>
                    <a:cubicBezTo>
                      <a:pt x="60131" y="193050"/>
                      <a:pt x="8061" y="90180"/>
                      <a:pt x="14411" y="53350"/>
                    </a:cubicBezTo>
                    <a:cubicBezTo>
                      <a:pt x="18221" y="30490"/>
                      <a:pt x="46161" y="16520"/>
                      <a:pt x="66481" y="7630"/>
                    </a:cubicBezTo>
                    <a:cubicBezTo>
                      <a:pt x="86801" y="10"/>
                      <a:pt x="113471" y="-2530"/>
                      <a:pt x="135061" y="3820"/>
                    </a:cubicBezTo>
                    <a:cubicBezTo>
                      <a:pt x="155381" y="8900"/>
                      <a:pt x="179511" y="27950"/>
                      <a:pt x="192211" y="41920"/>
                    </a:cubicBezTo>
                    <a:cubicBezTo>
                      <a:pt x="201101" y="50810"/>
                      <a:pt x="204911" y="60970"/>
                      <a:pt x="208721" y="72400"/>
                    </a:cubicBezTo>
                    <a:cubicBezTo>
                      <a:pt x="212531" y="82560"/>
                      <a:pt x="216341" y="92720"/>
                      <a:pt x="215071" y="106690"/>
                    </a:cubicBezTo>
                    <a:cubicBezTo>
                      <a:pt x="213801" y="124470"/>
                      <a:pt x="206181" y="154950"/>
                      <a:pt x="193481" y="171460"/>
                    </a:cubicBezTo>
                    <a:cubicBezTo>
                      <a:pt x="180781" y="189240"/>
                      <a:pt x="154111" y="204480"/>
                      <a:pt x="137601" y="210830"/>
                    </a:cubicBezTo>
                    <a:cubicBezTo>
                      <a:pt x="124901" y="215910"/>
                      <a:pt x="116011" y="217180"/>
                      <a:pt x="102041" y="214640"/>
                    </a:cubicBezTo>
                    <a:cubicBezTo>
                      <a:pt x="84261" y="213370"/>
                      <a:pt x="53781" y="200670"/>
                      <a:pt x="38541" y="190510"/>
                    </a:cubicBezTo>
                    <a:cubicBezTo>
                      <a:pt x="27111" y="182890"/>
                      <a:pt x="22031" y="175270"/>
                      <a:pt x="15681" y="163840"/>
                    </a:cubicBezTo>
                    <a:cubicBezTo>
                      <a:pt x="6791" y="147330"/>
                      <a:pt x="-2099" y="118120"/>
                      <a:pt x="441" y="96530"/>
                    </a:cubicBezTo>
                    <a:cubicBezTo>
                      <a:pt x="1711" y="74940"/>
                      <a:pt x="13141" y="50810"/>
                      <a:pt x="28381" y="34300"/>
                    </a:cubicBezTo>
                    <a:cubicBezTo>
                      <a:pt x="42351" y="19060"/>
                      <a:pt x="67751" y="5090"/>
                      <a:pt x="88071" y="1280"/>
                    </a:cubicBezTo>
                    <a:cubicBezTo>
                      <a:pt x="109661" y="-2530"/>
                      <a:pt x="137601" y="2550"/>
                      <a:pt x="156651" y="11440"/>
                    </a:cubicBezTo>
                    <a:cubicBezTo>
                      <a:pt x="175701" y="21600"/>
                      <a:pt x="194751" y="45730"/>
                      <a:pt x="204911" y="60970"/>
                    </a:cubicBezTo>
                    <a:cubicBezTo>
                      <a:pt x="211261" y="72400"/>
                      <a:pt x="213801" y="81290"/>
                      <a:pt x="213801" y="95260"/>
                    </a:cubicBezTo>
                    <a:cubicBezTo>
                      <a:pt x="215071" y="113040"/>
                      <a:pt x="208721" y="160030"/>
                      <a:pt x="199831" y="162570"/>
                    </a:cubicBezTo>
                    <a:cubicBezTo>
                      <a:pt x="190941" y="163840"/>
                      <a:pt x="160461" y="87640"/>
                      <a:pt x="155381" y="88910"/>
                    </a:cubicBezTo>
                    <a:cubicBezTo>
                      <a:pt x="150301" y="91450"/>
                      <a:pt x="206181" y="203210"/>
                      <a:pt x="189671" y="223530"/>
                    </a:cubicBezTo>
                    <a:cubicBezTo>
                      <a:pt x="174431" y="241310"/>
                      <a:pt x="107121" y="228610"/>
                      <a:pt x="79181" y="215910"/>
                    </a:cubicBezTo>
                    <a:cubicBezTo>
                      <a:pt x="56321" y="205750"/>
                      <a:pt x="37271" y="182890"/>
                      <a:pt x="28381" y="163840"/>
                    </a:cubicBezTo>
                    <a:cubicBezTo>
                      <a:pt x="19491" y="148600"/>
                      <a:pt x="18221" y="132090"/>
                      <a:pt x="19491" y="115580"/>
                    </a:cubicBezTo>
                    <a:cubicBezTo>
                      <a:pt x="20761" y="99070"/>
                      <a:pt x="25841" y="82560"/>
                      <a:pt x="34731" y="68590"/>
                    </a:cubicBezTo>
                    <a:cubicBezTo>
                      <a:pt x="42351" y="54620"/>
                      <a:pt x="56321" y="41920"/>
                      <a:pt x="69021" y="34300"/>
                    </a:cubicBezTo>
                    <a:cubicBezTo>
                      <a:pt x="82991" y="25410"/>
                      <a:pt x="117281" y="19060"/>
                      <a:pt x="117281" y="19060"/>
                    </a:cubicBezTo>
                  </a:path>
                </a:pathLst>
              </a:custGeom>
              <a:solidFill>
                <a:srgbClr val="000000"/>
              </a:solidFill>
              <a:ln cap="sq">
                <a:noFill/>
                <a:prstDash val="solid"/>
                <a:miter/>
              </a:ln>
            </p:spPr>
            <p:txBody>
              <a:bodyPr/>
              <a:lstStyle/>
              <a:p>
                <a:endParaRPr lang="en-GB"/>
              </a:p>
            </p:txBody>
          </p:sp>
        </p:grpSp>
        <p:grpSp>
          <p:nvGrpSpPr>
            <p:cNvPr id="111" name="Group 111"/>
            <p:cNvGrpSpPr/>
            <p:nvPr/>
          </p:nvGrpSpPr>
          <p:grpSpPr>
            <a:xfrm>
              <a:off x="17019388" y="1562269"/>
              <a:ext cx="1105484" cy="701314"/>
              <a:chOff x="0" y="0"/>
              <a:chExt cx="2112010" cy="1339850"/>
            </a:xfrm>
          </p:grpSpPr>
          <p:sp>
            <p:nvSpPr>
              <p:cNvPr id="112" name="Freeform 112"/>
              <p:cNvSpPr/>
              <p:nvPr/>
            </p:nvSpPr>
            <p:spPr>
              <a:xfrm>
                <a:off x="48945" y="49280"/>
                <a:ext cx="2011357" cy="1248675"/>
              </a:xfrm>
              <a:custGeom>
                <a:avLst/>
                <a:gdLst/>
                <a:ahLst/>
                <a:cxnLst/>
                <a:rect l="l" t="t" r="r" b="b"/>
                <a:pathLst>
                  <a:path w="2011357" h="1248675">
                    <a:moveTo>
                      <a:pt x="1459815" y="176780"/>
                    </a:moveTo>
                    <a:cubicBezTo>
                      <a:pt x="1440765" y="967990"/>
                      <a:pt x="1430605" y="990850"/>
                      <a:pt x="1415365" y="1008630"/>
                    </a:cubicBezTo>
                    <a:cubicBezTo>
                      <a:pt x="1405205" y="1021330"/>
                      <a:pt x="1393775" y="1027680"/>
                      <a:pt x="1381075" y="1032760"/>
                    </a:cubicBezTo>
                    <a:cubicBezTo>
                      <a:pt x="1368375" y="1037840"/>
                      <a:pt x="1353135" y="1040380"/>
                      <a:pt x="1339165" y="1037840"/>
                    </a:cubicBezTo>
                    <a:cubicBezTo>
                      <a:pt x="1321385" y="1035300"/>
                      <a:pt x="1302335" y="1027680"/>
                      <a:pt x="1283285" y="1008630"/>
                    </a:cubicBezTo>
                    <a:cubicBezTo>
                      <a:pt x="1243915" y="969260"/>
                      <a:pt x="1181685" y="847340"/>
                      <a:pt x="1156285" y="772410"/>
                    </a:cubicBezTo>
                    <a:cubicBezTo>
                      <a:pt x="1134695" y="710180"/>
                      <a:pt x="1120725" y="630170"/>
                      <a:pt x="1125805" y="592070"/>
                    </a:cubicBezTo>
                    <a:cubicBezTo>
                      <a:pt x="1129615" y="573020"/>
                      <a:pt x="1135965" y="562860"/>
                      <a:pt x="1147395" y="551430"/>
                    </a:cubicBezTo>
                    <a:cubicBezTo>
                      <a:pt x="1161365" y="537460"/>
                      <a:pt x="1189305" y="523490"/>
                      <a:pt x="1208355" y="520950"/>
                    </a:cubicBezTo>
                    <a:cubicBezTo>
                      <a:pt x="1223595" y="517140"/>
                      <a:pt x="1240105" y="520950"/>
                      <a:pt x="1254075" y="526030"/>
                    </a:cubicBezTo>
                    <a:cubicBezTo>
                      <a:pt x="1268045" y="531110"/>
                      <a:pt x="1279475" y="534920"/>
                      <a:pt x="1290905" y="552700"/>
                    </a:cubicBezTo>
                    <a:cubicBezTo>
                      <a:pt x="1323925" y="598420"/>
                      <a:pt x="1350595" y="773680"/>
                      <a:pt x="1384885" y="865120"/>
                    </a:cubicBezTo>
                    <a:cubicBezTo>
                      <a:pt x="1415365" y="943860"/>
                      <a:pt x="1469975" y="1021330"/>
                      <a:pt x="1482675" y="1073400"/>
                    </a:cubicBezTo>
                    <a:cubicBezTo>
                      <a:pt x="1490295" y="1101340"/>
                      <a:pt x="1491565" y="1124200"/>
                      <a:pt x="1486485" y="1143250"/>
                    </a:cubicBezTo>
                    <a:cubicBezTo>
                      <a:pt x="1482675" y="1158490"/>
                      <a:pt x="1472515" y="1172460"/>
                      <a:pt x="1461085" y="1182620"/>
                    </a:cubicBezTo>
                    <a:cubicBezTo>
                      <a:pt x="1450925" y="1194050"/>
                      <a:pt x="1436955" y="1202940"/>
                      <a:pt x="1420445" y="1206750"/>
                    </a:cubicBezTo>
                    <a:cubicBezTo>
                      <a:pt x="1401395" y="1211830"/>
                      <a:pt x="1370915" y="1210560"/>
                      <a:pt x="1350595" y="1201670"/>
                    </a:cubicBezTo>
                    <a:cubicBezTo>
                      <a:pt x="1331545" y="1192780"/>
                      <a:pt x="1315035" y="1176270"/>
                      <a:pt x="1302335" y="1152140"/>
                    </a:cubicBezTo>
                    <a:cubicBezTo>
                      <a:pt x="1280745" y="1106420"/>
                      <a:pt x="1276935" y="1011170"/>
                      <a:pt x="1270585" y="938780"/>
                    </a:cubicBezTo>
                    <a:cubicBezTo>
                      <a:pt x="1264235" y="861310"/>
                      <a:pt x="1256615" y="762250"/>
                      <a:pt x="1266775" y="701290"/>
                    </a:cubicBezTo>
                    <a:cubicBezTo>
                      <a:pt x="1273125" y="661920"/>
                      <a:pt x="1284555" y="628900"/>
                      <a:pt x="1303605" y="607310"/>
                    </a:cubicBezTo>
                    <a:cubicBezTo>
                      <a:pt x="1318845" y="589530"/>
                      <a:pt x="1345515" y="578100"/>
                      <a:pt x="1364565" y="574290"/>
                    </a:cubicBezTo>
                    <a:cubicBezTo>
                      <a:pt x="1381075" y="570480"/>
                      <a:pt x="1397585" y="574290"/>
                      <a:pt x="1412825" y="579370"/>
                    </a:cubicBezTo>
                    <a:cubicBezTo>
                      <a:pt x="1426795" y="584450"/>
                      <a:pt x="1436955" y="589530"/>
                      <a:pt x="1452195" y="606040"/>
                    </a:cubicBezTo>
                    <a:cubicBezTo>
                      <a:pt x="1486485" y="645410"/>
                      <a:pt x="1548715" y="772410"/>
                      <a:pt x="1577925" y="860040"/>
                    </a:cubicBezTo>
                    <a:cubicBezTo>
                      <a:pt x="1605865" y="943860"/>
                      <a:pt x="1631265" y="1073400"/>
                      <a:pt x="1623645" y="1121660"/>
                    </a:cubicBezTo>
                    <a:cubicBezTo>
                      <a:pt x="1619835" y="1141980"/>
                      <a:pt x="1610945" y="1152140"/>
                      <a:pt x="1600785" y="1163570"/>
                    </a:cubicBezTo>
                    <a:cubicBezTo>
                      <a:pt x="1589355" y="1173730"/>
                      <a:pt x="1575385" y="1183890"/>
                      <a:pt x="1561415" y="1188970"/>
                    </a:cubicBezTo>
                    <a:cubicBezTo>
                      <a:pt x="1546175" y="1192780"/>
                      <a:pt x="1529665" y="1195320"/>
                      <a:pt x="1514425" y="1192780"/>
                    </a:cubicBezTo>
                    <a:cubicBezTo>
                      <a:pt x="1499185" y="1190240"/>
                      <a:pt x="1483945" y="1185160"/>
                      <a:pt x="1471245" y="1175000"/>
                    </a:cubicBezTo>
                    <a:cubicBezTo>
                      <a:pt x="1456005" y="1162300"/>
                      <a:pt x="1443305" y="1141980"/>
                      <a:pt x="1433145" y="1116580"/>
                    </a:cubicBezTo>
                    <a:cubicBezTo>
                      <a:pt x="1417905" y="1075940"/>
                      <a:pt x="1411555" y="1017520"/>
                      <a:pt x="1405205" y="950210"/>
                    </a:cubicBezTo>
                    <a:cubicBezTo>
                      <a:pt x="1393775" y="843530"/>
                      <a:pt x="1387425" y="607310"/>
                      <a:pt x="1393775" y="538730"/>
                    </a:cubicBezTo>
                    <a:cubicBezTo>
                      <a:pt x="1396315" y="517140"/>
                      <a:pt x="1395045" y="508250"/>
                      <a:pt x="1403935" y="494280"/>
                    </a:cubicBezTo>
                    <a:cubicBezTo>
                      <a:pt x="1412825" y="477770"/>
                      <a:pt x="1433145" y="456180"/>
                      <a:pt x="1453465" y="448560"/>
                    </a:cubicBezTo>
                    <a:cubicBezTo>
                      <a:pt x="1472515" y="440940"/>
                      <a:pt x="1500455" y="440940"/>
                      <a:pt x="1520775" y="447290"/>
                    </a:cubicBezTo>
                    <a:cubicBezTo>
                      <a:pt x="1541095" y="454910"/>
                      <a:pt x="1557605" y="467610"/>
                      <a:pt x="1571575" y="491740"/>
                    </a:cubicBezTo>
                    <a:cubicBezTo>
                      <a:pt x="1602055" y="538730"/>
                      <a:pt x="1626185" y="675890"/>
                      <a:pt x="1635075" y="747010"/>
                    </a:cubicBezTo>
                    <a:cubicBezTo>
                      <a:pt x="1642695" y="796540"/>
                      <a:pt x="1647775" y="842260"/>
                      <a:pt x="1640155" y="876550"/>
                    </a:cubicBezTo>
                    <a:cubicBezTo>
                      <a:pt x="1633805" y="901950"/>
                      <a:pt x="1622375" y="923540"/>
                      <a:pt x="1608405" y="936240"/>
                    </a:cubicBezTo>
                    <a:cubicBezTo>
                      <a:pt x="1596975" y="947670"/>
                      <a:pt x="1581735" y="954020"/>
                      <a:pt x="1567765" y="957830"/>
                    </a:cubicBezTo>
                    <a:cubicBezTo>
                      <a:pt x="1552525" y="961640"/>
                      <a:pt x="1536015" y="961640"/>
                      <a:pt x="1522045" y="957830"/>
                    </a:cubicBezTo>
                    <a:cubicBezTo>
                      <a:pt x="1506805" y="954020"/>
                      <a:pt x="1491565" y="946400"/>
                      <a:pt x="1481405" y="937510"/>
                    </a:cubicBezTo>
                    <a:cubicBezTo>
                      <a:pt x="1469975" y="927350"/>
                      <a:pt x="1463625" y="918460"/>
                      <a:pt x="1454735" y="899410"/>
                    </a:cubicBezTo>
                    <a:cubicBezTo>
                      <a:pt x="1435685" y="856230"/>
                      <a:pt x="1405205" y="753360"/>
                      <a:pt x="1393775" y="677160"/>
                    </a:cubicBezTo>
                    <a:cubicBezTo>
                      <a:pt x="1382345" y="598420"/>
                      <a:pt x="1374725" y="485390"/>
                      <a:pt x="1389965" y="433320"/>
                    </a:cubicBezTo>
                    <a:cubicBezTo>
                      <a:pt x="1398855" y="405380"/>
                      <a:pt x="1411555" y="386330"/>
                      <a:pt x="1429335" y="373630"/>
                    </a:cubicBezTo>
                    <a:cubicBezTo>
                      <a:pt x="1447115" y="360930"/>
                      <a:pt x="1477595" y="354580"/>
                      <a:pt x="1497915" y="355850"/>
                    </a:cubicBezTo>
                    <a:cubicBezTo>
                      <a:pt x="1515695" y="355850"/>
                      <a:pt x="1530935" y="363470"/>
                      <a:pt x="1543635" y="372360"/>
                    </a:cubicBezTo>
                    <a:cubicBezTo>
                      <a:pt x="1556335" y="379980"/>
                      <a:pt x="1565225" y="388870"/>
                      <a:pt x="1576655" y="407920"/>
                    </a:cubicBezTo>
                    <a:cubicBezTo>
                      <a:pt x="1599515" y="444750"/>
                      <a:pt x="1628725" y="523490"/>
                      <a:pt x="1651585" y="597150"/>
                    </a:cubicBezTo>
                    <a:cubicBezTo>
                      <a:pt x="1682065" y="696210"/>
                      <a:pt x="1732865" y="877820"/>
                      <a:pt x="1732865" y="948940"/>
                    </a:cubicBezTo>
                    <a:cubicBezTo>
                      <a:pt x="1731595" y="980690"/>
                      <a:pt x="1727785" y="999740"/>
                      <a:pt x="1715085" y="1017520"/>
                    </a:cubicBezTo>
                    <a:cubicBezTo>
                      <a:pt x="1703655" y="1035300"/>
                      <a:pt x="1679525" y="1051810"/>
                      <a:pt x="1657935" y="1056890"/>
                    </a:cubicBezTo>
                    <a:cubicBezTo>
                      <a:pt x="1636345" y="1061970"/>
                      <a:pt x="1607135" y="1058160"/>
                      <a:pt x="1588085" y="1048000"/>
                    </a:cubicBezTo>
                    <a:cubicBezTo>
                      <a:pt x="1569035" y="1037840"/>
                      <a:pt x="1553795" y="1023870"/>
                      <a:pt x="1541095" y="995930"/>
                    </a:cubicBezTo>
                    <a:cubicBezTo>
                      <a:pt x="1515695" y="938780"/>
                      <a:pt x="1523315" y="767330"/>
                      <a:pt x="1506805" y="700020"/>
                    </a:cubicBezTo>
                    <a:cubicBezTo>
                      <a:pt x="1497915" y="661920"/>
                      <a:pt x="1480135" y="640330"/>
                      <a:pt x="1475055" y="616200"/>
                    </a:cubicBezTo>
                    <a:cubicBezTo>
                      <a:pt x="1471245" y="598420"/>
                      <a:pt x="1468705" y="584450"/>
                      <a:pt x="1473785" y="569210"/>
                    </a:cubicBezTo>
                    <a:cubicBezTo>
                      <a:pt x="1478865" y="550160"/>
                      <a:pt x="1495375" y="523490"/>
                      <a:pt x="1510615" y="510790"/>
                    </a:cubicBezTo>
                    <a:cubicBezTo>
                      <a:pt x="1523315" y="499360"/>
                      <a:pt x="1538555" y="494280"/>
                      <a:pt x="1553795" y="491740"/>
                    </a:cubicBezTo>
                    <a:cubicBezTo>
                      <a:pt x="1569035" y="489200"/>
                      <a:pt x="1586815" y="491740"/>
                      <a:pt x="1600785" y="495550"/>
                    </a:cubicBezTo>
                    <a:cubicBezTo>
                      <a:pt x="1614755" y="500630"/>
                      <a:pt x="1629995" y="509520"/>
                      <a:pt x="1640155" y="520950"/>
                    </a:cubicBezTo>
                    <a:cubicBezTo>
                      <a:pt x="1650315" y="532380"/>
                      <a:pt x="1655395" y="540000"/>
                      <a:pt x="1663015" y="561590"/>
                    </a:cubicBezTo>
                    <a:cubicBezTo>
                      <a:pt x="1689685" y="633980"/>
                      <a:pt x="1749375" y="965450"/>
                      <a:pt x="1746835" y="1053080"/>
                    </a:cubicBezTo>
                    <a:cubicBezTo>
                      <a:pt x="1746835" y="1084830"/>
                      <a:pt x="1744295" y="1100070"/>
                      <a:pt x="1732865" y="1117850"/>
                    </a:cubicBezTo>
                    <a:cubicBezTo>
                      <a:pt x="1722705" y="1135630"/>
                      <a:pt x="1699845" y="1152140"/>
                      <a:pt x="1679525" y="1158490"/>
                    </a:cubicBezTo>
                    <a:cubicBezTo>
                      <a:pt x="1659205" y="1163570"/>
                      <a:pt x="1631265" y="1161030"/>
                      <a:pt x="1612215" y="1152140"/>
                    </a:cubicBezTo>
                    <a:cubicBezTo>
                      <a:pt x="1593165" y="1143250"/>
                      <a:pt x="1577925" y="1128010"/>
                      <a:pt x="1566495" y="1103880"/>
                    </a:cubicBezTo>
                    <a:cubicBezTo>
                      <a:pt x="1544905" y="1056890"/>
                      <a:pt x="1548715" y="956560"/>
                      <a:pt x="1544905" y="871470"/>
                    </a:cubicBezTo>
                    <a:cubicBezTo>
                      <a:pt x="1539825" y="768600"/>
                      <a:pt x="1528395" y="586990"/>
                      <a:pt x="1542365" y="529840"/>
                    </a:cubicBezTo>
                    <a:cubicBezTo>
                      <a:pt x="1547445" y="508250"/>
                      <a:pt x="1553795" y="499360"/>
                      <a:pt x="1563955" y="487930"/>
                    </a:cubicBezTo>
                    <a:cubicBezTo>
                      <a:pt x="1574115" y="476500"/>
                      <a:pt x="1586815" y="466340"/>
                      <a:pt x="1602055" y="461260"/>
                    </a:cubicBezTo>
                    <a:cubicBezTo>
                      <a:pt x="1621105" y="456180"/>
                      <a:pt x="1651585" y="456180"/>
                      <a:pt x="1670635" y="461260"/>
                    </a:cubicBezTo>
                    <a:cubicBezTo>
                      <a:pt x="1685875" y="466340"/>
                      <a:pt x="1699845" y="476500"/>
                      <a:pt x="1708735" y="487930"/>
                    </a:cubicBezTo>
                    <a:cubicBezTo>
                      <a:pt x="1718895" y="499360"/>
                      <a:pt x="1722705" y="506980"/>
                      <a:pt x="1731595" y="528570"/>
                    </a:cubicBezTo>
                    <a:cubicBezTo>
                      <a:pt x="1759535" y="606040"/>
                      <a:pt x="1856055" y="979420"/>
                      <a:pt x="1848435" y="1072130"/>
                    </a:cubicBezTo>
                    <a:cubicBezTo>
                      <a:pt x="1845895" y="1103880"/>
                      <a:pt x="1838275" y="1120390"/>
                      <a:pt x="1824305" y="1135630"/>
                    </a:cubicBezTo>
                    <a:cubicBezTo>
                      <a:pt x="1809065" y="1152140"/>
                      <a:pt x="1783665" y="1166110"/>
                      <a:pt x="1763345" y="1167380"/>
                    </a:cubicBezTo>
                    <a:cubicBezTo>
                      <a:pt x="1741755" y="1169920"/>
                      <a:pt x="1713815" y="1163570"/>
                      <a:pt x="1696035" y="1150870"/>
                    </a:cubicBezTo>
                    <a:cubicBezTo>
                      <a:pt x="1678255" y="1139440"/>
                      <a:pt x="1668095" y="1117850"/>
                      <a:pt x="1656665" y="1094990"/>
                    </a:cubicBezTo>
                    <a:cubicBezTo>
                      <a:pt x="1641425" y="1061970"/>
                      <a:pt x="1626185" y="1014980"/>
                      <a:pt x="1618565" y="966720"/>
                    </a:cubicBezTo>
                    <a:cubicBezTo>
                      <a:pt x="1609675" y="909570"/>
                      <a:pt x="1604595" y="810510"/>
                      <a:pt x="1613485" y="769870"/>
                    </a:cubicBezTo>
                    <a:cubicBezTo>
                      <a:pt x="1618565" y="749550"/>
                      <a:pt x="1624915" y="738120"/>
                      <a:pt x="1635075" y="726690"/>
                    </a:cubicBezTo>
                    <a:cubicBezTo>
                      <a:pt x="1645235" y="713990"/>
                      <a:pt x="1657935" y="702560"/>
                      <a:pt x="1673175" y="697480"/>
                    </a:cubicBezTo>
                    <a:cubicBezTo>
                      <a:pt x="1693495" y="691130"/>
                      <a:pt x="1723975" y="688590"/>
                      <a:pt x="1745565" y="694940"/>
                    </a:cubicBezTo>
                    <a:cubicBezTo>
                      <a:pt x="1765885" y="702560"/>
                      <a:pt x="1788745" y="724150"/>
                      <a:pt x="1800175" y="741930"/>
                    </a:cubicBezTo>
                    <a:cubicBezTo>
                      <a:pt x="1809065" y="755900"/>
                      <a:pt x="1803985" y="766060"/>
                      <a:pt x="1812875" y="787650"/>
                    </a:cubicBezTo>
                    <a:cubicBezTo>
                      <a:pt x="1837005" y="847340"/>
                      <a:pt x="1972895" y="1031490"/>
                      <a:pt x="1988135" y="1100070"/>
                    </a:cubicBezTo>
                    <a:cubicBezTo>
                      <a:pt x="1994485" y="1130550"/>
                      <a:pt x="1991945" y="1150870"/>
                      <a:pt x="1983055" y="1171190"/>
                    </a:cubicBezTo>
                    <a:cubicBezTo>
                      <a:pt x="1972895" y="1191510"/>
                      <a:pt x="1951305" y="1211830"/>
                      <a:pt x="1930985" y="1220720"/>
                    </a:cubicBezTo>
                    <a:cubicBezTo>
                      <a:pt x="1910665" y="1229610"/>
                      <a:pt x="1881455" y="1230880"/>
                      <a:pt x="1859865" y="1224530"/>
                    </a:cubicBezTo>
                    <a:cubicBezTo>
                      <a:pt x="1839545" y="1216910"/>
                      <a:pt x="1820495" y="1201670"/>
                      <a:pt x="1803985" y="1178810"/>
                    </a:cubicBezTo>
                    <a:cubicBezTo>
                      <a:pt x="1781125" y="1147060"/>
                      <a:pt x="1764615" y="1084830"/>
                      <a:pt x="1753185" y="1035300"/>
                    </a:cubicBezTo>
                    <a:cubicBezTo>
                      <a:pt x="1741755" y="985770"/>
                      <a:pt x="1739215" y="932430"/>
                      <a:pt x="1735405" y="880360"/>
                    </a:cubicBezTo>
                    <a:cubicBezTo>
                      <a:pt x="1732865" y="828290"/>
                      <a:pt x="1726515" y="755900"/>
                      <a:pt x="1734135" y="720340"/>
                    </a:cubicBezTo>
                    <a:cubicBezTo>
                      <a:pt x="1739215" y="700020"/>
                      <a:pt x="1744295" y="688590"/>
                      <a:pt x="1756995" y="675890"/>
                    </a:cubicBezTo>
                    <a:cubicBezTo>
                      <a:pt x="1770965" y="660650"/>
                      <a:pt x="1798905" y="642870"/>
                      <a:pt x="1821765" y="640330"/>
                    </a:cubicBezTo>
                    <a:cubicBezTo>
                      <a:pt x="1843355" y="636520"/>
                      <a:pt x="1873835" y="642870"/>
                      <a:pt x="1892885" y="655570"/>
                    </a:cubicBezTo>
                    <a:cubicBezTo>
                      <a:pt x="1911935" y="668270"/>
                      <a:pt x="1923365" y="684780"/>
                      <a:pt x="1936065" y="715260"/>
                    </a:cubicBezTo>
                    <a:cubicBezTo>
                      <a:pt x="1966545" y="783840"/>
                      <a:pt x="2016075" y="1018790"/>
                      <a:pt x="2010995" y="1082290"/>
                    </a:cubicBezTo>
                    <a:cubicBezTo>
                      <a:pt x="2008455" y="1105150"/>
                      <a:pt x="2000835" y="1114040"/>
                      <a:pt x="1991945" y="1126740"/>
                    </a:cubicBezTo>
                    <a:cubicBezTo>
                      <a:pt x="1983055" y="1139440"/>
                      <a:pt x="1970355" y="1150870"/>
                      <a:pt x="1953845" y="1157220"/>
                    </a:cubicBezTo>
                    <a:cubicBezTo>
                      <a:pt x="1934795" y="1164840"/>
                      <a:pt x="1904315" y="1169920"/>
                      <a:pt x="1882725" y="1163570"/>
                    </a:cubicBezTo>
                    <a:cubicBezTo>
                      <a:pt x="1861135" y="1157220"/>
                      <a:pt x="1842085" y="1143250"/>
                      <a:pt x="1825575" y="1121660"/>
                    </a:cubicBezTo>
                    <a:cubicBezTo>
                      <a:pt x="1801445" y="1089910"/>
                      <a:pt x="1781125" y="1028950"/>
                      <a:pt x="1769695" y="984500"/>
                    </a:cubicBezTo>
                    <a:cubicBezTo>
                      <a:pt x="1759535" y="943860"/>
                      <a:pt x="1760805" y="921000"/>
                      <a:pt x="1758265" y="865120"/>
                    </a:cubicBezTo>
                    <a:cubicBezTo>
                      <a:pt x="1751915" y="729230"/>
                      <a:pt x="1768425" y="288540"/>
                      <a:pt x="1755725" y="176780"/>
                    </a:cubicBezTo>
                    <a:cubicBezTo>
                      <a:pt x="1751915" y="139950"/>
                      <a:pt x="1739215" y="128520"/>
                      <a:pt x="1741755" y="105660"/>
                    </a:cubicBezTo>
                    <a:cubicBezTo>
                      <a:pt x="1743025" y="81530"/>
                      <a:pt x="1754455" y="52320"/>
                      <a:pt x="1767155" y="35810"/>
                    </a:cubicBezTo>
                    <a:cubicBezTo>
                      <a:pt x="1778585" y="21840"/>
                      <a:pt x="1793825" y="12950"/>
                      <a:pt x="1809065" y="7870"/>
                    </a:cubicBezTo>
                    <a:cubicBezTo>
                      <a:pt x="1824305" y="1520"/>
                      <a:pt x="1842085" y="-2290"/>
                      <a:pt x="1858595" y="1520"/>
                    </a:cubicBezTo>
                    <a:cubicBezTo>
                      <a:pt x="1880185" y="5330"/>
                      <a:pt x="1909395" y="18030"/>
                      <a:pt x="1924635" y="35810"/>
                    </a:cubicBezTo>
                    <a:cubicBezTo>
                      <a:pt x="1939875" y="53590"/>
                      <a:pt x="1944955" y="68830"/>
                      <a:pt x="1951305" y="105660"/>
                    </a:cubicBezTo>
                    <a:cubicBezTo>
                      <a:pt x="1969085" y="223770"/>
                      <a:pt x="1922095" y="759710"/>
                      <a:pt x="1905585" y="889250"/>
                    </a:cubicBezTo>
                    <a:cubicBezTo>
                      <a:pt x="1900505" y="932430"/>
                      <a:pt x="1899235" y="950210"/>
                      <a:pt x="1887805" y="974340"/>
                    </a:cubicBezTo>
                    <a:cubicBezTo>
                      <a:pt x="1878915" y="995930"/>
                      <a:pt x="1866215" y="1017520"/>
                      <a:pt x="1849705" y="1028950"/>
                    </a:cubicBezTo>
                    <a:cubicBezTo>
                      <a:pt x="1831925" y="1040380"/>
                      <a:pt x="1803985" y="1046730"/>
                      <a:pt x="1783665" y="1044190"/>
                    </a:cubicBezTo>
                    <a:cubicBezTo>
                      <a:pt x="1763345" y="1040380"/>
                      <a:pt x="1744295" y="1031490"/>
                      <a:pt x="1725245" y="1011170"/>
                    </a:cubicBezTo>
                    <a:cubicBezTo>
                      <a:pt x="1687145" y="970530"/>
                      <a:pt x="1643965" y="870200"/>
                      <a:pt x="1610945" y="778760"/>
                    </a:cubicBezTo>
                    <a:cubicBezTo>
                      <a:pt x="1565225" y="658110"/>
                      <a:pt x="1499185" y="409190"/>
                      <a:pt x="1499185" y="339340"/>
                    </a:cubicBezTo>
                    <a:cubicBezTo>
                      <a:pt x="1499185" y="317750"/>
                      <a:pt x="1502995" y="308860"/>
                      <a:pt x="1510615" y="296160"/>
                    </a:cubicBezTo>
                    <a:cubicBezTo>
                      <a:pt x="1516965" y="283460"/>
                      <a:pt x="1525855" y="270760"/>
                      <a:pt x="1539825" y="261870"/>
                    </a:cubicBezTo>
                    <a:cubicBezTo>
                      <a:pt x="1556335" y="252980"/>
                      <a:pt x="1585545" y="245360"/>
                      <a:pt x="1604595" y="246630"/>
                    </a:cubicBezTo>
                    <a:cubicBezTo>
                      <a:pt x="1619835" y="247900"/>
                      <a:pt x="1633805" y="252980"/>
                      <a:pt x="1646505" y="261870"/>
                    </a:cubicBezTo>
                    <a:cubicBezTo>
                      <a:pt x="1661745" y="274570"/>
                      <a:pt x="1674445" y="287270"/>
                      <a:pt x="1683335" y="316480"/>
                    </a:cubicBezTo>
                    <a:cubicBezTo>
                      <a:pt x="1707465" y="395220"/>
                      <a:pt x="1684605" y="679700"/>
                      <a:pt x="1678255" y="785110"/>
                    </a:cubicBezTo>
                    <a:cubicBezTo>
                      <a:pt x="1674445" y="840990"/>
                      <a:pt x="1687145" y="887980"/>
                      <a:pt x="1663015" y="910840"/>
                    </a:cubicBezTo>
                    <a:cubicBezTo>
                      <a:pt x="1636345" y="934970"/>
                      <a:pt x="1551255" y="933700"/>
                      <a:pt x="1513155" y="915920"/>
                    </a:cubicBezTo>
                    <a:cubicBezTo>
                      <a:pt x="1481405" y="899410"/>
                      <a:pt x="1478865" y="840990"/>
                      <a:pt x="1444575" y="821940"/>
                    </a:cubicBezTo>
                    <a:cubicBezTo>
                      <a:pt x="1402665" y="799080"/>
                      <a:pt x="1337895" y="801620"/>
                      <a:pt x="1265505" y="810510"/>
                    </a:cubicBezTo>
                    <a:cubicBezTo>
                      <a:pt x="1149935" y="824480"/>
                      <a:pt x="965785" y="893060"/>
                      <a:pt x="822275" y="955290"/>
                    </a:cubicBezTo>
                    <a:cubicBezTo>
                      <a:pt x="674955" y="1017520"/>
                      <a:pt x="489535" y="1140710"/>
                      <a:pt x="395555" y="1183890"/>
                    </a:cubicBezTo>
                    <a:cubicBezTo>
                      <a:pt x="351105" y="1205480"/>
                      <a:pt x="333325" y="1216910"/>
                      <a:pt x="293955" y="1225800"/>
                    </a:cubicBezTo>
                    <a:cubicBezTo>
                      <a:pt x="241885" y="1238500"/>
                      <a:pt x="152985" y="1261360"/>
                      <a:pt x="105995" y="1239770"/>
                    </a:cubicBezTo>
                    <a:cubicBezTo>
                      <a:pt x="62815" y="1220720"/>
                      <a:pt x="29795" y="1164840"/>
                      <a:pt x="13285" y="1120390"/>
                    </a:cubicBezTo>
                    <a:cubicBezTo>
                      <a:pt x="-3225" y="1078480"/>
                      <a:pt x="-685" y="1025140"/>
                      <a:pt x="1855" y="981960"/>
                    </a:cubicBezTo>
                    <a:cubicBezTo>
                      <a:pt x="3125" y="942590"/>
                      <a:pt x="15825" y="915920"/>
                      <a:pt x="19635" y="872740"/>
                    </a:cubicBezTo>
                    <a:cubicBezTo>
                      <a:pt x="24715" y="807970"/>
                      <a:pt x="13285" y="679700"/>
                      <a:pt x="20905" y="633980"/>
                    </a:cubicBezTo>
                    <a:cubicBezTo>
                      <a:pt x="24715" y="613660"/>
                      <a:pt x="29795" y="606040"/>
                      <a:pt x="36145" y="592070"/>
                    </a:cubicBezTo>
                    <a:cubicBezTo>
                      <a:pt x="42495" y="578100"/>
                      <a:pt x="48845" y="560320"/>
                      <a:pt x="59005" y="548890"/>
                    </a:cubicBezTo>
                    <a:cubicBezTo>
                      <a:pt x="69165" y="537460"/>
                      <a:pt x="83135" y="526030"/>
                      <a:pt x="99645" y="520950"/>
                    </a:cubicBezTo>
                    <a:cubicBezTo>
                      <a:pt x="119965" y="514600"/>
                      <a:pt x="152985" y="514600"/>
                      <a:pt x="172035" y="520950"/>
                    </a:cubicBezTo>
                    <a:cubicBezTo>
                      <a:pt x="188545" y="526030"/>
                      <a:pt x="202515" y="537460"/>
                      <a:pt x="212675" y="548890"/>
                    </a:cubicBezTo>
                    <a:cubicBezTo>
                      <a:pt x="222835" y="561590"/>
                      <a:pt x="229185" y="571750"/>
                      <a:pt x="235535" y="593340"/>
                    </a:cubicBezTo>
                    <a:cubicBezTo>
                      <a:pt x="252045" y="645410"/>
                      <a:pt x="264745" y="791460"/>
                      <a:pt x="268555" y="877820"/>
                    </a:cubicBezTo>
                    <a:cubicBezTo>
                      <a:pt x="271095" y="948940"/>
                      <a:pt x="278715" y="1032760"/>
                      <a:pt x="259665" y="1073400"/>
                    </a:cubicBezTo>
                    <a:cubicBezTo>
                      <a:pt x="248235" y="1098800"/>
                      <a:pt x="225375" y="1112770"/>
                      <a:pt x="207595" y="1121660"/>
                    </a:cubicBezTo>
                    <a:cubicBezTo>
                      <a:pt x="192355" y="1128010"/>
                      <a:pt x="175845" y="1130550"/>
                      <a:pt x="159335" y="1128010"/>
                    </a:cubicBezTo>
                    <a:cubicBezTo>
                      <a:pt x="140285" y="1124200"/>
                      <a:pt x="111075" y="1111500"/>
                      <a:pt x="97105" y="1096260"/>
                    </a:cubicBezTo>
                    <a:cubicBezTo>
                      <a:pt x="81865" y="1079750"/>
                      <a:pt x="70435" y="1054350"/>
                      <a:pt x="70435" y="1030220"/>
                    </a:cubicBezTo>
                    <a:cubicBezTo>
                      <a:pt x="70435" y="998470"/>
                      <a:pt x="94565" y="973070"/>
                      <a:pt x="108535" y="926080"/>
                    </a:cubicBezTo>
                    <a:cubicBezTo>
                      <a:pt x="136475" y="830830"/>
                      <a:pt x="173305" y="586990"/>
                      <a:pt x="206325" y="490470"/>
                    </a:cubicBezTo>
                    <a:cubicBezTo>
                      <a:pt x="224105" y="438400"/>
                      <a:pt x="236805" y="402840"/>
                      <a:pt x="259665" y="377440"/>
                    </a:cubicBezTo>
                    <a:cubicBezTo>
                      <a:pt x="276175" y="359660"/>
                      <a:pt x="296495" y="345690"/>
                      <a:pt x="316815" y="341880"/>
                    </a:cubicBezTo>
                    <a:cubicBezTo>
                      <a:pt x="338405" y="336800"/>
                      <a:pt x="366345" y="341880"/>
                      <a:pt x="384125" y="352040"/>
                    </a:cubicBezTo>
                    <a:cubicBezTo>
                      <a:pt x="403175" y="362200"/>
                      <a:pt x="417145" y="377440"/>
                      <a:pt x="427305" y="405380"/>
                    </a:cubicBezTo>
                    <a:cubicBezTo>
                      <a:pt x="447625" y="458720"/>
                      <a:pt x="455245" y="625090"/>
                      <a:pt x="438735" y="679700"/>
                    </a:cubicBezTo>
                    <a:cubicBezTo>
                      <a:pt x="431115" y="705100"/>
                      <a:pt x="418415" y="719070"/>
                      <a:pt x="401905" y="730500"/>
                    </a:cubicBezTo>
                    <a:cubicBezTo>
                      <a:pt x="385395" y="741930"/>
                      <a:pt x="361265" y="748280"/>
                      <a:pt x="340945" y="748280"/>
                    </a:cubicBezTo>
                    <a:cubicBezTo>
                      <a:pt x="321895" y="747010"/>
                      <a:pt x="297765" y="738120"/>
                      <a:pt x="282525" y="725420"/>
                    </a:cubicBezTo>
                    <a:cubicBezTo>
                      <a:pt x="267285" y="712720"/>
                      <a:pt x="253315" y="691130"/>
                      <a:pt x="248235" y="672080"/>
                    </a:cubicBezTo>
                    <a:cubicBezTo>
                      <a:pt x="244425" y="653030"/>
                      <a:pt x="249505" y="625090"/>
                      <a:pt x="254585" y="608580"/>
                    </a:cubicBezTo>
                    <a:cubicBezTo>
                      <a:pt x="258395" y="597150"/>
                      <a:pt x="263475" y="590800"/>
                      <a:pt x="272365" y="581910"/>
                    </a:cubicBezTo>
                    <a:cubicBezTo>
                      <a:pt x="285065" y="570480"/>
                      <a:pt x="311735" y="556510"/>
                      <a:pt x="326975" y="551430"/>
                    </a:cubicBezTo>
                    <a:cubicBezTo>
                      <a:pt x="339675" y="548890"/>
                      <a:pt x="347295" y="548890"/>
                      <a:pt x="359995" y="551430"/>
                    </a:cubicBezTo>
                    <a:cubicBezTo>
                      <a:pt x="376505" y="555240"/>
                      <a:pt x="403175" y="569210"/>
                      <a:pt x="415875" y="580640"/>
                    </a:cubicBezTo>
                    <a:cubicBezTo>
                      <a:pt x="424765" y="588260"/>
                      <a:pt x="429845" y="594610"/>
                      <a:pt x="433655" y="606040"/>
                    </a:cubicBezTo>
                    <a:cubicBezTo>
                      <a:pt x="440005" y="622550"/>
                      <a:pt x="446355" y="649220"/>
                      <a:pt x="441275" y="668270"/>
                    </a:cubicBezTo>
                    <a:cubicBezTo>
                      <a:pt x="437465" y="688590"/>
                      <a:pt x="424765" y="710180"/>
                      <a:pt x="410795" y="722880"/>
                    </a:cubicBezTo>
                    <a:cubicBezTo>
                      <a:pt x="395555" y="736850"/>
                      <a:pt x="368885" y="745740"/>
                      <a:pt x="352375" y="748280"/>
                    </a:cubicBezTo>
                    <a:cubicBezTo>
                      <a:pt x="339675" y="749550"/>
                      <a:pt x="332055" y="748280"/>
                      <a:pt x="320625" y="744470"/>
                    </a:cubicBezTo>
                    <a:cubicBezTo>
                      <a:pt x="304115" y="739390"/>
                      <a:pt x="279985" y="725420"/>
                      <a:pt x="267285" y="710180"/>
                    </a:cubicBezTo>
                    <a:cubicBezTo>
                      <a:pt x="254585" y="694940"/>
                      <a:pt x="250775" y="678430"/>
                      <a:pt x="245695" y="650490"/>
                    </a:cubicBezTo>
                    <a:cubicBezTo>
                      <a:pt x="236805" y="595880"/>
                      <a:pt x="238075" y="434590"/>
                      <a:pt x="248235" y="397760"/>
                    </a:cubicBezTo>
                    <a:cubicBezTo>
                      <a:pt x="250775" y="386330"/>
                      <a:pt x="253315" y="385060"/>
                      <a:pt x="259665" y="377440"/>
                    </a:cubicBezTo>
                    <a:cubicBezTo>
                      <a:pt x="271095" y="366010"/>
                      <a:pt x="296495" y="345690"/>
                      <a:pt x="316815" y="341880"/>
                    </a:cubicBezTo>
                    <a:cubicBezTo>
                      <a:pt x="338405" y="336800"/>
                      <a:pt x="366345" y="341880"/>
                      <a:pt x="384125" y="352040"/>
                    </a:cubicBezTo>
                    <a:cubicBezTo>
                      <a:pt x="403175" y="362200"/>
                      <a:pt x="419685" y="386330"/>
                      <a:pt x="427305" y="405380"/>
                    </a:cubicBezTo>
                    <a:cubicBezTo>
                      <a:pt x="433655" y="419350"/>
                      <a:pt x="434925" y="433320"/>
                      <a:pt x="431115" y="451100"/>
                    </a:cubicBezTo>
                    <a:cubicBezTo>
                      <a:pt x="426035" y="475230"/>
                      <a:pt x="403175" y="495550"/>
                      <a:pt x="387935" y="537460"/>
                    </a:cubicBezTo>
                    <a:cubicBezTo>
                      <a:pt x="351105" y="639060"/>
                      <a:pt x="306655" y="994660"/>
                      <a:pt x="259665" y="1073400"/>
                    </a:cubicBezTo>
                    <a:cubicBezTo>
                      <a:pt x="243155" y="1102610"/>
                      <a:pt x="227915" y="1114040"/>
                      <a:pt x="207595" y="1121660"/>
                    </a:cubicBezTo>
                    <a:cubicBezTo>
                      <a:pt x="187275" y="1129280"/>
                      <a:pt x="155525" y="1128010"/>
                      <a:pt x="136475" y="1122930"/>
                    </a:cubicBezTo>
                    <a:cubicBezTo>
                      <a:pt x="119965" y="1117850"/>
                      <a:pt x="107265" y="1107690"/>
                      <a:pt x="97105" y="1096260"/>
                    </a:cubicBezTo>
                    <a:cubicBezTo>
                      <a:pt x="85675" y="1084830"/>
                      <a:pt x="79325" y="1075940"/>
                      <a:pt x="74245" y="1053080"/>
                    </a:cubicBezTo>
                    <a:cubicBezTo>
                      <a:pt x="59005" y="997200"/>
                      <a:pt x="72975" y="813050"/>
                      <a:pt x="61545" y="733040"/>
                    </a:cubicBezTo>
                    <a:cubicBezTo>
                      <a:pt x="55195" y="684780"/>
                      <a:pt x="31065" y="650490"/>
                      <a:pt x="33605" y="616200"/>
                    </a:cubicBezTo>
                    <a:cubicBezTo>
                      <a:pt x="34875" y="590800"/>
                      <a:pt x="43765" y="565400"/>
                      <a:pt x="59005" y="548890"/>
                    </a:cubicBezTo>
                    <a:cubicBezTo>
                      <a:pt x="74245" y="532380"/>
                      <a:pt x="103455" y="518410"/>
                      <a:pt x="123775" y="514600"/>
                    </a:cubicBezTo>
                    <a:cubicBezTo>
                      <a:pt x="140285" y="512060"/>
                      <a:pt x="158065" y="515870"/>
                      <a:pt x="172035" y="520950"/>
                    </a:cubicBezTo>
                    <a:cubicBezTo>
                      <a:pt x="187275" y="527300"/>
                      <a:pt x="202515" y="536190"/>
                      <a:pt x="212675" y="548890"/>
                    </a:cubicBezTo>
                    <a:cubicBezTo>
                      <a:pt x="225375" y="565400"/>
                      <a:pt x="234265" y="585720"/>
                      <a:pt x="238075" y="617470"/>
                    </a:cubicBezTo>
                    <a:cubicBezTo>
                      <a:pt x="246965" y="687320"/>
                      <a:pt x="222835" y="877820"/>
                      <a:pt x="205055" y="960370"/>
                    </a:cubicBezTo>
                    <a:cubicBezTo>
                      <a:pt x="193625" y="1008630"/>
                      <a:pt x="152985" y="1058160"/>
                      <a:pt x="166955" y="1073400"/>
                    </a:cubicBezTo>
                    <a:cubicBezTo>
                      <a:pt x="182195" y="1091180"/>
                      <a:pt x="255855" y="1061970"/>
                      <a:pt x="318085" y="1037840"/>
                    </a:cubicBezTo>
                    <a:cubicBezTo>
                      <a:pt x="429845" y="995930"/>
                      <a:pt x="608915" y="863850"/>
                      <a:pt x="763855" y="795270"/>
                    </a:cubicBezTo>
                    <a:cubicBezTo>
                      <a:pt x="921335" y="726690"/>
                      <a:pt x="1119455" y="649220"/>
                      <a:pt x="1256615" y="626360"/>
                    </a:cubicBezTo>
                    <a:cubicBezTo>
                      <a:pt x="1350595" y="609850"/>
                      <a:pt x="1439495" y="602230"/>
                      <a:pt x="1499185" y="622550"/>
                    </a:cubicBezTo>
                    <a:cubicBezTo>
                      <a:pt x="1541095" y="637790"/>
                      <a:pt x="1565225" y="670810"/>
                      <a:pt x="1593165" y="701290"/>
                    </a:cubicBezTo>
                    <a:cubicBezTo>
                      <a:pt x="1623645" y="735580"/>
                      <a:pt x="1683335" y="806700"/>
                      <a:pt x="1673175" y="823210"/>
                    </a:cubicBezTo>
                    <a:cubicBezTo>
                      <a:pt x="1660475" y="839720"/>
                      <a:pt x="1533475" y="829560"/>
                      <a:pt x="1497915" y="785110"/>
                    </a:cubicBezTo>
                    <a:cubicBezTo>
                      <a:pt x="1439495" y="713990"/>
                      <a:pt x="1477595" y="395220"/>
                      <a:pt x="1501725" y="316480"/>
                    </a:cubicBezTo>
                    <a:cubicBezTo>
                      <a:pt x="1511885" y="287270"/>
                      <a:pt x="1523315" y="274570"/>
                      <a:pt x="1539825" y="261870"/>
                    </a:cubicBezTo>
                    <a:cubicBezTo>
                      <a:pt x="1556335" y="250440"/>
                      <a:pt x="1585545" y="245360"/>
                      <a:pt x="1604595" y="246630"/>
                    </a:cubicBezTo>
                    <a:cubicBezTo>
                      <a:pt x="1619835" y="247900"/>
                      <a:pt x="1633805" y="254250"/>
                      <a:pt x="1646505" y="261870"/>
                    </a:cubicBezTo>
                    <a:cubicBezTo>
                      <a:pt x="1657935" y="270760"/>
                      <a:pt x="1665555" y="277110"/>
                      <a:pt x="1675715" y="296160"/>
                    </a:cubicBezTo>
                    <a:cubicBezTo>
                      <a:pt x="1707465" y="355850"/>
                      <a:pt x="1744295" y="594610"/>
                      <a:pt x="1786205" y="712720"/>
                    </a:cubicBezTo>
                    <a:cubicBezTo>
                      <a:pt x="1817955" y="805430"/>
                      <a:pt x="1887805" y="904490"/>
                      <a:pt x="1891615" y="952750"/>
                    </a:cubicBezTo>
                    <a:cubicBezTo>
                      <a:pt x="1892885" y="971800"/>
                      <a:pt x="1886535" y="983230"/>
                      <a:pt x="1880185" y="995930"/>
                    </a:cubicBezTo>
                    <a:cubicBezTo>
                      <a:pt x="1872565" y="1008630"/>
                      <a:pt x="1861135" y="1021330"/>
                      <a:pt x="1849705" y="1028950"/>
                    </a:cubicBezTo>
                    <a:cubicBezTo>
                      <a:pt x="1837005" y="1036570"/>
                      <a:pt x="1820495" y="1042920"/>
                      <a:pt x="1806525" y="1044190"/>
                    </a:cubicBezTo>
                    <a:cubicBezTo>
                      <a:pt x="1791285" y="1045460"/>
                      <a:pt x="1776045" y="1044190"/>
                      <a:pt x="1762075" y="1037840"/>
                    </a:cubicBezTo>
                    <a:cubicBezTo>
                      <a:pt x="1744295" y="1028950"/>
                      <a:pt x="1722705" y="1008630"/>
                      <a:pt x="1712545" y="992120"/>
                    </a:cubicBezTo>
                    <a:cubicBezTo>
                      <a:pt x="1704925" y="978150"/>
                      <a:pt x="1702385" y="964180"/>
                      <a:pt x="1702385" y="947670"/>
                    </a:cubicBezTo>
                    <a:cubicBezTo>
                      <a:pt x="1703655" y="928620"/>
                      <a:pt x="1715085" y="918460"/>
                      <a:pt x="1720165" y="884170"/>
                    </a:cubicBezTo>
                    <a:cubicBezTo>
                      <a:pt x="1736675" y="767330"/>
                      <a:pt x="1707465" y="194560"/>
                      <a:pt x="1744295" y="80260"/>
                    </a:cubicBezTo>
                    <a:cubicBezTo>
                      <a:pt x="1755725" y="45970"/>
                      <a:pt x="1767155" y="32000"/>
                      <a:pt x="1786205" y="19300"/>
                    </a:cubicBezTo>
                    <a:cubicBezTo>
                      <a:pt x="1805255" y="6600"/>
                      <a:pt x="1837005" y="250"/>
                      <a:pt x="1858595" y="1520"/>
                    </a:cubicBezTo>
                    <a:cubicBezTo>
                      <a:pt x="1876375" y="2790"/>
                      <a:pt x="1891615" y="7870"/>
                      <a:pt x="1905585" y="19300"/>
                    </a:cubicBezTo>
                    <a:cubicBezTo>
                      <a:pt x="1922095" y="32000"/>
                      <a:pt x="1937335" y="52320"/>
                      <a:pt x="1947495" y="80260"/>
                    </a:cubicBezTo>
                    <a:cubicBezTo>
                      <a:pt x="1964005" y="125980"/>
                      <a:pt x="1961465" y="190750"/>
                      <a:pt x="1965275" y="275840"/>
                    </a:cubicBezTo>
                    <a:cubicBezTo>
                      <a:pt x="1971625" y="430780"/>
                      <a:pt x="1948765" y="797810"/>
                      <a:pt x="1969085" y="937510"/>
                    </a:cubicBezTo>
                    <a:cubicBezTo>
                      <a:pt x="1977975" y="1003550"/>
                      <a:pt x="2012265" y="1048000"/>
                      <a:pt x="2010995" y="1082290"/>
                    </a:cubicBezTo>
                    <a:cubicBezTo>
                      <a:pt x="2009725" y="1101340"/>
                      <a:pt x="2002105" y="1114040"/>
                      <a:pt x="1991945" y="1126740"/>
                    </a:cubicBezTo>
                    <a:cubicBezTo>
                      <a:pt x="1977975" y="1141980"/>
                      <a:pt x="1951305" y="1159760"/>
                      <a:pt x="1930985" y="1166110"/>
                    </a:cubicBezTo>
                    <a:cubicBezTo>
                      <a:pt x="1914475" y="1169920"/>
                      <a:pt x="1899235" y="1169920"/>
                      <a:pt x="1882725" y="1163570"/>
                    </a:cubicBezTo>
                    <a:cubicBezTo>
                      <a:pt x="1863675" y="1157220"/>
                      <a:pt x="1842085" y="1147060"/>
                      <a:pt x="1825575" y="1121660"/>
                    </a:cubicBezTo>
                    <a:cubicBezTo>
                      <a:pt x="1784935" y="1060700"/>
                      <a:pt x="1732865" y="811780"/>
                      <a:pt x="1731595" y="745740"/>
                    </a:cubicBezTo>
                    <a:cubicBezTo>
                      <a:pt x="1731595" y="721610"/>
                      <a:pt x="1734135" y="711450"/>
                      <a:pt x="1743025" y="696210"/>
                    </a:cubicBezTo>
                    <a:cubicBezTo>
                      <a:pt x="1753185" y="678430"/>
                      <a:pt x="1776045" y="655570"/>
                      <a:pt x="1796365" y="646680"/>
                    </a:cubicBezTo>
                    <a:cubicBezTo>
                      <a:pt x="1817955" y="637790"/>
                      <a:pt x="1848435" y="636520"/>
                      <a:pt x="1871295" y="644140"/>
                    </a:cubicBezTo>
                    <a:cubicBezTo>
                      <a:pt x="1892885" y="651760"/>
                      <a:pt x="1915745" y="674620"/>
                      <a:pt x="1927175" y="692400"/>
                    </a:cubicBezTo>
                    <a:cubicBezTo>
                      <a:pt x="1936065" y="706370"/>
                      <a:pt x="1937335" y="719070"/>
                      <a:pt x="1939875" y="740660"/>
                    </a:cubicBezTo>
                    <a:cubicBezTo>
                      <a:pt x="1946225" y="782570"/>
                      <a:pt x="1934795" y="867660"/>
                      <a:pt x="1943685" y="931160"/>
                    </a:cubicBezTo>
                    <a:cubicBezTo>
                      <a:pt x="1952575" y="995930"/>
                      <a:pt x="1993215" y="1075940"/>
                      <a:pt x="1991945" y="1124200"/>
                    </a:cubicBezTo>
                    <a:cubicBezTo>
                      <a:pt x="1990675" y="1152140"/>
                      <a:pt x="1981785" y="1175000"/>
                      <a:pt x="1970355" y="1191510"/>
                    </a:cubicBezTo>
                    <a:cubicBezTo>
                      <a:pt x="1960195" y="1205480"/>
                      <a:pt x="1947495" y="1215640"/>
                      <a:pt x="1930985" y="1220720"/>
                    </a:cubicBezTo>
                    <a:cubicBezTo>
                      <a:pt x="1911935" y="1228340"/>
                      <a:pt x="1881455" y="1230880"/>
                      <a:pt x="1859865" y="1224530"/>
                    </a:cubicBezTo>
                    <a:cubicBezTo>
                      <a:pt x="1839545" y="1216910"/>
                      <a:pt x="1825575" y="1205480"/>
                      <a:pt x="1803985" y="1178810"/>
                    </a:cubicBezTo>
                    <a:cubicBezTo>
                      <a:pt x="1753185" y="1116580"/>
                      <a:pt x="1619835" y="861310"/>
                      <a:pt x="1610945" y="794000"/>
                    </a:cubicBezTo>
                    <a:cubicBezTo>
                      <a:pt x="1608405" y="771140"/>
                      <a:pt x="1614755" y="760980"/>
                      <a:pt x="1621105" y="747010"/>
                    </a:cubicBezTo>
                    <a:cubicBezTo>
                      <a:pt x="1628725" y="733040"/>
                      <a:pt x="1640155" y="719070"/>
                      <a:pt x="1652855" y="708910"/>
                    </a:cubicBezTo>
                    <a:cubicBezTo>
                      <a:pt x="1665555" y="700020"/>
                      <a:pt x="1682065" y="693670"/>
                      <a:pt x="1697305" y="691130"/>
                    </a:cubicBezTo>
                    <a:cubicBezTo>
                      <a:pt x="1712545" y="688590"/>
                      <a:pt x="1730325" y="689860"/>
                      <a:pt x="1745565" y="694940"/>
                    </a:cubicBezTo>
                    <a:cubicBezTo>
                      <a:pt x="1759535" y="700020"/>
                      <a:pt x="1774775" y="710180"/>
                      <a:pt x="1786205" y="721610"/>
                    </a:cubicBezTo>
                    <a:cubicBezTo>
                      <a:pt x="1796365" y="733040"/>
                      <a:pt x="1805255" y="744470"/>
                      <a:pt x="1809065" y="763520"/>
                    </a:cubicBezTo>
                    <a:cubicBezTo>
                      <a:pt x="1817955" y="799080"/>
                      <a:pt x="1791285" y="876550"/>
                      <a:pt x="1798905" y="926080"/>
                    </a:cubicBezTo>
                    <a:cubicBezTo>
                      <a:pt x="1806525" y="970530"/>
                      <a:pt x="1839545" y="1017520"/>
                      <a:pt x="1845895" y="1049270"/>
                    </a:cubicBezTo>
                    <a:cubicBezTo>
                      <a:pt x="1849705" y="1067050"/>
                      <a:pt x="1850975" y="1079750"/>
                      <a:pt x="1845895" y="1094990"/>
                    </a:cubicBezTo>
                    <a:cubicBezTo>
                      <a:pt x="1839545" y="1114040"/>
                      <a:pt x="1824305" y="1139440"/>
                      <a:pt x="1806525" y="1152140"/>
                    </a:cubicBezTo>
                    <a:cubicBezTo>
                      <a:pt x="1788745" y="1163570"/>
                      <a:pt x="1759535" y="1168650"/>
                      <a:pt x="1739215" y="1167380"/>
                    </a:cubicBezTo>
                    <a:cubicBezTo>
                      <a:pt x="1722705" y="1167380"/>
                      <a:pt x="1708735" y="1161030"/>
                      <a:pt x="1696035" y="1150870"/>
                    </a:cubicBezTo>
                    <a:cubicBezTo>
                      <a:pt x="1680795" y="1139440"/>
                      <a:pt x="1670635" y="1125470"/>
                      <a:pt x="1656665" y="1094990"/>
                    </a:cubicBezTo>
                    <a:cubicBezTo>
                      <a:pt x="1619835" y="1007360"/>
                      <a:pt x="1538555" y="633980"/>
                      <a:pt x="1539825" y="552700"/>
                    </a:cubicBezTo>
                    <a:cubicBezTo>
                      <a:pt x="1539825" y="529840"/>
                      <a:pt x="1543635" y="520950"/>
                      <a:pt x="1551255" y="508250"/>
                    </a:cubicBezTo>
                    <a:cubicBezTo>
                      <a:pt x="1557605" y="494280"/>
                      <a:pt x="1569035" y="481580"/>
                      <a:pt x="1581735" y="472690"/>
                    </a:cubicBezTo>
                    <a:cubicBezTo>
                      <a:pt x="1593165" y="463800"/>
                      <a:pt x="1609675" y="457450"/>
                      <a:pt x="1624915" y="456180"/>
                    </a:cubicBezTo>
                    <a:cubicBezTo>
                      <a:pt x="1640155" y="454910"/>
                      <a:pt x="1656665" y="456180"/>
                      <a:pt x="1670635" y="461260"/>
                    </a:cubicBezTo>
                    <a:cubicBezTo>
                      <a:pt x="1684605" y="466340"/>
                      <a:pt x="1699845" y="476500"/>
                      <a:pt x="1708735" y="487930"/>
                    </a:cubicBezTo>
                    <a:cubicBezTo>
                      <a:pt x="1718895" y="499360"/>
                      <a:pt x="1725245" y="505710"/>
                      <a:pt x="1731595" y="528570"/>
                    </a:cubicBezTo>
                    <a:cubicBezTo>
                      <a:pt x="1751915" y="606040"/>
                      <a:pt x="1767155" y="985770"/>
                      <a:pt x="1748105" y="1074670"/>
                    </a:cubicBezTo>
                    <a:cubicBezTo>
                      <a:pt x="1741755" y="1106420"/>
                      <a:pt x="1734135" y="1121660"/>
                      <a:pt x="1718895" y="1135630"/>
                    </a:cubicBezTo>
                    <a:cubicBezTo>
                      <a:pt x="1703655" y="1149600"/>
                      <a:pt x="1675715" y="1159760"/>
                      <a:pt x="1656665" y="1161030"/>
                    </a:cubicBezTo>
                    <a:cubicBezTo>
                      <a:pt x="1641425" y="1163570"/>
                      <a:pt x="1626185" y="1159760"/>
                      <a:pt x="1612215" y="1152140"/>
                    </a:cubicBezTo>
                    <a:cubicBezTo>
                      <a:pt x="1595705" y="1143250"/>
                      <a:pt x="1580465" y="1131820"/>
                      <a:pt x="1566495" y="1103880"/>
                    </a:cubicBezTo>
                    <a:cubicBezTo>
                      <a:pt x="1527125" y="1025140"/>
                      <a:pt x="1471245" y="670810"/>
                      <a:pt x="1471245" y="592070"/>
                    </a:cubicBezTo>
                    <a:cubicBezTo>
                      <a:pt x="1471245" y="569210"/>
                      <a:pt x="1475055" y="560320"/>
                      <a:pt x="1481405" y="546350"/>
                    </a:cubicBezTo>
                    <a:cubicBezTo>
                      <a:pt x="1487755" y="532380"/>
                      <a:pt x="1496645" y="519680"/>
                      <a:pt x="1510615" y="510790"/>
                    </a:cubicBezTo>
                    <a:cubicBezTo>
                      <a:pt x="1527125" y="499360"/>
                      <a:pt x="1557605" y="490470"/>
                      <a:pt x="1577925" y="491740"/>
                    </a:cubicBezTo>
                    <a:cubicBezTo>
                      <a:pt x="1594435" y="491740"/>
                      <a:pt x="1609675" y="498090"/>
                      <a:pt x="1622375" y="505710"/>
                    </a:cubicBezTo>
                    <a:cubicBezTo>
                      <a:pt x="1635075" y="514600"/>
                      <a:pt x="1643965" y="523490"/>
                      <a:pt x="1654125" y="540000"/>
                    </a:cubicBezTo>
                    <a:cubicBezTo>
                      <a:pt x="1671905" y="569210"/>
                      <a:pt x="1684605" y="621280"/>
                      <a:pt x="1697305" y="674620"/>
                    </a:cubicBezTo>
                    <a:cubicBezTo>
                      <a:pt x="1713815" y="749550"/>
                      <a:pt x="1735405" y="887980"/>
                      <a:pt x="1732865" y="948940"/>
                    </a:cubicBezTo>
                    <a:cubicBezTo>
                      <a:pt x="1730325" y="979420"/>
                      <a:pt x="1727785" y="999740"/>
                      <a:pt x="1715085" y="1017520"/>
                    </a:cubicBezTo>
                    <a:cubicBezTo>
                      <a:pt x="1703655" y="1035300"/>
                      <a:pt x="1679525" y="1051810"/>
                      <a:pt x="1657935" y="1056890"/>
                    </a:cubicBezTo>
                    <a:cubicBezTo>
                      <a:pt x="1636345" y="1061970"/>
                      <a:pt x="1607135" y="1058160"/>
                      <a:pt x="1588085" y="1048000"/>
                    </a:cubicBezTo>
                    <a:cubicBezTo>
                      <a:pt x="1569035" y="1037840"/>
                      <a:pt x="1553795" y="1021330"/>
                      <a:pt x="1541095" y="995930"/>
                    </a:cubicBezTo>
                    <a:cubicBezTo>
                      <a:pt x="1522045" y="954020"/>
                      <a:pt x="1525855" y="876550"/>
                      <a:pt x="1510615" y="809240"/>
                    </a:cubicBezTo>
                    <a:cubicBezTo>
                      <a:pt x="1491565" y="730500"/>
                      <a:pt x="1458545" y="616200"/>
                      <a:pt x="1433145" y="552700"/>
                    </a:cubicBezTo>
                    <a:cubicBezTo>
                      <a:pt x="1417905" y="512060"/>
                      <a:pt x="1389965" y="484120"/>
                      <a:pt x="1387425" y="457450"/>
                    </a:cubicBezTo>
                    <a:cubicBezTo>
                      <a:pt x="1384885" y="439670"/>
                      <a:pt x="1391235" y="424430"/>
                      <a:pt x="1397585" y="410460"/>
                    </a:cubicBezTo>
                    <a:cubicBezTo>
                      <a:pt x="1405205" y="396490"/>
                      <a:pt x="1416635" y="382520"/>
                      <a:pt x="1429335" y="373630"/>
                    </a:cubicBezTo>
                    <a:cubicBezTo>
                      <a:pt x="1442035" y="364740"/>
                      <a:pt x="1458545" y="358390"/>
                      <a:pt x="1473785" y="355850"/>
                    </a:cubicBezTo>
                    <a:cubicBezTo>
                      <a:pt x="1490295" y="353310"/>
                      <a:pt x="1508075" y="355850"/>
                      <a:pt x="1522045" y="360930"/>
                    </a:cubicBezTo>
                    <a:cubicBezTo>
                      <a:pt x="1537285" y="366010"/>
                      <a:pt x="1551255" y="376170"/>
                      <a:pt x="1562685" y="387600"/>
                    </a:cubicBezTo>
                    <a:cubicBezTo>
                      <a:pt x="1572845" y="399030"/>
                      <a:pt x="1579195" y="407920"/>
                      <a:pt x="1585545" y="429510"/>
                    </a:cubicBezTo>
                    <a:cubicBezTo>
                      <a:pt x="1600785" y="485390"/>
                      <a:pt x="1576655" y="668270"/>
                      <a:pt x="1593165" y="745740"/>
                    </a:cubicBezTo>
                    <a:cubicBezTo>
                      <a:pt x="1603325" y="791460"/>
                      <a:pt x="1637615" y="821940"/>
                      <a:pt x="1640155" y="853690"/>
                    </a:cubicBezTo>
                    <a:cubicBezTo>
                      <a:pt x="1641425" y="877820"/>
                      <a:pt x="1633805" y="903220"/>
                      <a:pt x="1623645" y="919730"/>
                    </a:cubicBezTo>
                    <a:cubicBezTo>
                      <a:pt x="1614755" y="933700"/>
                      <a:pt x="1602055" y="942590"/>
                      <a:pt x="1589355" y="950210"/>
                    </a:cubicBezTo>
                    <a:cubicBezTo>
                      <a:pt x="1575385" y="956560"/>
                      <a:pt x="1558875" y="960370"/>
                      <a:pt x="1544905" y="960370"/>
                    </a:cubicBezTo>
                    <a:cubicBezTo>
                      <a:pt x="1529665" y="960370"/>
                      <a:pt x="1513155" y="956560"/>
                      <a:pt x="1500455" y="950210"/>
                    </a:cubicBezTo>
                    <a:cubicBezTo>
                      <a:pt x="1486485" y="942590"/>
                      <a:pt x="1473785" y="932430"/>
                      <a:pt x="1466165" y="919730"/>
                    </a:cubicBezTo>
                    <a:cubicBezTo>
                      <a:pt x="1457275" y="907030"/>
                      <a:pt x="1452195" y="894330"/>
                      <a:pt x="1449655" y="876550"/>
                    </a:cubicBezTo>
                    <a:cubicBezTo>
                      <a:pt x="1444575" y="851150"/>
                      <a:pt x="1453465" y="814320"/>
                      <a:pt x="1450925" y="780030"/>
                    </a:cubicBezTo>
                    <a:cubicBezTo>
                      <a:pt x="1447115" y="739390"/>
                      <a:pt x="1436955" y="688590"/>
                      <a:pt x="1426795" y="647950"/>
                    </a:cubicBezTo>
                    <a:cubicBezTo>
                      <a:pt x="1417905" y="609850"/>
                      <a:pt x="1392505" y="570480"/>
                      <a:pt x="1393775" y="538730"/>
                    </a:cubicBezTo>
                    <a:cubicBezTo>
                      <a:pt x="1393775" y="514600"/>
                      <a:pt x="1402665" y="491740"/>
                      <a:pt x="1416635" y="475230"/>
                    </a:cubicBezTo>
                    <a:cubicBezTo>
                      <a:pt x="1429335" y="459990"/>
                      <a:pt x="1454735" y="446020"/>
                      <a:pt x="1475055" y="443480"/>
                    </a:cubicBezTo>
                    <a:cubicBezTo>
                      <a:pt x="1496645" y="439670"/>
                      <a:pt x="1523315" y="446020"/>
                      <a:pt x="1541095" y="457450"/>
                    </a:cubicBezTo>
                    <a:cubicBezTo>
                      <a:pt x="1558875" y="468880"/>
                      <a:pt x="1570305" y="484120"/>
                      <a:pt x="1580465" y="512060"/>
                    </a:cubicBezTo>
                    <a:cubicBezTo>
                      <a:pt x="1605865" y="583180"/>
                      <a:pt x="1586815" y="811780"/>
                      <a:pt x="1598245" y="919730"/>
                    </a:cubicBezTo>
                    <a:cubicBezTo>
                      <a:pt x="1604595" y="992120"/>
                      <a:pt x="1628725" y="1059430"/>
                      <a:pt x="1627455" y="1098800"/>
                    </a:cubicBezTo>
                    <a:cubicBezTo>
                      <a:pt x="1626185" y="1119120"/>
                      <a:pt x="1623645" y="1130550"/>
                      <a:pt x="1614755" y="1144520"/>
                    </a:cubicBezTo>
                    <a:cubicBezTo>
                      <a:pt x="1603325" y="1161030"/>
                      <a:pt x="1579195" y="1181350"/>
                      <a:pt x="1561415" y="1188970"/>
                    </a:cubicBezTo>
                    <a:cubicBezTo>
                      <a:pt x="1546175" y="1194050"/>
                      <a:pt x="1529665" y="1195320"/>
                      <a:pt x="1514425" y="1192780"/>
                    </a:cubicBezTo>
                    <a:cubicBezTo>
                      <a:pt x="1499185" y="1190240"/>
                      <a:pt x="1482675" y="1183890"/>
                      <a:pt x="1471245" y="1175000"/>
                    </a:cubicBezTo>
                    <a:cubicBezTo>
                      <a:pt x="1458545" y="1166110"/>
                      <a:pt x="1449655" y="1157220"/>
                      <a:pt x="1440765" y="1138170"/>
                    </a:cubicBezTo>
                    <a:cubicBezTo>
                      <a:pt x="1422985" y="1101340"/>
                      <a:pt x="1425525" y="1012440"/>
                      <a:pt x="1402665" y="943860"/>
                    </a:cubicBezTo>
                    <a:cubicBezTo>
                      <a:pt x="1375995" y="860040"/>
                      <a:pt x="1284555" y="726690"/>
                      <a:pt x="1278205" y="673350"/>
                    </a:cubicBezTo>
                    <a:cubicBezTo>
                      <a:pt x="1276935" y="651760"/>
                      <a:pt x="1282015" y="641600"/>
                      <a:pt x="1289635" y="627630"/>
                    </a:cubicBezTo>
                    <a:cubicBezTo>
                      <a:pt x="1295985" y="613660"/>
                      <a:pt x="1308685" y="599690"/>
                      <a:pt x="1321385" y="590800"/>
                    </a:cubicBezTo>
                    <a:cubicBezTo>
                      <a:pt x="1332815" y="581910"/>
                      <a:pt x="1349325" y="575560"/>
                      <a:pt x="1364565" y="574290"/>
                    </a:cubicBezTo>
                    <a:cubicBezTo>
                      <a:pt x="1379805" y="571750"/>
                      <a:pt x="1397585" y="573020"/>
                      <a:pt x="1412825" y="579370"/>
                    </a:cubicBezTo>
                    <a:cubicBezTo>
                      <a:pt x="1430605" y="586990"/>
                      <a:pt x="1454735" y="608580"/>
                      <a:pt x="1466165" y="625090"/>
                    </a:cubicBezTo>
                    <a:cubicBezTo>
                      <a:pt x="1475055" y="639060"/>
                      <a:pt x="1478865" y="656840"/>
                      <a:pt x="1477595" y="670810"/>
                    </a:cubicBezTo>
                    <a:cubicBezTo>
                      <a:pt x="1476325" y="683510"/>
                      <a:pt x="1464895" y="691130"/>
                      <a:pt x="1462355" y="706370"/>
                    </a:cubicBezTo>
                    <a:cubicBezTo>
                      <a:pt x="1457275" y="731770"/>
                      <a:pt x="1462355" y="766060"/>
                      <a:pt x="1463625" y="809240"/>
                    </a:cubicBezTo>
                    <a:cubicBezTo>
                      <a:pt x="1467435" y="889250"/>
                      <a:pt x="1505535" y="1081020"/>
                      <a:pt x="1486485" y="1143250"/>
                    </a:cubicBezTo>
                    <a:cubicBezTo>
                      <a:pt x="1477595" y="1171190"/>
                      <a:pt x="1458545" y="1186430"/>
                      <a:pt x="1442035" y="1197860"/>
                    </a:cubicBezTo>
                    <a:cubicBezTo>
                      <a:pt x="1429335" y="1206750"/>
                      <a:pt x="1412825" y="1210560"/>
                      <a:pt x="1397585" y="1210560"/>
                    </a:cubicBezTo>
                    <a:cubicBezTo>
                      <a:pt x="1382345" y="1211830"/>
                      <a:pt x="1364565" y="1208020"/>
                      <a:pt x="1350595" y="1201670"/>
                    </a:cubicBezTo>
                    <a:cubicBezTo>
                      <a:pt x="1336625" y="1195320"/>
                      <a:pt x="1326465" y="1187700"/>
                      <a:pt x="1313765" y="1172460"/>
                    </a:cubicBezTo>
                    <a:cubicBezTo>
                      <a:pt x="1290905" y="1143250"/>
                      <a:pt x="1264235" y="1074670"/>
                      <a:pt x="1243915" y="1028950"/>
                    </a:cubicBezTo>
                    <a:cubicBezTo>
                      <a:pt x="1226135" y="988310"/>
                      <a:pt x="1214705" y="960370"/>
                      <a:pt x="1199465" y="913380"/>
                    </a:cubicBezTo>
                    <a:cubicBezTo>
                      <a:pt x="1176605" y="840990"/>
                      <a:pt x="1133425" y="691130"/>
                      <a:pt x="1125805" y="637790"/>
                    </a:cubicBezTo>
                    <a:cubicBezTo>
                      <a:pt x="1123265" y="616200"/>
                      <a:pt x="1123265" y="607310"/>
                      <a:pt x="1125805" y="592070"/>
                    </a:cubicBezTo>
                    <a:cubicBezTo>
                      <a:pt x="1129615" y="578100"/>
                      <a:pt x="1138505" y="562860"/>
                      <a:pt x="1147395" y="551430"/>
                    </a:cubicBezTo>
                    <a:cubicBezTo>
                      <a:pt x="1157555" y="541270"/>
                      <a:pt x="1171525" y="531110"/>
                      <a:pt x="1185495" y="526030"/>
                    </a:cubicBezTo>
                    <a:cubicBezTo>
                      <a:pt x="1199465" y="520950"/>
                      <a:pt x="1215975" y="517140"/>
                      <a:pt x="1231215" y="520950"/>
                    </a:cubicBezTo>
                    <a:cubicBezTo>
                      <a:pt x="1250265" y="524760"/>
                      <a:pt x="1278205" y="538730"/>
                      <a:pt x="1290905" y="552700"/>
                    </a:cubicBezTo>
                    <a:cubicBezTo>
                      <a:pt x="1302335" y="564130"/>
                      <a:pt x="1306145" y="574290"/>
                      <a:pt x="1312495" y="593340"/>
                    </a:cubicBezTo>
                    <a:cubicBezTo>
                      <a:pt x="1325195" y="628900"/>
                      <a:pt x="1326465" y="713990"/>
                      <a:pt x="1346785" y="758440"/>
                    </a:cubicBezTo>
                    <a:cubicBezTo>
                      <a:pt x="1363295" y="795270"/>
                      <a:pt x="1397585" y="816860"/>
                      <a:pt x="1412825" y="849880"/>
                    </a:cubicBezTo>
                    <a:cubicBezTo>
                      <a:pt x="1428065" y="881630"/>
                      <a:pt x="1439495" y="921000"/>
                      <a:pt x="1438225" y="950210"/>
                    </a:cubicBezTo>
                    <a:cubicBezTo>
                      <a:pt x="1436955" y="973070"/>
                      <a:pt x="1428065" y="994660"/>
                      <a:pt x="1415365" y="1008630"/>
                    </a:cubicBezTo>
                    <a:cubicBezTo>
                      <a:pt x="1402665" y="1023870"/>
                      <a:pt x="1377265" y="1035300"/>
                      <a:pt x="1359485" y="1037840"/>
                    </a:cubicBezTo>
                    <a:cubicBezTo>
                      <a:pt x="1345515" y="1040380"/>
                      <a:pt x="1330275" y="1037840"/>
                      <a:pt x="1317575" y="1032760"/>
                    </a:cubicBezTo>
                    <a:cubicBezTo>
                      <a:pt x="1304875" y="1027680"/>
                      <a:pt x="1292175" y="1018790"/>
                      <a:pt x="1283285" y="1008630"/>
                    </a:cubicBezTo>
                    <a:cubicBezTo>
                      <a:pt x="1274395" y="998470"/>
                      <a:pt x="1266775" y="988310"/>
                      <a:pt x="1262965" y="971800"/>
                    </a:cubicBezTo>
                    <a:cubicBezTo>
                      <a:pt x="1256615" y="938780"/>
                      <a:pt x="1275665" y="886710"/>
                      <a:pt x="1278205" y="818130"/>
                    </a:cubicBezTo>
                    <a:cubicBezTo>
                      <a:pt x="1284555" y="677160"/>
                      <a:pt x="1248995" y="279650"/>
                      <a:pt x="1266775" y="176780"/>
                    </a:cubicBezTo>
                    <a:cubicBezTo>
                      <a:pt x="1273125" y="143760"/>
                      <a:pt x="1276935" y="128520"/>
                      <a:pt x="1290905" y="113280"/>
                    </a:cubicBezTo>
                    <a:cubicBezTo>
                      <a:pt x="1304875" y="96770"/>
                      <a:pt x="1330275" y="84070"/>
                      <a:pt x="1351865" y="81530"/>
                    </a:cubicBezTo>
                    <a:cubicBezTo>
                      <a:pt x="1373455" y="78990"/>
                      <a:pt x="1401395" y="87880"/>
                      <a:pt x="1417905" y="98040"/>
                    </a:cubicBezTo>
                    <a:cubicBezTo>
                      <a:pt x="1431875" y="105660"/>
                      <a:pt x="1442035" y="118360"/>
                      <a:pt x="1449655" y="132330"/>
                    </a:cubicBezTo>
                    <a:cubicBezTo>
                      <a:pt x="1456005" y="145030"/>
                      <a:pt x="1459815" y="176780"/>
                      <a:pt x="1459815" y="176780"/>
                    </a:cubicBezTo>
                  </a:path>
                </a:pathLst>
              </a:custGeom>
              <a:solidFill>
                <a:srgbClr val="CFCFCF"/>
              </a:solidFill>
              <a:ln cap="sq">
                <a:noFill/>
                <a:prstDash val="solid"/>
                <a:miter/>
              </a:ln>
            </p:spPr>
            <p:txBody>
              <a:bodyPr/>
              <a:lstStyle/>
              <a:p>
                <a:endParaRPr lang="en-GB"/>
              </a:p>
            </p:txBody>
          </p:sp>
        </p:grpSp>
        <p:grpSp>
          <p:nvGrpSpPr>
            <p:cNvPr id="113" name="Group 113"/>
            <p:cNvGrpSpPr/>
            <p:nvPr/>
          </p:nvGrpSpPr>
          <p:grpSpPr>
            <a:xfrm>
              <a:off x="17484575" y="1535550"/>
              <a:ext cx="520637" cy="520637"/>
              <a:chOff x="0" y="0"/>
              <a:chExt cx="812800" cy="812800"/>
            </a:xfrm>
          </p:grpSpPr>
          <p:sp>
            <p:nvSpPr>
              <p:cNvPr id="114" name="Freeform 1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GB"/>
              </a:p>
            </p:txBody>
          </p:sp>
          <p:sp>
            <p:nvSpPr>
              <p:cNvPr id="115" name="TextBox 115"/>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16" name="Group 116"/>
            <p:cNvGrpSpPr/>
            <p:nvPr/>
          </p:nvGrpSpPr>
          <p:grpSpPr>
            <a:xfrm>
              <a:off x="16981887" y="1968705"/>
              <a:ext cx="520637" cy="520637"/>
              <a:chOff x="0" y="0"/>
              <a:chExt cx="812800" cy="812800"/>
            </a:xfrm>
          </p:grpSpPr>
          <p:sp>
            <p:nvSpPr>
              <p:cNvPr id="117" name="Freeform 1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GB"/>
              </a:p>
            </p:txBody>
          </p:sp>
          <p:sp>
            <p:nvSpPr>
              <p:cNvPr id="118" name="TextBox 118"/>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grpSp>
        <p:nvGrpSpPr>
          <p:cNvPr id="119" name="Group 119"/>
          <p:cNvGrpSpPr/>
          <p:nvPr/>
        </p:nvGrpSpPr>
        <p:grpSpPr>
          <a:xfrm>
            <a:off x="365288" y="7367797"/>
            <a:ext cx="2250199" cy="2151275"/>
            <a:chOff x="0" y="0"/>
            <a:chExt cx="3000265" cy="2868367"/>
          </a:xfrm>
        </p:grpSpPr>
        <p:grpSp>
          <p:nvGrpSpPr>
            <p:cNvPr id="120" name="Group 120"/>
            <p:cNvGrpSpPr/>
            <p:nvPr/>
          </p:nvGrpSpPr>
          <p:grpSpPr>
            <a:xfrm>
              <a:off x="0" y="0"/>
              <a:ext cx="3000265" cy="2868367"/>
              <a:chOff x="0" y="0"/>
              <a:chExt cx="661564" cy="632481"/>
            </a:xfrm>
          </p:grpSpPr>
          <p:sp>
            <p:nvSpPr>
              <p:cNvPr id="121" name="Freeform 121"/>
              <p:cNvSpPr/>
              <p:nvPr/>
            </p:nvSpPr>
            <p:spPr>
              <a:xfrm>
                <a:off x="0" y="0"/>
                <a:ext cx="661565" cy="632481"/>
              </a:xfrm>
              <a:custGeom>
                <a:avLst/>
                <a:gdLst/>
                <a:ahLst/>
                <a:cxnLst/>
                <a:rect l="l" t="t" r="r" b="b"/>
                <a:pathLst>
                  <a:path w="661565" h="632481">
                    <a:moveTo>
                      <a:pt x="157188" y="0"/>
                    </a:moveTo>
                    <a:lnTo>
                      <a:pt x="504376" y="0"/>
                    </a:lnTo>
                    <a:cubicBezTo>
                      <a:pt x="591189" y="0"/>
                      <a:pt x="661565" y="70376"/>
                      <a:pt x="661565" y="157188"/>
                    </a:cubicBezTo>
                    <a:lnTo>
                      <a:pt x="661565" y="475292"/>
                    </a:lnTo>
                    <a:cubicBezTo>
                      <a:pt x="661565" y="562105"/>
                      <a:pt x="591189" y="632481"/>
                      <a:pt x="504376" y="632481"/>
                    </a:cubicBezTo>
                    <a:lnTo>
                      <a:pt x="157188" y="632481"/>
                    </a:lnTo>
                    <a:cubicBezTo>
                      <a:pt x="70376" y="632481"/>
                      <a:pt x="0" y="562105"/>
                      <a:pt x="0" y="475292"/>
                    </a:cubicBezTo>
                    <a:lnTo>
                      <a:pt x="0" y="157188"/>
                    </a:lnTo>
                    <a:cubicBezTo>
                      <a:pt x="0" y="70376"/>
                      <a:pt x="70376" y="0"/>
                      <a:pt x="157188" y="0"/>
                    </a:cubicBezTo>
                    <a:close/>
                  </a:path>
                </a:pathLst>
              </a:custGeom>
              <a:solidFill>
                <a:srgbClr val="CFCFCF"/>
              </a:solidFill>
            </p:spPr>
            <p:txBody>
              <a:bodyPr/>
              <a:lstStyle/>
              <a:p>
                <a:endParaRPr lang="en-GB"/>
              </a:p>
            </p:txBody>
          </p:sp>
          <p:sp>
            <p:nvSpPr>
              <p:cNvPr id="122" name="TextBox 122"/>
              <p:cNvSpPr txBox="1"/>
              <p:nvPr/>
            </p:nvSpPr>
            <p:spPr>
              <a:xfrm>
                <a:off x="0" y="-38100"/>
                <a:ext cx="661564" cy="670581"/>
              </a:xfrm>
              <a:prstGeom prst="rect">
                <a:avLst/>
              </a:prstGeom>
            </p:spPr>
            <p:txBody>
              <a:bodyPr lIns="50800" tIns="50800" rIns="50800" bIns="50800" rtlCol="0" anchor="ctr"/>
              <a:lstStyle/>
              <a:p>
                <a:pPr algn="ctr">
                  <a:lnSpc>
                    <a:spcPts val="2659"/>
                  </a:lnSpc>
                </a:pPr>
                <a:endParaRPr/>
              </a:p>
            </p:txBody>
          </p:sp>
        </p:grpSp>
        <p:sp>
          <p:nvSpPr>
            <p:cNvPr id="123" name="Freeform 123"/>
            <p:cNvSpPr/>
            <p:nvPr/>
          </p:nvSpPr>
          <p:spPr>
            <a:xfrm>
              <a:off x="247509" y="629373"/>
              <a:ext cx="2505248" cy="1609622"/>
            </a:xfrm>
            <a:custGeom>
              <a:avLst/>
              <a:gdLst/>
              <a:ahLst/>
              <a:cxnLst/>
              <a:rect l="l" t="t" r="r" b="b"/>
              <a:pathLst>
                <a:path w="2505248" h="1609622">
                  <a:moveTo>
                    <a:pt x="0" y="0"/>
                  </a:moveTo>
                  <a:lnTo>
                    <a:pt x="2505247" y="0"/>
                  </a:lnTo>
                  <a:lnTo>
                    <a:pt x="2505247" y="1609621"/>
                  </a:lnTo>
                  <a:lnTo>
                    <a:pt x="0" y="1609621"/>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GB"/>
            </a:p>
          </p:txBody>
        </p:sp>
      </p:grpSp>
      <p:grpSp>
        <p:nvGrpSpPr>
          <p:cNvPr id="124" name="Group 124"/>
          <p:cNvGrpSpPr/>
          <p:nvPr/>
        </p:nvGrpSpPr>
        <p:grpSpPr>
          <a:xfrm>
            <a:off x="3429978" y="7367797"/>
            <a:ext cx="2250199" cy="2151275"/>
            <a:chOff x="0" y="0"/>
            <a:chExt cx="3000265" cy="2868367"/>
          </a:xfrm>
        </p:grpSpPr>
        <p:grpSp>
          <p:nvGrpSpPr>
            <p:cNvPr id="125" name="Group 125"/>
            <p:cNvGrpSpPr/>
            <p:nvPr/>
          </p:nvGrpSpPr>
          <p:grpSpPr>
            <a:xfrm>
              <a:off x="0" y="0"/>
              <a:ext cx="3000265" cy="2868367"/>
              <a:chOff x="0" y="0"/>
              <a:chExt cx="661564" cy="632481"/>
            </a:xfrm>
          </p:grpSpPr>
          <p:sp>
            <p:nvSpPr>
              <p:cNvPr id="126" name="Freeform 126"/>
              <p:cNvSpPr/>
              <p:nvPr/>
            </p:nvSpPr>
            <p:spPr>
              <a:xfrm>
                <a:off x="0" y="0"/>
                <a:ext cx="661565" cy="632481"/>
              </a:xfrm>
              <a:custGeom>
                <a:avLst/>
                <a:gdLst/>
                <a:ahLst/>
                <a:cxnLst/>
                <a:rect l="l" t="t" r="r" b="b"/>
                <a:pathLst>
                  <a:path w="661565" h="632481">
                    <a:moveTo>
                      <a:pt x="157188" y="0"/>
                    </a:moveTo>
                    <a:lnTo>
                      <a:pt x="504376" y="0"/>
                    </a:lnTo>
                    <a:cubicBezTo>
                      <a:pt x="591189" y="0"/>
                      <a:pt x="661565" y="70376"/>
                      <a:pt x="661565" y="157188"/>
                    </a:cubicBezTo>
                    <a:lnTo>
                      <a:pt x="661565" y="475292"/>
                    </a:lnTo>
                    <a:cubicBezTo>
                      <a:pt x="661565" y="562105"/>
                      <a:pt x="591189" y="632481"/>
                      <a:pt x="504376" y="632481"/>
                    </a:cubicBezTo>
                    <a:lnTo>
                      <a:pt x="157188" y="632481"/>
                    </a:lnTo>
                    <a:cubicBezTo>
                      <a:pt x="70376" y="632481"/>
                      <a:pt x="0" y="562105"/>
                      <a:pt x="0" y="475292"/>
                    </a:cubicBezTo>
                    <a:lnTo>
                      <a:pt x="0" y="157188"/>
                    </a:lnTo>
                    <a:cubicBezTo>
                      <a:pt x="0" y="70376"/>
                      <a:pt x="70376" y="0"/>
                      <a:pt x="157188" y="0"/>
                    </a:cubicBezTo>
                    <a:close/>
                  </a:path>
                </a:pathLst>
              </a:custGeom>
              <a:solidFill>
                <a:srgbClr val="CFCFCF"/>
              </a:solidFill>
            </p:spPr>
            <p:txBody>
              <a:bodyPr/>
              <a:lstStyle/>
              <a:p>
                <a:endParaRPr lang="en-GB"/>
              </a:p>
            </p:txBody>
          </p:sp>
          <p:sp>
            <p:nvSpPr>
              <p:cNvPr id="127" name="TextBox 127"/>
              <p:cNvSpPr txBox="1"/>
              <p:nvPr/>
            </p:nvSpPr>
            <p:spPr>
              <a:xfrm>
                <a:off x="0" y="-38100"/>
                <a:ext cx="661564" cy="670581"/>
              </a:xfrm>
              <a:prstGeom prst="rect">
                <a:avLst/>
              </a:prstGeom>
            </p:spPr>
            <p:txBody>
              <a:bodyPr lIns="50800" tIns="50800" rIns="50800" bIns="50800" rtlCol="0" anchor="ctr"/>
              <a:lstStyle/>
              <a:p>
                <a:pPr algn="ctr">
                  <a:lnSpc>
                    <a:spcPts val="2659"/>
                  </a:lnSpc>
                </a:pPr>
                <a:endParaRPr/>
              </a:p>
            </p:txBody>
          </p:sp>
        </p:grpSp>
        <p:sp>
          <p:nvSpPr>
            <p:cNvPr id="128" name="Freeform 128"/>
            <p:cNvSpPr/>
            <p:nvPr/>
          </p:nvSpPr>
          <p:spPr>
            <a:xfrm>
              <a:off x="247509" y="629373"/>
              <a:ext cx="2505248" cy="1609622"/>
            </a:xfrm>
            <a:custGeom>
              <a:avLst/>
              <a:gdLst/>
              <a:ahLst/>
              <a:cxnLst/>
              <a:rect l="l" t="t" r="r" b="b"/>
              <a:pathLst>
                <a:path w="2505248" h="1609622">
                  <a:moveTo>
                    <a:pt x="0" y="0"/>
                  </a:moveTo>
                  <a:lnTo>
                    <a:pt x="2505247" y="0"/>
                  </a:lnTo>
                  <a:lnTo>
                    <a:pt x="2505247" y="1609621"/>
                  </a:lnTo>
                  <a:lnTo>
                    <a:pt x="0" y="1609621"/>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en-GB"/>
            </a:p>
          </p:txBody>
        </p:sp>
      </p:grpSp>
      <p:grpSp>
        <p:nvGrpSpPr>
          <p:cNvPr id="129" name="Group 129"/>
          <p:cNvGrpSpPr/>
          <p:nvPr/>
        </p:nvGrpSpPr>
        <p:grpSpPr>
          <a:xfrm>
            <a:off x="6494669" y="7367797"/>
            <a:ext cx="2250199" cy="2151275"/>
            <a:chOff x="0" y="0"/>
            <a:chExt cx="3000265" cy="2868367"/>
          </a:xfrm>
        </p:grpSpPr>
        <p:grpSp>
          <p:nvGrpSpPr>
            <p:cNvPr id="130" name="Group 130"/>
            <p:cNvGrpSpPr/>
            <p:nvPr/>
          </p:nvGrpSpPr>
          <p:grpSpPr>
            <a:xfrm>
              <a:off x="0" y="0"/>
              <a:ext cx="3000265" cy="2868367"/>
              <a:chOff x="0" y="0"/>
              <a:chExt cx="661564" cy="632481"/>
            </a:xfrm>
          </p:grpSpPr>
          <p:sp>
            <p:nvSpPr>
              <p:cNvPr id="131" name="Freeform 131"/>
              <p:cNvSpPr/>
              <p:nvPr/>
            </p:nvSpPr>
            <p:spPr>
              <a:xfrm>
                <a:off x="0" y="0"/>
                <a:ext cx="661565" cy="632481"/>
              </a:xfrm>
              <a:custGeom>
                <a:avLst/>
                <a:gdLst/>
                <a:ahLst/>
                <a:cxnLst/>
                <a:rect l="l" t="t" r="r" b="b"/>
                <a:pathLst>
                  <a:path w="661565" h="632481">
                    <a:moveTo>
                      <a:pt x="91845" y="0"/>
                    </a:moveTo>
                    <a:lnTo>
                      <a:pt x="569720" y="0"/>
                    </a:lnTo>
                    <a:cubicBezTo>
                      <a:pt x="594078" y="0"/>
                      <a:pt x="617440" y="9676"/>
                      <a:pt x="634664" y="26901"/>
                    </a:cubicBezTo>
                    <a:cubicBezTo>
                      <a:pt x="651888" y="44125"/>
                      <a:pt x="661565" y="67486"/>
                      <a:pt x="661565" y="91845"/>
                    </a:cubicBezTo>
                    <a:lnTo>
                      <a:pt x="661565" y="540636"/>
                    </a:lnTo>
                    <a:cubicBezTo>
                      <a:pt x="661565" y="564995"/>
                      <a:pt x="651888" y="588356"/>
                      <a:pt x="634664" y="605580"/>
                    </a:cubicBezTo>
                    <a:cubicBezTo>
                      <a:pt x="617440" y="622804"/>
                      <a:pt x="594078" y="632481"/>
                      <a:pt x="569720" y="632481"/>
                    </a:cubicBezTo>
                    <a:lnTo>
                      <a:pt x="91845" y="632481"/>
                    </a:lnTo>
                    <a:cubicBezTo>
                      <a:pt x="67486" y="632481"/>
                      <a:pt x="44125" y="622804"/>
                      <a:pt x="26901" y="605580"/>
                    </a:cubicBezTo>
                    <a:cubicBezTo>
                      <a:pt x="9676" y="588356"/>
                      <a:pt x="0" y="564995"/>
                      <a:pt x="0" y="540636"/>
                    </a:cubicBezTo>
                    <a:lnTo>
                      <a:pt x="0" y="91845"/>
                    </a:lnTo>
                    <a:cubicBezTo>
                      <a:pt x="0" y="67486"/>
                      <a:pt x="9676" y="44125"/>
                      <a:pt x="26901" y="26901"/>
                    </a:cubicBezTo>
                    <a:cubicBezTo>
                      <a:pt x="44125" y="9676"/>
                      <a:pt x="67486" y="0"/>
                      <a:pt x="91845" y="0"/>
                    </a:cubicBezTo>
                    <a:close/>
                  </a:path>
                </a:pathLst>
              </a:custGeom>
              <a:solidFill>
                <a:srgbClr val="CFCFCF"/>
              </a:solidFill>
            </p:spPr>
            <p:txBody>
              <a:bodyPr/>
              <a:lstStyle/>
              <a:p>
                <a:endParaRPr lang="en-GB"/>
              </a:p>
            </p:txBody>
          </p:sp>
          <p:sp>
            <p:nvSpPr>
              <p:cNvPr id="132" name="TextBox 132"/>
              <p:cNvSpPr txBox="1"/>
              <p:nvPr/>
            </p:nvSpPr>
            <p:spPr>
              <a:xfrm>
                <a:off x="0" y="-38100"/>
                <a:ext cx="661564" cy="670581"/>
              </a:xfrm>
              <a:prstGeom prst="rect">
                <a:avLst/>
              </a:prstGeom>
            </p:spPr>
            <p:txBody>
              <a:bodyPr lIns="86942" tIns="86942" rIns="86942" bIns="86942" rtlCol="0" anchor="ctr"/>
              <a:lstStyle/>
              <a:p>
                <a:pPr algn="ctr">
                  <a:lnSpc>
                    <a:spcPts val="2659"/>
                  </a:lnSpc>
                </a:pPr>
                <a:endParaRPr/>
              </a:p>
            </p:txBody>
          </p:sp>
        </p:grpSp>
        <p:sp>
          <p:nvSpPr>
            <p:cNvPr id="133" name="Freeform 133"/>
            <p:cNvSpPr/>
            <p:nvPr/>
          </p:nvSpPr>
          <p:spPr>
            <a:xfrm>
              <a:off x="1106566" y="254149"/>
              <a:ext cx="1840744" cy="1840744"/>
            </a:xfrm>
            <a:custGeom>
              <a:avLst/>
              <a:gdLst/>
              <a:ahLst/>
              <a:cxnLst/>
              <a:rect l="l" t="t" r="r" b="b"/>
              <a:pathLst>
                <a:path w="1840744" h="1840744">
                  <a:moveTo>
                    <a:pt x="0" y="0"/>
                  </a:moveTo>
                  <a:lnTo>
                    <a:pt x="1840743" y="0"/>
                  </a:lnTo>
                  <a:lnTo>
                    <a:pt x="1840743" y="1840744"/>
                  </a:lnTo>
                  <a:lnTo>
                    <a:pt x="0" y="1840744"/>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GB"/>
            </a:p>
          </p:txBody>
        </p:sp>
        <p:grpSp>
          <p:nvGrpSpPr>
            <p:cNvPr id="134" name="Group 134"/>
            <p:cNvGrpSpPr/>
            <p:nvPr/>
          </p:nvGrpSpPr>
          <p:grpSpPr>
            <a:xfrm>
              <a:off x="938866" y="871382"/>
              <a:ext cx="131621" cy="131621"/>
              <a:chOff x="0" y="0"/>
              <a:chExt cx="251460" cy="251460"/>
            </a:xfrm>
          </p:grpSpPr>
          <p:sp>
            <p:nvSpPr>
              <p:cNvPr id="135" name="Freeform 135"/>
              <p:cNvSpPr/>
              <p:nvPr/>
            </p:nvSpPr>
            <p:spPr>
              <a:xfrm>
                <a:off x="50800" y="49915"/>
                <a:ext cx="149860" cy="150284"/>
              </a:xfrm>
              <a:custGeom>
                <a:avLst/>
                <a:gdLst/>
                <a:ahLst/>
                <a:cxnLst/>
                <a:rect l="l" t="t" r="r" b="b"/>
                <a:pathLst>
                  <a:path w="149860" h="150284">
                    <a:moveTo>
                      <a:pt x="149860" y="51685"/>
                    </a:moveTo>
                    <a:cubicBezTo>
                      <a:pt x="129540" y="131695"/>
                      <a:pt x="118110" y="138045"/>
                      <a:pt x="107950" y="143125"/>
                    </a:cubicBezTo>
                    <a:cubicBezTo>
                      <a:pt x="96520" y="148205"/>
                      <a:pt x="85090" y="152015"/>
                      <a:pt x="72390" y="149475"/>
                    </a:cubicBezTo>
                    <a:cubicBezTo>
                      <a:pt x="53340" y="146935"/>
                      <a:pt x="22860" y="127885"/>
                      <a:pt x="11430" y="112645"/>
                    </a:cubicBezTo>
                    <a:cubicBezTo>
                      <a:pt x="3810" y="102485"/>
                      <a:pt x="0" y="91055"/>
                      <a:pt x="0" y="78355"/>
                    </a:cubicBezTo>
                    <a:cubicBezTo>
                      <a:pt x="1270" y="60575"/>
                      <a:pt x="12700" y="26285"/>
                      <a:pt x="29210" y="13585"/>
                    </a:cubicBezTo>
                    <a:cubicBezTo>
                      <a:pt x="45720" y="885"/>
                      <a:pt x="81280" y="-1655"/>
                      <a:pt x="99060" y="885"/>
                    </a:cubicBezTo>
                    <a:cubicBezTo>
                      <a:pt x="111760" y="3425"/>
                      <a:pt x="130810" y="19935"/>
                      <a:pt x="130810" y="19935"/>
                    </a:cubicBezTo>
                  </a:path>
                </a:pathLst>
              </a:custGeom>
              <a:solidFill>
                <a:srgbClr val="CFCFCF"/>
              </a:solidFill>
              <a:ln cap="sq">
                <a:noFill/>
                <a:prstDash val="solid"/>
                <a:miter/>
              </a:ln>
            </p:spPr>
            <p:txBody>
              <a:bodyPr/>
              <a:lstStyle/>
              <a:p>
                <a:endParaRPr lang="en-GB"/>
              </a:p>
            </p:txBody>
          </p:sp>
        </p:grpSp>
        <p:grpSp>
          <p:nvGrpSpPr>
            <p:cNvPr id="136" name="Group 136"/>
            <p:cNvGrpSpPr/>
            <p:nvPr/>
          </p:nvGrpSpPr>
          <p:grpSpPr>
            <a:xfrm>
              <a:off x="1182830" y="1060837"/>
              <a:ext cx="193443" cy="184801"/>
              <a:chOff x="0" y="0"/>
              <a:chExt cx="369570" cy="353060"/>
            </a:xfrm>
          </p:grpSpPr>
          <p:sp>
            <p:nvSpPr>
              <p:cNvPr id="137" name="Freeform 137"/>
              <p:cNvSpPr/>
              <p:nvPr/>
            </p:nvSpPr>
            <p:spPr>
              <a:xfrm>
                <a:off x="50394" y="49816"/>
                <a:ext cx="268570" cy="253378"/>
              </a:xfrm>
              <a:custGeom>
                <a:avLst/>
                <a:gdLst/>
                <a:ahLst/>
                <a:cxnLst/>
                <a:rect l="l" t="t" r="r" b="b"/>
                <a:pathLst>
                  <a:path w="268570" h="253378">
                    <a:moveTo>
                      <a:pt x="242976" y="133064"/>
                    </a:moveTo>
                    <a:cubicBezTo>
                      <a:pt x="102006" y="247364"/>
                      <a:pt x="76606" y="253714"/>
                      <a:pt x="56286" y="251174"/>
                    </a:cubicBezTo>
                    <a:cubicBezTo>
                      <a:pt x="41046" y="247364"/>
                      <a:pt x="25806" y="235934"/>
                      <a:pt x="15646" y="224504"/>
                    </a:cubicBezTo>
                    <a:cubicBezTo>
                      <a:pt x="6756" y="211804"/>
                      <a:pt x="406" y="194024"/>
                      <a:pt x="406" y="177514"/>
                    </a:cubicBezTo>
                    <a:cubicBezTo>
                      <a:pt x="406" y="162274"/>
                      <a:pt x="5486" y="144494"/>
                      <a:pt x="14376" y="131794"/>
                    </a:cubicBezTo>
                    <a:cubicBezTo>
                      <a:pt x="24536" y="119094"/>
                      <a:pt x="38506" y="107664"/>
                      <a:pt x="55016" y="103854"/>
                    </a:cubicBezTo>
                    <a:cubicBezTo>
                      <a:pt x="74066" y="100044"/>
                      <a:pt x="108356" y="105124"/>
                      <a:pt x="124866" y="117824"/>
                    </a:cubicBezTo>
                    <a:cubicBezTo>
                      <a:pt x="140106" y="131794"/>
                      <a:pt x="154076" y="163544"/>
                      <a:pt x="151536" y="183864"/>
                    </a:cubicBezTo>
                    <a:cubicBezTo>
                      <a:pt x="150266" y="205454"/>
                      <a:pt x="128676" y="233394"/>
                      <a:pt x="112166" y="243554"/>
                    </a:cubicBezTo>
                    <a:cubicBezTo>
                      <a:pt x="99466" y="252444"/>
                      <a:pt x="80416" y="254984"/>
                      <a:pt x="65176" y="252444"/>
                    </a:cubicBezTo>
                    <a:cubicBezTo>
                      <a:pt x="49936" y="249904"/>
                      <a:pt x="32156" y="241014"/>
                      <a:pt x="21996" y="229584"/>
                    </a:cubicBezTo>
                    <a:cubicBezTo>
                      <a:pt x="10566" y="219424"/>
                      <a:pt x="2946" y="201644"/>
                      <a:pt x="406" y="186404"/>
                    </a:cubicBezTo>
                    <a:cubicBezTo>
                      <a:pt x="-864" y="171164"/>
                      <a:pt x="406" y="155924"/>
                      <a:pt x="10566" y="139414"/>
                    </a:cubicBezTo>
                    <a:cubicBezTo>
                      <a:pt x="29616" y="105124"/>
                      <a:pt x="103276" y="39084"/>
                      <a:pt x="142646" y="17494"/>
                    </a:cubicBezTo>
                    <a:cubicBezTo>
                      <a:pt x="166776" y="4794"/>
                      <a:pt x="190906" y="-2826"/>
                      <a:pt x="211226" y="984"/>
                    </a:cubicBezTo>
                    <a:cubicBezTo>
                      <a:pt x="227736" y="4794"/>
                      <a:pt x="245516" y="18764"/>
                      <a:pt x="255676" y="32734"/>
                    </a:cubicBezTo>
                    <a:cubicBezTo>
                      <a:pt x="264566" y="46704"/>
                      <a:pt x="269646" y="68294"/>
                      <a:pt x="268376" y="84804"/>
                    </a:cubicBezTo>
                    <a:cubicBezTo>
                      <a:pt x="265836" y="101314"/>
                      <a:pt x="242976" y="133064"/>
                      <a:pt x="242976" y="133064"/>
                    </a:cubicBezTo>
                  </a:path>
                </a:pathLst>
              </a:custGeom>
              <a:solidFill>
                <a:srgbClr val="CFCFCF"/>
              </a:solidFill>
              <a:ln cap="sq">
                <a:noFill/>
                <a:prstDash val="solid"/>
                <a:miter/>
              </a:ln>
            </p:spPr>
            <p:txBody>
              <a:bodyPr/>
              <a:lstStyle/>
              <a:p>
                <a:endParaRPr lang="en-GB"/>
              </a:p>
            </p:txBody>
          </p:sp>
        </p:grpSp>
        <p:grpSp>
          <p:nvGrpSpPr>
            <p:cNvPr id="138" name="Group 138"/>
            <p:cNvGrpSpPr/>
            <p:nvPr/>
          </p:nvGrpSpPr>
          <p:grpSpPr>
            <a:xfrm>
              <a:off x="1031931" y="1046212"/>
              <a:ext cx="315758" cy="284514"/>
              <a:chOff x="0" y="0"/>
              <a:chExt cx="603250" cy="543560"/>
            </a:xfrm>
          </p:grpSpPr>
          <p:sp>
            <p:nvSpPr>
              <p:cNvPr id="139" name="Freeform 139"/>
              <p:cNvSpPr/>
              <p:nvPr/>
            </p:nvSpPr>
            <p:spPr>
              <a:xfrm>
                <a:off x="50557" y="50357"/>
                <a:ext cx="502191" cy="441373"/>
              </a:xfrm>
              <a:custGeom>
                <a:avLst/>
                <a:gdLst/>
                <a:ahLst/>
                <a:cxnLst/>
                <a:rect l="l" t="t" r="r" b="b"/>
                <a:pathLst>
                  <a:path w="502191" h="441373">
                    <a:moveTo>
                      <a:pt x="341873" y="414463"/>
                    </a:moveTo>
                    <a:cubicBezTo>
                      <a:pt x="166613" y="439863"/>
                      <a:pt x="147563" y="432243"/>
                      <a:pt x="125973" y="423353"/>
                    </a:cubicBezTo>
                    <a:cubicBezTo>
                      <a:pt x="105653" y="414463"/>
                      <a:pt x="85333" y="401763"/>
                      <a:pt x="68823" y="386523"/>
                    </a:cubicBezTo>
                    <a:cubicBezTo>
                      <a:pt x="52313" y="371283"/>
                      <a:pt x="37073" y="352233"/>
                      <a:pt x="26913" y="331913"/>
                    </a:cubicBezTo>
                    <a:cubicBezTo>
                      <a:pt x="15483" y="311593"/>
                      <a:pt x="7863" y="290003"/>
                      <a:pt x="4053" y="267143"/>
                    </a:cubicBezTo>
                    <a:cubicBezTo>
                      <a:pt x="243" y="245553"/>
                      <a:pt x="-1027" y="221423"/>
                      <a:pt x="2783" y="198563"/>
                    </a:cubicBezTo>
                    <a:cubicBezTo>
                      <a:pt x="5323" y="176973"/>
                      <a:pt x="12943" y="152843"/>
                      <a:pt x="23103" y="133793"/>
                    </a:cubicBezTo>
                    <a:cubicBezTo>
                      <a:pt x="33263" y="113473"/>
                      <a:pt x="47233" y="94423"/>
                      <a:pt x="63743" y="77913"/>
                    </a:cubicBezTo>
                    <a:cubicBezTo>
                      <a:pt x="80253" y="62673"/>
                      <a:pt x="99303" y="48703"/>
                      <a:pt x="119623" y="38543"/>
                    </a:cubicBezTo>
                    <a:cubicBezTo>
                      <a:pt x="139943" y="28383"/>
                      <a:pt x="162803" y="22033"/>
                      <a:pt x="185663" y="19493"/>
                    </a:cubicBezTo>
                    <a:cubicBezTo>
                      <a:pt x="208523" y="15683"/>
                      <a:pt x="232653" y="16953"/>
                      <a:pt x="254243" y="22033"/>
                    </a:cubicBezTo>
                    <a:cubicBezTo>
                      <a:pt x="277103" y="25843"/>
                      <a:pt x="298693" y="34733"/>
                      <a:pt x="319013" y="46163"/>
                    </a:cubicBezTo>
                    <a:cubicBezTo>
                      <a:pt x="338063" y="57593"/>
                      <a:pt x="357113" y="72833"/>
                      <a:pt x="371083" y="89343"/>
                    </a:cubicBezTo>
                    <a:cubicBezTo>
                      <a:pt x="386323" y="105853"/>
                      <a:pt x="399023" y="127443"/>
                      <a:pt x="407913" y="147763"/>
                    </a:cubicBezTo>
                    <a:cubicBezTo>
                      <a:pt x="416803" y="168083"/>
                      <a:pt x="421883" y="192213"/>
                      <a:pt x="424423" y="213803"/>
                    </a:cubicBezTo>
                    <a:cubicBezTo>
                      <a:pt x="425693" y="236663"/>
                      <a:pt x="423153" y="260793"/>
                      <a:pt x="418073" y="282383"/>
                    </a:cubicBezTo>
                    <a:cubicBezTo>
                      <a:pt x="411723" y="303973"/>
                      <a:pt x="401563" y="326833"/>
                      <a:pt x="390133" y="345883"/>
                    </a:cubicBezTo>
                    <a:cubicBezTo>
                      <a:pt x="377433" y="364933"/>
                      <a:pt x="360923" y="382713"/>
                      <a:pt x="343143" y="396683"/>
                    </a:cubicBezTo>
                    <a:cubicBezTo>
                      <a:pt x="325363" y="410653"/>
                      <a:pt x="305043" y="422083"/>
                      <a:pt x="283453" y="429703"/>
                    </a:cubicBezTo>
                    <a:cubicBezTo>
                      <a:pt x="261863" y="437323"/>
                      <a:pt x="239003" y="441133"/>
                      <a:pt x="216143" y="441133"/>
                    </a:cubicBezTo>
                    <a:cubicBezTo>
                      <a:pt x="193283" y="442403"/>
                      <a:pt x="169153" y="438593"/>
                      <a:pt x="147563" y="430973"/>
                    </a:cubicBezTo>
                    <a:cubicBezTo>
                      <a:pt x="125973" y="424623"/>
                      <a:pt x="105653" y="413193"/>
                      <a:pt x="86603" y="400493"/>
                    </a:cubicBezTo>
                    <a:cubicBezTo>
                      <a:pt x="68823" y="386523"/>
                      <a:pt x="52313" y="370013"/>
                      <a:pt x="38343" y="350963"/>
                    </a:cubicBezTo>
                    <a:cubicBezTo>
                      <a:pt x="25643" y="333183"/>
                      <a:pt x="15483" y="311593"/>
                      <a:pt x="9133" y="290003"/>
                    </a:cubicBezTo>
                    <a:cubicBezTo>
                      <a:pt x="2783" y="268413"/>
                      <a:pt x="-1027" y="244283"/>
                      <a:pt x="243" y="221423"/>
                    </a:cubicBezTo>
                    <a:cubicBezTo>
                      <a:pt x="1513" y="198563"/>
                      <a:pt x="6593" y="175703"/>
                      <a:pt x="14213" y="154113"/>
                    </a:cubicBezTo>
                    <a:cubicBezTo>
                      <a:pt x="21833" y="133793"/>
                      <a:pt x="34533" y="112203"/>
                      <a:pt x="48503" y="94423"/>
                    </a:cubicBezTo>
                    <a:cubicBezTo>
                      <a:pt x="62473" y="77913"/>
                      <a:pt x="80253" y="61403"/>
                      <a:pt x="100573" y="49973"/>
                    </a:cubicBezTo>
                    <a:cubicBezTo>
                      <a:pt x="119623" y="37273"/>
                      <a:pt x="137403" y="30923"/>
                      <a:pt x="162803" y="23303"/>
                    </a:cubicBezTo>
                    <a:cubicBezTo>
                      <a:pt x="198363" y="13143"/>
                      <a:pt x="260593" y="443"/>
                      <a:pt x="294883" y="443"/>
                    </a:cubicBezTo>
                    <a:cubicBezTo>
                      <a:pt x="315203" y="-827"/>
                      <a:pt x="326633" y="443"/>
                      <a:pt x="344413" y="6793"/>
                    </a:cubicBezTo>
                    <a:cubicBezTo>
                      <a:pt x="371083" y="14413"/>
                      <a:pt x="409183" y="32193"/>
                      <a:pt x="433313" y="53783"/>
                    </a:cubicBezTo>
                    <a:cubicBezTo>
                      <a:pt x="457443" y="75373"/>
                      <a:pt x="479033" y="112203"/>
                      <a:pt x="490463" y="137603"/>
                    </a:cubicBezTo>
                    <a:cubicBezTo>
                      <a:pt x="498083" y="155383"/>
                      <a:pt x="500623" y="166813"/>
                      <a:pt x="501893" y="187133"/>
                    </a:cubicBezTo>
                    <a:cubicBezTo>
                      <a:pt x="503163" y="213803"/>
                      <a:pt x="500623" y="255713"/>
                      <a:pt x="489193" y="286193"/>
                    </a:cubicBezTo>
                    <a:cubicBezTo>
                      <a:pt x="476493" y="316673"/>
                      <a:pt x="456173" y="347153"/>
                      <a:pt x="430773" y="368743"/>
                    </a:cubicBezTo>
                    <a:cubicBezTo>
                      <a:pt x="406643" y="390333"/>
                      <a:pt x="341873" y="414463"/>
                      <a:pt x="341873" y="414463"/>
                    </a:cubicBezTo>
                  </a:path>
                </a:pathLst>
              </a:custGeom>
              <a:solidFill>
                <a:srgbClr val="CFCFCF"/>
              </a:solidFill>
              <a:ln cap="sq">
                <a:noFill/>
                <a:prstDash val="solid"/>
                <a:miter/>
              </a:ln>
            </p:spPr>
            <p:txBody>
              <a:bodyPr/>
              <a:lstStyle/>
              <a:p>
                <a:endParaRPr lang="en-GB"/>
              </a:p>
            </p:txBody>
          </p:sp>
        </p:grpSp>
        <p:grpSp>
          <p:nvGrpSpPr>
            <p:cNvPr id="140" name="Group 140"/>
            <p:cNvGrpSpPr/>
            <p:nvPr/>
          </p:nvGrpSpPr>
          <p:grpSpPr>
            <a:xfrm>
              <a:off x="1033260" y="825514"/>
              <a:ext cx="859525" cy="1113461"/>
              <a:chOff x="0" y="0"/>
              <a:chExt cx="1642110" cy="2127250"/>
            </a:xfrm>
          </p:grpSpPr>
          <p:sp>
            <p:nvSpPr>
              <p:cNvPr id="141" name="Freeform 141"/>
              <p:cNvSpPr/>
              <p:nvPr/>
            </p:nvSpPr>
            <p:spPr>
              <a:xfrm>
                <a:off x="47837" y="50358"/>
                <a:ext cx="1567418" cy="2065166"/>
              </a:xfrm>
              <a:custGeom>
                <a:avLst/>
                <a:gdLst/>
                <a:ahLst/>
                <a:cxnLst/>
                <a:rect l="l" t="t" r="r" b="b"/>
                <a:pathLst>
                  <a:path w="1567418" h="2065166">
                    <a:moveTo>
                      <a:pt x="366183" y="333182"/>
                    </a:moveTo>
                    <a:cubicBezTo>
                      <a:pt x="499533" y="451292"/>
                      <a:pt x="580813" y="460182"/>
                      <a:pt x="646853" y="497012"/>
                    </a:cubicBezTo>
                    <a:cubicBezTo>
                      <a:pt x="721783" y="541462"/>
                      <a:pt x="825923" y="601152"/>
                      <a:pt x="871643" y="676082"/>
                    </a:cubicBezTo>
                    <a:cubicBezTo>
                      <a:pt x="916093" y="745932"/>
                      <a:pt x="912283" y="842452"/>
                      <a:pt x="924983" y="925002"/>
                    </a:cubicBezTo>
                    <a:cubicBezTo>
                      <a:pt x="938953" y="1005012"/>
                      <a:pt x="961813" y="1082482"/>
                      <a:pt x="952923" y="1163762"/>
                    </a:cubicBezTo>
                    <a:cubicBezTo>
                      <a:pt x="941493" y="1255202"/>
                      <a:pt x="913553" y="1377122"/>
                      <a:pt x="850053" y="1445702"/>
                    </a:cubicBezTo>
                    <a:cubicBezTo>
                      <a:pt x="782743" y="1515552"/>
                      <a:pt x="620183" y="1534602"/>
                      <a:pt x="549063" y="1572702"/>
                    </a:cubicBezTo>
                    <a:cubicBezTo>
                      <a:pt x="507153" y="1595562"/>
                      <a:pt x="483023" y="1624772"/>
                      <a:pt x="455083" y="1637472"/>
                    </a:cubicBezTo>
                    <a:cubicBezTo>
                      <a:pt x="434763" y="1646362"/>
                      <a:pt x="420793" y="1648902"/>
                      <a:pt x="399203" y="1650172"/>
                    </a:cubicBezTo>
                    <a:cubicBezTo>
                      <a:pt x="368723" y="1652712"/>
                      <a:pt x="320463" y="1648902"/>
                      <a:pt x="286173" y="1636202"/>
                    </a:cubicBezTo>
                    <a:cubicBezTo>
                      <a:pt x="251883" y="1622232"/>
                      <a:pt x="217593" y="1598102"/>
                      <a:pt x="193463" y="1570162"/>
                    </a:cubicBezTo>
                    <a:cubicBezTo>
                      <a:pt x="169333" y="1543492"/>
                      <a:pt x="150283" y="1499042"/>
                      <a:pt x="141393" y="1469832"/>
                    </a:cubicBezTo>
                    <a:cubicBezTo>
                      <a:pt x="135043" y="1448242"/>
                      <a:pt x="133773" y="1431732"/>
                      <a:pt x="135043" y="1412682"/>
                    </a:cubicBezTo>
                    <a:cubicBezTo>
                      <a:pt x="135043" y="1393632"/>
                      <a:pt x="135043" y="1377122"/>
                      <a:pt x="141393" y="1355532"/>
                    </a:cubicBezTo>
                    <a:cubicBezTo>
                      <a:pt x="151553" y="1326322"/>
                      <a:pt x="162983" y="1281872"/>
                      <a:pt x="196003" y="1255202"/>
                    </a:cubicBezTo>
                    <a:cubicBezTo>
                      <a:pt x="242993" y="1215832"/>
                      <a:pt x="348403" y="1199322"/>
                      <a:pt x="430953" y="1182812"/>
                    </a:cubicBezTo>
                    <a:cubicBezTo>
                      <a:pt x="518583" y="1165032"/>
                      <a:pt x="623993" y="1181542"/>
                      <a:pt x="707813" y="1157412"/>
                    </a:cubicBezTo>
                    <a:cubicBezTo>
                      <a:pt x="786553" y="1133282"/>
                      <a:pt x="850053" y="1072322"/>
                      <a:pt x="922443" y="1044382"/>
                    </a:cubicBezTo>
                    <a:cubicBezTo>
                      <a:pt x="992293" y="1017712"/>
                      <a:pt x="1051983" y="987232"/>
                      <a:pt x="1131993" y="991042"/>
                    </a:cubicBezTo>
                    <a:cubicBezTo>
                      <a:pt x="1247563" y="996122"/>
                      <a:pt x="1483783" y="1048192"/>
                      <a:pt x="1542203" y="1134552"/>
                    </a:cubicBezTo>
                    <a:cubicBezTo>
                      <a:pt x="1589193" y="1205672"/>
                      <a:pt x="1562523" y="1344102"/>
                      <a:pt x="1526963" y="1422842"/>
                    </a:cubicBezTo>
                    <a:cubicBezTo>
                      <a:pt x="1495213" y="1496502"/>
                      <a:pt x="1403773" y="1604452"/>
                      <a:pt x="1354243" y="1598102"/>
                    </a:cubicBezTo>
                    <a:cubicBezTo>
                      <a:pt x="1302173" y="1591752"/>
                      <a:pt x="1210733" y="1393632"/>
                      <a:pt x="1223433" y="1382202"/>
                    </a:cubicBezTo>
                    <a:cubicBezTo>
                      <a:pt x="1237403" y="1369502"/>
                      <a:pt x="1417743" y="1471102"/>
                      <a:pt x="1446953" y="1543492"/>
                    </a:cubicBezTo>
                    <a:cubicBezTo>
                      <a:pt x="1477433" y="1614612"/>
                      <a:pt x="1435523" y="1728912"/>
                      <a:pt x="1403773" y="1810192"/>
                    </a:cubicBezTo>
                    <a:cubicBezTo>
                      <a:pt x="1374563" y="1888932"/>
                      <a:pt x="1341543" y="1985452"/>
                      <a:pt x="1266613" y="2026092"/>
                    </a:cubicBezTo>
                    <a:cubicBezTo>
                      <a:pt x="1171363" y="2078162"/>
                      <a:pt x="905933" y="2080702"/>
                      <a:pt x="833543" y="2018472"/>
                    </a:cubicBezTo>
                    <a:cubicBezTo>
                      <a:pt x="781473" y="1974022"/>
                      <a:pt x="815763" y="1878772"/>
                      <a:pt x="791633" y="1789872"/>
                    </a:cubicBezTo>
                    <a:cubicBezTo>
                      <a:pt x="756073" y="1656522"/>
                      <a:pt x="654473" y="1441892"/>
                      <a:pt x="622723" y="1304732"/>
                    </a:cubicBezTo>
                    <a:cubicBezTo>
                      <a:pt x="598593" y="1205672"/>
                      <a:pt x="597323" y="1144712"/>
                      <a:pt x="588433" y="1044382"/>
                    </a:cubicBezTo>
                    <a:cubicBezTo>
                      <a:pt x="574463" y="911032"/>
                      <a:pt x="573193" y="712912"/>
                      <a:pt x="559223" y="573212"/>
                    </a:cubicBezTo>
                    <a:cubicBezTo>
                      <a:pt x="547793" y="461452"/>
                      <a:pt x="516043" y="348422"/>
                      <a:pt x="514773" y="270952"/>
                    </a:cubicBezTo>
                    <a:cubicBezTo>
                      <a:pt x="514773" y="222692"/>
                      <a:pt x="522393" y="184592"/>
                      <a:pt x="532553" y="154112"/>
                    </a:cubicBezTo>
                    <a:cubicBezTo>
                      <a:pt x="538903" y="132522"/>
                      <a:pt x="549063" y="118552"/>
                      <a:pt x="560493" y="102042"/>
                    </a:cubicBezTo>
                    <a:cubicBezTo>
                      <a:pt x="571923" y="86802"/>
                      <a:pt x="583353" y="72832"/>
                      <a:pt x="601133" y="58862"/>
                    </a:cubicBezTo>
                    <a:cubicBezTo>
                      <a:pt x="626533" y="39812"/>
                      <a:pt x="676063" y="15682"/>
                      <a:pt x="706543" y="6792"/>
                    </a:cubicBezTo>
                    <a:cubicBezTo>
                      <a:pt x="729403" y="442"/>
                      <a:pt x="743373" y="-828"/>
                      <a:pt x="766233" y="442"/>
                    </a:cubicBezTo>
                    <a:cubicBezTo>
                      <a:pt x="797983" y="2982"/>
                      <a:pt x="851323" y="16952"/>
                      <a:pt x="880533" y="30922"/>
                    </a:cubicBezTo>
                    <a:cubicBezTo>
                      <a:pt x="900853" y="41082"/>
                      <a:pt x="912283" y="49972"/>
                      <a:pt x="927523" y="66482"/>
                    </a:cubicBezTo>
                    <a:cubicBezTo>
                      <a:pt x="950383" y="89342"/>
                      <a:pt x="979593" y="119822"/>
                      <a:pt x="992293" y="164272"/>
                    </a:cubicBezTo>
                    <a:cubicBezTo>
                      <a:pt x="1015153" y="241742"/>
                      <a:pt x="999913" y="429702"/>
                      <a:pt x="991023" y="503362"/>
                    </a:cubicBezTo>
                    <a:cubicBezTo>
                      <a:pt x="985943" y="537652"/>
                      <a:pt x="980863" y="556702"/>
                      <a:pt x="970703" y="579562"/>
                    </a:cubicBezTo>
                    <a:cubicBezTo>
                      <a:pt x="959273" y="603692"/>
                      <a:pt x="944033" y="627822"/>
                      <a:pt x="926253" y="646872"/>
                    </a:cubicBezTo>
                    <a:cubicBezTo>
                      <a:pt x="908473" y="665922"/>
                      <a:pt x="885613" y="683702"/>
                      <a:pt x="862753" y="696402"/>
                    </a:cubicBezTo>
                    <a:cubicBezTo>
                      <a:pt x="839893" y="707832"/>
                      <a:pt x="813223" y="717992"/>
                      <a:pt x="787823" y="721802"/>
                    </a:cubicBezTo>
                    <a:cubicBezTo>
                      <a:pt x="761153" y="726882"/>
                      <a:pt x="733213" y="726882"/>
                      <a:pt x="707813" y="723072"/>
                    </a:cubicBezTo>
                    <a:cubicBezTo>
                      <a:pt x="681143" y="719262"/>
                      <a:pt x="654473" y="710372"/>
                      <a:pt x="631613" y="698942"/>
                    </a:cubicBezTo>
                    <a:cubicBezTo>
                      <a:pt x="607483" y="686242"/>
                      <a:pt x="585893" y="669732"/>
                      <a:pt x="566843" y="650682"/>
                    </a:cubicBezTo>
                    <a:cubicBezTo>
                      <a:pt x="549063" y="631632"/>
                      <a:pt x="532553" y="608772"/>
                      <a:pt x="521123" y="584642"/>
                    </a:cubicBezTo>
                    <a:cubicBezTo>
                      <a:pt x="509693" y="561782"/>
                      <a:pt x="502073" y="533842"/>
                      <a:pt x="499533" y="508442"/>
                    </a:cubicBezTo>
                    <a:cubicBezTo>
                      <a:pt x="495723" y="481772"/>
                      <a:pt x="496993" y="453832"/>
                      <a:pt x="503343" y="428432"/>
                    </a:cubicBezTo>
                    <a:cubicBezTo>
                      <a:pt x="508423" y="403032"/>
                      <a:pt x="518583" y="376362"/>
                      <a:pt x="531283" y="353502"/>
                    </a:cubicBezTo>
                    <a:cubicBezTo>
                      <a:pt x="545253" y="330642"/>
                      <a:pt x="563033" y="309052"/>
                      <a:pt x="582083" y="292542"/>
                    </a:cubicBezTo>
                    <a:cubicBezTo>
                      <a:pt x="602403" y="274762"/>
                      <a:pt x="626533" y="260792"/>
                      <a:pt x="650663" y="250632"/>
                    </a:cubicBezTo>
                    <a:cubicBezTo>
                      <a:pt x="674793" y="240472"/>
                      <a:pt x="702733" y="234122"/>
                      <a:pt x="728133" y="231582"/>
                    </a:cubicBezTo>
                    <a:cubicBezTo>
                      <a:pt x="754803" y="230312"/>
                      <a:pt x="782743" y="232852"/>
                      <a:pt x="808143" y="240472"/>
                    </a:cubicBezTo>
                    <a:cubicBezTo>
                      <a:pt x="833543" y="246822"/>
                      <a:pt x="858943" y="258252"/>
                      <a:pt x="880533" y="272222"/>
                    </a:cubicBezTo>
                    <a:cubicBezTo>
                      <a:pt x="903393" y="287462"/>
                      <a:pt x="923713" y="306512"/>
                      <a:pt x="940223" y="326832"/>
                    </a:cubicBezTo>
                    <a:cubicBezTo>
                      <a:pt x="955463" y="348422"/>
                      <a:pt x="969433" y="372552"/>
                      <a:pt x="978323" y="396682"/>
                    </a:cubicBezTo>
                    <a:cubicBezTo>
                      <a:pt x="987213" y="422082"/>
                      <a:pt x="991023" y="450022"/>
                      <a:pt x="992293" y="476692"/>
                    </a:cubicBezTo>
                    <a:cubicBezTo>
                      <a:pt x="992293" y="502092"/>
                      <a:pt x="988483" y="530032"/>
                      <a:pt x="979593" y="555432"/>
                    </a:cubicBezTo>
                    <a:cubicBezTo>
                      <a:pt x="971973" y="579562"/>
                      <a:pt x="959273" y="604962"/>
                      <a:pt x="942763" y="626552"/>
                    </a:cubicBezTo>
                    <a:cubicBezTo>
                      <a:pt x="927523" y="646872"/>
                      <a:pt x="907203" y="667192"/>
                      <a:pt x="885613" y="682432"/>
                    </a:cubicBezTo>
                    <a:cubicBezTo>
                      <a:pt x="864023" y="696402"/>
                      <a:pt x="838623" y="709102"/>
                      <a:pt x="813223" y="716722"/>
                    </a:cubicBezTo>
                    <a:cubicBezTo>
                      <a:pt x="787823" y="723072"/>
                      <a:pt x="759883" y="726882"/>
                      <a:pt x="734483" y="725612"/>
                    </a:cubicBezTo>
                    <a:cubicBezTo>
                      <a:pt x="707813" y="724342"/>
                      <a:pt x="679873" y="719262"/>
                      <a:pt x="655743" y="709102"/>
                    </a:cubicBezTo>
                    <a:cubicBezTo>
                      <a:pt x="631613" y="700212"/>
                      <a:pt x="607483" y="686242"/>
                      <a:pt x="587163" y="668462"/>
                    </a:cubicBezTo>
                    <a:cubicBezTo>
                      <a:pt x="566843" y="651952"/>
                      <a:pt x="547793" y="630362"/>
                      <a:pt x="533823" y="608772"/>
                    </a:cubicBezTo>
                    <a:cubicBezTo>
                      <a:pt x="521123" y="585912"/>
                      <a:pt x="509693" y="560512"/>
                      <a:pt x="503343" y="535112"/>
                    </a:cubicBezTo>
                    <a:cubicBezTo>
                      <a:pt x="498263" y="508442"/>
                      <a:pt x="495723" y="484312"/>
                      <a:pt x="498263" y="455102"/>
                    </a:cubicBezTo>
                    <a:cubicBezTo>
                      <a:pt x="502073" y="417002"/>
                      <a:pt x="524933" y="370012"/>
                      <a:pt x="528743" y="329372"/>
                    </a:cubicBezTo>
                    <a:cubicBezTo>
                      <a:pt x="531283" y="290002"/>
                      <a:pt x="510963" y="249362"/>
                      <a:pt x="517313" y="211262"/>
                    </a:cubicBezTo>
                    <a:cubicBezTo>
                      <a:pt x="522393" y="174432"/>
                      <a:pt x="543983" y="129982"/>
                      <a:pt x="560493" y="102042"/>
                    </a:cubicBezTo>
                    <a:cubicBezTo>
                      <a:pt x="573193" y="82992"/>
                      <a:pt x="583353" y="72832"/>
                      <a:pt x="601133" y="58862"/>
                    </a:cubicBezTo>
                    <a:cubicBezTo>
                      <a:pt x="626533" y="39812"/>
                      <a:pt x="669713" y="14412"/>
                      <a:pt x="706543" y="6792"/>
                    </a:cubicBezTo>
                    <a:cubicBezTo>
                      <a:pt x="744643" y="-2098"/>
                      <a:pt x="787823" y="-828"/>
                      <a:pt x="824653" y="9332"/>
                    </a:cubicBezTo>
                    <a:cubicBezTo>
                      <a:pt x="861483" y="19492"/>
                      <a:pt x="903393" y="46162"/>
                      <a:pt x="927523" y="66482"/>
                    </a:cubicBezTo>
                    <a:cubicBezTo>
                      <a:pt x="945303" y="80452"/>
                      <a:pt x="955463" y="95692"/>
                      <a:pt x="966893" y="110932"/>
                    </a:cubicBezTo>
                    <a:cubicBezTo>
                      <a:pt x="977053" y="127442"/>
                      <a:pt x="994833" y="163002"/>
                      <a:pt x="992293" y="164272"/>
                    </a:cubicBezTo>
                    <a:cubicBezTo>
                      <a:pt x="989753" y="166812"/>
                      <a:pt x="949113" y="108392"/>
                      <a:pt x="944033" y="112202"/>
                    </a:cubicBezTo>
                    <a:cubicBezTo>
                      <a:pt x="932603" y="118552"/>
                      <a:pt x="1007533" y="256982"/>
                      <a:pt x="1029123" y="366202"/>
                    </a:cubicBezTo>
                    <a:cubicBezTo>
                      <a:pt x="1068493" y="552892"/>
                      <a:pt x="1055793" y="963102"/>
                      <a:pt x="1093893" y="1138362"/>
                    </a:cubicBezTo>
                    <a:cubicBezTo>
                      <a:pt x="1112943" y="1233612"/>
                      <a:pt x="1138343" y="1280602"/>
                      <a:pt x="1167553" y="1350452"/>
                    </a:cubicBezTo>
                    <a:cubicBezTo>
                      <a:pt x="1196763" y="1422842"/>
                      <a:pt x="1255183" y="1490152"/>
                      <a:pt x="1270423" y="1563812"/>
                    </a:cubicBezTo>
                    <a:cubicBezTo>
                      <a:pt x="1284393" y="1634932"/>
                      <a:pt x="1303443" y="1741612"/>
                      <a:pt x="1258993" y="1783522"/>
                    </a:cubicBezTo>
                    <a:cubicBezTo>
                      <a:pt x="1199303" y="1840672"/>
                      <a:pt x="888153" y="1835592"/>
                      <a:pt x="861483" y="1787332"/>
                    </a:cubicBezTo>
                    <a:cubicBezTo>
                      <a:pt x="839893" y="1747962"/>
                      <a:pt x="971973" y="1571432"/>
                      <a:pt x="992293" y="1577782"/>
                    </a:cubicBezTo>
                    <a:cubicBezTo>
                      <a:pt x="1010073" y="1584132"/>
                      <a:pt x="1006263" y="1786062"/>
                      <a:pt x="983403" y="1793682"/>
                    </a:cubicBezTo>
                    <a:cubicBezTo>
                      <a:pt x="959273" y="1801302"/>
                      <a:pt x="870373" y="1690812"/>
                      <a:pt x="851323" y="1623502"/>
                    </a:cubicBezTo>
                    <a:cubicBezTo>
                      <a:pt x="829733" y="1544762"/>
                      <a:pt x="837353" y="1408872"/>
                      <a:pt x="884343" y="1342832"/>
                    </a:cubicBezTo>
                    <a:cubicBezTo>
                      <a:pt x="930063" y="1279332"/>
                      <a:pt x="1057063" y="1212022"/>
                      <a:pt x="1120563" y="1229802"/>
                    </a:cubicBezTo>
                    <a:cubicBezTo>
                      <a:pt x="1184063" y="1248852"/>
                      <a:pt x="1283123" y="1416492"/>
                      <a:pt x="1262803" y="1464752"/>
                    </a:cubicBezTo>
                    <a:cubicBezTo>
                      <a:pt x="1245023" y="1510472"/>
                      <a:pt x="1107863" y="1497772"/>
                      <a:pt x="1031663" y="1523172"/>
                    </a:cubicBezTo>
                    <a:cubicBezTo>
                      <a:pt x="951653" y="1549842"/>
                      <a:pt x="876723" y="1615882"/>
                      <a:pt x="795443" y="1624772"/>
                    </a:cubicBezTo>
                    <a:cubicBezTo>
                      <a:pt x="715433" y="1632392"/>
                      <a:pt x="610023" y="1561272"/>
                      <a:pt x="549063" y="1572702"/>
                    </a:cubicBezTo>
                    <a:cubicBezTo>
                      <a:pt x="508423" y="1581592"/>
                      <a:pt x="489373" y="1624772"/>
                      <a:pt x="455083" y="1637472"/>
                    </a:cubicBezTo>
                    <a:cubicBezTo>
                      <a:pt x="420793" y="1650172"/>
                      <a:pt x="372533" y="1652712"/>
                      <a:pt x="342053" y="1650172"/>
                    </a:cubicBezTo>
                    <a:cubicBezTo>
                      <a:pt x="320463" y="1648902"/>
                      <a:pt x="306493" y="1645092"/>
                      <a:pt x="286173" y="1636202"/>
                    </a:cubicBezTo>
                    <a:cubicBezTo>
                      <a:pt x="258233" y="1623502"/>
                      <a:pt x="217593" y="1598102"/>
                      <a:pt x="193463" y="1570162"/>
                    </a:cubicBezTo>
                    <a:cubicBezTo>
                      <a:pt x="169333" y="1543492"/>
                      <a:pt x="149013" y="1505392"/>
                      <a:pt x="141393" y="1469832"/>
                    </a:cubicBezTo>
                    <a:cubicBezTo>
                      <a:pt x="132503" y="1434272"/>
                      <a:pt x="136313" y="1386012"/>
                      <a:pt x="141393" y="1355532"/>
                    </a:cubicBezTo>
                    <a:cubicBezTo>
                      <a:pt x="146473" y="1333942"/>
                      <a:pt x="150283" y="1322512"/>
                      <a:pt x="162983" y="1302192"/>
                    </a:cubicBezTo>
                    <a:cubicBezTo>
                      <a:pt x="184573" y="1266632"/>
                      <a:pt x="229023" y="1204402"/>
                      <a:pt x="278553" y="1171382"/>
                    </a:cubicBezTo>
                    <a:cubicBezTo>
                      <a:pt x="334433" y="1135822"/>
                      <a:pt x="430953" y="1147252"/>
                      <a:pt x="483023" y="1105342"/>
                    </a:cubicBezTo>
                    <a:cubicBezTo>
                      <a:pt x="535093" y="1063432"/>
                      <a:pt x="607483" y="968182"/>
                      <a:pt x="590973" y="923732"/>
                    </a:cubicBezTo>
                    <a:cubicBezTo>
                      <a:pt x="573193" y="874202"/>
                      <a:pt x="416983" y="874202"/>
                      <a:pt x="339513" y="838642"/>
                    </a:cubicBezTo>
                    <a:cubicBezTo>
                      <a:pt x="268393" y="805622"/>
                      <a:pt x="196003" y="763712"/>
                      <a:pt x="141393" y="719262"/>
                    </a:cubicBezTo>
                    <a:cubicBezTo>
                      <a:pt x="95673" y="679892"/>
                      <a:pt x="49953" y="624012"/>
                      <a:pt x="28363" y="590992"/>
                    </a:cubicBezTo>
                    <a:cubicBezTo>
                      <a:pt x="15663" y="571942"/>
                      <a:pt x="11853" y="563052"/>
                      <a:pt x="6773" y="544002"/>
                    </a:cubicBezTo>
                    <a:cubicBezTo>
                      <a:pt x="1693" y="516062"/>
                      <a:pt x="-3387" y="474152"/>
                      <a:pt x="2963" y="441132"/>
                    </a:cubicBezTo>
                    <a:cubicBezTo>
                      <a:pt x="9313" y="409382"/>
                      <a:pt x="29633" y="371282"/>
                      <a:pt x="46143" y="348422"/>
                    </a:cubicBezTo>
                    <a:cubicBezTo>
                      <a:pt x="57573" y="331912"/>
                      <a:pt x="66463" y="323022"/>
                      <a:pt x="82973" y="312862"/>
                    </a:cubicBezTo>
                    <a:cubicBezTo>
                      <a:pt x="105833" y="296352"/>
                      <a:pt x="143933" y="277302"/>
                      <a:pt x="176953" y="272222"/>
                    </a:cubicBezTo>
                    <a:cubicBezTo>
                      <a:pt x="209973" y="265872"/>
                      <a:pt x="246803" y="268412"/>
                      <a:pt x="278553" y="278572"/>
                    </a:cubicBezTo>
                    <a:cubicBezTo>
                      <a:pt x="310303" y="290002"/>
                      <a:pt x="366183" y="333182"/>
                      <a:pt x="366183" y="333182"/>
                    </a:cubicBezTo>
                  </a:path>
                </a:pathLst>
              </a:custGeom>
              <a:solidFill>
                <a:srgbClr val="CFCFCF"/>
              </a:solidFill>
              <a:ln cap="sq">
                <a:noFill/>
                <a:prstDash val="solid"/>
                <a:miter/>
              </a:ln>
            </p:spPr>
            <p:txBody>
              <a:bodyPr/>
              <a:lstStyle/>
              <a:p>
                <a:endParaRPr lang="en-GB"/>
              </a:p>
            </p:txBody>
          </p:sp>
        </p:grpSp>
        <p:grpSp>
          <p:nvGrpSpPr>
            <p:cNvPr id="142" name="Group 142"/>
            <p:cNvGrpSpPr/>
            <p:nvPr/>
          </p:nvGrpSpPr>
          <p:grpSpPr>
            <a:xfrm>
              <a:off x="1158234" y="646031"/>
              <a:ext cx="426771" cy="381568"/>
              <a:chOff x="0" y="0"/>
              <a:chExt cx="815340" cy="728980"/>
            </a:xfrm>
          </p:grpSpPr>
          <p:sp>
            <p:nvSpPr>
              <p:cNvPr id="143" name="Freeform 143"/>
              <p:cNvSpPr/>
              <p:nvPr/>
            </p:nvSpPr>
            <p:spPr>
              <a:xfrm>
                <a:off x="50342" y="50557"/>
                <a:ext cx="714774" cy="627623"/>
              </a:xfrm>
              <a:custGeom>
                <a:avLst/>
                <a:gdLst/>
                <a:ahLst/>
                <a:cxnLst/>
                <a:rect l="l" t="t" r="r" b="b"/>
                <a:pathLst>
                  <a:path w="714774" h="627623">
                    <a:moveTo>
                      <a:pt x="414478" y="608573"/>
                    </a:moveTo>
                    <a:cubicBezTo>
                      <a:pt x="284938" y="541263"/>
                      <a:pt x="79198" y="397753"/>
                      <a:pt x="33478" y="336793"/>
                    </a:cubicBezTo>
                    <a:cubicBezTo>
                      <a:pt x="13158" y="311393"/>
                      <a:pt x="10618" y="293613"/>
                      <a:pt x="5538" y="270753"/>
                    </a:cubicBezTo>
                    <a:cubicBezTo>
                      <a:pt x="458" y="247893"/>
                      <a:pt x="-812" y="223763"/>
                      <a:pt x="458" y="199633"/>
                    </a:cubicBezTo>
                    <a:cubicBezTo>
                      <a:pt x="2998" y="176773"/>
                      <a:pt x="9348" y="152643"/>
                      <a:pt x="18238" y="131053"/>
                    </a:cubicBezTo>
                    <a:cubicBezTo>
                      <a:pt x="28398" y="109463"/>
                      <a:pt x="42368" y="89143"/>
                      <a:pt x="57608" y="71363"/>
                    </a:cubicBezTo>
                    <a:cubicBezTo>
                      <a:pt x="74118" y="53583"/>
                      <a:pt x="93168" y="38343"/>
                      <a:pt x="113488" y="26913"/>
                    </a:cubicBezTo>
                    <a:cubicBezTo>
                      <a:pt x="135078" y="15483"/>
                      <a:pt x="157938" y="7863"/>
                      <a:pt x="180798" y="4053"/>
                    </a:cubicBezTo>
                    <a:cubicBezTo>
                      <a:pt x="203658" y="-1027"/>
                      <a:pt x="229058" y="-1027"/>
                      <a:pt x="251918" y="2783"/>
                    </a:cubicBezTo>
                    <a:cubicBezTo>
                      <a:pt x="276048" y="6593"/>
                      <a:pt x="298908" y="14213"/>
                      <a:pt x="320498" y="24373"/>
                    </a:cubicBezTo>
                    <a:cubicBezTo>
                      <a:pt x="340818" y="34533"/>
                      <a:pt x="361138" y="49773"/>
                      <a:pt x="377648" y="66283"/>
                    </a:cubicBezTo>
                    <a:cubicBezTo>
                      <a:pt x="394158" y="82793"/>
                      <a:pt x="408128" y="104383"/>
                      <a:pt x="418288" y="124703"/>
                    </a:cubicBezTo>
                    <a:cubicBezTo>
                      <a:pt x="428448" y="146293"/>
                      <a:pt x="436068" y="170423"/>
                      <a:pt x="438608" y="193283"/>
                    </a:cubicBezTo>
                    <a:cubicBezTo>
                      <a:pt x="441148" y="216143"/>
                      <a:pt x="441148" y="241543"/>
                      <a:pt x="436068" y="264403"/>
                    </a:cubicBezTo>
                    <a:cubicBezTo>
                      <a:pt x="430988" y="287263"/>
                      <a:pt x="422098" y="311393"/>
                      <a:pt x="410668" y="331713"/>
                    </a:cubicBezTo>
                    <a:cubicBezTo>
                      <a:pt x="399238" y="352033"/>
                      <a:pt x="382728" y="371083"/>
                      <a:pt x="364948" y="386323"/>
                    </a:cubicBezTo>
                    <a:cubicBezTo>
                      <a:pt x="347168" y="401563"/>
                      <a:pt x="326848" y="414263"/>
                      <a:pt x="305258" y="424423"/>
                    </a:cubicBezTo>
                    <a:cubicBezTo>
                      <a:pt x="282398" y="433313"/>
                      <a:pt x="258268" y="438393"/>
                      <a:pt x="235408" y="439663"/>
                    </a:cubicBezTo>
                    <a:cubicBezTo>
                      <a:pt x="211278" y="442203"/>
                      <a:pt x="187148" y="439663"/>
                      <a:pt x="164288" y="433313"/>
                    </a:cubicBezTo>
                    <a:cubicBezTo>
                      <a:pt x="141428" y="428233"/>
                      <a:pt x="118568" y="418073"/>
                      <a:pt x="99518" y="404103"/>
                    </a:cubicBezTo>
                    <a:cubicBezTo>
                      <a:pt x="79198" y="391403"/>
                      <a:pt x="61418" y="374893"/>
                      <a:pt x="46178" y="355843"/>
                    </a:cubicBezTo>
                    <a:cubicBezTo>
                      <a:pt x="32208" y="338063"/>
                      <a:pt x="20778" y="316473"/>
                      <a:pt x="11888" y="293613"/>
                    </a:cubicBezTo>
                    <a:cubicBezTo>
                      <a:pt x="4268" y="272023"/>
                      <a:pt x="458" y="246623"/>
                      <a:pt x="458" y="223763"/>
                    </a:cubicBezTo>
                    <a:cubicBezTo>
                      <a:pt x="-812" y="199633"/>
                      <a:pt x="2998" y="175503"/>
                      <a:pt x="10618" y="152643"/>
                    </a:cubicBezTo>
                    <a:cubicBezTo>
                      <a:pt x="16968" y="131053"/>
                      <a:pt x="28398" y="108193"/>
                      <a:pt x="42368" y="89143"/>
                    </a:cubicBezTo>
                    <a:cubicBezTo>
                      <a:pt x="56338" y="71363"/>
                      <a:pt x="74118" y="53583"/>
                      <a:pt x="93168" y="39613"/>
                    </a:cubicBezTo>
                    <a:cubicBezTo>
                      <a:pt x="113488" y="26913"/>
                      <a:pt x="135078" y="15483"/>
                      <a:pt x="157938" y="9133"/>
                    </a:cubicBezTo>
                    <a:cubicBezTo>
                      <a:pt x="180798" y="2783"/>
                      <a:pt x="204928" y="-1027"/>
                      <a:pt x="229058" y="243"/>
                    </a:cubicBezTo>
                    <a:cubicBezTo>
                      <a:pt x="251918" y="1513"/>
                      <a:pt x="276048" y="6593"/>
                      <a:pt x="298908" y="14213"/>
                    </a:cubicBezTo>
                    <a:cubicBezTo>
                      <a:pt x="320498" y="23103"/>
                      <a:pt x="342088" y="35803"/>
                      <a:pt x="359868" y="51043"/>
                    </a:cubicBezTo>
                    <a:cubicBezTo>
                      <a:pt x="378918" y="65013"/>
                      <a:pt x="383998" y="84063"/>
                      <a:pt x="406858" y="104383"/>
                    </a:cubicBezTo>
                    <a:cubicBezTo>
                      <a:pt x="452578" y="143753"/>
                      <a:pt x="593548" y="216143"/>
                      <a:pt x="636728" y="250433"/>
                    </a:cubicBezTo>
                    <a:cubicBezTo>
                      <a:pt x="654508" y="265673"/>
                      <a:pt x="660858" y="270753"/>
                      <a:pt x="672288" y="287263"/>
                    </a:cubicBezTo>
                    <a:cubicBezTo>
                      <a:pt x="687528" y="310123"/>
                      <a:pt x="706578" y="346953"/>
                      <a:pt x="712928" y="379973"/>
                    </a:cubicBezTo>
                    <a:cubicBezTo>
                      <a:pt x="718008" y="411723"/>
                      <a:pt x="711658" y="454903"/>
                      <a:pt x="705308" y="481573"/>
                    </a:cubicBezTo>
                    <a:cubicBezTo>
                      <a:pt x="700228" y="500623"/>
                      <a:pt x="692608" y="513323"/>
                      <a:pt x="683718" y="527293"/>
                    </a:cubicBezTo>
                    <a:cubicBezTo>
                      <a:pt x="674828" y="542533"/>
                      <a:pt x="665938" y="555233"/>
                      <a:pt x="651968" y="567933"/>
                    </a:cubicBezTo>
                    <a:cubicBezTo>
                      <a:pt x="630378" y="585713"/>
                      <a:pt x="589738" y="609843"/>
                      <a:pt x="564338" y="618733"/>
                    </a:cubicBezTo>
                    <a:cubicBezTo>
                      <a:pt x="545288" y="625083"/>
                      <a:pt x="533858" y="627623"/>
                      <a:pt x="513538" y="627623"/>
                    </a:cubicBezTo>
                    <a:cubicBezTo>
                      <a:pt x="485598" y="627623"/>
                      <a:pt x="414478" y="608573"/>
                      <a:pt x="414478" y="608573"/>
                    </a:cubicBezTo>
                  </a:path>
                </a:pathLst>
              </a:custGeom>
              <a:solidFill>
                <a:srgbClr val="CFCFCF"/>
              </a:solidFill>
              <a:ln cap="sq">
                <a:noFill/>
                <a:prstDash val="solid"/>
                <a:miter/>
              </a:ln>
            </p:spPr>
            <p:txBody>
              <a:bodyPr/>
              <a:lstStyle/>
              <a:p>
                <a:endParaRPr lang="en-GB"/>
              </a:p>
            </p:txBody>
          </p:sp>
        </p:grpSp>
        <p:grpSp>
          <p:nvGrpSpPr>
            <p:cNvPr id="144" name="Group 144"/>
            <p:cNvGrpSpPr/>
            <p:nvPr/>
          </p:nvGrpSpPr>
          <p:grpSpPr>
            <a:xfrm>
              <a:off x="1401533" y="853434"/>
              <a:ext cx="1156670" cy="1195890"/>
              <a:chOff x="0" y="0"/>
              <a:chExt cx="2209800" cy="2284730"/>
            </a:xfrm>
          </p:grpSpPr>
          <p:sp>
            <p:nvSpPr>
              <p:cNvPr id="145" name="Freeform 145"/>
              <p:cNvSpPr/>
              <p:nvPr/>
            </p:nvSpPr>
            <p:spPr>
              <a:xfrm>
                <a:off x="50800" y="50800"/>
                <a:ext cx="2116479" cy="2183628"/>
              </a:xfrm>
              <a:custGeom>
                <a:avLst/>
                <a:gdLst/>
                <a:ahLst/>
                <a:cxnLst/>
                <a:rect l="l" t="t" r="r" b="b"/>
                <a:pathLst>
                  <a:path w="2116479" h="2183628">
                    <a:moveTo>
                      <a:pt x="0" y="1938020"/>
                    </a:moveTo>
                    <a:cubicBezTo>
                      <a:pt x="0" y="1898650"/>
                      <a:pt x="1270" y="1879600"/>
                      <a:pt x="1270" y="1879600"/>
                    </a:cubicBezTo>
                    <a:cubicBezTo>
                      <a:pt x="1270" y="1878330"/>
                      <a:pt x="6350" y="1859280"/>
                      <a:pt x="8890" y="1850390"/>
                    </a:cubicBezTo>
                    <a:cubicBezTo>
                      <a:pt x="10160" y="1840230"/>
                      <a:pt x="15240" y="1822450"/>
                      <a:pt x="15240" y="1821180"/>
                    </a:cubicBezTo>
                    <a:cubicBezTo>
                      <a:pt x="15240" y="1821180"/>
                      <a:pt x="25400" y="1803400"/>
                      <a:pt x="29210" y="1795780"/>
                    </a:cubicBezTo>
                    <a:cubicBezTo>
                      <a:pt x="34290" y="1786890"/>
                      <a:pt x="43180" y="1769110"/>
                      <a:pt x="44450" y="1769110"/>
                    </a:cubicBezTo>
                    <a:cubicBezTo>
                      <a:pt x="44450" y="1769110"/>
                      <a:pt x="57150" y="1753870"/>
                      <a:pt x="63500" y="1747520"/>
                    </a:cubicBezTo>
                    <a:cubicBezTo>
                      <a:pt x="71120" y="1739900"/>
                      <a:pt x="83820" y="1724660"/>
                      <a:pt x="83820" y="1724660"/>
                    </a:cubicBezTo>
                    <a:cubicBezTo>
                      <a:pt x="83820" y="1724660"/>
                      <a:pt x="100330" y="1713230"/>
                      <a:pt x="107950" y="1708150"/>
                    </a:cubicBezTo>
                    <a:cubicBezTo>
                      <a:pt x="116840" y="1703070"/>
                      <a:pt x="133350" y="1691640"/>
                      <a:pt x="133350" y="1691640"/>
                    </a:cubicBezTo>
                    <a:cubicBezTo>
                      <a:pt x="133350" y="1691640"/>
                      <a:pt x="152400" y="1685290"/>
                      <a:pt x="161290" y="1681480"/>
                    </a:cubicBezTo>
                    <a:cubicBezTo>
                      <a:pt x="170180" y="1677670"/>
                      <a:pt x="189230" y="1671320"/>
                      <a:pt x="189230" y="1671320"/>
                    </a:cubicBezTo>
                    <a:cubicBezTo>
                      <a:pt x="189230" y="1671320"/>
                      <a:pt x="208280" y="1668780"/>
                      <a:pt x="218440" y="1667510"/>
                    </a:cubicBezTo>
                    <a:cubicBezTo>
                      <a:pt x="228600" y="1666240"/>
                      <a:pt x="247650" y="1664970"/>
                      <a:pt x="247650" y="1664970"/>
                    </a:cubicBezTo>
                    <a:cubicBezTo>
                      <a:pt x="248920" y="1664970"/>
                      <a:pt x="248920" y="1664970"/>
                      <a:pt x="248920" y="1664970"/>
                    </a:cubicBezTo>
                    <a:cubicBezTo>
                      <a:pt x="248920" y="1664970"/>
                      <a:pt x="267970" y="1667510"/>
                      <a:pt x="278130" y="1668780"/>
                    </a:cubicBezTo>
                    <a:cubicBezTo>
                      <a:pt x="287020" y="1670050"/>
                      <a:pt x="306070" y="1672590"/>
                      <a:pt x="307340" y="1672590"/>
                    </a:cubicBezTo>
                    <a:cubicBezTo>
                      <a:pt x="308610" y="1672590"/>
                      <a:pt x="483870" y="1604010"/>
                      <a:pt x="571500" y="1576070"/>
                    </a:cubicBezTo>
                    <a:cubicBezTo>
                      <a:pt x="659130" y="1546860"/>
                      <a:pt x="770890" y="1521460"/>
                      <a:pt x="833120" y="1499870"/>
                    </a:cubicBezTo>
                    <a:cubicBezTo>
                      <a:pt x="867410" y="1487170"/>
                      <a:pt x="913130" y="1469390"/>
                      <a:pt x="911860" y="1465580"/>
                    </a:cubicBezTo>
                    <a:cubicBezTo>
                      <a:pt x="911860" y="1464310"/>
                      <a:pt x="909320" y="1465580"/>
                      <a:pt x="906780" y="1464310"/>
                    </a:cubicBezTo>
                    <a:cubicBezTo>
                      <a:pt x="900430" y="1463040"/>
                      <a:pt x="880110" y="1457960"/>
                      <a:pt x="878840" y="1457960"/>
                    </a:cubicBezTo>
                    <a:cubicBezTo>
                      <a:pt x="878840" y="1457960"/>
                      <a:pt x="862330" y="1449070"/>
                      <a:pt x="854710" y="1443990"/>
                    </a:cubicBezTo>
                    <a:cubicBezTo>
                      <a:pt x="845820" y="1440180"/>
                      <a:pt x="829310" y="1431290"/>
                      <a:pt x="829310" y="1431290"/>
                    </a:cubicBezTo>
                    <a:cubicBezTo>
                      <a:pt x="829310" y="1431290"/>
                      <a:pt x="815340" y="1418590"/>
                      <a:pt x="807720" y="1412240"/>
                    </a:cubicBezTo>
                    <a:cubicBezTo>
                      <a:pt x="801370" y="1407160"/>
                      <a:pt x="787400" y="1394460"/>
                      <a:pt x="787400" y="1394460"/>
                    </a:cubicBezTo>
                    <a:cubicBezTo>
                      <a:pt x="787400" y="1393190"/>
                      <a:pt x="775970" y="1379220"/>
                      <a:pt x="770890" y="1370330"/>
                    </a:cubicBezTo>
                    <a:cubicBezTo>
                      <a:pt x="765810" y="1362710"/>
                      <a:pt x="755650" y="1347470"/>
                      <a:pt x="755650" y="1347470"/>
                    </a:cubicBezTo>
                    <a:cubicBezTo>
                      <a:pt x="754380" y="1347470"/>
                      <a:pt x="748030" y="1329690"/>
                      <a:pt x="745490" y="1320800"/>
                    </a:cubicBezTo>
                    <a:cubicBezTo>
                      <a:pt x="741680" y="1313180"/>
                      <a:pt x="735330" y="1295400"/>
                      <a:pt x="735330" y="1295400"/>
                    </a:cubicBezTo>
                    <a:cubicBezTo>
                      <a:pt x="735330" y="1294130"/>
                      <a:pt x="732790" y="1276350"/>
                      <a:pt x="731520" y="1267460"/>
                    </a:cubicBezTo>
                    <a:cubicBezTo>
                      <a:pt x="730250" y="1257300"/>
                      <a:pt x="728980" y="1239520"/>
                      <a:pt x="728980" y="1239520"/>
                    </a:cubicBezTo>
                    <a:cubicBezTo>
                      <a:pt x="728980" y="1238250"/>
                      <a:pt x="730250" y="1220470"/>
                      <a:pt x="731520" y="1211580"/>
                    </a:cubicBezTo>
                    <a:cubicBezTo>
                      <a:pt x="732790" y="1201420"/>
                      <a:pt x="735330" y="1183640"/>
                      <a:pt x="735330" y="1183640"/>
                    </a:cubicBezTo>
                    <a:cubicBezTo>
                      <a:pt x="735330" y="1182370"/>
                      <a:pt x="742950" y="1163320"/>
                      <a:pt x="745490" y="1156970"/>
                    </a:cubicBezTo>
                    <a:cubicBezTo>
                      <a:pt x="746760" y="1151890"/>
                      <a:pt x="750570" y="1150620"/>
                      <a:pt x="749300" y="1145540"/>
                    </a:cubicBezTo>
                    <a:cubicBezTo>
                      <a:pt x="748030" y="1125220"/>
                      <a:pt x="703580" y="1019810"/>
                      <a:pt x="669290" y="1013460"/>
                    </a:cubicBezTo>
                    <a:cubicBezTo>
                      <a:pt x="629920" y="1007110"/>
                      <a:pt x="566420" y="1108710"/>
                      <a:pt x="520700" y="1134110"/>
                    </a:cubicBezTo>
                    <a:cubicBezTo>
                      <a:pt x="487680" y="1151890"/>
                      <a:pt x="452120" y="1156970"/>
                      <a:pt x="425450" y="1163320"/>
                    </a:cubicBezTo>
                    <a:cubicBezTo>
                      <a:pt x="406400" y="1168400"/>
                      <a:pt x="392430" y="1172210"/>
                      <a:pt x="374650" y="1173480"/>
                    </a:cubicBezTo>
                    <a:cubicBezTo>
                      <a:pt x="358140" y="1174750"/>
                      <a:pt x="340360" y="1173480"/>
                      <a:pt x="323850" y="1170940"/>
                    </a:cubicBezTo>
                    <a:cubicBezTo>
                      <a:pt x="307340" y="1168400"/>
                      <a:pt x="290830" y="1163320"/>
                      <a:pt x="274320" y="1155700"/>
                    </a:cubicBezTo>
                    <a:cubicBezTo>
                      <a:pt x="259080" y="1149350"/>
                      <a:pt x="243840" y="1140460"/>
                      <a:pt x="231140" y="1130300"/>
                    </a:cubicBezTo>
                    <a:cubicBezTo>
                      <a:pt x="217170" y="1120140"/>
                      <a:pt x="204470" y="1107440"/>
                      <a:pt x="194310" y="1094740"/>
                    </a:cubicBezTo>
                    <a:cubicBezTo>
                      <a:pt x="182880" y="1080770"/>
                      <a:pt x="173990" y="1065530"/>
                      <a:pt x="166370" y="1050290"/>
                    </a:cubicBezTo>
                    <a:cubicBezTo>
                      <a:pt x="160020" y="1035050"/>
                      <a:pt x="154940" y="1018540"/>
                      <a:pt x="151130" y="1002030"/>
                    </a:cubicBezTo>
                    <a:cubicBezTo>
                      <a:pt x="147320" y="985520"/>
                      <a:pt x="146050" y="967740"/>
                      <a:pt x="147320" y="951230"/>
                    </a:cubicBezTo>
                    <a:cubicBezTo>
                      <a:pt x="148590" y="933450"/>
                      <a:pt x="151130" y="916940"/>
                      <a:pt x="156210" y="900430"/>
                    </a:cubicBezTo>
                    <a:cubicBezTo>
                      <a:pt x="161290" y="883920"/>
                      <a:pt x="167640" y="867410"/>
                      <a:pt x="176530" y="853440"/>
                    </a:cubicBezTo>
                    <a:cubicBezTo>
                      <a:pt x="185420" y="838200"/>
                      <a:pt x="201930" y="817880"/>
                      <a:pt x="207010" y="812800"/>
                    </a:cubicBezTo>
                    <a:cubicBezTo>
                      <a:pt x="208280" y="811530"/>
                      <a:pt x="209550" y="811530"/>
                      <a:pt x="210820" y="810260"/>
                    </a:cubicBezTo>
                    <a:cubicBezTo>
                      <a:pt x="210820" y="808990"/>
                      <a:pt x="207010" y="805180"/>
                      <a:pt x="207010" y="801370"/>
                    </a:cubicBezTo>
                    <a:cubicBezTo>
                      <a:pt x="205740" y="798830"/>
                      <a:pt x="207010" y="796290"/>
                      <a:pt x="205740" y="789940"/>
                    </a:cubicBezTo>
                    <a:cubicBezTo>
                      <a:pt x="203200" y="767080"/>
                      <a:pt x="181610" y="688340"/>
                      <a:pt x="171450" y="631190"/>
                    </a:cubicBezTo>
                    <a:cubicBezTo>
                      <a:pt x="158750" y="561340"/>
                      <a:pt x="138430" y="400050"/>
                      <a:pt x="138430" y="400050"/>
                    </a:cubicBezTo>
                    <a:cubicBezTo>
                      <a:pt x="138430" y="398780"/>
                      <a:pt x="128270" y="382270"/>
                      <a:pt x="123190" y="374650"/>
                    </a:cubicBezTo>
                    <a:cubicBezTo>
                      <a:pt x="118110" y="365760"/>
                      <a:pt x="107950" y="349250"/>
                      <a:pt x="106680" y="349250"/>
                    </a:cubicBezTo>
                    <a:cubicBezTo>
                      <a:pt x="106680" y="347980"/>
                      <a:pt x="101600" y="330200"/>
                      <a:pt x="97790" y="320040"/>
                    </a:cubicBezTo>
                    <a:cubicBezTo>
                      <a:pt x="95250" y="311150"/>
                      <a:pt x="88900" y="292100"/>
                      <a:pt x="88900" y="292100"/>
                    </a:cubicBezTo>
                    <a:cubicBezTo>
                      <a:pt x="88900" y="292100"/>
                      <a:pt x="87630" y="273050"/>
                      <a:pt x="87630" y="262890"/>
                    </a:cubicBezTo>
                    <a:cubicBezTo>
                      <a:pt x="86360" y="252730"/>
                      <a:pt x="85090" y="233680"/>
                      <a:pt x="85090" y="232410"/>
                    </a:cubicBezTo>
                    <a:cubicBezTo>
                      <a:pt x="85090" y="232410"/>
                      <a:pt x="88900" y="213360"/>
                      <a:pt x="90170" y="203200"/>
                    </a:cubicBezTo>
                    <a:cubicBezTo>
                      <a:pt x="91440" y="194310"/>
                      <a:pt x="95250" y="175260"/>
                      <a:pt x="95250" y="173990"/>
                    </a:cubicBezTo>
                    <a:cubicBezTo>
                      <a:pt x="95250" y="173990"/>
                      <a:pt x="104140" y="156210"/>
                      <a:pt x="107950" y="147320"/>
                    </a:cubicBezTo>
                    <a:cubicBezTo>
                      <a:pt x="111760" y="138430"/>
                      <a:pt x="119380" y="120650"/>
                      <a:pt x="119380" y="120650"/>
                    </a:cubicBezTo>
                    <a:cubicBezTo>
                      <a:pt x="119380" y="119380"/>
                      <a:pt x="132080" y="104140"/>
                      <a:pt x="137160" y="96520"/>
                    </a:cubicBezTo>
                    <a:cubicBezTo>
                      <a:pt x="143510" y="88900"/>
                      <a:pt x="156210" y="73660"/>
                      <a:pt x="156210" y="73660"/>
                    </a:cubicBezTo>
                    <a:cubicBezTo>
                      <a:pt x="156210" y="72390"/>
                      <a:pt x="171450" y="60960"/>
                      <a:pt x="179070" y="54610"/>
                    </a:cubicBezTo>
                    <a:cubicBezTo>
                      <a:pt x="186690" y="48260"/>
                      <a:pt x="201930" y="36830"/>
                      <a:pt x="201930" y="35560"/>
                    </a:cubicBezTo>
                    <a:cubicBezTo>
                      <a:pt x="203200" y="35560"/>
                      <a:pt x="220980" y="27940"/>
                      <a:pt x="229870" y="24130"/>
                    </a:cubicBezTo>
                    <a:cubicBezTo>
                      <a:pt x="238760" y="19050"/>
                      <a:pt x="256540" y="11430"/>
                      <a:pt x="256540" y="11430"/>
                    </a:cubicBezTo>
                    <a:cubicBezTo>
                      <a:pt x="256540" y="11430"/>
                      <a:pt x="275590" y="7620"/>
                      <a:pt x="285750" y="6350"/>
                    </a:cubicBezTo>
                    <a:cubicBezTo>
                      <a:pt x="295910" y="3810"/>
                      <a:pt x="314960" y="0"/>
                      <a:pt x="314960" y="0"/>
                    </a:cubicBezTo>
                    <a:cubicBezTo>
                      <a:pt x="314960" y="0"/>
                      <a:pt x="335280" y="1270"/>
                      <a:pt x="344170" y="1270"/>
                    </a:cubicBezTo>
                    <a:cubicBezTo>
                      <a:pt x="354330" y="2540"/>
                      <a:pt x="373380" y="3810"/>
                      <a:pt x="374650" y="3810"/>
                    </a:cubicBezTo>
                    <a:cubicBezTo>
                      <a:pt x="374650" y="3810"/>
                      <a:pt x="393700" y="8890"/>
                      <a:pt x="402590" y="12700"/>
                    </a:cubicBezTo>
                    <a:cubicBezTo>
                      <a:pt x="412750" y="15240"/>
                      <a:pt x="430530" y="20320"/>
                      <a:pt x="430530" y="20320"/>
                    </a:cubicBezTo>
                    <a:cubicBezTo>
                      <a:pt x="431800" y="21590"/>
                      <a:pt x="448310" y="30480"/>
                      <a:pt x="457200" y="35560"/>
                    </a:cubicBezTo>
                    <a:cubicBezTo>
                      <a:pt x="464820" y="40640"/>
                      <a:pt x="481330" y="50800"/>
                      <a:pt x="482600" y="50800"/>
                    </a:cubicBezTo>
                    <a:cubicBezTo>
                      <a:pt x="482600" y="52070"/>
                      <a:pt x="496570" y="64770"/>
                      <a:pt x="502920" y="72390"/>
                    </a:cubicBezTo>
                    <a:cubicBezTo>
                      <a:pt x="510540" y="78740"/>
                      <a:pt x="514350" y="82550"/>
                      <a:pt x="524510" y="92710"/>
                    </a:cubicBezTo>
                    <a:cubicBezTo>
                      <a:pt x="551180" y="118110"/>
                      <a:pt x="650240" y="199390"/>
                      <a:pt x="673100" y="229870"/>
                    </a:cubicBezTo>
                    <a:cubicBezTo>
                      <a:pt x="683260" y="242570"/>
                      <a:pt x="679450" y="256540"/>
                      <a:pt x="688340" y="259080"/>
                    </a:cubicBezTo>
                    <a:cubicBezTo>
                      <a:pt x="703580" y="264160"/>
                      <a:pt x="731520" y="232410"/>
                      <a:pt x="765810" y="219710"/>
                    </a:cubicBezTo>
                    <a:cubicBezTo>
                      <a:pt x="822960" y="198120"/>
                      <a:pt x="923290" y="162560"/>
                      <a:pt x="1007110" y="161290"/>
                    </a:cubicBezTo>
                    <a:cubicBezTo>
                      <a:pt x="1094740" y="161290"/>
                      <a:pt x="1196340" y="191770"/>
                      <a:pt x="1282700" y="220980"/>
                    </a:cubicBezTo>
                    <a:cubicBezTo>
                      <a:pt x="1365250" y="248920"/>
                      <a:pt x="1445260" y="292100"/>
                      <a:pt x="1516380" y="331470"/>
                    </a:cubicBezTo>
                    <a:cubicBezTo>
                      <a:pt x="1581150" y="367030"/>
                      <a:pt x="1642110" y="396240"/>
                      <a:pt x="1694180" y="444500"/>
                    </a:cubicBezTo>
                    <a:cubicBezTo>
                      <a:pt x="1750060" y="494030"/>
                      <a:pt x="1798320" y="565150"/>
                      <a:pt x="1840230" y="628650"/>
                    </a:cubicBezTo>
                    <a:cubicBezTo>
                      <a:pt x="1879600" y="689610"/>
                      <a:pt x="1906270" y="754380"/>
                      <a:pt x="1941830" y="815340"/>
                    </a:cubicBezTo>
                    <a:cubicBezTo>
                      <a:pt x="1976120" y="876300"/>
                      <a:pt x="2020570" y="929640"/>
                      <a:pt x="2048510" y="995680"/>
                    </a:cubicBezTo>
                    <a:cubicBezTo>
                      <a:pt x="2077720" y="1066800"/>
                      <a:pt x="2098040" y="1148080"/>
                      <a:pt x="2108200" y="1225550"/>
                    </a:cubicBezTo>
                    <a:cubicBezTo>
                      <a:pt x="2117090" y="1306830"/>
                      <a:pt x="2122170" y="1394460"/>
                      <a:pt x="2105660" y="1473200"/>
                    </a:cubicBezTo>
                    <a:cubicBezTo>
                      <a:pt x="2090420" y="1548130"/>
                      <a:pt x="2057400" y="1619250"/>
                      <a:pt x="2015490" y="1686560"/>
                    </a:cubicBezTo>
                    <a:cubicBezTo>
                      <a:pt x="1969770" y="1756410"/>
                      <a:pt x="1905000" y="1824990"/>
                      <a:pt x="1838960" y="1882140"/>
                    </a:cubicBezTo>
                    <a:cubicBezTo>
                      <a:pt x="1772920" y="1939290"/>
                      <a:pt x="1691640" y="1991360"/>
                      <a:pt x="1615440" y="2028190"/>
                    </a:cubicBezTo>
                    <a:cubicBezTo>
                      <a:pt x="1545590" y="2063750"/>
                      <a:pt x="1473200" y="2082800"/>
                      <a:pt x="1400810" y="2104390"/>
                    </a:cubicBezTo>
                    <a:cubicBezTo>
                      <a:pt x="1327150" y="2125980"/>
                      <a:pt x="1253490" y="2145030"/>
                      <a:pt x="1177290" y="2156460"/>
                    </a:cubicBezTo>
                    <a:cubicBezTo>
                      <a:pt x="1101090" y="2167890"/>
                      <a:pt x="1021080" y="2167890"/>
                      <a:pt x="944880" y="2172970"/>
                    </a:cubicBezTo>
                    <a:cubicBezTo>
                      <a:pt x="871220" y="2176780"/>
                      <a:pt x="800100" y="2179320"/>
                      <a:pt x="726440" y="2180590"/>
                    </a:cubicBezTo>
                    <a:cubicBezTo>
                      <a:pt x="651510" y="2183130"/>
                      <a:pt x="576580" y="2184400"/>
                      <a:pt x="501650" y="2183130"/>
                    </a:cubicBezTo>
                    <a:cubicBezTo>
                      <a:pt x="427990" y="2181860"/>
                      <a:pt x="336550" y="2181860"/>
                      <a:pt x="278130" y="2174240"/>
                    </a:cubicBezTo>
                    <a:cubicBezTo>
                      <a:pt x="240030" y="2167890"/>
                      <a:pt x="184150" y="2150110"/>
                      <a:pt x="184150" y="2150110"/>
                    </a:cubicBezTo>
                    <a:cubicBezTo>
                      <a:pt x="182880" y="2150110"/>
                      <a:pt x="165100" y="2143760"/>
                      <a:pt x="156210" y="2139950"/>
                    </a:cubicBezTo>
                    <a:cubicBezTo>
                      <a:pt x="147320" y="2136140"/>
                      <a:pt x="128270" y="2128520"/>
                      <a:pt x="128270" y="2128520"/>
                    </a:cubicBezTo>
                    <a:cubicBezTo>
                      <a:pt x="128270" y="2128520"/>
                      <a:pt x="111760" y="2117090"/>
                      <a:pt x="104140" y="2112010"/>
                    </a:cubicBezTo>
                    <a:cubicBezTo>
                      <a:pt x="96520" y="2105660"/>
                      <a:pt x="80010" y="2094230"/>
                      <a:pt x="80010" y="2094230"/>
                    </a:cubicBezTo>
                    <a:cubicBezTo>
                      <a:pt x="80010" y="2094230"/>
                      <a:pt x="67310" y="2078990"/>
                      <a:pt x="59690" y="2072640"/>
                    </a:cubicBezTo>
                    <a:cubicBezTo>
                      <a:pt x="53340" y="2065020"/>
                      <a:pt x="40640" y="2049780"/>
                      <a:pt x="40640" y="2049780"/>
                    </a:cubicBezTo>
                    <a:cubicBezTo>
                      <a:pt x="40640" y="2049780"/>
                      <a:pt x="31750" y="2032000"/>
                      <a:pt x="26670" y="2023110"/>
                    </a:cubicBezTo>
                    <a:cubicBezTo>
                      <a:pt x="22860" y="2014220"/>
                      <a:pt x="13970" y="1996440"/>
                      <a:pt x="13970" y="1996440"/>
                    </a:cubicBezTo>
                    <a:cubicBezTo>
                      <a:pt x="13970" y="1996440"/>
                      <a:pt x="8890" y="1977390"/>
                      <a:pt x="6350" y="1967230"/>
                    </a:cubicBezTo>
                    <a:cubicBezTo>
                      <a:pt x="5080" y="1958340"/>
                      <a:pt x="0" y="1939290"/>
                      <a:pt x="0" y="1938020"/>
                    </a:cubicBezTo>
                  </a:path>
                </a:pathLst>
              </a:custGeom>
              <a:solidFill>
                <a:srgbClr val="CFCFCF"/>
              </a:solidFill>
              <a:ln cap="sq">
                <a:noFill/>
                <a:prstDash val="solid"/>
                <a:miter/>
              </a:ln>
            </p:spPr>
            <p:txBody>
              <a:bodyPr/>
              <a:lstStyle/>
              <a:p>
                <a:endParaRPr lang="en-GB"/>
              </a:p>
            </p:txBody>
          </p:sp>
        </p:grpSp>
        <p:sp>
          <p:nvSpPr>
            <p:cNvPr id="146" name="Freeform 146"/>
            <p:cNvSpPr/>
            <p:nvPr/>
          </p:nvSpPr>
          <p:spPr>
            <a:xfrm>
              <a:off x="52956" y="485271"/>
              <a:ext cx="2505248" cy="1609622"/>
            </a:xfrm>
            <a:custGeom>
              <a:avLst/>
              <a:gdLst/>
              <a:ahLst/>
              <a:cxnLst/>
              <a:rect l="l" t="t" r="r" b="b"/>
              <a:pathLst>
                <a:path w="2505248" h="1609622">
                  <a:moveTo>
                    <a:pt x="0" y="0"/>
                  </a:moveTo>
                  <a:lnTo>
                    <a:pt x="2505247" y="0"/>
                  </a:lnTo>
                  <a:lnTo>
                    <a:pt x="2505247" y="1609622"/>
                  </a:lnTo>
                  <a:lnTo>
                    <a:pt x="0" y="1609622"/>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en-GB"/>
            </a:p>
          </p:txBody>
        </p:sp>
        <p:grpSp>
          <p:nvGrpSpPr>
            <p:cNvPr id="147" name="Group 147"/>
            <p:cNvGrpSpPr/>
            <p:nvPr/>
          </p:nvGrpSpPr>
          <p:grpSpPr>
            <a:xfrm>
              <a:off x="593962" y="1877519"/>
              <a:ext cx="419459" cy="306451"/>
              <a:chOff x="0" y="0"/>
              <a:chExt cx="801370" cy="585470"/>
            </a:xfrm>
          </p:grpSpPr>
          <p:sp>
            <p:nvSpPr>
              <p:cNvPr id="148" name="Freeform 148"/>
              <p:cNvSpPr/>
              <p:nvPr/>
            </p:nvSpPr>
            <p:spPr>
              <a:xfrm>
                <a:off x="48755" y="50662"/>
                <a:ext cx="701977" cy="484381"/>
              </a:xfrm>
              <a:custGeom>
                <a:avLst/>
                <a:gdLst/>
                <a:ahLst/>
                <a:cxnLst/>
                <a:rect l="l" t="t" r="r" b="b"/>
                <a:pathLst>
                  <a:path w="701977" h="484381">
                    <a:moveTo>
                      <a:pt x="306845" y="54748"/>
                    </a:moveTo>
                    <a:cubicBezTo>
                      <a:pt x="615455" y="48398"/>
                      <a:pt x="648475" y="71258"/>
                      <a:pt x="667525" y="90308"/>
                    </a:cubicBezTo>
                    <a:cubicBezTo>
                      <a:pt x="680225" y="103008"/>
                      <a:pt x="684035" y="114438"/>
                      <a:pt x="689115" y="130948"/>
                    </a:cubicBezTo>
                    <a:cubicBezTo>
                      <a:pt x="696735" y="156348"/>
                      <a:pt x="703085" y="198258"/>
                      <a:pt x="701815" y="231278"/>
                    </a:cubicBezTo>
                    <a:cubicBezTo>
                      <a:pt x="699275" y="263028"/>
                      <a:pt x="694195" y="296048"/>
                      <a:pt x="678955" y="327798"/>
                    </a:cubicBezTo>
                    <a:cubicBezTo>
                      <a:pt x="661175" y="364628"/>
                      <a:pt x="625615" y="411618"/>
                      <a:pt x="592595" y="435748"/>
                    </a:cubicBezTo>
                    <a:cubicBezTo>
                      <a:pt x="563385" y="456068"/>
                      <a:pt x="537985" y="461148"/>
                      <a:pt x="494805" y="468768"/>
                    </a:cubicBezTo>
                    <a:cubicBezTo>
                      <a:pt x="421145" y="484008"/>
                      <a:pt x="266205" y="485278"/>
                      <a:pt x="181115" y="484008"/>
                    </a:cubicBezTo>
                    <a:cubicBezTo>
                      <a:pt x="125235" y="482738"/>
                      <a:pt x="68085" y="482738"/>
                      <a:pt x="38875" y="472578"/>
                    </a:cubicBezTo>
                    <a:cubicBezTo>
                      <a:pt x="23635" y="466228"/>
                      <a:pt x="13475" y="461148"/>
                      <a:pt x="8395" y="449718"/>
                    </a:cubicBezTo>
                    <a:cubicBezTo>
                      <a:pt x="775" y="438288"/>
                      <a:pt x="-1765" y="414158"/>
                      <a:pt x="3315" y="401458"/>
                    </a:cubicBezTo>
                    <a:cubicBezTo>
                      <a:pt x="9665" y="387488"/>
                      <a:pt x="19825" y="377328"/>
                      <a:pt x="41415" y="369708"/>
                    </a:cubicBezTo>
                    <a:cubicBezTo>
                      <a:pt x="98565" y="346848"/>
                      <a:pt x="328435" y="358278"/>
                      <a:pt x="393205" y="349388"/>
                    </a:cubicBezTo>
                    <a:cubicBezTo>
                      <a:pt x="418605" y="346848"/>
                      <a:pt x="433845" y="348118"/>
                      <a:pt x="446545" y="339228"/>
                    </a:cubicBezTo>
                    <a:cubicBezTo>
                      <a:pt x="457975" y="329068"/>
                      <a:pt x="464325" y="308748"/>
                      <a:pt x="468135" y="293508"/>
                    </a:cubicBezTo>
                    <a:cubicBezTo>
                      <a:pt x="471945" y="278268"/>
                      <a:pt x="475755" y="264298"/>
                      <a:pt x="469405" y="247788"/>
                    </a:cubicBezTo>
                    <a:cubicBezTo>
                      <a:pt x="461785" y="222388"/>
                      <a:pt x="436385" y="185558"/>
                      <a:pt x="400825" y="162698"/>
                    </a:cubicBezTo>
                    <a:cubicBezTo>
                      <a:pt x="342405" y="127138"/>
                      <a:pt x="167145" y="128408"/>
                      <a:pt x="129045" y="96658"/>
                    </a:cubicBezTo>
                    <a:cubicBezTo>
                      <a:pt x="112535" y="82688"/>
                      <a:pt x="107455" y="64908"/>
                      <a:pt x="108725" y="50938"/>
                    </a:cubicBezTo>
                    <a:cubicBezTo>
                      <a:pt x="109995" y="35698"/>
                      <a:pt x="122695" y="15378"/>
                      <a:pt x="135395" y="7758"/>
                    </a:cubicBezTo>
                    <a:cubicBezTo>
                      <a:pt x="148095" y="138"/>
                      <a:pt x="172225" y="138"/>
                      <a:pt x="186195" y="5218"/>
                    </a:cubicBezTo>
                    <a:cubicBezTo>
                      <a:pt x="196355" y="9028"/>
                      <a:pt x="205245" y="20458"/>
                      <a:pt x="210325" y="29348"/>
                    </a:cubicBezTo>
                    <a:cubicBezTo>
                      <a:pt x="215405" y="39508"/>
                      <a:pt x="217945" y="53478"/>
                      <a:pt x="215405" y="63638"/>
                    </a:cubicBezTo>
                    <a:cubicBezTo>
                      <a:pt x="214135" y="73798"/>
                      <a:pt x="206515" y="86498"/>
                      <a:pt x="198895" y="94118"/>
                    </a:cubicBezTo>
                    <a:cubicBezTo>
                      <a:pt x="191275" y="101738"/>
                      <a:pt x="178575" y="108088"/>
                      <a:pt x="167145" y="108088"/>
                    </a:cubicBezTo>
                    <a:cubicBezTo>
                      <a:pt x="153175" y="108088"/>
                      <a:pt x="130315" y="100468"/>
                      <a:pt x="121425" y="89038"/>
                    </a:cubicBezTo>
                    <a:cubicBezTo>
                      <a:pt x="111265" y="77608"/>
                      <a:pt x="107455" y="52208"/>
                      <a:pt x="111265" y="39508"/>
                    </a:cubicBezTo>
                    <a:cubicBezTo>
                      <a:pt x="112535" y="28078"/>
                      <a:pt x="121425" y="17918"/>
                      <a:pt x="130315" y="10298"/>
                    </a:cubicBezTo>
                    <a:cubicBezTo>
                      <a:pt x="139205" y="3948"/>
                      <a:pt x="146825" y="1408"/>
                      <a:pt x="163335" y="138"/>
                    </a:cubicBezTo>
                    <a:cubicBezTo>
                      <a:pt x="206515" y="-2402"/>
                      <a:pt x="344945" y="30618"/>
                      <a:pt x="403365" y="50938"/>
                    </a:cubicBezTo>
                    <a:cubicBezTo>
                      <a:pt x="438925" y="63638"/>
                      <a:pt x="460515" y="71258"/>
                      <a:pt x="485915" y="92848"/>
                    </a:cubicBezTo>
                    <a:cubicBezTo>
                      <a:pt x="518935" y="119518"/>
                      <a:pt x="562115" y="163968"/>
                      <a:pt x="574815" y="205878"/>
                    </a:cubicBezTo>
                    <a:cubicBezTo>
                      <a:pt x="588785" y="249058"/>
                      <a:pt x="573545" y="316368"/>
                      <a:pt x="564655" y="349388"/>
                    </a:cubicBezTo>
                    <a:cubicBezTo>
                      <a:pt x="558305" y="369708"/>
                      <a:pt x="555765" y="379868"/>
                      <a:pt x="543065" y="393838"/>
                    </a:cubicBezTo>
                    <a:cubicBezTo>
                      <a:pt x="524015" y="414158"/>
                      <a:pt x="494805" y="435748"/>
                      <a:pt x="451625" y="449718"/>
                    </a:cubicBezTo>
                    <a:cubicBezTo>
                      <a:pt x="367805" y="476388"/>
                      <a:pt x="118885" y="494168"/>
                      <a:pt x="51575" y="473848"/>
                    </a:cubicBezTo>
                    <a:cubicBezTo>
                      <a:pt x="24905" y="466228"/>
                      <a:pt x="8395" y="453528"/>
                      <a:pt x="2045" y="438288"/>
                    </a:cubicBezTo>
                    <a:cubicBezTo>
                      <a:pt x="-3035" y="424318"/>
                      <a:pt x="2045" y="401458"/>
                      <a:pt x="9665" y="390028"/>
                    </a:cubicBezTo>
                    <a:cubicBezTo>
                      <a:pt x="16015" y="379868"/>
                      <a:pt x="23635" y="374788"/>
                      <a:pt x="41415" y="369708"/>
                    </a:cubicBezTo>
                    <a:cubicBezTo>
                      <a:pt x="99835" y="351928"/>
                      <a:pt x="357645" y="383678"/>
                      <a:pt x="446545" y="369708"/>
                    </a:cubicBezTo>
                    <a:cubicBezTo>
                      <a:pt x="489725" y="363358"/>
                      <a:pt x="520205" y="354468"/>
                      <a:pt x="543065" y="339228"/>
                    </a:cubicBezTo>
                    <a:cubicBezTo>
                      <a:pt x="559575" y="327798"/>
                      <a:pt x="567195" y="312558"/>
                      <a:pt x="577355" y="297318"/>
                    </a:cubicBezTo>
                    <a:cubicBezTo>
                      <a:pt x="586245" y="283348"/>
                      <a:pt x="593865" y="269378"/>
                      <a:pt x="597675" y="250328"/>
                    </a:cubicBezTo>
                    <a:cubicBezTo>
                      <a:pt x="602755" y="224928"/>
                      <a:pt x="605295" y="177938"/>
                      <a:pt x="593865" y="160158"/>
                    </a:cubicBezTo>
                    <a:cubicBezTo>
                      <a:pt x="584975" y="146188"/>
                      <a:pt x="572275" y="142378"/>
                      <a:pt x="550685" y="137298"/>
                    </a:cubicBezTo>
                    <a:cubicBezTo>
                      <a:pt x="503695" y="125868"/>
                      <a:pt x="343675" y="155078"/>
                      <a:pt x="304305" y="142378"/>
                    </a:cubicBezTo>
                    <a:cubicBezTo>
                      <a:pt x="290335" y="138568"/>
                      <a:pt x="283985" y="132218"/>
                      <a:pt x="278905" y="123328"/>
                    </a:cubicBezTo>
                    <a:cubicBezTo>
                      <a:pt x="272555" y="115708"/>
                      <a:pt x="268745" y="103008"/>
                      <a:pt x="271285" y="92848"/>
                    </a:cubicBezTo>
                    <a:cubicBezTo>
                      <a:pt x="275095" y="78878"/>
                      <a:pt x="306845" y="54748"/>
                      <a:pt x="306845" y="54748"/>
                    </a:cubicBezTo>
                  </a:path>
                </a:pathLst>
              </a:custGeom>
              <a:solidFill>
                <a:srgbClr val="CFCFCF"/>
              </a:solidFill>
              <a:ln cap="sq">
                <a:noFill/>
                <a:prstDash val="solid"/>
                <a:miter/>
              </a:ln>
            </p:spPr>
            <p:txBody>
              <a:bodyPr/>
              <a:lstStyle/>
              <a:p>
                <a:endParaRPr lang="en-GB"/>
              </a:p>
            </p:txBody>
          </p:sp>
        </p:grpSp>
        <p:grpSp>
          <p:nvGrpSpPr>
            <p:cNvPr id="149" name="Group 149"/>
            <p:cNvGrpSpPr/>
            <p:nvPr/>
          </p:nvGrpSpPr>
          <p:grpSpPr>
            <a:xfrm rot="212997">
              <a:off x="1387594" y="1850870"/>
              <a:ext cx="248618" cy="380275"/>
              <a:chOff x="0" y="0"/>
              <a:chExt cx="474980" cy="726510"/>
            </a:xfrm>
          </p:grpSpPr>
          <p:sp>
            <p:nvSpPr>
              <p:cNvPr id="150" name="Freeform 150"/>
              <p:cNvSpPr/>
              <p:nvPr/>
            </p:nvSpPr>
            <p:spPr>
              <a:xfrm>
                <a:off x="46625" y="63473"/>
                <a:ext cx="377872" cy="595612"/>
              </a:xfrm>
              <a:custGeom>
                <a:avLst/>
                <a:gdLst/>
                <a:ahLst/>
                <a:cxnLst/>
                <a:rect l="l" t="t" r="r" b="b"/>
                <a:pathLst>
                  <a:path w="377872" h="595612">
                    <a:moveTo>
                      <a:pt x="183245" y="125319"/>
                    </a:moveTo>
                    <a:cubicBezTo>
                      <a:pt x="77835" y="147232"/>
                      <a:pt x="91805" y="209600"/>
                      <a:pt x="100695" y="256798"/>
                    </a:cubicBezTo>
                    <a:cubicBezTo>
                      <a:pt x="110855" y="314110"/>
                      <a:pt x="155305" y="396706"/>
                      <a:pt x="156575" y="442219"/>
                    </a:cubicBezTo>
                    <a:cubicBezTo>
                      <a:pt x="157845" y="467503"/>
                      <a:pt x="151495" y="494473"/>
                      <a:pt x="142605" y="501216"/>
                    </a:cubicBezTo>
                    <a:cubicBezTo>
                      <a:pt x="131175" y="507959"/>
                      <a:pt x="105775" y="492788"/>
                      <a:pt x="93075" y="479303"/>
                    </a:cubicBezTo>
                    <a:cubicBezTo>
                      <a:pt x="79105" y="464132"/>
                      <a:pt x="68945" y="438847"/>
                      <a:pt x="61325" y="413563"/>
                    </a:cubicBezTo>
                    <a:cubicBezTo>
                      <a:pt x="52435" y="379850"/>
                      <a:pt x="49895" y="334338"/>
                      <a:pt x="47355" y="295568"/>
                    </a:cubicBezTo>
                    <a:cubicBezTo>
                      <a:pt x="44815" y="253427"/>
                      <a:pt x="39735" y="204544"/>
                      <a:pt x="43545" y="170831"/>
                    </a:cubicBezTo>
                    <a:cubicBezTo>
                      <a:pt x="47355" y="147232"/>
                      <a:pt x="49895" y="132061"/>
                      <a:pt x="60055" y="115205"/>
                    </a:cubicBezTo>
                    <a:cubicBezTo>
                      <a:pt x="75295" y="88234"/>
                      <a:pt x="107045" y="56207"/>
                      <a:pt x="134985" y="41037"/>
                    </a:cubicBezTo>
                    <a:cubicBezTo>
                      <a:pt x="162925" y="25866"/>
                      <a:pt x="203565" y="19123"/>
                      <a:pt x="227695" y="24180"/>
                    </a:cubicBezTo>
                    <a:cubicBezTo>
                      <a:pt x="245475" y="29237"/>
                      <a:pt x="263255" y="41037"/>
                      <a:pt x="272145" y="56207"/>
                    </a:cubicBezTo>
                    <a:cubicBezTo>
                      <a:pt x="278495" y="69692"/>
                      <a:pt x="281035" y="89920"/>
                      <a:pt x="279765" y="105091"/>
                    </a:cubicBezTo>
                    <a:cubicBezTo>
                      <a:pt x="278495" y="120262"/>
                      <a:pt x="272145" y="135432"/>
                      <a:pt x="261985" y="148917"/>
                    </a:cubicBezTo>
                    <a:cubicBezTo>
                      <a:pt x="248015" y="167460"/>
                      <a:pt x="213725" y="174202"/>
                      <a:pt x="198485" y="192744"/>
                    </a:cubicBezTo>
                    <a:cubicBezTo>
                      <a:pt x="184515" y="209600"/>
                      <a:pt x="175625" y="229828"/>
                      <a:pt x="170545" y="256798"/>
                    </a:cubicBezTo>
                    <a:cubicBezTo>
                      <a:pt x="164195" y="288826"/>
                      <a:pt x="165465" y="346137"/>
                      <a:pt x="170545" y="379850"/>
                    </a:cubicBezTo>
                    <a:cubicBezTo>
                      <a:pt x="174355" y="403449"/>
                      <a:pt x="180705" y="423677"/>
                      <a:pt x="192135" y="437162"/>
                    </a:cubicBezTo>
                    <a:cubicBezTo>
                      <a:pt x="206105" y="452332"/>
                      <a:pt x="240395" y="442219"/>
                      <a:pt x="253095" y="457389"/>
                    </a:cubicBezTo>
                    <a:cubicBezTo>
                      <a:pt x="263255" y="472560"/>
                      <a:pt x="272145" y="501216"/>
                      <a:pt x="268335" y="519758"/>
                    </a:cubicBezTo>
                    <a:cubicBezTo>
                      <a:pt x="264525" y="541671"/>
                      <a:pt x="241665" y="573698"/>
                      <a:pt x="226425" y="578755"/>
                    </a:cubicBezTo>
                    <a:cubicBezTo>
                      <a:pt x="211185" y="583812"/>
                      <a:pt x="184515" y="568642"/>
                      <a:pt x="175625" y="550100"/>
                    </a:cubicBezTo>
                    <a:cubicBezTo>
                      <a:pt x="164195" y="526501"/>
                      <a:pt x="165465" y="457389"/>
                      <a:pt x="178165" y="437162"/>
                    </a:cubicBezTo>
                    <a:cubicBezTo>
                      <a:pt x="187055" y="421991"/>
                      <a:pt x="203565" y="425362"/>
                      <a:pt x="222615" y="420305"/>
                    </a:cubicBezTo>
                    <a:cubicBezTo>
                      <a:pt x="250555" y="413563"/>
                      <a:pt x="307705" y="403449"/>
                      <a:pt x="333105" y="408506"/>
                    </a:cubicBezTo>
                    <a:cubicBezTo>
                      <a:pt x="345805" y="413563"/>
                      <a:pt x="354695" y="420305"/>
                      <a:pt x="362315" y="430419"/>
                    </a:cubicBezTo>
                    <a:cubicBezTo>
                      <a:pt x="369935" y="440533"/>
                      <a:pt x="376285" y="457389"/>
                      <a:pt x="377555" y="470875"/>
                    </a:cubicBezTo>
                    <a:cubicBezTo>
                      <a:pt x="378825" y="486045"/>
                      <a:pt x="376285" y="502902"/>
                      <a:pt x="369935" y="514701"/>
                    </a:cubicBezTo>
                    <a:cubicBezTo>
                      <a:pt x="364855" y="528186"/>
                      <a:pt x="354695" y="539986"/>
                      <a:pt x="344535" y="545043"/>
                    </a:cubicBezTo>
                    <a:cubicBezTo>
                      <a:pt x="334375" y="550100"/>
                      <a:pt x="320405" y="551785"/>
                      <a:pt x="310245" y="548414"/>
                    </a:cubicBezTo>
                    <a:cubicBezTo>
                      <a:pt x="300085" y="543357"/>
                      <a:pt x="288655" y="533243"/>
                      <a:pt x="282305" y="523129"/>
                    </a:cubicBezTo>
                    <a:cubicBezTo>
                      <a:pt x="275955" y="511330"/>
                      <a:pt x="269605" y="494473"/>
                      <a:pt x="270875" y="479303"/>
                    </a:cubicBezTo>
                    <a:cubicBezTo>
                      <a:pt x="272145" y="460761"/>
                      <a:pt x="282305" y="432105"/>
                      <a:pt x="293735" y="420305"/>
                    </a:cubicBezTo>
                    <a:cubicBezTo>
                      <a:pt x="306435" y="410191"/>
                      <a:pt x="330565" y="408506"/>
                      <a:pt x="343265" y="413563"/>
                    </a:cubicBezTo>
                    <a:cubicBezTo>
                      <a:pt x="354695" y="416934"/>
                      <a:pt x="364855" y="430419"/>
                      <a:pt x="369935" y="442219"/>
                    </a:cubicBezTo>
                    <a:cubicBezTo>
                      <a:pt x="375015" y="454018"/>
                      <a:pt x="378825" y="472560"/>
                      <a:pt x="377555" y="486045"/>
                    </a:cubicBezTo>
                    <a:cubicBezTo>
                      <a:pt x="376285" y="501216"/>
                      <a:pt x="371205" y="516387"/>
                      <a:pt x="363585" y="528186"/>
                    </a:cubicBezTo>
                    <a:cubicBezTo>
                      <a:pt x="355965" y="538300"/>
                      <a:pt x="347075" y="545043"/>
                      <a:pt x="333105" y="548414"/>
                    </a:cubicBezTo>
                    <a:cubicBezTo>
                      <a:pt x="306435" y="558528"/>
                      <a:pt x="227695" y="572013"/>
                      <a:pt x="211185" y="548414"/>
                    </a:cubicBezTo>
                    <a:cubicBezTo>
                      <a:pt x="197215" y="528186"/>
                      <a:pt x="206105" y="445590"/>
                      <a:pt x="217535" y="438847"/>
                    </a:cubicBezTo>
                    <a:cubicBezTo>
                      <a:pt x="226425" y="432105"/>
                      <a:pt x="253095" y="454018"/>
                      <a:pt x="260715" y="470875"/>
                    </a:cubicBezTo>
                    <a:cubicBezTo>
                      <a:pt x="268335" y="487731"/>
                      <a:pt x="270875" y="519758"/>
                      <a:pt x="264525" y="536614"/>
                    </a:cubicBezTo>
                    <a:cubicBezTo>
                      <a:pt x="259445" y="555156"/>
                      <a:pt x="241665" y="572013"/>
                      <a:pt x="226425" y="578755"/>
                    </a:cubicBezTo>
                    <a:cubicBezTo>
                      <a:pt x="209915" y="585498"/>
                      <a:pt x="188325" y="580441"/>
                      <a:pt x="171815" y="573698"/>
                    </a:cubicBezTo>
                    <a:cubicBezTo>
                      <a:pt x="155305" y="568642"/>
                      <a:pt x="140065" y="560213"/>
                      <a:pt x="126095" y="543357"/>
                    </a:cubicBezTo>
                    <a:cubicBezTo>
                      <a:pt x="107045" y="521444"/>
                      <a:pt x="85455" y="482674"/>
                      <a:pt x="75295" y="440533"/>
                    </a:cubicBezTo>
                    <a:cubicBezTo>
                      <a:pt x="61325" y="389964"/>
                      <a:pt x="62595" y="310739"/>
                      <a:pt x="63865" y="256798"/>
                    </a:cubicBezTo>
                    <a:cubicBezTo>
                      <a:pt x="65135" y="209600"/>
                      <a:pt x="67675" y="160717"/>
                      <a:pt x="80375" y="130375"/>
                    </a:cubicBezTo>
                    <a:cubicBezTo>
                      <a:pt x="90535" y="108462"/>
                      <a:pt x="107045" y="93291"/>
                      <a:pt x="124825" y="83178"/>
                    </a:cubicBezTo>
                    <a:cubicBezTo>
                      <a:pt x="141335" y="73064"/>
                      <a:pt x="166735" y="79806"/>
                      <a:pt x="181975" y="68007"/>
                    </a:cubicBezTo>
                    <a:cubicBezTo>
                      <a:pt x="195945" y="59579"/>
                      <a:pt x="202295" y="29237"/>
                      <a:pt x="214995" y="25866"/>
                    </a:cubicBezTo>
                    <a:cubicBezTo>
                      <a:pt x="230235" y="22495"/>
                      <a:pt x="261985" y="39351"/>
                      <a:pt x="272145" y="56207"/>
                    </a:cubicBezTo>
                    <a:cubicBezTo>
                      <a:pt x="281035" y="71378"/>
                      <a:pt x="282305" y="103405"/>
                      <a:pt x="277225" y="121947"/>
                    </a:cubicBezTo>
                    <a:cubicBezTo>
                      <a:pt x="270875" y="138804"/>
                      <a:pt x="255635" y="155660"/>
                      <a:pt x="239125" y="164088"/>
                    </a:cubicBezTo>
                    <a:cubicBezTo>
                      <a:pt x="216265" y="175888"/>
                      <a:pt x="166735" y="148918"/>
                      <a:pt x="148955" y="172516"/>
                    </a:cubicBezTo>
                    <a:cubicBezTo>
                      <a:pt x="128635" y="202858"/>
                      <a:pt x="129905" y="315796"/>
                      <a:pt x="147685" y="361308"/>
                    </a:cubicBezTo>
                    <a:cubicBezTo>
                      <a:pt x="161655" y="400078"/>
                      <a:pt x="211185" y="413563"/>
                      <a:pt x="227695" y="443904"/>
                    </a:cubicBezTo>
                    <a:cubicBezTo>
                      <a:pt x="237855" y="464132"/>
                      <a:pt x="244205" y="487731"/>
                      <a:pt x="244205" y="509644"/>
                    </a:cubicBezTo>
                    <a:cubicBezTo>
                      <a:pt x="242935" y="529872"/>
                      <a:pt x="235315" y="553471"/>
                      <a:pt x="223885" y="568642"/>
                    </a:cubicBezTo>
                    <a:cubicBezTo>
                      <a:pt x="209915" y="585498"/>
                      <a:pt x="181975" y="595612"/>
                      <a:pt x="162925" y="595612"/>
                    </a:cubicBezTo>
                    <a:cubicBezTo>
                      <a:pt x="145145" y="595612"/>
                      <a:pt x="129905" y="592241"/>
                      <a:pt x="113395" y="577070"/>
                    </a:cubicBezTo>
                    <a:cubicBezTo>
                      <a:pt x="91805" y="556842"/>
                      <a:pt x="70215" y="509644"/>
                      <a:pt x="52435" y="465818"/>
                    </a:cubicBezTo>
                    <a:cubicBezTo>
                      <a:pt x="32115" y="415248"/>
                      <a:pt x="13065" y="342766"/>
                      <a:pt x="5445" y="287140"/>
                    </a:cubicBezTo>
                    <a:cubicBezTo>
                      <a:pt x="-905" y="239942"/>
                      <a:pt x="-2175" y="196115"/>
                      <a:pt x="4175" y="153974"/>
                    </a:cubicBezTo>
                    <a:cubicBezTo>
                      <a:pt x="10525" y="110148"/>
                      <a:pt x="25765" y="54522"/>
                      <a:pt x="43545" y="29237"/>
                    </a:cubicBezTo>
                    <a:cubicBezTo>
                      <a:pt x="56245" y="14066"/>
                      <a:pt x="67675" y="9009"/>
                      <a:pt x="86725" y="3953"/>
                    </a:cubicBezTo>
                    <a:cubicBezTo>
                      <a:pt x="117205" y="-2790"/>
                      <a:pt x="193405" y="-2790"/>
                      <a:pt x="213725" y="19123"/>
                    </a:cubicBezTo>
                    <a:cubicBezTo>
                      <a:pt x="226425" y="34294"/>
                      <a:pt x="230235" y="68007"/>
                      <a:pt x="225155" y="86549"/>
                    </a:cubicBezTo>
                    <a:cubicBezTo>
                      <a:pt x="220075" y="103405"/>
                      <a:pt x="183245" y="125319"/>
                      <a:pt x="183245" y="125319"/>
                    </a:cubicBezTo>
                  </a:path>
                </a:pathLst>
              </a:custGeom>
              <a:solidFill>
                <a:srgbClr val="CFCFCF"/>
              </a:solidFill>
              <a:ln cap="sq">
                <a:noFill/>
                <a:prstDash val="solid"/>
                <a:miter/>
              </a:ln>
            </p:spPr>
            <p:txBody>
              <a:bodyPr/>
              <a:lstStyle/>
              <a:p>
                <a:endParaRPr lang="en-GB"/>
              </a:p>
            </p:txBody>
          </p:sp>
        </p:grpSp>
        <p:grpSp>
          <p:nvGrpSpPr>
            <p:cNvPr id="151" name="Group 151"/>
            <p:cNvGrpSpPr/>
            <p:nvPr/>
          </p:nvGrpSpPr>
          <p:grpSpPr>
            <a:xfrm>
              <a:off x="816451" y="1864224"/>
              <a:ext cx="188125" cy="281855"/>
              <a:chOff x="0" y="0"/>
              <a:chExt cx="359410" cy="538480"/>
            </a:xfrm>
          </p:grpSpPr>
          <p:sp>
            <p:nvSpPr>
              <p:cNvPr id="152" name="Freeform 152"/>
              <p:cNvSpPr/>
              <p:nvPr/>
            </p:nvSpPr>
            <p:spPr>
              <a:xfrm>
                <a:off x="49479" y="49030"/>
                <a:ext cx="259288" cy="440319"/>
              </a:xfrm>
              <a:custGeom>
                <a:avLst/>
                <a:gdLst/>
                <a:ahLst/>
                <a:cxnLst/>
                <a:rect l="l" t="t" r="r" b="b"/>
                <a:pathLst>
                  <a:path w="259288" h="440319">
                    <a:moveTo>
                      <a:pt x="80061" y="22090"/>
                    </a:moveTo>
                    <a:cubicBezTo>
                      <a:pt x="219761" y="286250"/>
                      <a:pt x="251511" y="354830"/>
                      <a:pt x="256591" y="386580"/>
                    </a:cubicBezTo>
                    <a:cubicBezTo>
                      <a:pt x="259131" y="399280"/>
                      <a:pt x="259131" y="406900"/>
                      <a:pt x="255321" y="415790"/>
                    </a:cubicBezTo>
                    <a:cubicBezTo>
                      <a:pt x="251511" y="423410"/>
                      <a:pt x="242621" y="432300"/>
                      <a:pt x="235001" y="436110"/>
                    </a:cubicBezTo>
                    <a:cubicBezTo>
                      <a:pt x="226111" y="439920"/>
                      <a:pt x="214681" y="441190"/>
                      <a:pt x="205791" y="438650"/>
                    </a:cubicBezTo>
                    <a:cubicBezTo>
                      <a:pt x="196901" y="436110"/>
                      <a:pt x="189281" y="429760"/>
                      <a:pt x="182931" y="420870"/>
                    </a:cubicBezTo>
                    <a:cubicBezTo>
                      <a:pt x="172771" y="406900"/>
                      <a:pt x="166421" y="377690"/>
                      <a:pt x="163881" y="356100"/>
                    </a:cubicBezTo>
                    <a:cubicBezTo>
                      <a:pt x="160071" y="334510"/>
                      <a:pt x="154991" y="304030"/>
                      <a:pt x="163881" y="287520"/>
                    </a:cubicBezTo>
                    <a:cubicBezTo>
                      <a:pt x="171501" y="273550"/>
                      <a:pt x="191821" y="258310"/>
                      <a:pt x="205791" y="258310"/>
                    </a:cubicBezTo>
                    <a:cubicBezTo>
                      <a:pt x="219761" y="259580"/>
                      <a:pt x="241351" y="278630"/>
                      <a:pt x="245161" y="291330"/>
                    </a:cubicBezTo>
                    <a:cubicBezTo>
                      <a:pt x="248971" y="302760"/>
                      <a:pt x="243891" y="320540"/>
                      <a:pt x="235001" y="329430"/>
                    </a:cubicBezTo>
                    <a:cubicBezTo>
                      <a:pt x="227381" y="338320"/>
                      <a:pt x="209601" y="344670"/>
                      <a:pt x="198171" y="343400"/>
                    </a:cubicBezTo>
                    <a:cubicBezTo>
                      <a:pt x="186741" y="340860"/>
                      <a:pt x="171501" y="329430"/>
                      <a:pt x="166421" y="319270"/>
                    </a:cubicBezTo>
                    <a:cubicBezTo>
                      <a:pt x="161341" y="309110"/>
                      <a:pt x="161341" y="290060"/>
                      <a:pt x="167691" y="279900"/>
                    </a:cubicBezTo>
                    <a:cubicBezTo>
                      <a:pt x="172771" y="269740"/>
                      <a:pt x="189281" y="259580"/>
                      <a:pt x="200711" y="258310"/>
                    </a:cubicBezTo>
                    <a:cubicBezTo>
                      <a:pt x="213411" y="258310"/>
                      <a:pt x="228651" y="263390"/>
                      <a:pt x="237541" y="274820"/>
                    </a:cubicBezTo>
                    <a:cubicBezTo>
                      <a:pt x="254051" y="295140"/>
                      <a:pt x="262941" y="366260"/>
                      <a:pt x="257861" y="395470"/>
                    </a:cubicBezTo>
                    <a:cubicBezTo>
                      <a:pt x="255321" y="413250"/>
                      <a:pt x="245161" y="429760"/>
                      <a:pt x="235001" y="436110"/>
                    </a:cubicBezTo>
                    <a:cubicBezTo>
                      <a:pt x="226111" y="441190"/>
                      <a:pt x="214681" y="441190"/>
                      <a:pt x="205791" y="438650"/>
                    </a:cubicBezTo>
                    <a:cubicBezTo>
                      <a:pt x="196901" y="436110"/>
                      <a:pt x="190551" y="431030"/>
                      <a:pt x="182931" y="420870"/>
                    </a:cubicBezTo>
                    <a:cubicBezTo>
                      <a:pt x="163881" y="395470"/>
                      <a:pt x="149911" y="321810"/>
                      <a:pt x="124511" y="268470"/>
                    </a:cubicBezTo>
                    <a:cubicBezTo>
                      <a:pt x="92761" y="201160"/>
                      <a:pt x="10211" y="93210"/>
                      <a:pt x="1321" y="52570"/>
                    </a:cubicBezTo>
                    <a:cubicBezTo>
                      <a:pt x="-1219" y="39870"/>
                      <a:pt x="51" y="30980"/>
                      <a:pt x="3861" y="23360"/>
                    </a:cubicBezTo>
                    <a:cubicBezTo>
                      <a:pt x="8941" y="14470"/>
                      <a:pt x="17831" y="5580"/>
                      <a:pt x="26721" y="3040"/>
                    </a:cubicBezTo>
                    <a:cubicBezTo>
                      <a:pt x="35611" y="-770"/>
                      <a:pt x="48311" y="-770"/>
                      <a:pt x="57201" y="1770"/>
                    </a:cubicBezTo>
                    <a:cubicBezTo>
                      <a:pt x="66091" y="5580"/>
                      <a:pt x="80061" y="22090"/>
                      <a:pt x="80061" y="22090"/>
                    </a:cubicBezTo>
                  </a:path>
                </a:pathLst>
              </a:custGeom>
              <a:solidFill>
                <a:srgbClr val="CFCFCF"/>
              </a:solidFill>
              <a:ln cap="sq">
                <a:noFill/>
                <a:prstDash val="solid"/>
                <a:miter/>
              </a:ln>
            </p:spPr>
            <p:txBody>
              <a:bodyPr/>
              <a:lstStyle/>
              <a:p>
                <a:endParaRPr lang="en-GB"/>
              </a:p>
            </p:txBody>
          </p:sp>
        </p:grpSp>
        <p:grpSp>
          <p:nvGrpSpPr>
            <p:cNvPr id="153" name="Group 153"/>
            <p:cNvGrpSpPr/>
            <p:nvPr/>
          </p:nvGrpSpPr>
          <p:grpSpPr>
            <a:xfrm>
              <a:off x="870961" y="1908762"/>
              <a:ext cx="180148" cy="203414"/>
              <a:chOff x="0" y="0"/>
              <a:chExt cx="344170" cy="388620"/>
            </a:xfrm>
          </p:grpSpPr>
          <p:sp>
            <p:nvSpPr>
              <p:cNvPr id="154" name="Freeform 154"/>
              <p:cNvSpPr/>
              <p:nvPr/>
            </p:nvSpPr>
            <p:spPr>
              <a:xfrm>
                <a:off x="49479" y="50514"/>
                <a:ext cx="245159" cy="286269"/>
              </a:xfrm>
              <a:custGeom>
                <a:avLst/>
                <a:gdLst/>
                <a:ahLst/>
                <a:cxnLst/>
                <a:rect l="l" t="t" r="r" b="b"/>
                <a:pathLst>
                  <a:path w="245159" h="286269">
                    <a:moveTo>
                      <a:pt x="171501" y="12986"/>
                    </a:moveTo>
                    <a:cubicBezTo>
                      <a:pt x="233731" y="133636"/>
                      <a:pt x="250241" y="176816"/>
                      <a:pt x="243891" y="204756"/>
                    </a:cubicBezTo>
                    <a:cubicBezTo>
                      <a:pt x="237541" y="228886"/>
                      <a:pt x="213411" y="258096"/>
                      <a:pt x="195631" y="263176"/>
                    </a:cubicBezTo>
                    <a:cubicBezTo>
                      <a:pt x="180391" y="266986"/>
                      <a:pt x="156261" y="254286"/>
                      <a:pt x="143561" y="242856"/>
                    </a:cubicBezTo>
                    <a:cubicBezTo>
                      <a:pt x="132131" y="231426"/>
                      <a:pt x="120701" y="206026"/>
                      <a:pt x="124511" y="192056"/>
                    </a:cubicBezTo>
                    <a:cubicBezTo>
                      <a:pt x="127051" y="178086"/>
                      <a:pt x="154991" y="156496"/>
                      <a:pt x="160071" y="159036"/>
                    </a:cubicBezTo>
                    <a:cubicBezTo>
                      <a:pt x="163881" y="161576"/>
                      <a:pt x="154991" y="203486"/>
                      <a:pt x="143561" y="219996"/>
                    </a:cubicBezTo>
                    <a:cubicBezTo>
                      <a:pt x="130861" y="236506"/>
                      <a:pt x="108001" y="256826"/>
                      <a:pt x="88951" y="256826"/>
                    </a:cubicBezTo>
                    <a:cubicBezTo>
                      <a:pt x="68631" y="256826"/>
                      <a:pt x="38151" y="235236"/>
                      <a:pt x="24181" y="217456"/>
                    </a:cubicBezTo>
                    <a:cubicBezTo>
                      <a:pt x="11481" y="199676"/>
                      <a:pt x="6401" y="173006"/>
                      <a:pt x="3861" y="152686"/>
                    </a:cubicBezTo>
                    <a:cubicBezTo>
                      <a:pt x="2591" y="136176"/>
                      <a:pt x="1321" y="117126"/>
                      <a:pt x="7671" y="105696"/>
                    </a:cubicBezTo>
                    <a:cubicBezTo>
                      <a:pt x="14021" y="95536"/>
                      <a:pt x="24181" y="86646"/>
                      <a:pt x="35611" y="84106"/>
                    </a:cubicBezTo>
                    <a:cubicBezTo>
                      <a:pt x="49581" y="81566"/>
                      <a:pt x="73711" y="89186"/>
                      <a:pt x="88951" y="100616"/>
                    </a:cubicBezTo>
                    <a:cubicBezTo>
                      <a:pt x="110541" y="117126"/>
                      <a:pt x="129591" y="157766"/>
                      <a:pt x="139751" y="183166"/>
                    </a:cubicBezTo>
                    <a:cubicBezTo>
                      <a:pt x="146101" y="200946"/>
                      <a:pt x="151181" y="216186"/>
                      <a:pt x="149911" y="232696"/>
                    </a:cubicBezTo>
                    <a:cubicBezTo>
                      <a:pt x="147371" y="246666"/>
                      <a:pt x="142291" y="266986"/>
                      <a:pt x="132131" y="275876"/>
                    </a:cubicBezTo>
                    <a:cubicBezTo>
                      <a:pt x="121971" y="284766"/>
                      <a:pt x="100381" y="288576"/>
                      <a:pt x="86411" y="284766"/>
                    </a:cubicBezTo>
                    <a:cubicBezTo>
                      <a:pt x="73711" y="280956"/>
                      <a:pt x="58471" y="265716"/>
                      <a:pt x="53391" y="253016"/>
                    </a:cubicBezTo>
                    <a:cubicBezTo>
                      <a:pt x="48311" y="244126"/>
                      <a:pt x="49581" y="231426"/>
                      <a:pt x="53391" y="221266"/>
                    </a:cubicBezTo>
                    <a:cubicBezTo>
                      <a:pt x="55931" y="212376"/>
                      <a:pt x="63551" y="202216"/>
                      <a:pt x="72441" y="195866"/>
                    </a:cubicBezTo>
                    <a:cubicBezTo>
                      <a:pt x="80061" y="190786"/>
                      <a:pt x="92761" y="186976"/>
                      <a:pt x="102921" y="188246"/>
                    </a:cubicBezTo>
                    <a:cubicBezTo>
                      <a:pt x="113081" y="188246"/>
                      <a:pt x="124511" y="192056"/>
                      <a:pt x="132131" y="199676"/>
                    </a:cubicBezTo>
                    <a:cubicBezTo>
                      <a:pt x="141021" y="208566"/>
                      <a:pt x="149911" y="230156"/>
                      <a:pt x="149911" y="242856"/>
                    </a:cubicBezTo>
                    <a:cubicBezTo>
                      <a:pt x="148641" y="253016"/>
                      <a:pt x="142291" y="264446"/>
                      <a:pt x="135941" y="272066"/>
                    </a:cubicBezTo>
                    <a:cubicBezTo>
                      <a:pt x="129591" y="278416"/>
                      <a:pt x="118161" y="286036"/>
                      <a:pt x="108001" y="286036"/>
                    </a:cubicBezTo>
                    <a:cubicBezTo>
                      <a:pt x="95301" y="287306"/>
                      <a:pt x="74981" y="283496"/>
                      <a:pt x="63551" y="272066"/>
                    </a:cubicBezTo>
                    <a:cubicBezTo>
                      <a:pt x="47041" y="254286"/>
                      <a:pt x="48311" y="203486"/>
                      <a:pt x="35611" y="179356"/>
                    </a:cubicBezTo>
                    <a:cubicBezTo>
                      <a:pt x="25451" y="162846"/>
                      <a:pt x="6401" y="152686"/>
                      <a:pt x="1321" y="139986"/>
                    </a:cubicBezTo>
                    <a:cubicBezTo>
                      <a:pt x="-1219" y="132366"/>
                      <a:pt x="51" y="124746"/>
                      <a:pt x="3861" y="117126"/>
                    </a:cubicBezTo>
                    <a:cubicBezTo>
                      <a:pt x="7671" y="105696"/>
                      <a:pt x="24181" y="89186"/>
                      <a:pt x="35611" y="84106"/>
                    </a:cubicBezTo>
                    <a:cubicBezTo>
                      <a:pt x="45771" y="80296"/>
                      <a:pt x="61011" y="81566"/>
                      <a:pt x="71171" y="86646"/>
                    </a:cubicBezTo>
                    <a:cubicBezTo>
                      <a:pt x="81331" y="90456"/>
                      <a:pt x="88951" y="99346"/>
                      <a:pt x="95301" y="110776"/>
                    </a:cubicBezTo>
                    <a:cubicBezTo>
                      <a:pt x="104191" y="124746"/>
                      <a:pt x="116891" y="159036"/>
                      <a:pt x="109271" y="166656"/>
                    </a:cubicBezTo>
                    <a:cubicBezTo>
                      <a:pt x="102921" y="174276"/>
                      <a:pt x="62281" y="170466"/>
                      <a:pt x="58471" y="162846"/>
                    </a:cubicBezTo>
                    <a:cubicBezTo>
                      <a:pt x="53391" y="152686"/>
                      <a:pt x="73711" y="118396"/>
                      <a:pt x="90221" y="106966"/>
                    </a:cubicBezTo>
                    <a:cubicBezTo>
                      <a:pt x="106731" y="95536"/>
                      <a:pt x="139751" y="89186"/>
                      <a:pt x="158801" y="94266"/>
                    </a:cubicBezTo>
                    <a:cubicBezTo>
                      <a:pt x="177851" y="99346"/>
                      <a:pt x="201981" y="120936"/>
                      <a:pt x="205791" y="136176"/>
                    </a:cubicBezTo>
                    <a:cubicBezTo>
                      <a:pt x="209601" y="150146"/>
                      <a:pt x="203251" y="171736"/>
                      <a:pt x="193091" y="181896"/>
                    </a:cubicBezTo>
                    <a:cubicBezTo>
                      <a:pt x="182931" y="192056"/>
                      <a:pt x="158801" y="203486"/>
                      <a:pt x="147371" y="197136"/>
                    </a:cubicBezTo>
                    <a:cubicBezTo>
                      <a:pt x="129591" y="188246"/>
                      <a:pt x="132131" y="120936"/>
                      <a:pt x="120701" y="94266"/>
                    </a:cubicBezTo>
                    <a:cubicBezTo>
                      <a:pt x="113081" y="77756"/>
                      <a:pt x="95301" y="67596"/>
                      <a:pt x="92761" y="53626"/>
                    </a:cubicBezTo>
                    <a:cubicBezTo>
                      <a:pt x="90221" y="43466"/>
                      <a:pt x="91491" y="30766"/>
                      <a:pt x="96571" y="21876"/>
                    </a:cubicBezTo>
                    <a:cubicBezTo>
                      <a:pt x="101651" y="12986"/>
                      <a:pt x="110541" y="2826"/>
                      <a:pt x="120701" y="286"/>
                    </a:cubicBezTo>
                    <a:cubicBezTo>
                      <a:pt x="134671" y="-2254"/>
                      <a:pt x="171501" y="12986"/>
                      <a:pt x="171501" y="12986"/>
                    </a:cubicBezTo>
                  </a:path>
                </a:pathLst>
              </a:custGeom>
              <a:solidFill>
                <a:srgbClr val="CFCFCF"/>
              </a:solidFill>
              <a:ln cap="sq">
                <a:noFill/>
                <a:prstDash val="solid"/>
                <a:miter/>
              </a:ln>
            </p:spPr>
            <p:txBody>
              <a:bodyPr/>
              <a:lstStyle/>
              <a:p>
                <a:endParaRPr lang="en-GB"/>
              </a:p>
            </p:txBody>
          </p:sp>
        </p:grpSp>
        <p:sp>
          <p:nvSpPr>
            <p:cNvPr id="155" name="Freeform 155"/>
            <p:cNvSpPr/>
            <p:nvPr/>
          </p:nvSpPr>
          <p:spPr>
            <a:xfrm rot="673619">
              <a:off x="903763" y="1612559"/>
              <a:ext cx="610068" cy="951373"/>
            </a:xfrm>
            <a:custGeom>
              <a:avLst/>
              <a:gdLst/>
              <a:ahLst/>
              <a:cxnLst/>
              <a:rect l="l" t="t" r="r" b="b"/>
              <a:pathLst>
                <a:path w="610068" h="951373">
                  <a:moveTo>
                    <a:pt x="0" y="0"/>
                  </a:moveTo>
                  <a:lnTo>
                    <a:pt x="610068" y="0"/>
                  </a:lnTo>
                  <a:lnTo>
                    <a:pt x="610068" y="951373"/>
                  </a:lnTo>
                  <a:lnTo>
                    <a:pt x="0" y="951373"/>
                  </a:lnTo>
                  <a:lnTo>
                    <a:pt x="0" y="0"/>
                  </a:lnTo>
                  <a:close/>
                </a:path>
              </a:pathLst>
            </a:custGeom>
            <a:blipFill>
              <a:blip>
                <a:extLst>
                  <a:ext uri="{96DAC541-7B7A-43D3-8B79-37D633B846F1}">
                    <asvg:svgBlip xmlns:asvg="http://schemas.microsoft.com/office/drawing/2016/SVG/main" r:embed="rId8"/>
                  </a:ext>
                </a:extLst>
              </a:blip>
              <a:stretch>
                <a:fillRect/>
              </a:stretch>
            </a:blipFill>
          </p:spPr>
          <p:txBody>
            <a:bodyPr/>
            <a:lstStyle/>
            <a:p>
              <a:endParaRPr lang="en-GB"/>
            </a:p>
          </p:txBody>
        </p:sp>
      </p:grpSp>
      <p:grpSp>
        <p:nvGrpSpPr>
          <p:cNvPr id="156" name="Group 156"/>
          <p:cNvGrpSpPr/>
          <p:nvPr/>
        </p:nvGrpSpPr>
        <p:grpSpPr>
          <a:xfrm>
            <a:off x="9559359" y="7367797"/>
            <a:ext cx="2250199" cy="2151275"/>
            <a:chOff x="0" y="0"/>
            <a:chExt cx="3000265" cy="2868367"/>
          </a:xfrm>
        </p:grpSpPr>
        <p:grpSp>
          <p:nvGrpSpPr>
            <p:cNvPr id="157" name="Group 157"/>
            <p:cNvGrpSpPr/>
            <p:nvPr/>
          </p:nvGrpSpPr>
          <p:grpSpPr>
            <a:xfrm>
              <a:off x="0" y="0"/>
              <a:ext cx="3000265" cy="2868367"/>
              <a:chOff x="0" y="0"/>
              <a:chExt cx="661564" cy="632481"/>
            </a:xfrm>
          </p:grpSpPr>
          <p:sp>
            <p:nvSpPr>
              <p:cNvPr id="158" name="Freeform 158"/>
              <p:cNvSpPr/>
              <p:nvPr/>
            </p:nvSpPr>
            <p:spPr>
              <a:xfrm>
                <a:off x="0" y="0"/>
                <a:ext cx="661565" cy="632481"/>
              </a:xfrm>
              <a:custGeom>
                <a:avLst/>
                <a:gdLst/>
                <a:ahLst/>
                <a:cxnLst/>
                <a:rect l="l" t="t" r="r" b="b"/>
                <a:pathLst>
                  <a:path w="661565" h="632481">
                    <a:moveTo>
                      <a:pt x="88869" y="0"/>
                    </a:moveTo>
                    <a:lnTo>
                      <a:pt x="572696" y="0"/>
                    </a:lnTo>
                    <a:cubicBezTo>
                      <a:pt x="621777" y="0"/>
                      <a:pt x="661565" y="39788"/>
                      <a:pt x="661565" y="88869"/>
                    </a:cubicBezTo>
                    <a:lnTo>
                      <a:pt x="661565" y="543612"/>
                    </a:lnTo>
                    <a:cubicBezTo>
                      <a:pt x="661565" y="592693"/>
                      <a:pt x="621777" y="632481"/>
                      <a:pt x="572696" y="632481"/>
                    </a:cubicBezTo>
                    <a:lnTo>
                      <a:pt x="88869" y="632481"/>
                    </a:lnTo>
                    <a:cubicBezTo>
                      <a:pt x="39788" y="632481"/>
                      <a:pt x="0" y="592693"/>
                      <a:pt x="0" y="543612"/>
                    </a:cubicBezTo>
                    <a:lnTo>
                      <a:pt x="0" y="88869"/>
                    </a:lnTo>
                    <a:cubicBezTo>
                      <a:pt x="0" y="39788"/>
                      <a:pt x="39788" y="0"/>
                      <a:pt x="88869" y="0"/>
                    </a:cubicBezTo>
                    <a:close/>
                  </a:path>
                </a:pathLst>
              </a:custGeom>
              <a:solidFill>
                <a:srgbClr val="CFCFCF"/>
              </a:solidFill>
            </p:spPr>
            <p:txBody>
              <a:bodyPr/>
              <a:lstStyle/>
              <a:p>
                <a:endParaRPr lang="en-GB"/>
              </a:p>
            </p:txBody>
          </p:sp>
          <p:sp>
            <p:nvSpPr>
              <p:cNvPr id="159" name="TextBox 159"/>
              <p:cNvSpPr txBox="1"/>
              <p:nvPr/>
            </p:nvSpPr>
            <p:spPr>
              <a:xfrm>
                <a:off x="0" y="-38100"/>
                <a:ext cx="661564" cy="670581"/>
              </a:xfrm>
              <a:prstGeom prst="rect">
                <a:avLst/>
              </a:prstGeom>
            </p:spPr>
            <p:txBody>
              <a:bodyPr lIns="89853" tIns="89853" rIns="89853" bIns="89853" rtlCol="0" anchor="ctr"/>
              <a:lstStyle/>
              <a:p>
                <a:pPr algn="ctr">
                  <a:lnSpc>
                    <a:spcPts val="2660"/>
                  </a:lnSpc>
                </a:pPr>
                <a:endParaRPr/>
              </a:p>
            </p:txBody>
          </p:sp>
        </p:grpSp>
        <p:sp>
          <p:nvSpPr>
            <p:cNvPr id="160" name="Freeform 160"/>
            <p:cNvSpPr/>
            <p:nvPr/>
          </p:nvSpPr>
          <p:spPr>
            <a:xfrm>
              <a:off x="247509" y="368331"/>
              <a:ext cx="2505248" cy="1609622"/>
            </a:xfrm>
            <a:custGeom>
              <a:avLst/>
              <a:gdLst/>
              <a:ahLst/>
              <a:cxnLst/>
              <a:rect l="l" t="t" r="r" b="b"/>
              <a:pathLst>
                <a:path w="2505248" h="1609622">
                  <a:moveTo>
                    <a:pt x="0" y="0"/>
                  </a:moveTo>
                  <a:lnTo>
                    <a:pt x="2505247" y="0"/>
                  </a:lnTo>
                  <a:lnTo>
                    <a:pt x="2505247" y="1609622"/>
                  </a:lnTo>
                  <a:lnTo>
                    <a:pt x="0" y="1609622"/>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en-GB"/>
            </a:p>
          </p:txBody>
        </p:sp>
        <p:grpSp>
          <p:nvGrpSpPr>
            <p:cNvPr id="161" name="Group 161"/>
            <p:cNvGrpSpPr/>
            <p:nvPr/>
          </p:nvGrpSpPr>
          <p:grpSpPr>
            <a:xfrm>
              <a:off x="788515" y="1760578"/>
              <a:ext cx="419459" cy="306451"/>
              <a:chOff x="0" y="0"/>
              <a:chExt cx="801370" cy="585470"/>
            </a:xfrm>
          </p:grpSpPr>
          <p:sp>
            <p:nvSpPr>
              <p:cNvPr id="162" name="Freeform 162"/>
              <p:cNvSpPr/>
              <p:nvPr/>
            </p:nvSpPr>
            <p:spPr>
              <a:xfrm>
                <a:off x="48755" y="50662"/>
                <a:ext cx="701977" cy="484381"/>
              </a:xfrm>
              <a:custGeom>
                <a:avLst/>
                <a:gdLst/>
                <a:ahLst/>
                <a:cxnLst/>
                <a:rect l="l" t="t" r="r" b="b"/>
                <a:pathLst>
                  <a:path w="701977" h="484381">
                    <a:moveTo>
                      <a:pt x="306845" y="54748"/>
                    </a:moveTo>
                    <a:cubicBezTo>
                      <a:pt x="615455" y="48398"/>
                      <a:pt x="648475" y="71258"/>
                      <a:pt x="667525" y="90308"/>
                    </a:cubicBezTo>
                    <a:cubicBezTo>
                      <a:pt x="680225" y="103008"/>
                      <a:pt x="684035" y="114438"/>
                      <a:pt x="689115" y="130948"/>
                    </a:cubicBezTo>
                    <a:cubicBezTo>
                      <a:pt x="696735" y="156348"/>
                      <a:pt x="703085" y="198258"/>
                      <a:pt x="701815" y="231278"/>
                    </a:cubicBezTo>
                    <a:cubicBezTo>
                      <a:pt x="699275" y="263028"/>
                      <a:pt x="694195" y="296048"/>
                      <a:pt x="678955" y="327798"/>
                    </a:cubicBezTo>
                    <a:cubicBezTo>
                      <a:pt x="661175" y="364628"/>
                      <a:pt x="625615" y="411618"/>
                      <a:pt x="592595" y="435748"/>
                    </a:cubicBezTo>
                    <a:cubicBezTo>
                      <a:pt x="563385" y="456068"/>
                      <a:pt x="537985" y="461148"/>
                      <a:pt x="494805" y="468768"/>
                    </a:cubicBezTo>
                    <a:cubicBezTo>
                      <a:pt x="421145" y="484008"/>
                      <a:pt x="266205" y="485278"/>
                      <a:pt x="181115" y="484008"/>
                    </a:cubicBezTo>
                    <a:cubicBezTo>
                      <a:pt x="125235" y="482738"/>
                      <a:pt x="68085" y="482738"/>
                      <a:pt x="38875" y="472578"/>
                    </a:cubicBezTo>
                    <a:cubicBezTo>
                      <a:pt x="23635" y="466228"/>
                      <a:pt x="13475" y="461148"/>
                      <a:pt x="8395" y="449718"/>
                    </a:cubicBezTo>
                    <a:cubicBezTo>
                      <a:pt x="775" y="438288"/>
                      <a:pt x="-1765" y="414158"/>
                      <a:pt x="3315" y="401458"/>
                    </a:cubicBezTo>
                    <a:cubicBezTo>
                      <a:pt x="9665" y="387488"/>
                      <a:pt x="19825" y="377328"/>
                      <a:pt x="41415" y="369708"/>
                    </a:cubicBezTo>
                    <a:cubicBezTo>
                      <a:pt x="98565" y="346848"/>
                      <a:pt x="328435" y="358278"/>
                      <a:pt x="393205" y="349388"/>
                    </a:cubicBezTo>
                    <a:cubicBezTo>
                      <a:pt x="418605" y="346848"/>
                      <a:pt x="433845" y="348118"/>
                      <a:pt x="446545" y="339228"/>
                    </a:cubicBezTo>
                    <a:cubicBezTo>
                      <a:pt x="457975" y="329068"/>
                      <a:pt x="464325" y="308748"/>
                      <a:pt x="468135" y="293508"/>
                    </a:cubicBezTo>
                    <a:cubicBezTo>
                      <a:pt x="471945" y="278268"/>
                      <a:pt x="475755" y="264298"/>
                      <a:pt x="469405" y="247788"/>
                    </a:cubicBezTo>
                    <a:cubicBezTo>
                      <a:pt x="461785" y="222388"/>
                      <a:pt x="436385" y="185558"/>
                      <a:pt x="400825" y="162698"/>
                    </a:cubicBezTo>
                    <a:cubicBezTo>
                      <a:pt x="342405" y="127138"/>
                      <a:pt x="167145" y="128408"/>
                      <a:pt x="129045" y="96658"/>
                    </a:cubicBezTo>
                    <a:cubicBezTo>
                      <a:pt x="112535" y="82688"/>
                      <a:pt x="107455" y="64908"/>
                      <a:pt x="108725" y="50938"/>
                    </a:cubicBezTo>
                    <a:cubicBezTo>
                      <a:pt x="109995" y="35698"/>
                      <a:pt x="122695" y="15378"/>
                      <a:pt x="135395" y="7758"/>
                    </a:cubicBezTo>
                    <a:cubicBezTo>
                      <a:pt x="148095" y="138"/>
                      <a:pt x="172225" y="138"/>
                      <a:pt x="186195" y="5218"/>
                    </a:cubicBezTo>
                    <a:cubicBezTo>
                      <a:pt x="196355" y="9028"/>
                      <a:pt x="205245" y="20458"/>
                      <a:pt x="210325" y="29348"/>
                    </a:cubicBezTo>
                    <a:cubicBezTo>
                      <a:pt x="215405" y="39508"/>
                      <a:pt x="217945" y="53478"/>
                      <a:pt x="215405" y="63638"/>
                    </a:cubicBezTo>
                    <a:cubicBezTo>
                      <a:pt x="214135" y="73798"/>
                      <a:pt x="206515" y="86498"/>
                      <a:pt x="198895" y="94118"/>
                    </a:cubicBezTo>
                    <a:cubicBezTo>
                      <a:pt x="191275" y="101738"/>
                      <a:pt x="178575" y="108088"/>
                      <a:pt x="167145" y="108088"/>
                    </a:cubicBezTo>
                    <a:cubicBezTo>
                      <a:pt x="153175" y="108088"/>
                      <a:pt x="130315" y="100468"/>
                      <a:pt x="121425" y="89038"/>
                    </a:cubicBezTo>
                    <a:cubicBezTo>
                      <a:pt x="111265" y="77608"/>
                      <a:pt x="107455" y="52208"/>
                      <a:pt x="111265" y="39508"/>
                    </a:cubicBezTo>
                    <a:cubicBezTo>
                      <a:pt x="112535" y="28078"/>
                      <a:pt x="121425" y="17918"/>
                      <a:pt x="130315" y="10298"/>
                    </a:cubicBezTo>
                    <a:cubicBezTo>
                      <a:pt x="139205" y="3948"/>
                      <a:pt x="146825" y="1408"/>
                      <a:pt x="163335" y="138"/>
                    </a:cubicBezTo>
                    <a:cubicBezTo>
                      <a:pt x="206515" y="-2402"/>
                      <a:pt x="344945" y="30618"/>
                      <a:pt x="403365" y="50938"/>
                    </a:cubicBezTo>
                    <a:cubicBezTo>
                      <a:pt x="438925" y="63638"/>
                      <a:pt x="460515" y="71258"/>
                      <a:pt x="485915" y="92848"/>
                    </a:cubicBezTo>
                    <a:cubicBezTo>
                      <a:pt x="518935" y="119518"/>
                      <a:pt x="562115" y="163968"/>
                      <a:pt x="574815" y="205878"/>
                    </a:cubicBezTo>
                    <a:cubicBezTo>
                      <a:pt x="588785" y="249058"/>
                      <a:pt x="573545" y="316368"/>
                      <a:pt x="564655" y="349388"/>
                    </a:cubicBezTo>
                    <a:cubicBezTo>
                      <a:pt x="558305" y="369708"/>
                      <a:pt x="555765" y="379868"/>
                      <a:pt x="543065" y="393838"/>
                    </a:cubicBezTo>
                    <a:cubicBezTo>
                      <a:pt x="524015" y="414158"/>
                      <a:pt x="494805" y="435748"/>
                      <a:pt x="451625" y="449718"/>
                    </a:cubicBezTo>
                    <a:cubicBezTo>
                      <a:pt x="367805" y="476388"/>
                      <a:pt x="118885" y="494168"/>
                      <a:pt x="51575" y="473848"/>
                    </a:cubicBezTo>
                    <a:cubicBezTo>
                      <a:pt x="24905" y="466228"/>
                      <a:pt x="8395" y="453528"/>
                      <a:pt x="2045" y="438288"/>
                    </a:cubicBezTo>
                    <a:cubicBezTo>
                      <a:pt x="-3035" y="424318"/>
                      <a:pt x="2045" y="401458"/>
                      <a:pt x="9665" y="390028"/>
                    </a:cubicBezTo>
                    <a:cubicBezTo>
                      <a:pt x="16015" y="379868"/>
                      <a:pt x="23635" y="374788"/>
                      <a:pt x="41415" y="369708"/>
                    </a:cubicBezTo>
                    <a:cubicBezTo>
                      <a:pt x="99835" y="351928"/>
                      <a:pt x="357645" y="383678"/>
                      <a:pt x="446545" y="369708"/>
                    </a:cubicBezTo>
                    <a:cubicBezTo>
                      <a:pt x="489725" y="363358"/>
                      <a:pt x="520205" y="354468"/>
                      <a:pt x="543065" y="339228"/>
                    </a:cubicBezTo>
                    <a:cubicBezTo>
                      <a:pt x="559575" y="327798"/>
                      <a:pt x="567195" y="312558"/>
                      <a:pt x="577355" y="297318"/>
                    </a:cubicBezTo>
                    <a:cubicBezTo>
                      <a:pt x="586245" y="283348"/>
                      <a:pt x="593865" y="269378"/>
                      <a:pt x="597675" y="250328"/>
                    </a:cubicBezTo>
                    <a:cubicBezTo>
                      <a:pt x="602755" y="224928"/>
                      <a:pt x="605295" y="177938"/>
                      <a:pt x="593865" y="160158"/>
                    </a:cubicBezTo>
                    <a:cubicBezTo>
                      <a:pt x="584975" y="146188"/>
                      <a:pt x="572275" y="142378"/>
                      <a:pt x="550685" y="137298"/>
                    </a:cubicBezTo>
                    <a:cubicBezTo>
                      <a:pt x="503695" y="125868"/>
                      <a:pt x="343675" y="155078"/>
                      <a:pt x="304305" y="142378"/>
                    </a:cubicBezTo>
                    <a:cubicBezTo>
                      <a:pt x="290335" y="138568"/>
                      <a:pt x="283985" y="132218"/>
                      <a:pt x="278905" y="123328"/>
                    </a:cubicBezTo>
                    <a:cubicBezTo>
                      <a:pt x="272555" y="115708"/>
                      <a:pt x="268745" y="103008"/>
                      <a:pt x="271285" y="92848"/>
                    </a:cubicBezTo>
                    <a:cubicBezTo>
                      <a:pt x="275095" y="78878"/>
                      <a:pt x="306845" y="54748"/>
                      <a:pt x="306845" y="54748"/>
                    </a:cubicBezTo>
                  </a:path>
                </a:pathLst>
              </a:custGeom>
              <a:solidFill>
                <a:srgbClr val="CFCFCF"/>
              </a:solidFill>
              <a:ln cap="sq">
                <a:noFill/>
                <a:prstDash val="solid"/>
                <a:miter/>
              </a:ln>
            </p:spPr>
            <p:txBody>
              <a:bodyPr/>
              <a:lstStyle/>
              <a:p>
                <a:endParaRPr lang="en-GB"/>
              </a:p>
            </p:txBody>
          </p:sp>
        </p:grpSp>
        <p:grpSp>
          <p:nvGrpSpPr>
            <p:cNvPr id="163" name="Group 163"/>
            <p:cNvGrpSpPr/>
            <p:nvPr/>
          </p:nvGrpSpPr>
          <p:grpSpPr>
            <a:xfrm rot="212997">
              <a:off x="1582147" y="1733930"/>
              <a:ext cx="248618" cy="380275"/>
              <a:chOff x="0" y="0"/>
              <a:chExt cx="474980" cy="726510"/>
            </a:xfrm>
          </p:grpSpPr>
          <p:sp>
            <p:nvSpPr>
              <p:cNvPr id="164" name="Freeform 164"/>
              <p:cNvSpPr/>
              <p:nvPr/>
            </p:nvSpPr>
            <p:spPr>
              <a:xfrm>
                <a:off x="46625" y="63473"/>
                <a:ext cx="377872" cy="595612"/>
              </a:xfrm>
              <a:custGeom>
                <a:avLst/>
                <a:gdLst/>
                <a:ahLst/>
                <a:cxnLst/>
                <a:rect l="l" t="t" r="r" b="b"/>
                <a:pathLst>
                  <a:path w="377872" h="595612">
                    <a:moveTo>
                      <a:pt x="183245" y="125319"/>
                    </a:moveTo>
                    <a:cubicBezTo>
                      <a:pt x="77835" y="147232"/>
                      <a:pt x="91805" y="209600"/>
                      <a:pt x="100695" y="256798"/>
                    </a:cubicBezTo>
                    <a:cubicBezTo>
                      <a:pt x="110855" y="314110"/>
                      <a:pt x="155305" y="396706"/>
                      <a:pt x="156575" y="442219"/>
                    </a:cubicBezTo>
                    <a:cubicBezTo>
                      <a:pt x="157845" y="467503"/>
                      <a:pt x="151495" y="494473"/>
                      <a:pt x="142605" y="501216"/>
                    </a:cubicBezTo>
                    <a:cubicBezTo>
                      <a:pt x="131175" y="507959"/>
                      <a:pt x="105775" y="492788"/>
                      <a:pt x="93075" y="479303"/>
                    </a:cubicBezTo>
                    <a:cubicBezTo>
                      <a:pt x="79105" y="464132"/>
                      <a:pt x="68945" y="438847"/>
                      <a:pt x="61325" y="413563"/>
                    </a:cubicBezTo>
                    <a:cubicBezTo>
                      <a:pt x="52435" y="379850"/>
                      <a:pt x="49895" y="334338"/>
                      <a:pt x="47355" y="295568"/>
                    </a:cubicBezTo>
                    <a:cubicBezTo>
                      <a:pt x="44815" y="253427"/>
                      <a:pt x="39735" y="204544"/>
                      <a:pt x="43545" y="170831"/>
                    </a:cubicBezTo>
                    <a:cubicBezTo>
                      <a:pt x="47355" y="147232"/>
                      <a:pt x="49895" y="132061"/>
                      <a:pt x="60055" y="115205"/>
                    </a:cubicBezTo>
                    <a:cubicBezTo>
                      <a:pt x="75295" y="88234"/>
                      <a:pt x="107045" y="56207"/>
                      <a:pt x="134985" y="41037"/>
                    </a:cubicBezTo>
                    <a:cubicBezTo>
                      <a:pt x="162925" y="25866"/>
                      <a:pt x="203565" y="19123"/>
                      <a:pt x="227695" y="24180"/>
                    </a:cubicBezTo>
                    <a:cubicBezTo>
                      <a:pt x="245475" y="29237"/>
                      <a:pt x="263255" y="41037"/>
                      <a:pt x="272145" y="56207"/>
                    </a:cubicBezTo>
                    <a:cubicBezTo>
                      <a:pt x="278495" y="69692"/>
                      <a:pt x="281035" y="89920"/>
                      <a:pt x="279765" y="105091"/>
                    </a:cubicBezTo>
                    <a:cubicBezTo>
                      <a:pt x="278495" y="120262"/>
                      <a:pt x="272145" y="135432"/>
                      <a:pt x="261985" y="148917"/>
                    </a:cubicBezTo>
                    <a:cubicBezTo>
                      <a:pt x="248015" y="167460"/>
                      <a:pt x="213725" y="174202"/>
                      <a:pt x="198485" y="192744"/>
                    </a:cubicBezTo>
                    <a:cubicBezTo>
                      <a:pt x="184515" y="209600"/>
                      <a:pt x="175625" y="229828"/>
                      <a:pt x="170545" y="256798"/>
                    </a:cubicBezTo>
                    <a:cubicBezTo>
                      <a:pt x="164195" y="288826"/>
                      <a:pt x="165465" y="346137"/>
                      <a:pt x="170545" y="379850"/>
                    </a:cubicBezTo>
                    <a:cubicBezTo>
                      <a:pt x="174355" y="403449"/>
                      <a:pt x="180705" y="423677"/>
                      <a:pt x="192135" y="437162"/>
                    </a:cubicBezTo>
                    <a:cubicBezTo>
                      <a:pt x="206105" y="452332"/>
                      <a:pt x="240395" y="442219"/>
                      <a:pt x="253095" y="457389"/>
                    </a:cubicBezTo>
                    <a:cubicBezTo>
                      <a:pt x="263255" y="472560"/>
                      <a:pt x="272145" y="501216"/>
                      <a:pt x="268335" y="519758"/>
                    </a:cubicBezTo>
                    <a:cubicBezTo>
                      <a:pt x="264525" y="541671"/>
                      <a:pt x="241665" y="573698"/>
                      <a:pt x="226425" y="578755"/>
                    </a:cubicBezTo>
                    <a:cubicBezTo>
                      <a:pt x="211185" y="583812"/>
                      <a:pt x="184515" y="568642"/>
                      <a:pt x="175625" y="550100"/>
                    </a:cubicBezTo>
                    <a:cubicBezTo>
                      <a:pt x="164195" y="526501"/>
                      <a:pt x="165465" y="457389"/>
                      <a:pt x="178165" y="437162"/>
                    </a:cubicBezTo>
                    <a:cubicBezTo>
                      <a:pt x="187055" y="421991"/>
                      <a:pt x="203565" y="425362"/>
                      <a:pt x="222615" y="420305"/>
                    </a:cubicBezTo>
                    <a:cubicBezTo>
                      <a:pt x="250555" y="413563"/>
                      <a:pt x="307705" y="403449"/>
                      <a:pt x="333105" y="408506"/>
                    </a:cubicBezTo>
                    <a:cubicBezTo>
                      <a:pt x="345805" y="413563"/>
                      <a:pt x="354695" y="420305"/>
                      <a:pt x="362315" y="430419"/>
                    </a:cubicBezTo>
                    <a:cubicBezTo>
                      <a:pt x="369935" y="440533"/>
                      <a:pt x="376285" y="457389"/>
                      <a:pt x="377555" y="470875"/>
                    </a:cubicBezTo>
                    <a:cubicBezTo>
                      <a:pt x="378825" y="486045"/>
                      <a:pt x="376285" y="502902"/>
                      <a:pt x="369935" y="514701"/>
                    </a:cubicBezTo>
                    <a:cubicBezTo>
                      <a:pt x="364855" y="528186"/>
                      <a:pt x="354695" y="539986"/>
                      <a:pt x="344535" y="545043"/>
                    </a:cubicBezTo>
                    <a:cubicBezTo>
                      <a:pt x="334375" y="550100"/>
                      <a:pt x="320405" y="551785"/>
                      <a:pt x="310245" y="548414"/>
                    </a:cubicBezTo>
                    <a:cubicBezTo>
                      <a:pt x="300085" y="543357"/>
                      <a:pt x="288655" y="533243"/>
                      <a:pt x="282305" y="523129"/>
                    </a:cubicBezTo>
                    <a:cubicBezTo>
                      <a:pt x="275955" y="511330"/>
                      <a:pt x="269605" y="494473"/>
                      <a:pt x="270875" y="479303"/>
                    </a:cubicBezTo>
                    <a:cubicBezTo>
                      <a:pt x="272145" y="460761"/>
                      <a:pt x="282305" y="432105"/>
                      <a:pt x="293735" y="420305"/>
                    </a:cubicBezTo>
                    <a:cubicBezTo>
                      <a:pt x="306435" y="410191"/>
                      <a:pt x="330565" y="408506"/>
                      <a:pt x="343265" y="413563"/>
                    </a:cubicBezTo>
                    <a:cubicBezTo>
                      <a:pt x="354695" y="416934"/>
                      <a:pt x="364855" y="430419"/>
                      <a:pt x="369935" y="442219"/>
                    </a:cubicBezTo>
                    <a:cubicBezTo>
                      <a:pt x="375015" y="454018"/>
                      <a:pt x="378825" y="472560"/>
                      <a:pt x="377555" y="486045"/>
                    </a:cubicBezTo>
                    <a:cubicBezTo>
                      <a:pt x="376285" y="501216"/>
                      <a:pt x="371205" y="516387"/>
                      <a:pt x="363585" y="528186"/>
                    </a:cubicBezTo>
                    <a:cubicBezTo>
                      <a:pt x="355965" y="538300"/>
                      <a:pt x="347075" y="545043"/>
                      <a:pt x="333105" y="548414"/>
                    </a:cubicBezTo>
                    <a:cubicBezTo>
                      <a:pt x="306435" y="558528"/>
                      <a:pt x="227695" y="572013"/>
                      <a:pt x="211185" y="548414"/>
                    </a:cubicBezTo>
                    <a:cubicBezTo>
                      <a:pt x="197215" y="528186"/>
                      <a:pt x="206105" y="445590"/>
                      <a:pt x="217535" y="438847"/>
                    </a:cubicBezTo>
                    <a:cubicBezTo>
                      <a:pt x="226425" y="432105"/>
                      <a:pt x="253095" y="454018"/>
                      <a:pt x="260715" y="470875"/>
                    </a:cubicBezTo>
                    <a:cubicBezTo>
                      <a:pt x="268335" y="487731"/>
                      <a:pt x="270875" y="519758"/>
                      <a:pt x="264525" y="536614"/>
                    </a:cubicBezTo>
                    <a:cubicBezTo>
                      <a:pt x="259445" y="555156"/>
                      <a:pt x="241665" y="572013"/>
                      <a:pt x="226425" y="578755"/>
                    </a:cubicBezTo>
                    <a:cubicBezTo>
                      <a:pt x="209915" y="585498"/>
                      <a:pt x="188325" y="580441"/>
                      <a:pt x="171815" y="573698"/>
                    </a:cubicBezTo>
                    <a:cubicBezTo>
                      <a:pt x="155305" y="568642"/>
                      <a:pt x="140065" y="560213"/>
                      <a:pt x="126095" y="543357"/>
                    </a:cubicBezTo>
                    <a:cubicBezTo>
                      <a:pt x="107045" y="521444"/>
                      <a:pt x="85455" y="482674"/>
                      <a:pt x="75295" y="440533"/>
                    </a:cubicBezTo>
                    <a:cubicBezTo>
                      <a:pt x="61325" y="389964"/>
                      <a:pt x="62595" y="310739"/>
                      <a:pt x="63865" y="256798"/>
                    </a:cubicBezTo>
                    <a:cubicBezTo>
                      <a:pt x="65135" y="209600"/>
                      <a:pt x="67675" y="160717"/>
                      <a:pt x="80375" y="130375"/>
                    </a:cubicBezTo>
                    <a:cubicBezTo>
                      <a:pt x="90535" y="108462"/>
                      <a:pt x="107045" y="93291"/>
                      <a:pt x="124825" y="83178"/>
                    </a:cubicBezTo>
                    <a:cubicBezTo>
                      <a:pt x="141335" y="73064"/>
                      <a:pt x="166735" y="79806"/>
                      <a:pt x="181975" y="68007"/>
                    </a:cubicBezTo>
                    <a:cubicBezTo>
                      <a:pt x="195945" y="59579"/>
                      <a:pt x="202295" y="29237"/>
                      <a:pt x="214995" y="25866"/>
                    </a:cubicBezTo>
                    <a:cubicBezTo>
                      <a:pt x="230235" y="22495"/>
                      <a:pt x="261985" y="39351"/>
                      <a:pt x="272145" y="56207"/>
                    </a:cubicBezTo>
                    <a:cubicBezTo>
                      <a:pt x="281035" y="71378"/>
                      <a:pt x="282305" y="103405"/>
                      <a:pt x="277225" y="121947"/>
                    </a:cubicBezTo>
                    <a:cubicBezTo>
                      <a:pt x="270875" y="138804"/>
                      <a:pt x="255635" y="155660"/>
                      <a:pt x="239125" y="164088"/>
                    </a:cubicBezTo>
                    <a:cubicBezTo>
                      <a:pt x="216265" y="175888"/>
                      <a:pt x="166735" y="148918"/>
                      <a:pt x="148955" y="172516"/>
                    </a:cubicBezTo>
                    <a:cubicBezTo>
                      <a:pt x="128635" y="202858"/>
                      <a:pt x="129905" y="315796"/>
                      <a:pt x="147685" y="361308"/>
                    </a:cubicBezTo>
                    <a:cubicBezTo>
                      <a:pt x="161655" y="400078"/>
                      <a:pt x="211185" y="413563"/>
                      <a:pt x="227695" y="443904"/>
                    </a:cubicBezTo>
                    <a:cubicBezTo>
                      <a:pt x="237855" y="464132"/>
                      <a:pt x="244205" y="487731"/>
                      <a:pt x="244205" y="509644"/>
                    </a:cubicBezTo>
                    <a:cubicBezTo>
                      <a:pt x="242935" y="529872"/>
                      <a:pt x="235315" y="553471"/>
                      <a:pt x="223885" y="568642"/>
                    </a:cubicBezTo>
                    <a:cubicBezTo>
                      <a:pt x="209915" y="585498"/>
                      <a:pt x="181975" y="595612"/>
                      <a:pt x="162925" y="595612"/>
                    </a:cubicBezTo>
                    <a:cubicBezTo>
                      <a:pt x="145145" y="595612"/>
                      <a:pt x="129905" y="592241"/>
                      <a:pt x="113395" y="577070"/>
                    </a:cubicBezTo>
                    <a:cubicBezTo>
                      <a:pt x="91805" y="556842"/>
                      <a:pt x="70215" y="509644"/>
                      <a:pt x="52435" y="465818"/>
                    </a:cubicBezTo>
                    <a:cubicBezTo>
                      <a:pt x="32115" y="415248"/>
                      <a:pt x="13065" y="342766"/>
                      <a:pt x="5445" y="287140"/>
                    </a:cubicBezTo>
                    <a:cubicBezTo>
                      <a:pt x="-905" y="239942"/>
                      <a:pt x="-2175" y="196115"/>
                      <a:pt x="4175" y="153974"/>
                    </a:cubicBezTo>
                    <a:cubicBezTo>
                      <a:pt x="10525" y="110148"/>
                      <a:pt x="25765" y="54522"/>
                      <a:pt x="43545" y="29237"/>
                    </a:cubicBezTo>
                    <a:cubicBezTo>
                      <a:pt x="56245" y="14066"/>
                      <a:pt x="67675" y="9009"/>
                      <a:pt x="86725" y="3953"/>
                    </a:cubicBezTo>
                    <a:cubicBezTo>
                      <a:pt x="117205" y="-2790"/>
                      <a:pt x="193405" y="-2790"/>
                      <a:pt x="213725" y="19123"/>
                    </a:cubicBezTo>
                    <a:cubicBezTo>
                      <a:pt x="226425" y="34294"/>
                      <a:pt x="230235" y="68007"/>
                      <a:pt x="225155" y="86549"/>
                    </a:cubicBezTo>
                    <a:cubicBezTo>
                      <a:pt x="220075" y="103405"/>
                      <a:pt x="183245" y="125319"/>
                      <a:pt x="183245" y="125319"/>
                    </a:cubicBezTo>
                  </a:path>
                </a:pathLst>
              </a:custGeom>
              <a:solidFill>
                <a:srgbClr val="CFCFCF"/>
              </a:solidFill>
              <a:ln cap="sq">
                <a:noFill/>
                <a:prstDash val="solid"/>
                <a:miter/>
              </a:ln>
            </p:spPr>
            <p:txBody>
              <a:bodyPr/>
              <a:lstStyle/>
              <a:p>
                <a:endParaRPr lang="en-GB"/>
              </a:p>
            </p:txBody>
          </p:sp>
        </p:grpSp>
        <p:grpSp>
          <p:nvGrpSpPr>
            <p:cNvPr id="165" name="Group 165"/>
            <p:cNvGrpSpPr/>
            <p:nvPr/>
          </p:nvGrpSpPr>
          <p:grpSpPr>
            <a:xfrm>
              <a:off x="1011004" y="1747283"/>
              <a:ext cx="188125" cy="281855"/>
              <a:chOff x="0" y="0"/>
              <a:chExt cx="359410" cy="538480"/>
            </a:xfrm>
          </p:grpSpPr>
          <p:sp>
            <p:nvSpPr>
              <p:cNvPr id="166" name="Freeform 166"/>
              <p:cNvSpPr/>
              <p:nvPr/>
            </p:nvSpPr>
            <p:spPr>
              <a:xfrm>
                <a:off x="49479" y="49030"/>
                <a:ext cx="259288" cy="440319"/>
              </a:xfrm>
              <a:custGeom>
                <a:avLst/>
                <a:gdLst/>
                <a:ahLst/>
                <a:cxnLst/>
                <a:rect l="l" t="t" r="r" b="b"/>
                <a:pathLst>
                  <a:path w="259288" h="440319">
                    <a:moveTo>
                      <a:pt x="80061" y="22090"/>
                    </a:moveTo>
                    <a:cubicBezTo>
                      <a:pt x="219761" y="286250"/>
                      <a:pt x="251511" y="354830"/>
                      <a:pt x="256591" y="386580"/>
                    </a:cubicBezTo>
                    <a:cubicBezTo>
                      <a:pt x="259131" y="399280"/>
                      <a:pt x="259131" y="406900"/>
                      <a:pt x="255321" y="415790"/>
                    </a:cubicBezTo>
                    <a:cubicBezTo>
                      <a:pt x="251511" y="423410"/>
                      <a:pt x="242621" y="432300"/>
                      <a:pt x="235001" y="436110"/>
                    </a:cubicBezTo>
                    <a:cubicBezTo>
                      <a:pt x="226111" y="439920"/>
                      <a:pt x="214681" y="441190"/>
                      <a:pt x="205791" y="438650"/>
                    </a:cubicBezTo>
                    <a:cubicBezTo>
                      <a:pt x="196901" y="436110"/>
                      <a:pt x="189281" y="429760"/>
                      <a:pt x="182931" y="420870"/>
                    </a:cubicBezTo>
                    <a:cubicBezTo>
                      <a:pt x="172771" y="406900"/>
                      <a:pt x="166421" y="377690"/>
                      <a:pt x="163881" y="356100"/>
                    </a:cubicBezTo>
                    <a:cubicBezTo>
                      <a:pt x="160071" y="334510"/>
                      <a:pt x="154991" y="304030"/>
                      <a:pt x="163881" y="287520"/>
                    </a:cubicBezTo>
                    <a:cubicBezTo>
                      <a:pt x="171501" y="273550"/>
                      <a:pt x="191821" y="258310"/>
                      <a:pt x="205791" y="258310"/>
                    </a:cubicBezTo>
                    <a:cubicBezTo>
                      <a:pt x="219761" y="259580"/>
                      <a:pt x="241351" y="278630"/>
                      <a:pt x="245161" y="291330"/>
                    </a:cubicBezTo>
                    <a:cubicBezTo>
                      <a:pt x="248971" y="302760"/>
                      <a:pt x="243891" y="320540"/>
                      <a:pt x="235001" y="329430"/>
                    </a:cubicBezTo>
                    <a:cubicBezTo>
                      <a:pt x="227381" y="338320"/>
                      <a:pt x="209601" y="344670"/>
                      <a:pt x="198171" y="343400"/>
                    </a:cubicBezTo>
                    <a:cubicBezTo>
                      <a:pt x="186741" y="340860"/>
                      <a:pt x="171501" y="329430"/>
                      <a:pt x="166421" y="319270"/>
                    </a:cubicBezTo>
                    <a:cubicBezTo>
                      <a:pt x="161341" y="309110"/>
                      <a:pt x="161341" y="290060"/>
                      <a:pt x="167691" y="279900"/>
                    </a:cubicBezTo>
                    <a:cubicBezTo>
                      <a:pt x="172771" y="269740"/>
                      <a:pt x="189281" y="259580"/>
                      <a:pt x="200711" y="258310"/>
                    </a:cubicBezTo>
                    <a:cubicBezTo>
                      <a:pt x="213411" y="258310"/>
                      <a:pt x="228651" y="263390"/>
                      <a:pt x="237541" y="274820"/>
                    </a:cubicBezTo>
                    <a:cubicBezTo>
                      <a:pt x="254051" y="295140"/>
                      <a:pt x="262941" y="366260"/>
                      <a:pt x="257861" y="395470"/>
                    </a:cubicBezTo>
                    <a:cubicBezTo>
                      <a:pt x="255321" y="413250"/>
                      <a:pt x="245161" y="429760"/>
                      <a:pt x="235001" y="436110"/>
                    </a:cubicBezTo>
                    <a:cubicBezTo>
                      <a:pt x="226111" y="441190"/>
                      <a:pt x="214681" y="441190"/>
                      <a:pt x="205791" y="438650"/>
                    </a:cubicBezTo>
                    <a:cubicBezTo>
                      <a:pt x="196901" y="436110"/>
                      <a:pt x="190551" y="431030"/>
                      <a:pt x="182931" y="420870"/>
                    </a:cubicBezTo>
                    <a:cubicBezTo>
                      <a:pt x="163881" y="395470"/>
                      <a:pt x="149911" y="321810"/>
                      <a:pt x="124511" y="268470"/>
                    </a:cubicBezTo>
                    <a:cubicBezTo>
                      <a:pt x="92761" y="201160"/>
                      <a:pt x="10211" y="93210"/>
                      <a:pt x="1321" y="52570"/>
                    </a:cubicBezTo>
                    <a:cubicBezTo>
                      <a:pt x="-1219" y="39870"/>
                      <a:pt x="51" y="30980"/>
                      <a:pt x="3861" y="23360"/>
                    </a:cubicBezTo>
                    <a:cubicBezTo>
                      <a:pt x="8941" y="14470"/>
                      <a:pt x="17831" y="5580"/>
                      <a:pt x="26721" y="3040"/>
                    </a:cubicBezTo>
                    <a:cubicBezTo>
                      <a:pt x="35611" y="-770"/>
                      <a:pt x="48311" y="-770"/>
                      <a:pt x="57201" y="1770"/>
                    </a:cubicBezTo>
                    <a:cubicBezTo>
                      <a:pt x="66091" y="5580"/>
                      <a:pt x="80061" y="22090"/>
                      <a:pt x="80061" y="22090"/>
                    </a:cubicBezTo>
                  </a:path>
                </a:pathLst>
              </a:custGeom>
              <a:solidFill>
                <a:srgbClr val="CFCFCF"/>
              </a:solidFill>
              <a:ln cap="sq">
                <a:noFill/>
                <a:prstDash val="solid"/>
                <a:miter/>
              </a:ln>
            </p:spPr>
            <p:txBody>
              <a:bodyPr/>
              <a:lstStyle/>
              <a:p>
                <a:endParaRPr lang="en-GB"/>
              </a:p>
            </p:txBody>
          </p:sp>
        </p:grpSp>
        <p:grpSp>
          <p:nvGrpSpPr>
            <p:cNvPr id="167" name="Group 167"/>
            <p:cNvGrpSpPr/>
            <p:nvPr/>
          </p:nvGrpSpPr>
          <p:grpSpPr>
            <a:xfrm>
              <a:off x="1065514" y="1791822"/>
              <a:ext cx="180148" cy="203414"/>
              <a:chOff x="0" y="0"/>
              <a:chExt cx="344170" cy="388620"/>
            </a:xfrm>
          </p:grpSpPr>
          <p:sp>
            <p:nvSpPr>
              <p:cNvPr id="168" name="Freeform 168"/>
              <p:cNvSpPr/>
              <p:nvPr/>
            </p:nvSpPr>
            <p:spPr>
              <a:xfrm>
                <a:off x="49479" y="50514"/>
                <a:ext cx="245159" cy="286269"/>
              </a:xfrm>
              <a:custGeom>
                <a:avLst/>
                <a:gdLst/>
                <a:ahLst/>
                <a:cxnLst/>
                <a:rect l="l" t="t" r="r" b="b"/>
                <a:pathLst>
                  <a:path w="245159" h="286269">
                    <a:moveTo>
                      <a:pt x="171501" y="12986"/>
                    </a:moveTo>
                    <a:cubicBezTo>
                      <a:pt x="233731" y="133636"/>
                      <a:pt x="250241" y="176816"/>
                      <a:pt x="243891" y="204756"/>
                    </a:cubicBezTo>
                    <a:cubicBezTo>
                      <a:pt x="237541" y="228886"/>
                      <a:pt x="213411" y="258096"/>
                      <a:pt x="195631" y="263176"/>
                    </a:cubicBezTo>
                    <a:cubicBezTo>
                      <a:pt x="180391" y="266986"/>
                      <a:pt x="156261" y="254286"/>
                      <a:pt x="143561" y="242856"/>
                    </a:cubicBezTo>
                    <a:cubicBezTo>
                      <a:pt x="132131" y="231426"/>
                      <a:pt x="120701" y="206026"/>
                      <a:pt x="124511" y="192056"/>
                    </a:cubicBezTo>
                    <a:cubicBezTo>
                      <a:pt x="127051" y="178086"/>
                      <a:pt x="154991" y="156496"/>
                      <a:pt x="160071" y="159036"/>
                    </a:cubicBezTo>
                    <a:cubicBezTo>
                      <a:pt x="163881" y="161576"/>
                      <a:pt x="154991" y="203486"/>
                      <a:pt x="143561" y="219996"/>
                    </a:cubicBezTo>
                    <a:cubicBezTo>
                      <a:pt x="130861" y="236506"/>
                      <a:pt x="108001" y="256826"/>
                      <a:pt x="88951" y="256826"/>
                    </a:cubicBezTo>
                    <a:cubicBezTo>
                      <a:pt x="68631" y="256826"/>
                      <a:pt x="38151" y="235236"/>
                      <a:pt x="24181" y="217456"/>
                    </a:cubicBezTo>
                    <a:cubicBezTo>
                      <a:pt x="11481" y="199676"/>
                      <a:pt x="6401" y="173006"/>
                      <a:pt x="3861" y="152686"/>
                    </a:cubicBezTo>
                    <a:cubicBezTo>
                      <a:pt x="2591" y="136176"/>
                      <a:pt x="1321" y="117126"/>
                      <a:pt x="7671" y="105696"/>
                    </a:cubicBezTo>
                    <a:cubicBezTo>
                      <a:pt x="14021" y="95536"/>
                      <a:pt x="24181" y="86646"/>
                      <a:pt x="35611" y="84106"/>
                    </a:cubicBezTo>
                    <a:cubicBezTo>
                      <a:pt x="49581" y="81566"/>
                      <a:pt x="73711" y="89186"/>
                      <a:pt x="88951" y="100616"/>
                    </a:cubicBezTo>
                    <a:cubicBezTo>
                      <a:pt x="110541" y="117126"/>
                      <a:pt x="129591" y="157766"/>
                      <a:pt x="139751" y="183166"/>
                    </a:cubicBezTo>
                    <a:cubicBezTo>
                      <a:pt x="146101" y="200946"/>
                      <a:pt x="151181" y="216186"/>
                      <a:pt x="149911" y="232696"/>
                    </a:cubicBezTo>
                    <a:cubicBezTo>
                      <a:pt x="147371" y="246666"/>
                      <a:pt x="142291" y="266986"/>
                      <a:pt x="132131" y="275876"/>
                    </a:cubicBezTo>
                    <a:cubicBezTo>
                      <a:pt x="121971" y="284766"/>
                      <a:pt x="100381" y="288576"/>
                      <a:pt x="86411" y="284766"/>
                    </a:cubicBezTo>
                    <a:cubicBezTo>
                      <a:pt x="73711" y="280956"/>
                      <a:pt x="58471" y="265716"/>
                      <a:pt x="53391" y="253016"/>
                    </a:cubicBezTo>
                    <a:cubicBezTo>
                      <a:pt x="48311" y="244126"/>
                      <a:pt x="49581" y="231426"/>
                      <a:pt x="53391" y="221266"/>
                    </a:cubicBezTo>
                    <a:cubicBezTo>
                      <a:pt x="55931" y="212376"/>
                      <a:pt x="63551" y="202216"/>
                      <a:pt x="72441" y="195866"/>
                    </a:cubicBezTo>
                    <a:cubicBezTo>
                      <a:pt x="80061" y="190786"/>
                      <a:pt x="92761" y="186976"/>
                      <a:pt x="102921" y="188246"/>
                    </a:cubicBezTo>
                    <a:cubicBezTo>
                      <a:pt x="113081" y="188246"/>
                      <a:pt x="124511" y="192056"/>
                      <a:pt x="132131" y="199676"/>
                    </a:cubicBezTo>
                    <a:cubicBezTo>
                      <a:pt x="141021" y="208566"/>
                      <a:pt x="149911" y="230156"/>
                      <a:pt x="149911" y="242856"/>
                    </a:cubicBezTo>
                    <a:cubicBezTo>
                      <a:pt x="148641" y="253016"/>
                      <a:pt x="142291" y="264446"/>
                      <a:pt x="135941" y="272066"/>
                    </a:cubicBezTo>
                    <a:cubicBezTo>
                      <a:pt x="129591" y="278416"/>
                      <a:pt x="118161" y="286036"/>
                      <a:pt x="108001" y="286036"/>
                    </a:cubicBezTo>
                    <a:cubicBezTo>
                      <a:pt x="95301" y="287306"/>
                      <a:pt x="74981" y="283496"/>
                      <a:pt x="63551" y="272066"/>
                    </a:cubicBezTo>
                    <a:cubicBezTo>
                      <a:pt x="47041" y="254286"/>
                      <a:pt x="48311" y="203486"/>
                      <a:pt x="35611" y="179356"/>
                    </a:cubicBezTo>
                    <a:cubicBezTo>
                      <a:pt x="25451" y="162846"/>
                      <a:pt x="6401" y="152686"/>
                      <a:pt x="1321" y="139986"/>
                    </a:cubicBezTo>
                    <a:cubicBezTo>
                      <a:pt x="-1219" y="132366"/>
                      <a:pt x="51" y="124746"/>
                      <a:pt x="3861" y="117126"/>
                    </a:cubicBezTo>
                    <a:cubicBezTo>
                      <a:pt x="7671" y="105696"/>
                      <a:pt x="24181" y="89186"/>
                      <a:pt x="35611" y="84106"/>
                    </a:cubicBezTo>
                    <a:cubicBezTo>
                      <a:pt x="45771" y="80296"/>
                      <a:pt x="61011" y="81566"/>
                      <a:pt x="71171" y="86646"/>
                    </a:cubicBezTo>
                    <a:cubicBezTo>
                      <a:pt x="81331" y="90456"/>
                      <a:pt x="88951" y="99346"/>
                      <a:pt x="95301" y="110776"/>
                    </a:cubicBezTo>
                    <a:cubicBezTo>
                      <a:pt x="104191" y="124746"/>
                      <a:pt x="116891" y="159036"/>
                      <a:pt x="109271" y="166656"/>
                    </a:cubicBezTo>
                    <a:cubicBezTo>
                      <a:pt x="102921" y="174276"/>
                      <a:pt x="62281" y="170466"/>
                      <a:pt x="58471" y="162846"/>
                    </a:cubicBezTo>
                    <a:cubicBezTo>
                      <a:pt x="53391" y="152686"/>
                      <a:pt x="73711" y="118396"/>
                      <a:pt x="90221" y="106966"/>
                    </a:cubicBezTo>
                    <a:cubicBezTo>
                      <a:pt x="106731" y="95536"/>
                      <a:pt x="139751" y="89186"/>
                      <a:pt x="158801" y="94266"/>
                    </a:cubicBezTo>
                    <a:cubicBezTo>
                      <a:pt x="177851" y="99346"/>
                      <a:pt x="201981" y="120936"/>
                      <a:pt x="205791" y="136176"/>
                    </a:cubicBezTo>
                    <a:cubicBezTo>
                      <a:pt x="209601" y="150146"/>
                      <a:pt x="203251" y="171736"/>
                      <a:pt x="193091" y="181896"/>
                    </a:cubicBezTo>
                    <a:cubicBezTo>
                      <a:pt x="182931" y="192056"/>
                      <a:pt x="158801" y="203486"/>
                      <a:pt x="147371" y="197136"/>
                    </a:cubicBezTo>
                    <a:cubicBezTo>
                      <a:pt x="129591" y="188246"/>
                      <a:pt x="132131" y="120936"/>
                      <a:pt x="120701" y="94266"/>
                    </a:cubicBezTo>
                    <a:cubicBezTo>
                      <a:pt x="113081" y="77756"/>
                      <a:pt x="95301" y="67596"/>
                      <a:pt x="92761" y="53626"/>
                    </a:cubicBezTo>
                    <a:cubicBezTo>
                      <a:pt x="90221" y="43466"/>
                      <a:pt x="91491" y="30766"/>
                      <a:pt x="96571" y="21876"/>
                    </a:cubicBezTo>
                    <a:cubicBezTo>
                      <a:pt x="101651" y="12986"/>
                      <a:pt x="110541" y="2826"/>
                      <a:pt x="120701" y="286"/>
                    </a:cubicBezTo>
                    <a:cubicBezTo>
                      <a:pt x="134671" y="-2254"/>
                      <a:pt x="171501" y="12986"/>
                      <a:pt x="171501" y="12986"/>
                    </a:cubicBezTo>
                  </a:path>
                </a:pathLst>
              </a:custGeom>
              <a:solidFill>
                <a:srgbClr val="CFCFCF"/>
              </a:solidFill>
              <a:ln cap="sq">
                <a:noFill/>
                <a:prstDash val="solid"/>
                <a:miter/>
              </a:ln>
            </p:spPr>
            <p:txBody>
              <a:bodyPr/>
              <a:lstStyle/>
              <a:p>
                <a:endParaRPr lang="en-GB"/>
              </a:p>
            </p:txBody>
          </p:sp>
        </p:grpSp>
        <p:grpSp>
          <p:nvGrpSpPr>
            <p:cNvPr id="169" name="Group 169"/>
            <p:cNvGrpSpPr/>
            <p:nvPr/>
          </p:nvGrpSpPr>
          <p:grpSpPr>
            <a:xfrm>
              <a:off x="1075781" y="1823065"/>
              <a:ext cx="630850" cy="219368"/>
              <a:chOff x="0" y="0"/>
              <a:chExt cx="1205230" cy="419100"/>
            </a:xfrm>
          </p:grpSpPr>
          <p:sp>
            <p:nvSpPr>
              <p:cNvPr id="170" name="Freeform 170"/>
              <p:cNvSpPr/>
              <p:nvPr/>
            </p:nvSpPr>
            <p:spPr>
              <a:xfrm>
                <a:off x="50577" y="50307"/>
                <a:ext cx="1103853" cy="336725"/>
              </a:xfrm>
              <a:custGeom>
                <a:avLst/>
                <a:gdLst/>
                <a:ahLst/>
                <a:cxnLst/>
                <a:rect l="l" t="t" r="r" b="b"/>
                <a:pathLst>
                  <a:path w="1103853" h="336725">
                    <a:moveTo>
                      <a:pt x="240253" y="1763"/>
                    </a:moveTo>
                    <a:cubicBezTo>
                      <a:pt x="1012413" y="4303"/>
                      <a:pt x="1018763" y="4303"/>
                      <a:pt x="1025113" y="11923"/>
                    </a:cubicBezTo>
                    <a:cubicBezTo>
                      <a:pt x="1034003" y="20813"/>
                      <a:pt x="1042893" y="38593"/>
                      <a:pt x="1040353" y="51293"/>
                    </a:cubicBezTo>
                    <a:cubicBezTo>
                      <a:pt x="1037813" y="65263"/>
                      <a:pt x="1028923" y="76693"/>
                      <a:pt x="1006063" y="89393"/>
                    </a:cubicBezTo>
                    <a:cubicBezTo>
                      <a:pt x="908273" y="142733"/>
                      <a:pt x="165323" y="202423"/>
                      <a:pt x="73883" y="237983"/>
                    </a:cubicBezTo>
                    <a:cubicBezTo>
                      <a:pt x="57373" y="245603"/>
                      <a:pt x="56103" y="255763"/>
                      <a:pt x="45943" y="257033"/>
                    </a:cubicBezTo>
                    <a:cubicBezTo>
                      <a:pt x="37053" y="259573"/>
                      <a:pt x="26893" y="257033"/>
                      <a:pt x="19273" y="253223"/>
                    </a:cubicBezTo>
                    <a:cubicBezTo>
                      <a:pt x="11653" y="248143"/>
                      <a:pt x="4033" y="240523"/>
                      <a:pt x="1493" y="231633"/>
                    </a:cubicBezTo>
                    <a:cubicBezTo>
                      <a:pt x="223" y="220203"/>
                      <a:pt x="7843" y="197343"/>
                      <a:pt x="14193" y="189723"/>
                    </a:cubicBezTo>
                    <a:cubicBezTo>
                      <a:pt x="19273" y="184643"/>
                      <a:pt x="21813" y="183373"/>
                      <a:pt x="30703" y="182103"/>
                    </a:cubicBezTo>
                    <a:cubicBezTo>
                      <a:pt x="58643" y="179563"/>
                      <a:pt x="156433" y="217663"/>
                      <a:pt x="213583" y="226553"/>
                    </a:cubicBezTo>
                    <a:cubicBezTo>
                      <a:pt x="263113" y="234173"/>
                      <a:pt x="289783" y="234173"/>
                      <a:pt x="353283" y="237983"/>
                    </a:cubicBezTo>
                    <a:cubicBezTo>
                      <a:pt x="489173" y="243063"/>
                      <a:pt x="919703" y="213853"/>
                      <a:pt x="990823" y="246873"/>
                    </a:cubicBezTo>
                    <a:cubicBezTo>
                      <a:pt x="1008603" y="254493"/>
                      <a:pt x="1016223" y="265923"/>
                      <a:pt x="1016223" y="277353"/>
                    </a:cubicBezTo>
                    <a:cubicBezTo>
                      <a:pt x="1017493" y="288783"/>
                      <a:pt x="1008603" y="305293"/>
                      <a:pt x="989553" y="315453"/>
                    </a:cubicBezTo>
                    <a:cubicBezTo>
                      <a:pt x="933673" y="344663"/>
                      <a:pt x="621253" y="342123"/>
                      <a:pt x="557753" y="317993"/>
                    </a:cubicBezTo>
                    <a:cubicBezTo>
                      <a:pt x="536163" y="310373"/>
                      <a:pt x="523463" y="297673"/>
                      <a:pt x="520923" y="284973"/>
                    </a:cubicBezTo>
                    <a:cubicBezTo>
                      <a:pt x="519653" y="273543"/>
                      <a:pt x="532353" y="254493"/>
                      <a:pt x="548863" y="245603"/>
                    </a:cubicBezTo>
                    <a:cubicBezTo>
                      <a:pt x="586963" y="225283"/>
                      <a:pt x="696183" y="248143"/>
                      <a:pt x="777463" y="244333"/>
                    </a:cubicBezTo>
                    <a:cubicBezTo>
                      <a:pt x="870173" y="240523"/>
                      <a:pt x="1027653" y="198613"/>
                      <a:pt x="1073373" y="218933"/>
                    </a:cubicBezTo>
                    <a:cubicBezTo>
                      <a:pt x="1092423" y="226553"/>
                      <a:pt x="1103853" y="244333"/>
                      <a:pt x="1103853" y="255763"/>
                    </a:cubicBezTo>
                    <a:cubicBezTo>
                      <a:pt x="1102583" y="268463"/>
                      <a:pt x="1091153" y="281163"/>
                      <a:pt x="1069563" y="290053"/>
                    </a:cubicBezTo>
                    <a:cubicBezTo>
                      <a:pt x="995903" y="323073"/>
                      <a:pt x="557753" y="331963"/>
                      <a:pt x="487903" y="304023"/>
                    </a:cubicBezTo>
                    <a:cubicBezTo>
                      <a:pt x="470123" y="297673"/>
                      <a:pt x="461233" y="287513"/>
                      <a:pt x="458693" y="276083"/>
                    </a:cubicBezTo>
                    <a:cubicBezTo>
                      <a:pt x="457423" y="264653"/>
                      <a:pt x="468853" y="244333"/>
                      <a:pt x="482823" y="235443"/>
                    </a:cubicBezTo>
                    <a:cubicBezTo>
                      <a:pt x="508223" y="220203"/>
                      <a:pt x="570453" y="230363"/>
                      <a:pt x="613633" y="222743"/>
                    </a:cubicBezTo>
                    <a:cubicBezTo>
                      <a:pt x="658083" y="215123"/>
                      <a:pt x="722853" y="187183"/>
                      <a:pt x="749523" y="187183"/>
                    </a:cubicBezTo>
                    <a:cubicBezTo>
                      <a:pt x="759683" y="187183"/>
                      <a:pt x="766033" y="188453"/>
                      <a:pt x="772383" y="193533"/>
                    </a:cubicBezTo>
                    <a:cubicBezTo>
                      <a:pt x="778733" y="199883"/>
                      <a:pt x="787623" y="215123"/>
                      <a:pt x="787623" y="225283"/>
                    </a:cubicBezTo>
                    <a:cubicBezTo>
                      <a:pt x="787623" y="235443"/>
                      <a:pt x="778733" y="249413"/>
                      <a:pt x="771113" y="255763"/>
                    </a:cubicBezTo>
                    <a:cubicBezTo>
                      <a:pt x="764763" y="260843"/>
                      <a:pt x="755873" y="263383"/>
                      <a:pt x="748253" y="262113"/>
                    </a:cubicBezTo>
                    <a:cubicBezTo>
                      <a:pt x="736823" y="258303"/>
                      <a:pt x="717773" y="243063"/>
                      <a:pt x="713963" y="231633"/>
                    </a:cubicBezTo>
                    <a:cubicBezTo>
                      <a:pt x="711423" y="221473"/>
                      <a:pt x="716503" y="204963"/>
                      <a:pt x="724123" y="198613"/>
                    </a:cubicBezTo>
                    <a:cubicBezTo>
                      <a:pt x="733013" y="190993"/>
                      <a:pt x="757143" y="187183"/>
                      <a:pt x="768573" y="192263"/>
                    </a:cubicBezTo>
                    <a:cubicBezTo>
                      <a:pt x="777463" y="196073"/>
                      <a:pt x="787623" y="210043"/>
                      <a:pt x="787623" y="221473"/>
                    </a:cubicBezTo>
                    <a:cubicBezTo>
                      <a:pt x="787623" y="232903"/>
                      <a:pt x="778733" y="248143"/>
                      <a:pt x="763493" y="259573"/>
                    </a:cubicBezTo>
                    <a:cubicBezTo>
                      <a:pt x="736823" y="278623"/>
                      <a:pt x="665703" y="287513"/>
                      <a:pt x="618713" y="295133"/>
                    </a:cubicBezTo>
                    <a:cubicBezTo>
                      <a:pt x="576803" y="301483"/>
                      <a:pt x="524733" y="312913"/>
                      <a:pt x="496793" y="305293"/>
                    </a:cubicBezTo>
                    <a:cubicBezTo>
                      <a:pt x="479013" y="300213"/>
                      <a:pt x="463773" y="286243"/>
                      <a:pt x="458693" y="276083"/>
                    </a:cubicBezTo>
                    <a:cubicBezTo>
                      <a:pt x="456153" y="268463"/>
                      <a:pt x="458693" y="258303"/>
                      <a:pt x="463773" y="250683"/>
                    </a:cubicBezTo>
                    <a:cubicBezTo>
                      <a:pt x="468853" y="243063"/>
                      <a:pt x="476473" y="239253"/>
                      <a:pt x="491713" y="234173"/>
                    </a:cubicBezTo>
                    <a:cubicBezTo>
                      <a:pt x="545053" y="217663"/>
                      <a:pt x="763493" y="217663"/>
                      <a:pt x="870173" y="216393"/>
                    </a:cubicBezTo>
                    <a:cubicBezTo>
                      <a:pt x="948913" y="215123"/>
                      <a:pt x="1040353" y="208773"/>
                      <a:pt x="1073373" y="218933"/>
                    </a:cubicBezTo>
                    <a:cubicBezTo>
                      <a:pt x="1084803" y="221473"/>
                      <a:pt x="1091153" y="225283"/>
                      <a:pt x="1094963" y="231633"/>
                    </a:cubicBezTo>
                    <a:cubicBezTo>
                      <a:pt x="1101313" y="239253"/>
                      <a:pt x="1105123" y="255763"/>
                      <a:pt x="1101313" y="264653"/>
                    </a:cubicBezTo>
                    <a:cubicBezTo>
                      <a:pt x="1097503" y="274813"/>
                      <a:pt x="1087343" y="283703"/>
                      <a:pt x="1069563" y="290053"/>
                    </a:cubicBezTo>
                    <a:cubicBezTo>
                      <a:pt x="1022573" y="309103"/>
                      <a:pt x="867633" y="312913"/>
                      <a:pt x="777463" y="317993"/>
                    </a:cubicBezTo>
                    <a:cubicBezTo>
                      <a:pt x="698723" y="321803"/>
                      <a:pt x="599663" y="333233"/>
                      <a:pt x="557753" y="317993"/>
                    </a:cubicBezTo>
                    <a:cubicBezTo>
                      <a:pt x="538703" y="310373"/>
                      <a:pt x="523463" y="297673"/>
                      <a:pt x="520923" y="284973"/>
                    </a:cubicBezTo>
                    <a:cubicBezTo>
                      <a:pt x="519653" y="273543"/>
                      <a:pt x="529813" y="255763"/>
                      <a:pt x="548863" y="245603"/>
                    </a:cubicBezTo>
                    <a:cubicBezTo>
                      <a:pt x="607283" y="215123"/>
                      <a:pt x="933673" y="217663"/>
                      <a:pt x="990823" y="246873"/>
                    </a:cubicBezTo>
                    <a:cubicBezTo>
                      <a:pt x="1008603" y="257033"/>
                      <a:pt x="1018763" y="273543"/>
                      <a:pt x="1016223" y="284973"/>
                    </a:cubicBezTo>
                    <a:cubicBezTo>
                      <a:pt x="1014953" y="296403"/>
                      <a:pt x="1003523" y="307833"/>
                      <a:pt x="981933" y="315453"/>
                    </a:cubicBezTo>
                    <a:cubicBezTo>
                      <a:pt x="903193" y="344663"/>
                      <a:pt x="486633" y="314183"/>
                      <a:pt x="348203" y="309103"/>
                    </a:cubicBezTo>
                    <a:cubicBezTo>
                      <a:pt x="280893" y="306563"/>
                      <a:pt x="249143" y="306563"/>
                      <a:pt x="197073" y="298943"/>
                    </a:cubicBezTo>
                    <a:cubicBezTo>
                      <a:pt x="141193" y="290053"/>
                      <a:pt x="58643" y="276083"/>
                      <a:pt x="26893" y="255763"/>
                    </a:cubicBezTo>
                    <a:cubicBezTo>
                      <a:pt x="11653" y="246873"/>
                      <a:pt x="1493" y="234173"/>
                      <a:pt x="223" y="222743"/>
                    </a:cubicBezTo>
                    <a:cubicBezTo>
                      <a:pt x="-1047" y="210043"/>
                      <a:pt x="2763" y="196073"/>
                      <a:pt x="20543" y="183373"/>
                    </a:cubicBezTo>
                    <a:cubicBezTo>
                      <a:pt x="92933" y="128763"/>
                      <a:pt x="631413" y="61453"/>
                      <a:pt x="804133" y="30973"/>
                    </a:cubicBezTo>
                    <a:cubicBezTo>
                      <a:pt x="889223" y="15733"/>
                      <a:pt x="960343" y="-3317"/>
                      <a:pt x="995903" y="493"/>
                    </a:cubicBezTo>
                    <a:cubicBezTo>
                      <a:pt x="1009873" y="1763"/>
                      <a:pt x="1018763" y="4303"/>
                      <a:pt x="1025113" y="11923"/>
                    </a:cubicBezTo>
                    <a:cubicBezTo>
                      <a:pt x="1034003" y="22083"/>
                      <a:pt x="1042893" y="48753"/>
                      <a:pt x="1037813" y="61453"/>
                    </a:cubicBezTo>
                    <a:cubicBezTo>
                      <a:pt x="1032733" y="74153"/>
                      <a:pt x="1020033" y="83043"/>
                      <a:pt x="995903" y="90663"/>
                    </a:cubicBezTo>
                    <a:cubicBezTo>
                      <a:pt x="900653" y="119873"/>
                      <a:pt x="322803" y="104633"/>
                      <a:pt x="240253" y="89393"/>
                    </a:cubicBezTo>
                    <a:cubicBezTo>
                      <a:pt x="223743" y="86853"/>
                      <a:pt x="218663" y="85583"/>
                      <a:pt x="211043" y="79233"/>
                    </a:cubicBezTo>
                    <a:cubicBezTo>
                      <a:pt x="203423" y="71613"/>
                      <a:pt x="198343" y="60183"/>
                      <a:pt x="197073" y="51293"/>
                    </a:cubicBezTo>
                    <a:cubicBezTo>
                      <a:pt x="195803" y="41133"/>
                      <a:pt x="198343" y="28433"/>
                      <a:pt x="203423" y="20813"/>
                    </a:cubicBezTo>
                    <a:cubicBezTo>
                      <a:pt x="211043" y="11923"/>
                      <a:pt x="240253" y="1763"/>
                      <a:pt x="240253" y="1763"/>
                    </a:cubicBezTo>
                  </a:path>
                </a:pathLst>
              </a:custGeom>
              <a:solidFill>
                <a:srgbClr val="CFCFCF"/>
              </a:solidFill>
              <a:ln cap="sq">
                <a:noFill/>
                <a:prstDash val="solid"/>
                <a:miter/>
              </a:ln>
            </p:spPr>
            <p:txBody>
              <a:bodyPr/>
              <a:lstStyle/>
              <a:p>
                <a:endParaRPr lang="en-GB"/>
              </a:p>
            </p:txBody>
          </p:sp>
        </p:grpSp>
        <p:grpSp>
          <p:nvGrpSpPr>
            <p:cNvPr id="171" name="Group 171"/>
            <p:cNvGrpSpPr/>
            <p:nvPr/>
          </p:nvGrpSpPr>
          <p:grpSpPr>
            <a:xfrm>
              <a:off x="1257923" y="1856303"/>
              <a:ext cx="101707" cy="186131"/>
              <a:chOff x="0" y="0"/>
              <a:chExt cx="194310" cy="355600"/>
            </a:xfrm>
          </p:grpSpPr>
          <p:sp>
            <p:nvSpPr>
              <p:cNvPr id="172" name="Freeform 172"/>
              <p:cNvSpPr/>
              <p:nvPr/>
            </p:nvSpPr>
            <p:spPr>
              <a:xfrm>
                <a:off x="44540" y="50800"/>
                <a:ext cx="98970" cy="254000"/>
              </a:xfrm>
              <a:custGeom>
                <a:avLst/>
                <a:gdLst/>
                <a:ahLst/>
                <a:cxnLst/>
                <a:rect l="l" t="t" r="r" b="b"/>
                <a:pathLst>
                  <a:path w="98970" h="254000">
                    <a:moveTo>
                      <a:pt x="98970" y="45720"/>
                    </a:moveTo>
                    <a:cubicBezTo>
                      <a:pt x="76110" y="243840"/>
                      <a:pt x="63410" y="250190"/>
                      <a:pt x="53250" y="252730"/>
                    </a:cubicBezTo>
                    <a:cubicBezTo>
                      <a:pt x="44360" y="255270"/>
                      <a:pt x="34200" y="254000"/>
                      <a:pt x="27850" y="248920"/>
                    </a:cubicBezTo>
                    <a:cubicBezTo>
                      <a:pt x="17690" y="241300"/>
                      <a:pt x="3720" y="215900"/>
                      <a:pt x="7530" y="203200"/>
                    </a:cubicBezTo>
                    <a:cubicBezTo>
                      <a:pt x="10070" y="190500"/>
                      <a:pt x="31660" y="173990"/>
                      <a:pt x="44360" y="172720"/>
                    </a:cubicBezTo>
                    <a:cubicBezTo>
                      <a:pt x="55790" y="170180"/>
                      <a:pt x="72300" y="179070"/>
                      <a:pt x="78650" y="187960"/>
                    </a:cubicBezTo>
                    <a:cubicBezTo>
                      <a:pt x="86270" y="196850"/>
                      <a:pt x="90080" y="215900"/>
                      <a:pt x="85000" y="226060"/>
                    </a:cubicBezTo>
                    <a:cubicBezTo>
                      <a:pt x="79920" y="237490"/>
                      <a:pt x="57060" y="254000"/>
                      <a:pt x="44360" y="252730"/>
                    </a:cubicBezTo>
                    <a:cubicBezTo>
                      <a:pt x="31660" y="252730"/>
                      <a:pt x="15150" y="238760"/>
                      <a:pt x="6260" y="220980"/>
                    </a:cubicBezTo>
                    <a:cubicBezTo>
                      <a:pt x="-7710" y="186690"/>
                      <a:pt x="4990" y="73660"/>
                      <a:pt x="12610" y="40640"/>
                    </a:cubicBezTo>
                    <a:cubicBezTo>
                      <a:pt x="15150" y="26670"/>
                      <a:pt x="17690" y="19050"/>
                      <a:pt x="24040" y="12700"/>
                    </a:cubicBezTo>
                    <a:cubicBezTo>
                      <a:pt x="31660" y="5080"/>
                      <a:pt x="43090" y="0"/>
                      <a:pt x="51980" y="0"/>
                    </a:cubicBezTo>
                    <a:cubicBezTo>
                      <a:pt x="63410" y="0"/>
                      <a:pt x="81190" y="7620"/>
                      <a:pt x="88810" y="15240"/>
                    </a:cubicBezTo>
                    <a:cubicBezTo>
                      <a:pt x="96430" y="22860"/>
                      <a:pt x="98970" y="45720"/>
                      <a:pt x="98970" y="45720"/>
                    </a:cubicBezTo>
                  </a:path>
                </a:pathLst>
              </a:custGeom>
              <a:solidFill>
                <a:srgbClr val="CFCFCF"/>
              </a:solidFill>
              <a:ln cap="sq">
                <a:noFill/>
                <a:prstDash val="solid"/>
                <a:miter/>
              </a:ln>
            </p:spPr>
            <p:txBody>
              <a:bodyPr/>
              <a:lstStyle/>
              <a:p>
                <a:endParaRPr lang="en-GB"/>
              </a:p>
            </p:txBody>
          </p:sp>
        </p:grpSp>
        <p:grpSp>
          <p:nvGrpSpPr>
            <p:cNvPr id="173" name="Group 173"/>
            <p:cNvGrpSpPr/>
            <p:nvPr/>
          </p:nvGrpSpPr>
          <p:grpSpPr>
            <a:xfrm>
              <a:off x="1255264" y="1846332"/>
              <a:ext cx="168847" cy="182142"/>
              <a:chOff x="0" y="0"/>
              <a:chExt cx="322580" cy="347980"/>
            </a:xfrm>
          </p:grpSpPr>
          <p:sp>
            <p:nvSpPr>
              <p:cNvPr id="174" name="Freeform 174"/>
              <p:cNvSpPr/>
              <p:nvPr/>
            </p:nvSpPr>
            <p:spPr>
              <a:xfrm>
                <a:off x="50800" y="50162"/>
                <a:ext cx="221221" cy="245748"/>
              </a:xfrm>
              <a:custGeom>
                <a:avLst/>
                <a:gdLst/>
                <a:ahLst/>
                <a:cxnLst/>
                <a:rect l="l" t="t" r="r" b="b"/>
                <a:pathLst>
                  <a:path w="221221" h="245748">
                    <a:moveTo>
                      <a:pt x="87630" y="121288"/>
                    </a:moveTo>
                    <a:cubicBezTo>
                      <a:pt x="110490" y="212728"/>
                      <a:pt x="105410" y="227968"/>
                      <a:pt x="96520" y="235588"/>
                    </a:cubicBezTo>
                    <a:cubicBezTo>
                      <a:pt x="86360" y="243208"/>
                      <a:pt x="67310" y="247018"/>
                      <a:pt x="55880" y="243208"/>
                    </a:cubicBezTo>
                    <a:cubicBezTo>
                      <a:pt x="44450" y="240668"/>
                      <a:pt x="29210" y="229238"/>
                      <a:pt x="26670" y="216538"/>
                    </a:cubicBezTo>
                    <a:cubicBezTo>
                      <a:pt x="21590" y="191138"/>
                      <a:pt x="60960" y="130178"/>
                      <a:pt x="85090" y="93348"/>
                    </a:cubicBezTo>
                    <a:cubicBezTo>
                      <a:pt x="107950" y="57788"/>
                      <a:pt x="140970" y="5718"/>
                      <a:pt x="166370" y="638"/>
                    </a:cubicBezTo>
                    <a:cubicBezTo>
                      <a:pt x="184150" y="-3172"/>
                      <a:pt x="209550" y="10798"/>
                      <a:pt x="217170" y="23498"/>
                    </a:cubicBezTo>
                    <a:cubicBezTo>
                      <a:pt x="223520" y="36198"/>
                      <a:pt x="217170" y="67948"/>
                      <a:pt x="208280" y="78108"/>
                    </a:cubicBezTo>
                    <a:cubicBezTo>
                      <a:pt x="199390" y="88268"/>
                      <a:pt x="179070" y="92078"/>
                      <a:pt x="166370" y="89538"/>
                    </a:cubicBezTo>
                    <a:cubicBezTo>
                      <a:pt x="153670" y="86998"/>
                      <a:pt x="138430" y="73028"/>
                      <a:pt x="133350" y="61598"/>
                    </a:cubicBezTo>
                    <a:cubicBezTo>
                      <a:pt x="128270" y="50168"/>
                      <a:pt x="132080" y="29848"/>
                      <a:pt x="138430" y="18418"/>
                    </a:cubicBezTo>
                    <a:cubicBezTo>
                      <a:pt x="143510" y="10798"/>
                      <a:pt x="152400" y="3178"/>
                      <a:pt x="161290" y="1908"/>
                    </a:cubicBezTo>
                    <a:cubicBezTo>
                      <a:pt x="172720" y="-1902"/>
                      <a:pt x="194310" y="1908"/>
                      <a:pt x="204470" y="8258"/>
                    </a:cubicBezTo>
                    <a:cubicBezTo>
                      <a:pt x="212090" y="13338"/>
                      <a:pt x="218440" y="23498"/>
                      <a:pt x="220980" y="32388"/>
                    </a:cubicBezTo>
                    <a:cubicBezTo>
                      <a:pt x="222250" y="45088"/>
                      <a:pt x="218440" y="59058"/>
                      <a:pt x="210820" y="74298"/>
                    </a:cubicBezTo>
                    <a:cubicBezTo>
                      <a:pt x="200660" y="99698"/>
                      <a:pt x="171450" y="142878"/>
                      <a:pt x="151130" y="161928"/>
                    </a:cubicBezTo>
                    <a:cubicBezTo>
                      <a:pt x="137160" y="175898"/>
                      <a:pt x="118110" y="175898"/>
                      <a:pt x="109220" y="187328"/>
                    </a:cubicBezTo>
                    <a:cubicBezTo>
                      <a:pt x="100330" y="200028"/>
                      <a:pt x="104140" y="225428"/>
                      <a:pt x="96520" y="235588"/>
                    </a:cubicBezTo>
                    <a:cubicBezTo>
                      <a:pt x="88900" y="241938"/>
                      <a:pt x="76200" y="245748"/>
                      <a:pt x="67310" y="245748"/>
                    </a:cubicBezTo>
                    <a:cubicBezTo>
                      <a:pt x="57150" y="244478"/>
                      <a:pt x="46990" y="241938"/>
                      <a:pt x="38100" y="233048"/>
                    </a:cubicBezTo>
                    <a:cubicBezTo>
                      <a:pt x="22860" y="217808"/>
                      <a:pt x="1270" y="163198"/>
                      <a:pt x="0" y="140338"/>
                    </a:cubicBezTo>
                    <a:cubicBezTo>
                      <a:pt x="0" y="127638"/>
                      <a:pt x="3810" y="117478"/>
                      <a:pt x="8890" y="109858"/>
                    </a:cubicBezTo>
                    <a:cubicBezTo>
                      <a:pt x="15240" y="102238"/>
                      <a:pt x="26670" y="94618"/>
                      <a:pt x="35560" y="92078"/>
                    </a:cubicBezTo>
                    <a:cubicBezTo>
                      <a:pt x="45720" y="90808"/>
                      <a:pt x="58420" y="92078"/>
                      <a:pt x="67310" y="97158"/>
                    </a:cubicBezTo>
                    <a:cubicBezTo>
                      <a:pt x="76200" y="102238"/>
                      <a:pt x="87630" y="121288"/>
                      <a:pt x="87630" y="121288"/>
                    </a:cubicBezTo>
                  </a:path>
                </a:pathLst>
              </a:custGeom>
              <a:solidFill>
                <a:srgbClr val="CFCFCF"/>
              </a:solidFill>
              <a:ln cap="sq">
                <a:noFill/>
                <a:prstDash val="solid"/>
                <a:miter/>
              </a:ln>
            </p:spPr>
            <p:txBody>
              <a:bodyPr/>
              <a:lstStyle/>
              <a:p>
                <a:endParaRPr lang="en-GB"/>
              </a:p>
            </p:txBody>
          </p:sp>
        </p:grpSp>
        <p:grpSp>
          <p:nvGrpSpPr>
            <p:cNvPr id="175" name="Group 175"/>
            <p:cNvGrpSpPr/>
            <p:nvPr/>
          </p:nvGrpSpPr>
          <p:grpSpPr>
            <a:xfrm>
              <a:off x="1102371" y="1800464"/>
              <a:ext cx="585647" cy="251941"/>
              <a:chOff x="0" y="0"/>
              <a:chExt cx="1118870" cy="481330"/>
            </a:xfrm>
          </p:grpSpPr>
          <p:sp>
            <p:nvSpPr>
              <p:cNvPr id="176" name="Freeform 176"/>
              <p:cNvSpPr/>
              <p:nvPr/>
            </p:nvSpPr>
            <p:spPr>
              <a:xfrm>
                <a:off x="50800" y="50464"/>
                <a:ext cx="1017582" cy="384634"/>
              </a:xfrm>
              <a:custGeom>
                <a:avLst/>
                <a:gdLst/>
                <a:ahLst/>
                <a:cxnLst/>
                <a:rect l="l" t="t" r="r" b="b"/>
                <a:pathLst>
                  <a:path w="1017582" h="384634">
                    <a:moveTo>
                      <a:pt x="207010" y="10496"/>
                    </a:moveTo>
                    <a:cubicBezTo>
                      <a:pt x="369570" y="67646"/>
                      <a:pt x="440690" y="68916"/>
                      <a:pt x="502920" y="71456"/>
                    </a:cubicBezTo>
                    <a:cubicBezTo>
                      <a:pt x="563880" y="75266"/>
                      <a:pt x="628650" y="82886"/>
                      <a:pt x="683260" y="73996"/>
                    </a:cubicBezTo>
                    <a:cubicBezTo>
                      <a:pt x="732790" y="66376"/>
                      <a:pt x="775970" y="35896"/>
                      <a:pt x="817880" y="29546"/>
                    </a:cubicBezTo>
                    <a:cubicBezTo>
                      <a:pt x="853440" y="24466"/>
                      <a:pt x="892810" y="27006"/>
                      <a:pt x="918210" y="34626"/>
                    </a:cubicBezTo>
                    <a:cubicBezTo>
                      <a:pt x="935990" y="40976"/>
                      <a:pt x="947420" y="47326"/>
                      <a:pt x="961390" y="61296"/>
                    </a:cubicBezTo>
                    <a:cubicBezTo>
                      <a:pt x="980440" y="80346"/>
                      <a:pt x="1005840" y="115906"/>
                      <a:pt x="1013460" y="146386"/>
                    </a:cubicBezTo>
                    <a:cubicBezTo>
                      <a:pt x="1019810" y="176866"/>
                      <a:pt x="1016000" y="216236"/>
                      <a:pt x="1003300" y="245446"/>
                    </a:cubicBezTo>
                    <a:cubicBezTo>
                      <a:pt x="989330" y="274656"/>
                      <a:pt x="962660" y="303866"/>
                      <a:pt x="934720" y="317836"/>
                    </a:cubicBezTo>
                    <a:cubicBezTo>
                      <a:pt x="906780" y="333076"/>
                      <a:pt x="867410" y="339426"/>
                      <a:pt x="835660" y="334346"/>
                    </a:cubicBezTo>
                    <a:cubicBezTo>
                      <a:pt x="805180" y="329266"/>
                      <a:pt x="769620" y="310216"/>
                      <a:pt x="748030" y="287356"/>
                    </a:cubicBezTo>
                    <a:cubicBezTo>
                      <a:pt x="726440" y="265766"/>
                      <a:pt x="709930" y="223856"/>
                      <a:pt x="704850" y="197186"/>
                    </a:cubicBezTo>
                    <a:cubicBezTo>
                      <a:pt x="702310" y="178136"/>
                      <a:pt x="702310" y="165436"/>
                      <a:pt x="708660" y="147656"/>
                    </a:cubicBezTo>
                    <a:cubicBezTo>
                      <a:pt x="716280" y="120986"/>
                      <a:pt x="740410" y="80346"/>
                      <a:pt x="759460" y="61296"/>
                    </a:cubicBezTo>
                    <a:cubicBezTo>
                      <a:pt x="772160" y="47326"/>
                      <a:pt x="784860" y="40976"/>
                      <a:pt x="802640" y="34626"/>
                    </a:cubicBezTo>
                    <a:cubicBezTo>
                      <a:pt x="828040" y="27006"/>
                      <a:pt x="871220" y="20656"/>
                      <a:pt x="901700" y="29546"/>
                    </a:cubicBezTo>
                    <a:cubicBezTo>
                      <a:pt x="932180" y="38436"/>
                      <a:pt x="965200" y="60026"/>
                      <a:pt x="984250" y="85426"/>
                    </a:cubicBezTo>
                    <a:cubicBezTo>
                      <a:pt x="1004570" y="110826"/>
                      <a:pt x="1014730" y="152736"/>
                      <a:pt x="1017270" y="179406"/>
                    </a:cubicBezTo>
                    <a:cubicBezTo>
                      <a:pt x="1018540" y="198456"/>
                      <a:pt x="1016000" y="212426"/>
                      <a:pt x="1008380" y="230206"/>
                    </a:cubicBezTo>
                    <a:cubicBezTo>
                      <a:pt x="998220" y="254336"/>
                      <a:pt x="979170" y="287356"/>
                      <a:pt x="948690" y="308946"/>
                    </a:cubicBezTo>
                    <a:cubicBezTo>
                      <a:pt x="902970" y="341966"/>
                      <a:pt x="817880" y="368636"/>
                      <a:pt x="737870" y="380066"/>
                    </a:cubicBezTo>
                    <a:cubicBezTo>
                      <a:pt x="635000" y="394036"/>
                      <a:pt x="477520" y="372446"/>
                      <a:pt x="379730" y="362286"/>
                    </a:cubicBezTo>
                    <a:cubicBezTo>
                      <a:pt x="311150" y="355936"/>
                      <a:pt x="259080" y="350856"/>
                      <a:pt x="204470" y="334346"/>
                    </a:cubicBezTo>
                    <a:cubicBezTo>
                      <a:pt x="153670" y="319106"/>
                      <a:pt x="93980" y="294976"/>
                      <a:pt x="62230" y="270846"/>
                    </a:cubicBezTo>
                    <a:cubicBezTo>
                      <a:pt x="39370" y="254336"/>
                      <a:pt x="25400" y="236556"/>
                      <a:pt x="15240" y="216236"/>
                    </a:cubicBezTo>
                    <a:cubicBezTo>
                      <a:pt x="5080" y="194646"/>
                      <a:pt x="0" y="169246"/>
                      <a:pt x="0" y="146386"/>
                    </a:cubicBezTo>
                    <a:cubicBezTo>
                      <a:pt x="1270" y="122256"/>
                      <a:pt x="7620" y="96856"/>
                      <a:pt x="19050" y="76536"/>
                    </a:cubicBezTo>
                    <a:cubicBezTo>
                      <a:pt x="30480" y="56216"/>
                      <a:pt x="48260" y="37166"/>
                      <a:pt x="68580" y="24466"/>
                    </a:cubicBezTo>
                    <a:cubicBezTo>
                      <a:pt x="87630" y="11766"/>
                      <a:pt x="113030" y="2876"/>
                      <a:pt x="135890" y="336"/>
                    </a:cubicBezTo>
                    <a:cubicBezTo>
                      <a:pt x="158750" y="-2204"/>
                      <a:pt x="207010" y="10496"/>
                      <a:pt x="207010" y="10496"/>
                    </a:cubicBezTo>
                  </a:path>
                </a:pathLst>
              </a:custGeom>
              <a:solidFill>
                <a:srgbClr val="CFCFCF"/>
              </a:solidFill>
              <a:ln cap="sq">
                <a:noFill/>
                <a:prstDash val="solid"/>
                <a:miter/>
              </a:ln>
            </p:spPr>
            <p:txBody>
              <a:bodyPr/>
              <a:lstStyle/>
              <a:p>
                <a:endParaRPr lang="en-GB"/>
              </a:p>
            </p:txBody>
          </p:sp>
        </p:grpSp>
        <p:grpSp>
          <p:nvGrpSpPr>
            <p:cNvPr id="177" name="Group 177"/>
            <p:cNvGrpSpPr/>
            <p:nvPr/>
          </p:nvGrpSpPr>
          <p:grpSpPr>
            <a:xfrm>
              <a:off x="826498" y="1785174"/>
              <a:ext cx="264572" cy="345671"/>
              <a:chOff x="0" y="0"/>
              <a:chExt cx="505460" cy="660400"/>
            </a:xfrm>
          </p:grpSpPr>
          <p:sp>
            <p:nvSpPr>
              <p:cNvPr id="178" name="Freeform 178"/>
              <p:cNvSpPr/>
              <p:nvPr/>
            </p:nvSpPr>
            <p:spPr>
              <a:xfrm>
                <a:off x="48606" y="49701"/>
                <a:ext cx="410033" cy="560201"/>
              </a:xfrm>
              <a:custGeom>
                <a:avLst/>
                <a:gdLst/>
                <a:ahLst/>
                <a:cxnLst/>
                <a:rect l="l" t="t" r="r" b="b"/>
                <a:pathLst>
                  <a:path w="410033" h="560201">
                    <a:moveTo>
                      <a:pt x="373034" y="246209"/>
                    </a:moveTo>
                    <a:cubicBezTo>
                      <a:pt x="308264" y="340189"/>
                      <a:pt x="306994" y="446869"/>
                      <a:pt x="289214" y="483699"/>
                    </a:cubicBezTo>
                    <a:cubicBezTo>
                      <a:pt x="280324" y="502749"/>
                      <a:pt x="272704" y="511639"/>
                      <a:pt x="257464" y="523069"/>
                    </a:cubicBezTo>
                    <a:cubicBezTo>
                      <a:pt x="235874" y="538309"/>
                      <a:pt x="197774" y="558629"/>
                      <a:pt x="166024" y="559899"/>
                    </a:cubicBezTo>
                    <a:cubicBezTo>
                      <a:pt x="135544" y="562439"/>
                      <a:pt x="94904" y="548469"/>
                      <a:pt x="70774" y="535769"/>
                    </a:cubicBezTo>
                    <a:cubicBezTo>
                      <a:pt x="54264" y="525609"/>
                      <a:pt x="45374" y="516719"/>
                      <a:pt x="33944" y="501479"/>
                    </a:cubicBezTo>
                    <a:cubicBezTo>
                      <a:pt x="19974" y="479889"/>
                      <a:pt x="2194" y="439249"/>
                      <a:pt x="2194" y="408769"/>
                    </a:cubicBezTo>
                    <a:cubicBezTo>
                      <a:pt x="924" y="377019"/>
                      <a:pt x="13624" y="340189"/>
                      <a:pt x="31404" y="314789"/>
                    </a:cubicBezTo>
                    <a:cubicBezTo>
                      <a:pt x="50454" y="289389"/>
                      <a:pt x="83474" y="266529"/>
                      <a:pt x="112684" y="258909"/>
                    </a:cubicBezTo>
                    <a:cubicBezTo>
                      <a:pt x="143164" y="250019"/>
                      <a:pt x="182534" y="251289"/>
                      <a:pt x="211744" y="262719"/>
                    </a:cubicBezTo>
                    <a:cubicBezTo>
                      <a:pt x="239684" y="272879"/>
                      <a:pt x="271434" y="303359"/>
                      <a:pt x="286674" y="324949"/>
                    </a:cubicBezTo>
                    <a:cubicBezTo>
                      <a:pt x="298104" y="340189"/>
                      <a:pt x="303184" y="352889"/>
                      <a:pt x="305724" y="370669"/>
                    </a:cubicBezTo>
                    <a:cubicBezTo>
                      <a:pt x="309534" y="397339"/>
                      <a:pt x="309534" y="440519"/>
                      <a:pt x="296834" y="469729"/>
                    </a:cubicBezTo>
                    <a:cubicBezTo>
                      <a:pt x="284134" y="497669"/>
                      <a:pt x="257464" y="526879"/>
                      <a:pt x="229524" y="542119"/>
                    </a:cubicBezTo>
                    <a:cubicBezTo>
                      <a:pt x="202854" y="556089"/>
                      <a:pt x="159674" y="561169"/>
                      <a:pt x="133004" y="558629"/>
                    </a:cubicBezTo>
                    <a:cubicBezTo>
                      <a:pt x="113954" y="557359"/>
                      <a:pt x="99984" y="551009"/>
                      <a:pt x="86014" y="543389"/>
                    </a:cubicBezTo>
                    <a:cubicBezTo>
                      <a:pt x="70774" y="535769"/>
                      <a:pt x="58074" y="528149"/>
                      <a:pt x="45374" y="514179"/>
                    </a:cubicBezTo>
                    <a:cubicBezTo>
                      <a:pt x="28864" y="493859"/>
                      <a:pt x="9814" y="462109"/>
                      <a:pt x="3464" y="425279"/>
                    </a:cubicBezTo>
                    <a:cubicBezTo>
                      <a:pt x="-5426" y="374479"/>
                      <a:pt x="3464" y="286849"/>
                      <a:pt x="22514" y="230969"/>
                    </a:cubicBezTo>
                    <a:cubicBezTo>
                      <a:pt x="39024" y="181439"/>
                      <a:pt x="70774" y="142069"/>
                      <a:pt x="102524" y="103969"/>
                    </a:cubicBezTo>
                    <a:cubicBezTo>
                      <a:pt x="131734" y="68409"/>
                      <a:pt x="172374" y="26499"/>
                      <a:pt x="205394" y="11259"/>
                    </a:cubicBezTo>
                    <a:cubicBezTo>
                      <a:pt x="229524" y="-171"/>
                      <a:pt x="253654" y="-1441"/>
                      <a:pt x="276514" y="1099"/>
                    </a:cubicBezTo>
                    <a:cubicBezTo>
                      <a:pt x="299374" y="3639"/>
                      <a:pt x="323504" y="11259"/>
                      <a:pt x="342554" y="25229"/>
                    </a:cubicBezTo>
                    <a:cubicBezTo>
                      <a:pt x="366684" y="44279"/>
                      <a:pt x="394624" y="82379"/>
                      <a:pt x="404784" y="111589"/>
                    </a:cubicBezTo>
                    <a:cubicBezTo>
                      <a:pt x="412404" y="134449"/>
                      <a:pt x="411134" y="159849"/>
                      <a:pt x="404784" y="182709"/>
                    </a:cubicBezTo>
                    <a:cubicBezTo>
                      <a:pt x="399704" y="204299"/>
                      <a:pt x="373034" y="246209"/>
                      <a:pt x="373034" y="246209"/>
                    </a:cubicBezTo>
                  </a:path>
                </a:pathLst>
              </a:custGeom>
              <a:solidFill>
                <a:srgbClr val="CFCFCF"/>
              </a:solidFill>
              <a:ln cap="sq">
                <a:noFill/>
                <a:prstDash val="solid"/>
                <a:miter/>
              </a:ln>
            </p:spPr>
            <p:txBody>
              <a:bodyPr/>
              <a:lstStyle/>
              <a:p>
                <a:endParaRPr lang="en-GB"/>
              </a:p>
            </p:txBody>
          </p:sp>
        </p:grpSp>
        <p:grpSp>
          <p:nvGrpSpPr>
            <p:cNvPr id="179" name="Group 179"/>
            <p:cNvGrpSpPr/>
            <p:nvPr/>
          </p:nvGrpSpPr>
          <p:grpSpPr>
            <a:xfrm>
              <a:off x="1912704" y="1678149"/>
              <a:ext cx="263907" cy="410817"/>
              <a:chOff x="0" y="0"/>
              <a:chExt cx="504190" cy="784860"/>
            </a:xfrm>
          </p:grpSpPr>
          <p:sp>
            <p:nvSpPr>
              <p:cNvPr id="180" name="Freeform 180"/>
              <p:cNvSpPr/>
              <p:nvPr/>
            </p:nvSpPr>
            <p:spPr>
              <a:xfrm>
                <a:off x="42465" y="50016"/>
                <a:ext cx="412588" cy="685008"/>
              </a:xfrm>
              <a:custGeom>
                <a:avLst/>
                <a:gdLst/>
                <a:ahLst/>
                <a:cxnLst/>
                <a:rect l="l" t="t" r="r" b="b"/>
                <a:pathLst>
                  <a:path w="412588" h="685008">
                    <a:moveTo>
                      <a:pt x="358855" y="217954"/>
                    </a:moveTo>
                    <a:cubicBezTo>
                      <a:pt x="333455" y="308124"/>
                      <a:pt x="400765" y="449094"/>
                      <a:pt x="409655" y="499894"/>
                    </a:cubicBezTo>
                    <a:cubicBezTo>
                      <a:pt x="412195" y="522754"/>
                      <a:pt x="414735" y="531644"/>
                      <a:pt x="409655" y="550694"/>
                    </a:cubicBezTo>
                    <a:cubicBezTo>
                      <a:pt x="403305" y="577364"/>
                      <a:pt x="386795" y="618004"/>
                      <a:pt x="363935" y="639594"/>
                    </a:cubicBezTo>
                    <a:cubicBezTo>
                      <a:pt x="342345" y="662454"/>
                      <a:pt x="305515" y="680234"/>
                      <a:pt x="273765" y="684044"/>
                    </a:cubicBezTo>
                    <a:cubicBezTo>
                      <a:pt x="242015" y="687854"/>
                      <a:pt x="202645" y="680234"/>
                      <a:pt x="174705" y="663724"/>
                    </a:cubicBezTo>
                    <a:cubicBezTo>
                      <a:pt x="148035" y="648484"/>
                      <a:pt x="121365" y="612924"/>
                      <a:pt x="108665" y="588794"/>
                    </a:cubicBezTo>
                    <a:cubicBezTo>
                      <a:pt x="99775" y="571014"/>
                      <a:pt x="98505" y="555774"/>
                      <a:pt x="97235" y="539264"/>
                    </a:cubicBezTo>
                    <a:cubicBezTo>
                      <a:pt x="95965" y="522754"/>
                      <a:pt x="94695" y="506244"/>
                      <a:pt x="101045" y="488464"/>
                    </a:cubicBezTo>
                    <a:cubicBezTo>
                      <a:pt x="109935" y="463064"/>
                      <a:pt x="131525" y="423694"/>
                      <a:pt x="156925" y="403374"/>
                    </a:cubicBezTo>
                    <a:cubicBezTo>
                      <a:pt x="181055" y="384324"/>
                      <a:pt x="224235" y="372894"/>
                      <a:pt x="250905" y="370354"/>
                    </a:cubicBezTo>
                    <a:cubicBezTo>
                      <a:pt x="269955" y="367814"/>
                      <a:pt x="283925" y="370354"/>
                      <a:pt x="301705" y="377974"/>
                    </a:cubicBezTo>
                    <a:cubicBezTo>
                      <a:pt x="327105" y="388134"/>
                      <a:pt x="365205" y="416074"/>
                      <a:pt x="382985" y="436394"/>
                    </a:cubicBezTo>
                    <a:cubicBezTo>
                      <a:pt x="395685" y="451634"/>
                      <a:pt x="400765" y="464334"/>
                      <a:pt x="404575" y="483384"/>
                    </a:cubicBezTo>
                    <a:cubicBezTo>
                      <a:pt x="410925" y="508784"/>
                      <a:pt x="412195" y="553234"/>
                      <a:pt x="402035" y="583714"/>
                    </a:cubicBezTo>
                    <a:cubicBezTo>
                      <a:pt x="390605" y="612924"/>
                      <a:pt x="358855" y="644674"/>
                      <a:pt x="337265" y="661184"/>
                    </a:cubicBezTo>
                    <a:cubicBezTo>
                      <a:pt x="322025" y="672614"/>
                      <a:pt x="309325" y="677694"/>
                      <a:pt x="290275" y="681504"/>
                    </a:cubicBezTo>
                    <a:cubicBezTo>
                      <a:pt x="263605" y="685314"/>
                      <a:pt x="216615" y="680234"/>
                      <a:pt x="189945" y="671344"/>
                    </a:cubicBezTo>
                    <a:cubicBezTo>
                      <a:pt x="172165" y="664994"/>
                      <a:pt x="164545" y="659914"/>
                      <a:pt x="148035" y="644674"/>
                    </a:cubicBezTo>
                    <a:cubicBezTo>
                      <a:pt x="112475" y="610384"/>
                      <a:pt x="36275" y="517674"/>
                      <a:pt x="14685" y="450364"/>
                    </a:cubicBezTo>
                    <a:cubicBezTo>
                      <a:pt x="-4365" y="390674"/>
                      <a:pt x="-3095" y="323364"/>
                      <a:pt x="8335" y="267484"/>
                    </a:cubicBezTo>
                    <a:cubicBezTo>
                      <a:pt x="18495" y="214144"/>
                      <a:pt x="48975" y="163344"/>
                      <a:pt x="73105" y="121434"/>
                    </a:cubicBezTo>
                    <a:cubicBezTo>
                      <a:pt x="94695" y="84604"/>
                      <a:pt x="117555" y="46504"/>
                      <a:pt x="144225" y="26184"/>
                    </a:cubicBezTo>
                    <a:cubicBezTo>
                      <a:pt x="164545" y="10944"/>
                      <a:pt x="187405" y="4594"/>
                      <a:pt x="210265" y="784"/>
                    </a:cubicBezTo>
                    <a:cubicBezTo>
                      <a:pt x="233125" y="-1756"/>
                      <a:pt x="259795" y="2054"/>
                      <a:pt x="281385" y="9674"/>
                    </a:cubicBezTo>
                    <a:cubicBezTo>
                      <a:pt x="301705" y="18564"/>
                      <a:pt x="323295" y="33804"/>
                      <a:pt x="338535" y="50314"/>
                    </a:cubicBezTo>
                    <a:cubicBezTo>
                      <a:pt x="353775" y="68094"/>
                      <a:pt x="367745" y="89684"/>
                      <a:pt x="371555" y="113814"/>
                    </a:cubicBezTo>
                    <a:cubicBezTo>
                      <a:pt x="376635" y="143024"/>
                      <a:pt x="358855" y="217954"/>
                      <a:pt x="358855" y="217954"/>
                    </a:cubicBezTo>
                  </a:path>
                </a:pathLst>
              </a:custGeom>
              <a:solidFill>
                <a:srgbClr val="CFCFCF"/>
              </a:solidFill>
              <a:ln cap="sq">
                <a:noFill/>
                <a:prstDash val="solid"/>
                <a:miter/>
              </a:ln>
            </p:spPr>
            <p:txBody>
              <a:bodyPr/>
              <a:lstStyle/>
              <a:p>
                <a:endParaRPr lang="en-GB"/>
              </a:p>
            </p:txBody>
          </p:sp>
        </p:grpSp>
        <p:grpSp>
          <p:nvGrpSpPr>
            <p:cNvPr id="181" name="Group 181"/>
            <p:cNvGrpSpPr/>
            <p:nvPr/>
          </p:nvGrpSpPr>
          <p:grpSpPr>
            <a:xfrm>
              <a:off x="775977" y="1838354"/>
              <a:ext cx="211391" cy="162200"/>
              <a:chOff x="0" y="0"/>
              <a:chExt cx="403860" cy="309880"/>
            </a:xfrm>
          </p:grpSpPr>
          <p:sp>
            <p:nvSpPr>
              <p:cNvPr id="182" name="Freeform 182"/>
              <p:cNvSpPr/>
              <p:nvPr/>
            </p:nvSpPr>
            <p:spPr>
              <a:xfrm>
                <a:off x="50476" y="49030"/>
                <a:ext cx="306552" cy="211828"/>
              </a:xfrm>
              <a:custGeom>
                <a:avLst/>
                <a:gdLst/>
                <a:ahLst/>
                <a:cxnLst/>
                <a:rect l="l" t="t" r="r" b="b"/>
                <a:pathLst>
                  <a:path w="306552" h="211828">
                    <a:moveTo>
                      <a:pt x="101924" y="3040"/>
                    </a:moveTo>
                    <a:cubicBezTo>
                      <a:pt x="250514" y="10660"/>
                      <a:pt x="255594" y="13200"/>
                      <a:pt x="265754" y="22090"/>
                    </a:cubicBezTo>
                    <a:cubicBezTo>
                      <a:pt x="278454" y="33520"/>
                      <a:pt x="297504" y="56380"/>
                      <a:pt x="302584" y="76700"/>
                    </a:cubicBezTo>
                    <a:cubicBezTo>
                      <a:pt x="308934" y="97020"/>
                      <a:pt x="307664" y="123690"/>
                      <a:pt x="298774" y="144010"/>
                    </a:cubicBezTo>
                    <a:cubicBezTo>
                      <a:pt x="291154" y="163060"/>
                      <a:pt x="270834" y="183380"/>
                      <a:pt x="256864" y="193540"/>
                    </a:cubicBezTo>
                    <a:cubicBezTo>
                      <a:pt x="245434" y="201160"/>
                      <a:pt x="237814" y="204970"/>
                      <a:pt x="225114" y="206240"/>
                    </a:cubicBezTo>
                    <a:cubicBezTo>
                      <a:pt x="207334" y="208780"/>
                      <a:pt x="178124" y="207510"/>
                      <a:pt x="159074" y="199890"/>
                    </a:cubicBezTo>
                    <a:cubicBezTo>
                      <a:pt x="140024" y="191000"/>
                      <a:pt x="120974" y="168140"/>
                      <a:pt x="110814" y="154170"/>
                    </a:cubicBezTo>
                    <a:cubicBezTo>
                      <a:pt x="104464" y="142740"/>
                      <a:pt x="100654" y="133850"/>
                      <a:pt x="100654" y="121150"/>
                    </a:cubicBezTo>
                    <a:cubicBezTo>
                      <a:pt x="98114" y="103370"/>
                      <a:pt x="103194" y="72890"/>
                      <a:pt x="110814" y="56380"/>
                    </a:cubicBezTo>
                    <a:cubicBezTo>
                      <a:pt x="115894" y="44950"/>
                      <a:pt x="120974" y="37330"/>
                      <a:pt x="131134" y="29710"/>
                    </a:cubicBezTo>
                    <a:cubicBezTo>
                      <a:pt x="145104" y="18280"/>
                      <a:pt x="174314" y="4310"/>
                      <a:pt x="192094" y="1770"/>
                    </a:cubicBezTo>
                    <a:cubicBezTo>
                      <a:pt x="203524" y="-770"/>
                      <a:pt x="212414" y="-770"/>
                      <a:pt x="225114" y="3040"/>
                    </a:cubicBezTo>
                    <a:cubicBezTo>
                      <a:pt x="241624" y="8120"/>
                      <a:pt x="269564" y="24630"/>
                      <a:pt x="282264" y="37330"/>
                    </a:cubicBezTo>
                    <a:cubicBezTo>
                      <a:pt x="291154" y="46220"/>
                      <a:pt x="296234" y="53840"/>
                      <a:pt x="298774" y="66540"/>
                    </a:cubicBezTo>
                    <a:cubicBezTo>
                      <a:pt x="305124" y="83050"/>
                      <a:pt x="306394" y="114800"/>
                      <a:pt x="302584" y="132580"/>
                    </a:cubicBezTo>
                    <a:cubicBezTo>
                      <a:pt x="300044" y="145280"/>
                      <a:pt x="294964" y="154170"/>
                      <a:pt x="288614" y="163060"/>
                    </a:cubicBezTo>
                    <a:cubicBezTo>
                      <a:pt x="282264" y="171950"/>
                      <a:pt x="275914" y="180840"/>
                      <a:pt x="265754" y="187190"/>
                    </a:cubicBezTo>
                    <a:cubicBezTo>
                      <a:pt x="250514" y="197350"/>
                      <a:pt x="227654" y="204970"/>
                      <a:pt x="202254" y="208780"/>
                    </a:cubicBezTo>
                    <a:cubicBezTo>
                      <a:pt x="167964" y="213860"/>
                      <a:pt x="108274" y="212590"/>
                      <a:pt x="77794" y="204970"/>
                    </a:cubicBezTo>
                    <a:cubicBezTo>
                      <a:pt x="58744" y="199890"/>
                      <a:pt x="46044" y="192270"/>
                      <a:pt x="34614" y="182110"/>
                    </a:cubicBezTo>
                    <a:cubicBezTo>
                      <a:pt x="23184" y="170680"/>
                      <a:pt x="11754" y="155440"/>
                      <a:pt x="6674" y="141470"/>
                    </a:cubicBezTo>
                    <a:cubicBezTo>
                      <a:pt x="1594" y="126230"/>
                      <a:pt x="-946" y="108450"/>
                      <a:pt x="324" y="91940"/>
                    </a:cubicBezTo>
                    <a:cubicBezTo>
                      <a:pt x="2864" y="76700"/>
                      <a:pt x="9214" y="60190"/>
                      <a:pt x="18104" y="46220"/>
                    </a:cubicBezTo>
                    <a:cubicBezTo>
                      <a:pt x="26994" y="33520"/>
                      <a:pt x="40964" y="22090"/>
                      <a:pt x="54934" y="14470"/>
                    </a:cubicBezTo>
                    <a:cubicBezTo>
                      <a:pt x="68904" y="6850"/>
                      <a:pt x="101924" y="3040"/>
                      <a:pt x="101924" y="3040"/>
                    </a:cubicBezTo>
                  </a:path>
                </a:pathLst>
              </a:custGeom>
              <a:solidFill>
                <a:srgbClr val="000000"/>
              </a:solidFill>
              <a:ln cap="sq">
                <a:noFill/>
                <a:prstDash val="solid"/>
                <a:miter/>
              </a:ln>
            </p:spPr>
            <p:txBody>
              <a:bodyPr/>
              <a:lstStyle/>
              <a:p>
                <a:endParaRPr lang="en-GB"/>
              </a:p>
            </p:txBody>
          </p:sp>
        </p:grpSp>
        <p:grpSp>
          <p:nvGrpSpPr>
            <p:cNvPr id="183" name="Group 183"/>
            <p:cNvGrpSpPr/>
            <p:nvPr/>
          </p:nvGrpSpPr>
          <p:grpSpPr>
            <a:xfrm>
              <a:off x="2061609" y="1837690"/>
              <a:ext cx="223357" cy="162200"/>
              <a:chOff x="0" y="0"/>
              <a:chExt cx="426720" cy="309880"/>
            </a:xfrm>
          </p:grpSpPr>
          <p:sp>
            <p:nvSpPr>
              <p:cNvPr id="184" name="Freeform 184"/>
              <p:cNvSpPr/>
              <p:nvPr/>
            </p:nvSpPr>
            <p:spPr>
              <a:xfrm>
                <a:off x="48401" y="46638"/>
                <a:ext cx="328149" cy="212581"/>
              </a:xfrm>
              <a:custGeom>
                <a:avLst/>
                <a:gdLst/>
                <a:ahLst/>
                <a:cxnLst/>
                <a:rect l="l" t="t" r="r" b="b"/>
                <a:pathLst>
                  <a:path w="328149" h="212581">
                    <a:moveTo>
                      <a:pt x="224649" y="211172"/>
                    </a:moveTo>
                    <a:cubicBezTo>
                      <a:pt x="45579" y="198472"/>
                      <a:pt x="27799" y="180692"/>
                      <a:pt x="17639" y="166722"/>
                    </a:cubicBezTo>
                    <a:cubicBezTo>
                      <a:pt x="8749" y="156562"/>
                      <a:pt x="4939" y="148942"/>
                      <a:pt x="2399" y="136242"/>
                    </a:cubicBezTo>
                    <a:cubicBezTo>
                      <a:pt x="-141" y="118462"/>
                      <a:pt x="1129" y="86712"/>
                      <a:pt x="6209" y="70202"/>
                    </a:cubicBezTo>
                    <a:cubicBezTo>
                      <a:pt x="10019" y="57502"/>
                      <a:pt x="15099" y="49882"/>
                      <a:pt x="23989" y="40992"/>
                    </a:cubicBezTo>
                    <a:cubicBezTo>
                      <a:pt x="36689" y="28292"/>
                      <a:pt x="60819" y="11782"/>
                      <a:pt x="81139" y="6702"/>
                    </a:cubicBezTo>
                    <a:cubicBezTo>
                      <a:pt x="101459" y="2892"/>
                      <a:pt x="128129" y="5432"/>
                      <a:pt x="147179" y="14322"/>
                    </a:cubicBezTo>
                    <a:cubicBezTo>
                      <a:pt x="166229" y="23212"/>
                      <a:pt x="185279" y="44802"/>
                      <a:pt x="195439" y="60042"/>
                    </a:cubicBezTo>
                    <a:cubicBezTo>
                      <a:pt x="201789" y="70202"/>
                      <a:pt x="204329" y="79092"/>
                      <a:pt x="205599" y="91792"/>
                    </a:cubicBezTo>
                    <a:cubicBezTo>
                      <a:pt x="206869" y="109572"/>
                      <a:pt x="201789" y="141322"/>
                      <a:pt x="195439" y="157832"/>
                    </a:cubicBezTo>
                    <a:cubicBezTo>
                      <a:pt x="190359" y="169262"/>
                      <a:pt x="184009" y="175612"/>
                      <a:pt x="175119" y="184502"/>
                    </a:cubicBezTo>
                    <a:cubicBezTo>
                      <a:pt x="161149" y="194662"/>
                      <a:pt x="135749" y="209902"/>
                      <a:pt x="114159" y="212442"/>
                    </a:cubicBezTo>
                    <a:cubicBezTo>
                      <a:pt x="93839" y="213712"/>
                      <a:pt x="65899" y="206092"/>
                      <a:pt x="49389" y="197202"/>
                    </a:cubicBezTo>
                    <a:cubicBezTo>
                      <a:pt x="37959" y="192122"/>
                      <a:pt x="31609" y="184502"/>
                      <a:pt x="23989" y="175612"/>
                    </a:cubicBezTo>
                    <a:cubicBezTo>
                      <a:pt x="16369" y="167992"/>
                      <a:pt x="10019" y="159102"/>
                      <a:pt x="6209" y="146402"/>
                    </a:cubicBezTo>
                    <a:cubicBezTo>
                      <a:pt x="1129" y="129892"/>
                      <a:pt x="-2681" y="100682"/>
                      <a:pt x="2399" y="80362"/>
                    </a:cubicBezTo>
                    <a:cubicBezTo>
                      <a:pt x="8749" y="60042"/>
                      <a:pt x="23989" y="38452"/>
                      <a:pt x="40499" y="25752"/>
                    </a:cubicBezTo>
                    <a:cubicBezTo>
                      <a:pt x="57009" y="13052"/>
                      <a:pt x="77329" y="7972"/>
                      <a:pt x="102729" y="4162"/>
                    </a:cubicBezTo>
                    <a:cubicBezTo>
                      <a:pt x="140829" y="-918"/>
                      <a:pt x="213219" y="-3458"/>
                      <a:pt x="250049" y="9242"/>
                    </a:cubicBezTo>
                    <a:cubicBezTo>
                      <a:pt x="275449" y="16862"/>
                      <a:pt x="297039" y="33372"/>
                      <a:pt x="309739" y="49882"/>
                    </a:cubicBezTo>
                    <a:cubicBezTo>
                      <a:pt x="319899" y="63852"/>
                      <a:pt x="324979" y="80362"/>
                      <a:pt x="327519" y="95602"/>
                    </a:cubicBezTo>
                    <a:cubicBezTo>
                      <a:pt x="328789" y="112112"/>
                      <a:pt x="328789" y="129892"/>
                      <a:pt x="321169" y="145132"/>
                    </a:cubicBezTo>
                    <a:cubicBezTo>
                      <a:pt x="312279" y="164182"/>
                      <a:pt x="290689" y="188312"/>
                      <a:pt x="272909" y="199742"/>
                    </a:cubicBezTo>
                    <a:cubicBezTo>
                      <a:pt x="257669" y="208632"/>
                      <a:pt x="224649" y="211172"/>
                      <a:pt x="224649" y="211172"/>
                    </a:cubicBezTo>
                  </a:path>
                </a:pathLst>
              </a:custGeom>
              <a:solidFill>
                <a:srgbClr val="000000"/>
              </a:solidFill>
              <a:ln cap="sq">
                <a:noFill/>
                <a:prstDash val="solid"/>
                <a:miter/>
              </a:ln>
            </p:spPr>
            <p:txBody>
              <a:bodyPr/>
              <a:lstStyle/>
              <a:p>
                <a:endParaRPr lang="en-GB"/>
              </a:p>
            </p:txBody>
          </p:sp>
        </p:grpSp>
        <p:grpSp>
          <p:nvGrpSpPr>
            <p:cNvPr id="185" name="Group 185"/>
            <p:cNvGrpSpPr/>
            <p:nvPr/>
          </p:nvGrpSpPr>
          <p:grpSpPr>
            <a:xfrm>
              <a:off x="754040" y="1824395"/>
              <a:ext cx="226016" cy="178818"/>
              <a:chOff x="0" y="0"/>
              <a:chExt cx="431800" cy="341630"/>
            </a:xfrm>
          </p:grpSpPr>
          <p:sp>
            <p:nvSpPr>
              <p:cNvPr id="186" name="Freeform 186"/>
              <p:cNvSpPr/>
              <p:nvPr/>
            </p:nvSpPr>
            <p:spPr>
              <a:xfrm>
                <a:off x="49252" y="69252"/>
                <a:ext cx="332790" cy="222498"/>
              </a:xfrm>
              <a:custGeom>
                <a:avLst/>
                <a:gdLst/>
                <a:ahLst/>
                <a:cxnLst/>
                <a:rect l="l" t="t" r="r" b="b"/>
                <a:pathLst>
                  <a:path w="332790" h="222498">
                    <a:moveTo>
                      <a:pt x="80288" y="1868"/>
                    </a:moveTo>
                    <a:cubicBezTo>
                      <a:pt x="260628" y="-8292"/>
                      <a:pt x="320318" y="24728"/>
                      <a:pt x="330478" y="59018"/>
                    </a:cubicBezTo>
                    <a:cubicBezTo>
                      <a:pt x="341908" y="95848"/>
                      <a:pt x="308888" y="172048"/>
                      <a:pt x="277138" y="198718"/>
                    </a:cubicBezTo>
                    <a:cubicBezTo>
                      <a:pt x="246658" y="222848"/>
                      <a:pt x="181888" y="224118"/>
                      <a:pt x="146328" y="221578"/>
                    </a:cubicBezTo>
                    <a:cubicBezTo>
                      <a:pt x="119658" y="219038"/>
                      <a:pt x="96798" y="210148"/>
                      <a:pt x="80288" y="199988"/>
                    </a:cubicBezTo>
                    <a:cubicBezTo>
                      <a:pt x="68858" y="192368"/>
                      <a:pt x="62508" y="186018"/>
                      <a:pt x="56158" y="174588"/>
                    </a:cubicBezTo>
                    <a:cubicBezTo>
                      <a:pt x="47268" y="159348"/>
                      <a:pt x="37108" y="127598"/>
                      <a:pt x="37108" y="108548"/>
                    </a:cubicBezTo>
                    <a:cubicBezTo>
                      <a:pt x="35838" y="95848"/>
                      <a:pt x="38378" y="86958"/>
                      <a:pt x="43458" y="74258"/>
                    </a:cubicBezTo>
                    <a:cubicBezTo>
                      <a:pt x="52348" y="57748"/>
                      <a:pt x="68858" y="32348"/>
                      <a:pt x="87908" y="20918"/>
                    </a:cubicBezTo>
                    <a:cubicBezTo>
                      <a:pt x="105688" y="9488"/>
                      <a:pt x="133628" y="3138"/>
                      <a:pt x="155218" y="5678"/>
                    </a:cubicBezTo>
                    <a:cubicBezTo>
                      <a:pt x="176808" y="8218"/>
                      <a:pt x="203478" y="22188"/>
                      <a:pt x="217448" y="33618"/>
                    </a:cubicBezTo>
                    <a:cubicBezTo>
                      <a:pt x="227608" y="42508"/>
                      <a:pt x="233958" y="48858"/>
                      <a:pt x="239038" y="61558"/>
                    </a:cubicBezTo>
                    <a:cubicBezTo>
                      <a:pt x="246658" y="78068"/>
                      <a:pt x="253008" y="111088"/>
                      <a:pt x="251738" y="128868"/>
                    </a:cubicBezTo>
                    <a:cubicBezTo>
                      <a:pt x="250468" y="142838"/>
                      <a:pt x="245388" y="151728"/>
                      <a:pt x="240308" y="161888"/>
                    </a:cubicBezTo>
                    <a:cubicBezTo>
                      <a:pt x="235228" y="172048"/>
                      <a:pt x="230148" y="182208"/>
                      <a:pt x="219988" y="189828"/>
                    </a:cubicBezTo>
                    <a:cubicBezTo>
                      <a:pt x="206018" y="202528"/>
                      <a:pt x="179348" y="217768"/>
                      <a:pt x="157758" y="220308"/>
                    </a:cubicBezTo>
                    <a:cubicBezTo>
                      <a:pt x="136168" y="222848"/>
                      <a:pt x="106958" y="213958"/>
                      <a:pt x="90448" y="206338"/>
                    </a:cubicBezTo>
                    <a:cubicBezTo>
                      <a:pt x="77748" y="201258"/>
                      <a:pt x="71398" y="192368"/>
                      <a:pt x="63778" y="184748"/>
                    </a:cubicBezTo>
                    <a:cubicBezTo>
                      <a:pt x="56158" y="175858"/>
                      <a:pt x="48538" y="166968"/>
                      <a:pt x="44728" y="154268"/>
                    </a:cubicBezTo>
                    <a:cubicBezTo>
                      <a:pt x="39648" y="136488"/>
                      <a:pt x="34568" y="107278"/>
                      <a:pt x="39648" y="85688"/>
                    </a:cubicBezTo>
                    <a:cubicBezTo>
                      <a:pt x="45998" y="64098"/>
                      <a:pt x="61238" y="41238"/>
                      <a:pt x="77748" y="28538"/>
                    </a:cubicBezTo>
                    <a:cubicBezTo>
                      <a:pt x="95528" y="14568"/>
                      <a:pt x="128548" y="-672"/>
                      <a:pt x="142518" y="5678"/>
                    </a:cubicBezTo>
                    <a:cubicBezTo>
                      <a:pt x="153948" y="9488"/>
                      <a:pt x="157758" y="25998"/>
                      <a:pt x="161568" y="45048"/>
                    </a:cubicBezTo>
                    <a:cubicBezTo>
                      <a:pt x="169188" y="78068"/>
                      <a:pt x="183158" y="170778"/>
                      <a:pt x="164108" y="193638"/>
                    </a:cubicBezTo>
                    <a:cubicBezTo>
                      <a:pt x="151408" y="208878"/>
                      <a:pt x="122198" y="207608"/>
                      <a:pt x="101878" y="205068"/>
                    </a:cubicBezTo>
                    <a:cubicBezTo>
                      <a:pt x="79018" y="202528"/>
                      <a:pt x="49808" y="191098"/>
                      <a:pt x="33298" y="177128"/>
                    </a:cubicBezTo>
                    <a:cubicBezTo>
                      <a:pt x="20598" y="166968"/>
                      <a:pt x="11708" y="151728"/>
                      <a:pt x="6628" y="136488"/>
                    </a:cubicBezTo>
                    <a:cubicBezTo>
                      <a:pt x="1548" y="121248"/>
                      <a:pt x="-2262" y="104738"/>
                      <a:pt x="1548" y="88228"/>
                    </a:cubicBezTo>
                    <a:cubicBezTo>
                      <a:pt x="5358" y="66638"/>
                      <a:pt x="20598" y="38698"/>
                      <a:pt x="35838" y="23458"/>
                    </a:cubicBezTo>
                    <a:cubicBezTo>
                      <a:pt x="48538" y="12028"/>
                      <a:pt x="80288" y="1868"/>
                      <a:pt x="80288" y="1868"/>
                    </a:cubicBezTo>
                  </a:path>
                </a:pathLst>
              </a:custGeom>
              <a:solidFill>
                <a:srgbClr val="000000"/>
              </a:solidFill>
              <a:ln cap="sq">
                <a:noFill/>
                <a:prstDash val="solid"/>
                <a:miter/>
              </a:ln>
            </p:spPr>
            <p:txBody>
              <a:bodyPr/>
              <a:lstStyle/>
              <a:p>
                <a:endParaRPr lang="en-GB"/>
              </a:p>
            </p:txBody>
          </p:sp>
        </p:grpSp>
        <p:grpSp>
          <p:nvGrpSpPr>
            <p:cNvPr id="187" name="Group 187"/>
            <p:cNvGrpSpPr/>
            <p:nvPr/>
          </p:nvGrpSpPr>
          <p:grpSpPr>
            <a:xfrm>
              <a:off x="2025712" y="1833701"/>
              <a:ext cx="222692" cy="172171"/>
              <a:chOff x="0" y="0"/>
              <a:chExt cx="425450" cy="328930"/>
            </a:xfrm>
          </p:grpSpPr>
          <p:sp>
            <p:nvSpPr>
              <p:cNvPr id="188" name="Freeform 188"/>
              <p:cNvSpPr/>
              <p:nvPr/>
            </p:nvSpPr>
            <p:spPr>
              <a:xfrm>
                <a:off x="50359" y="49520"/>
                <a:ext cx="324291" cy="237881"/>
              </a:xfrm>
              <a:custGeom>
                <a:avLst/>
                <a:gdLst/>
                <a:ahLst/>
                <a:cxnLst/>
                <a:rect l="l" t="t" r="r" b="b"/>
                <a:pathLst>
                  <a:path w="324291" h="237881">
                    <a:moveTo>
                      <a:pt x="117281" y="19060"/>
                    </a:moveTo>
                    <a:cubicBezTo>
                      <a:pt x="220151" y="30490"/>
                      <a:pt x="324291" y="115580"/>
                      <a:pt x="324291" y="153680"/>
                    </a:cubicBezTo>
                    <a:cubicBezTo>
                      <a:pt x="324291" y="182890"/>
                      <a:pt x="279841" y="215910"/>
                      <a:pt x="246821" y="227340"/>
                    </a:cubicBezTo>
                    <a:cubicBezTo>
                      <a:pt x="208721" y="241310"/>
                      <a:pt x="140141" y="243850"/>
                      <a:pt x="103311" y="219720"/>
                    </a:cubicBezTo>
                    <a:cubicBezTo>
                      <a:pt x="60131" y="193050"/>
                      <a:pt x="8061" y="90180"/>
                      <a:pt x="14411" y="53350"/>
                    </a:cubicBezTo>
                    <a:cubicBezTo>
                      <a:pt x="18221" y="30490"/>
                      <a:pt x="46161" y="16520"/>
                      <a:pt x="66481" y="7630"/>
                    </a:cubicBezTo>
                    <a:cubicBezTo>
                      <a:pt x="86801" y="10"/>
                      <a:pt x="113471" y="-2530"/>
                      <a:pt x="135061" y="3820"/>
                    </a:cubicBezTo>
                    <a:cubicBezTo>
                      <a:pt x="155381" y="8900"/>
                      <a:pt x="179511" y="27950"/>
                      <a:pt x="192211" y="41920"/>
                    </a:cubicBezTo>
                    <a:cubicBezTo>
                      <a:pt x="201101" y="50810"/>
                      <a:pt x="204911" y="60970"/>
                      <a:pt x="208721" y="72400"/>
                    </a:cubicBezTo>
                    <a:cubicBezTo>
                      <a:pt x="212531" y="82560"/>
                      <a:pt x="216341" y="92720"/>
                      <a:pt x="215071" y="106690"/>
                    </a:cubicBezTo>
                    <a:cubicBezTo>
                      <a:pt x="213801" y="124470"/>
                      <a:pt x="206181" y="154950"/>
                      <a:pt x="193481" y="171460"/>
                    </a:cubicBezTo>
                    <a:cubicBezTo>
                      <a:pt x="180781" y="189240"/>
                      <a:pt x="154111" y="204480"/>
                      <a:pt x="137601" y="210830"/>
                    </a:cubicBezTo>
                    <a:cubicBezTo>
                      <a:pt x="124901" y="215910"/>
                      <a:pt x="116011" y="217180"/>
                      <a:pt x="102041" y="214640"/>
                    </a:cubicBezTo>
                    <a:cubicBezTo>
                      <a:pt x="84261" y="213370"/>
                      <a:pt x="53781" y="200670"/>
                      <a:pt x="38541" y="190510"/>
                    </a:cubicBezTo>
                    <a:cubicBezTo>
                      <a:pt x="27111" y="182890"/>
                      <a:pt x="22031" y="175270"/>
                      <a:pt x="15681" y="163840"/>
                    </a:cubicBezTo>
                    <a:cubicBezTo>
                      <a:pt x="6791" y="147330"/>
                      <a:pt x="-2099" y="118120"/>
                      <a:pt x="441" y="96530"/>
                    </a:cubicBezTo>
                    <a:cubicBezTo>
                      <a:pt x="1711" y="74940"/>
                      <a:pt x="13141" y="50810"/>
                      <a:pt x="28381" y="34300"/>
                    </a:cubicBezTo>
                    <a:cubicBezTo>
                      <a:pt x="42351" y="19060"/>
                      <a:pt x="67751" y="5090"/>
                      <a:pt x="88071" y="1280"/>
                    </a:cubicBezTo>
                    <a:cubicBezTo>
                      <a:pt x="109661" y="-2530"/>
                      <a:pt x="137601" y="2550"/>
                      <a:pt x="156651" y="11440"/>
                    </a:cubicBezTo>
                    <a:cubicBezTo>
                      <a:pt x="175701" y="21600"/>
                      <a:pt x="194751" y="45730"/>
                      <a:pt x="204911" y="60970"/>
                    </a:cubicBezTo>
                    <a:cubicBezTo>
                      <a:pt x="211261" y="72400"/>
                      <a:pt x="213801" y="81290"/>
                      <a:pt x="213801" y="95260"/>
                    </a:cubicBezTo>
                    <a:cubicBezTo>
                      <a:pt x="215071" y="113040"/>
                      <a:pt x="208721" y="160030"/>
                      <a:pt x="199831" y="162570"/>
                    </a:cubicBezTo>
                    <a:cubicBezTo>
                      <a:pt x="190941" y="163840"/>
                      <a:pt x="160461" y="87640"/>
                      <a:pt x="155381" y="88910"/>
                    </a:cubicBezTo>
                    <a:cubicBezTo>
                      <a:pt x="150301" y="91450"/>
                      <a:pt x="206181" y="203210"/>
                      <a:pt x="189671" y="223530"/>
                    </a:cubicBezTo>
                    <a:cubicBezTo>
                      <a:pt x="174431" y="241310"/>
                      <a:pt x="107121" y="228610"/>
                      <a:pt x="79181" y="215910"/>
                    </a:cubicBezTo>
                    <a:cubicBezTo>
                      <a:pt x="56321" y="205750"/>
                      <a:pt x="37271" y="182890"/>
                      <a:pt x="28381" y="163840"/>
                    </a:cubicBezTo>
                    <a:cubicBezTo>
                      <a:pt x="19491" y="148600"/>
                      <a:pt x="18221" y="132090"/>
                      <a:pt x="19491" y="115580"/>
                    </a:cubicBezTo>
                    <a:cubicBezTo>
                      <a:pt x="20761" y="99070"/>
                      <a:pt x="25841" y="82560"/>
                      <a:pt x="34731" y="68590"/>
                    </a:cubicBezTo>
                    <a:cubicBezTo>
                      <a:pt x="42351" y="54620"/>
                      <a:pt x="56321" y="41920"/>
                      <a:pt x="69021" y="34300"/>
                    </a:cubicBezTo>
                    <a:cubicBezTo>
                      <a:pt x="82991" y="25410"/>
                      <a:pt x="117281" y="19060"/>
                      <a:pt x="117281" y="19060"/>
                    </a:cubicBezTo>
                  </a:path>
                </a:pathLst>
              </a:custGeom>
              <a:solidFill>
                <a:srgbClr val="000000"/>
              </a:solidFill>
              <a:ln cap="sq">
                <a:noFill/>
                <a:prstDash val="solid"/>
                <a:miter/>
              </a:ln>
            </p:spPr>
            <p:txBody>
              <a:bodyPr/>
              <a:lstStyle/>
              <a:p>
                <a:endParaRPr lang="en-GB"/>
              </a:p>
            </p:txBody>
          </p:sp>
        </p:grpSp>
        <p:grpSp>
          <p:nvGrpSpPr>
            <p:cNvPr id="189" name="Group 189"/>
            <p:cNvGrpSpPr/>
            <p:nvPr/>
          </p:nvGrpSpPr>
          <p:grpSpPr>
            <a:xfrm>
              <a:off x="940975" y="1551574"/>
              <a:ext cx="1105484" cy="701314"/>
              <a:chOff x="0" y="0"/>
              <a:chExt cx="2112010" cy="1339850"/>
            </a:xfrm>
          </p:grpSpPr>
          <p:sp>
            <p:nvSpPr>
              <p:cNvPr id="190" name="Freeform 190"/>
              <p:cNvSpPr/>
              <p:nvPr/>
            </p:nvSpPr>
            <p:spPr>
              <a:xfrm>
                <a:off x="48945" y="49280"/>
                <a:ext cx="2011357" cy="1248675"/>
              </a:xfrm>
              <a:custGeom>
                <a:avLst/>
                <a:gdLst/>
                <a:ahLst/>
                <a:cxnLst/>
                <a:rect l="l" t="t" r="r" b="b"/>
                <a:pathLst>
                  <a:path w="2011357" h="1248675">
                    <a:moveTo>
                      <a:pt x="1459815" y="176780"/>
                    </a:moveTo>
                    <a:cubicBezTo>
                      <a:pt x="1440765" y="967990"/>
                      <a:pt x="1430605" y="990850"/>
                      <a:pt x="1415365" y="1008630"/>
                    </a:cubicBezTo>
                    <a:cubicBezTo>
                      <a:pt x="1405205" y="1021330"/>
                      <a:pt x="1393775" y="1027680"/>
                      <a:pt x="1381075" y="1032760"/>
                    </a:cubicBezTo>
                    <a:cubicBezTo>
                      <a:pt x="1368375" y="1037840"/>
                      <a:pt x="1353135" y="1040380"/>
                      <a:pt x="1339165" y="1037840"/>
                    </a:cubicBezTo>
                    <a:cubicBezTo>
                      <a:pt x="1321385" y="1035300"/>
                      <a:pt x="1302335" y="1027680"/>
                      <a:pt x="1283285" y="1008630"/>
                    </a:cubicBezTo>
                    <a:cubicBezTo>
                      <a:pt x="1243915" y="969260"/>
                      <a:pt x="1181685" y="847340"/>
                      <a:pt x="1156285" y="772410"/>
                    </a:cubicBezTo>
                    <a:cubicBezTo>
                      <a:pt x="1134695" y="710180"/>
                      <a:pt x="1120725" y="630170"/>
                      <a:pt x="1125805" y="592070"/>
                    </a:cubicBezTo>
                    <a:cubicBezTo>
                      <a:pt x="1129615" y="573020"/>
                      <a:pt x="1135965" y="562860"/>
                      <a:pt x="1147395" y="551430"/>
                    </a:cubicBezTo>
                    <a:cubicBezTo>
                      <a:pt x="1161365" y="537460"/>
                      <a:pt x="1189305" y="523490"/>
                      <a:pt x="1208355" y="520950"/>
                    </a:cubicBezTo>
                    <a:cubicBezTo>
                      <a:pt x="1223595" y="517140"/>
                      <a:pt x="1240105" y="520950"/>
                      <a:pt x="1254075" y="526030"/>
                    </a:cubicBezTo>
                    <a:cubicBezTo>
                      <a:pt x="1268045" y="531110"/>
                      <a:pt x="1279475" y="534920"/>
                      <a:pt x="1290905" y="552700"/>
                    </a:cubicBezTo>
                    <a:cubicBezTo>
                      <a:pt x="1323925" y="598420"/>
                      <a:pt x="1350595" y="773680"/>
                      <a:pt x="1384885" y="865120"/>
                    </a:cubicBezTo>
                    <a:cubicBezTo>
                      <a:pt x="1415365" y="943860"/>
                      <a:pt x="1469975" y="1021330"/>
                      <a:pt x="1482675" y="1073400"/>
                    </a:cubicBezTo>
                    <a:cubicBezTo>
                      <a:pt x="1490295" y="1101340"/>
                      <a:pt x="1491565" y="1124200"/>
                      <a:pt x="1486485" y="1143250"/>
                    </a:cubicBezTo>
                    <a:cubicBezTo>
                      <a:pt x="1482675" y="1158490"/>
                      <a:pt x="1472515" y="1172460"/>
                      <a:pt x="1461085" y="1182620"/>
                    </a:cubicBezTo>
                    <a:cubicBezTo>
                      <a:pt x="1450925" y="1194050"/>
                      <a:pt x="1436955" y="1202940"/>
                      <a:pt x="1420445" y="1206750"/>
                    </a:cubicBezTo>
                    <a:cubicBezTo>
                      <a:pt x="1401395" y="1211830"/>
                      <a:pt x="1370915" y="1210560"/>
                      <a:pt x="1350595" y="1201670"/>
                    </a:cubicBezTo>
                    <a:cubicBezTo>
                      <a:pt x="1331545" y="1192780"/>
                      <a:pt x="1315035" y="1176270"/>
                      <a:pt x="1302335" y="1152140"/>
                    </a:cubicBezTo>
                    <a:cubicBezTo>
                      <a:pt x="1280745" y="1106420"/>
                      <a:pt x="1276935" y="1011170"/>
                      <a:pt x="1270585" y="938780"/>
                    </a:cubicBezTo>
                    <a:cubicBezTo>
                      <a:pt x="1264235" y="861310"/>
                      <a:pt x="1256615" y="762250"/>
                      <a:pt x="1266775" y="701290"/>
                    </a:cubicBezTo>
                    <a:cubicBezTo>
                      <a:pt x="1273125" y="661920"/>
                      <a:pt x="1284555" y="628900"/>
                      <a:pt x="1303605" y="607310"/>
                    </a:cubicBezTo>
                    <a:cubicBezTo>
                      <a:pt x="1318845" y="589530"/>
                      <a:pt x="1345515" y="578100"/>
                      <a:pt x="1364565" y="574290"/>
                    </a:cubicBezTo>
                    <a:cubicBezTo>
                      <a:pt x="1381075" y="570480"/>
                      <a:pt x="1397585" y="574290"/>
                      <a:pt x="1412825" y="579370"/>
                    </a:cubicBezTo>
                    <a:cubicBezTo>
                      <a:pt x="1426795" y="584450"/>
                      <a:pt x="1436955" y="589530"/>
                      <a:pt x="1452195" y="606040"/>
                    </a:cubicBezTo>
                    <a:cubicBezTo>
                      <a:pt x="1486485" y="645410"/>
                      <a:pt x="1548715" y="772410"/>
                      <a:pt x="1577925" y="860040"/>
                    </a:cubicBezTo>
                    <a:cubicBezTo>
                      <a:pt x="1605865" y="943860"/>
                      <a:pt x="1631265" y="1073400"/>
                      <a:pt x="1623645" y="1121660"/>
                    </a:cubicBezTo>
                    <a:cubicBezTo>
                      <a:pt x="1619835" y="1141980"/>
                      <a:pt x="1610945" y="1152140"/>
                      <a:pt x="1600785" y="1163570"/>
                    </a:cubicBezTo>
                    <a:cubicBezTo>
                      <a:pt x="1589355" y="1173730"/>
                      <a:pt x="1575385" y="1183890"/>
                      <a:pt x="1561415" y="1188970"/>
                    </a:cubicBezTo>
                    <a:cubicBezTo>
                      <a:pt x="1546175" y="1192780"/>
                      <a:pt x="1529665" y="1195320"/>
                      <a:pt x="1514425" y="1192780"/>
                    </a:cubicBezTo>
                    <a:cubicBezTo>
                      <a:pt x="1499185" y="1190240"/>
                      <a:pt x="1483945" y="1185160"/>
                      <a:pt x="1471245" y="1175000"/>
                    </a:cubicBezTo>
                    <a:cubicBezTo>
                      <a:pt x="1456005" y="1162300"/>
                      <a:pt x="1443305" y="1141980"/>
                      <a:pt x="1433145" y="1116580"/>
                    </a:cubicBezTo>
                    <a:cubicBezTo>
                      <a:pt x="1417905" y="1075940"/>
                      <a:pt x="1411555" y="1017520"/>
                      <a:pt x="1405205" y="950210"/>
                    </a:cubicBezTo>
                    <a:cubicBezTo>
                      <a:pt x="1393775" y="843530"/>
                      <a:pt x="1387425" y="607310"/>
                      <a:pt x="1393775" y="538730"/>
                    </a:cubicBezTo>
                    <a:cubicBezTo>
                      <a:pt x="1396315" y="517140"/>
                      <a:pt x="1395045" y="508250"/>
                      <a:pt x="1403935" y="494280"/>
                    </a:cubicBezTo>
                    <a:cubicBezTo>
                      <a:pt x="1412825" y="477770"/>
                      <a:pt x="1433145" y="456180"/>
                      <a:pt x="1453465" y="448560"/>
                    </a:cubicBezTo>
                    <a:cubicBezTo>
                      <a:pt x="1472515" y="440940"/>
                      <a:pt x="1500455" y="440940"/>
                      <a:pt x="1520775" y="447290"/>
                    </a:cubicBezTo>
                    <a:cubicBezTo>
                      <a:pt x="1541095" y="454910"/>
                      <a:pt x="1557605" y="467610"/>
                      <a:pt x="1571575" y="491740"/>
                    </a:cubicBezTo>
                    <a:cubicBezTo>
                      <a:pt x="1602055" y="538730"/>
                      <a:pt x="1626185" y="675890"/>
                      <a:pt x="1635075" y="747010"/>
                    </a:cubicBezTo>
                    <a:cubicBezTo>
                      <a:pt x="1642695" y="796540"/>
                      <a:pt x="1647775" y="842260"/>
                      <a:pt x="1640155" y="876550"/>
                    </a:cubicBezTo>
                    <a:cubicBezTo>
                      <a:pt x="1633805" y="901950"/>
                      <a:pt x="1622375" y="923540"/>
                      <a:pt x="1608405" y="936240"/>
                    </a:cubicBezTo>
                    <a:cubicBezTo>
                      <a:pt x="1596975" y="947670"/>
                      <a:pt x="1581735" y="954020"/>
                      <a:pt x="1567765" y="957830"/>
                    </a:cubicBezTo>
                    <a:cubicBezTo>
                      <a:pt x="1552525" y="961640"/>
                      <a:pt x="1536015" y="961640"/>
                      <a:pt x="1522045" y="957830"/>
                    </a:cubicBezTo>
                    <a:cubicBezTo>
                      <a:pt x="1506805" y="954020"/>
                      <a:pt x="1491565" y="946400"/>
                      <a:pt x="1481405" y="937510"/>
                    </a:cubicBezTo>
                    <a:cubicBezTo>
                      <a:pt x="1469975" y="927350"/>
                      <a:pt x="1463625" y="918460"/>
                      <a:pt x="1454735" y="899410"/>
                    </a:cubicBezTo>
                    <a:cubicBezTo>
                      <a:pt x="1435685" y="856230"/>
                      <a:pt x="1405205" y="753360"/>
                      <a:pt x="1393775" y="677160"/>
                    </a:cubicBezTo>
                    <a:cubicBezTo>
                      <a:pt x="1382345" y="598420"/>
                      <a:pt x="1374725" y="485390"/>
                      <a:pt x="1389965" y="433320"/>
                    </a:cubicBezTo>
                    <a:cubicBezTo>
                      <a:pt x="1398855" y="405380"/>
                      <a:pt x="1411555" y="386330"/>
                      <a:pt x="1429335" y="373630"/>
                    </a:cubicBezTo>
                    <a:cubicBezTo>
                      <a:pt x="1447115" y="360930"/>
                      <a:pt x="1477595" y="354580"/>
                      <a:pt x="1497915" y="355850"/>
                    </a:cubicBezTo>
                    <a:cubicBezTo>
                      <a:pt x="1515695" y="355850"/>
                      <a:pt x="1530935" y="363470"/>
                      <a:pt x="1543635" y="372360"/>
                    </a:cubicBezTo>
                    <a:cubicBezTo>
                      <a:pt x="1556335" y="379980"/>
                      <a:pt x="1565225" y="388870"/>
                      <a:pt x="1576655" y="407920"/>
                    </a:cubicBezTo>
                    <a:cubicBezTo>
                      <a:pt x="1599515" y="444750"/>
                      <a:pt x="1628725" y="523490"/>
                      <a:pt x="1651585" y="597150"/>
                    </a:cubicBezTo>
                    <a:cubicBezTo>
                      <a:pt x="1682065" y="696210"/>
                      <a:pt x="1732865" y="877820"/>
                      <a:pt x="1732865" y="948940"/>
                    </a:cubicBezTo>
                    <a:cubicBezTo>
                      <a:pt x="1731595" y="980690"/>
                      <a:pt x="1727785" y="999740"/>
                      <a:pt x="1715085" y="1017520"/>
                    </a:cubicBezTo>
                    <a:cubicBezTo>
                      <a:pt x="1703655" y="1035300"/>
                      <a:pt x="1679525" y="1051810"/>
                      <a:pt x="1657935" y="1056890"/>
                    </a:cubicBezTo>
                    <a:cubicBezTo>
                      <a:pt x="1636345" y="1061970"/>
                      <a:pt x="1607135" y="1058160"/>
                      <a:pt x="1588085" y="1048000"/>
                    </a:cubicBezTo>
                    <a:cubicBezTo>
                      <a:pt x="1569035" y="1037840"/>
                      <a:pt x="1553795" y="1023870"/>
                      <a:pt x="1541095" y="995930"/>
                    </a:cubicBezTo>
                    <a:cubicBezTo>
                      <a:pt x="1515695" y="938780"/>
                      <a:pt x="1523315" y="767330"/>
                      <a:pt x="1506805" y="700020"/>
                    </a:cubicBezTo>
                    <a:cubicBezTo>
                      <a:pt x="1497915" y="661920"/>
                      <a:pt x="1480135" y="640330"/>
                      <a:pt x="1475055" y="616200"/>
                    </a:cubicBezTo>
                    <a:cubicBezTo>
                      <a:pt x="1471245" y="598420"/>
                      <a:pt x="1468705" y="584450"/>
                      <a:pt x="1473785" y="569210"/>
                    </a:cubicBezTo>
                    <a:cubicBezTo>
                      <a:pt x="1478865" y="550160"/>
                      <a:pt x="1495375" y="523490"/>
                      <a:pt x="1510615" y="510790"/>
                    </a:cubicBezTo>
                    <a:cubicBezTo>
                      <a:pt x="1523315" y="499360"/>
                      <a:pt x="1538555" y="494280"/>
                      <a:pt x="1553795" y="491740"/>
                    </a:cubicBezTo>
                    <a:cubicBezTo>
                      <a:pt x="1569035" y="489200"/>
                      <a:pt x="1586815" y="491740"/>
                      <a:pt x="1600785" y="495550"/>
                    </a:cubicBezTo>
                    <a:cubicBezTo>
                      <a:pt x="1614755" y="500630"/>
                      <a:pt x="1629995" y="509520"/>
                      <a:pt x="1640155" y="520950"/>
                    </a:cubicBezTo>
                    <a:cubicBezTo>
                      <a:pt x="1650315" y="532380"/>
                      <a:pt x="1655395" y="540000"/>
                      <a:pt x="1663015" y="561590"/>
                    </a:cubicBezTo>
                    <a:cubicBezTo>
                      <a:pt x="1689685" y="633980"/>
                      <a:pt x="1749375" y="965450"/>
                      <a:pt x="1746835" y="1053080"/>
                    </a:cubicBezTo>
                    <a:cubicBezTo>
                      <a:pt x="1746835" y="1084830"/>
                      <a:pt x="1744295" y="1100070"/>
                      <a:pt x="1732865" y="1117850"/>
                    </a:cubicBezTo>
                    <a:cubicBezTo>
                      <a:pt x="1722705" y="1135630"/>
                      <a:pt x="1699845" y="1152140"/>
                      <a:pt x="1679525" y="1158490"/>
                    </a:cubicBezTo>
                    <a:cubicBezTo>
                      <a:pt x="1659205" y="1163570"/>
                      <a:pt x="1631265" y="1161030"/>
                      <a:pt x="1612215" y="1152140"/>
                    </a:cubicBezTo>
                    <a:cubicBezTo>
                      <a:pt x="1593165" y="1143250"/>
                      <a:pt x="1577925" y="1128010"/>
                      <a:pt x="1566495" y="1103880"/>
                    </a:cubicBezTo>
                    <a:cubicBezTo>
                      <a:pt x="1544905" y="1056890"/>
                      <a:pt x="1548715" y="956560"/>
                      <a:pt x="1544905" y="871470"/>
                    </a:cubicBezTo>
                    <a:cubicBezTo>
                      <a:pt x="1539825" y="768600"/>
                      <a:pt x="1528395" y="586990"/>
                      <a:pt x="1542365" y="529840"/>
                    </a:cubicBezTo>
                    <a:cubicBezTo>
                      <a:pt x="1547445" y="508250"/>
                      <a:pt x="1553795" y="499360"/>
                      <a:pt x="1563955" y="487930"/>
                    </a:cubicBezTo>
                    <a:cubicBezTo>
                      <a:pt x="1574115" y="476500"/>
                      <a:pt x="1586815" y="466340"/>
                      <a:pt x="1602055" y="461260"/>
                    </a:cubicBezTo>
                    <a:cubicBezTo>
                      <a:pt x="1621105" y="456180"/>
                      <a:pt x="1651585" y="456180"/>
                      <a:pt x="1670635" y="461260"/>
                    </a:cubicBezTo>
                    <a:cubicBezTo>
                      <a:pt x="1685875" y="466340"/>
                      <a:pt x="1699845" y="476500"/>
                      <a:pt x="1708735" y="487930"/>
                    </a:cubicBezTo>
                    <a:cubicBezTo>
                      <a:pt x="1718895" y="499360"/>
                      <a:pt x="1722705" y="506980"/>
                      <a:pt x="1731595" y="528570"/>
                    </a:cubicBezTo>
                    <a:cubicBezTo>
                      <a:pt x="1759535" y="606040"/>
                      <a:pt x="1856055" y="979420"/>
                      <a:pt x="1848435" y="1072130"/>
                    </a:cubicBezTo>
                    <a:cubicBezTo>
                      <a:pt x="1845895" y="1103880"/>
                      <a:pt x="1838275" y="1120390"/>
                      <a:pt x="1824305" y="1135630"/>
                    </a:cubicBezTo>
                    <a:cubicBezTo>
                      <a:pt x="1809065" y="1152140"/>
                      <a:pt x="1783665" y="1166110"/>
                      <a:pt x="1763345" y="1167380"/>
                    </a:cubicBezTo>
                    <a:cubicBezTo>
                      <a:pt x="1741755" y="1169920"/>
                      <a:pt x="1713815" y="1163570"/>
                      <a:pt x="1696035" y="1150870"/>
                    </a:cubicBezTo>
                    <a:cubicBezTo>
                      <a:pt x="1678255" y="1139440"/>
                      <a:pt x="1668095" y="1117850"/>
                      <a:pt x="1656665" y="1094990"/>
                    </a:cubicBezTo>
                    <a:cubicBezTo>
                      <a:pt x="1641425" y="1061970"/>
                      <a:pt x="1626185" y="1014980"/>
                      <a:pt x="1618565" y="966720"/>
                    </a:cubicBezTo>
                    <a:cubicBezTo>
                      <a:pt x="1609675" y="909570"/>
                      <a:pt x="1604595" y="810510"/>
                      <a:pt x="1613485" y="769870"/>
                    </a:cubicBezTo>
                    <a:cubicBezTo>
                      <a:pt x="1618565" y="749550"/>
                      <a:pt x="1624915" y="738120"/>
                      <a:pt x="1635075" y="726690"/>
                    </a:cubicBezTo>
                    <a:cubicBezTo>
                      <a:pt x="1645235" y="713990"/>
                      <a:pt x="1657935" y="702560"/>
                      <a:pt x="1673175" y="697480"/>
                    </a:cubicBezTo>
                    <a:cubicBezTo>
                      <a:pt x="1693495" y="691130"/>
                      <a:pt x="1723975" y="688590"/>
                      <a:pt x="1745565" y="694940"/>
                    </a:cubicBezTo>
                    <a:cubicBezTo>
                      <a:pt x="1765885" y="702560"/>
                      <a:pt x="1788745" y="724150"/>
                      <a:pt x="1800175" y="741930"/>
                    </a:cubicBezTo>
                    <a:cubicBezTo>
                      <a:pt x="1809065" y="755900"/>
                      <a:pt x="1803985" y="766060"/>
                      <a:pt x="1812875" y="787650"/>
                    </a:cubicBezTo>
                    <a:cubicBezTo>
                      <a:pt x="1837005" y="847340"/>
                      <a:pt x="1972895" y="1031490"/>
                      <a:pt x="1988135" y="1100070"/>
                    </a:cubicBezTo>
                    <a:cubicBezTo>
                      <a:pt x="1994485" y="1130550"/>
                      <a:pt x="1991945" y="1150870"/>
                      <a:pt x="1983055" y="1171190"/>
                    </a:cubicBezTo>
                    <a:cubicBezTo>
                      <a:pt x="1972895" y="1191510"/>
                      <a:pt x="1951305" y="1211830"/>
                      <a:pt x="1930985" y="1220720"/>
                    </a:cubicBezTo>
                    <a:cubicBezTo>
                      <a:pt x="1910665" y="1229610"/>
                      <a:pt x="1881455" y="1230880"/>
                      <a:pt x="1859865" y="1224530"/>
                    </a:cubicBezTo>
                    <a:cubicBezTo>
                      <a:pt x="1839545" y="1216910"/>
                      <a:pt x="1820495" y="1201670"/>
                      <a:pt x="1803985" y="1178810"/>
                    </a:cubicBezTo>
                    <a:cubicBezTo>
                      <a:pt x="1781125" y="1147060"/>
                      <a:pt x="1764615" y="1084830"/>
                      <a:pt x="1753185" y="1035300"/>
                    </a:cubicBezTo>
                    <a:cubicBezTo>
                      <a:pt x="1741755" y="985770"/>
                      <a:pt x="1739215" y="932430"/>
                      <a:pt x="1735405" y="880360"/>
                    </a:cubicBezTo>
                    <a:cubicBezTo>
                      <a:pt x="1732865" y="828290"/>
                      <a:pt x="1726515" y="755900"/>
                      <a:pt x="1734135" y="720340"/>
                    </a:cubicBezTo>
                    <a:cubicBezTo>
                      <a:pt x="1739215" y="700020"/>
                      <a:pt x="1744295" y="688590"/>
                      <a:pt x="1756995" y="675890"/>
                    </a:cubicBezTo>
                    <a:cubicBezTo>
                      <a:pt x="1770965" y="660650"/>
                      <a:pt x="1798905" y="642870"/>
                      <a:pt x="1821765" y="640330"/>
                    </a:cubicBezTo>
                    <a:cubicBezTo>
                      <a:pt x="1843355" y="636520"/>
                      <a:pt x="1873835" y="642870"/>
                      <a:pt x="1892885" y="655570"/>
                    </a:cubicBezTo>
                    <a:cubicBezTo>
                      <a:pt x="1911935" y="668270"/>
                      <a:pt x="1923365" y="684780"/>
                      <a:pt x="1936065" y="715260"/>
                    </a:cubicBezTo>
                    <a:cubicBezTo>
                      <a:pt x="1966545" y="783840"/>
                      <a:pt x="2016075" y="1018790"/>
                      <a:pt x="2010995" y="1082290"/>
                    </a:cubicBezTo>
                    <a:cubicBezTo>
                      <a:pt x="2008455" y="1105150"/>
                      <a:pt x="2000835" y="1114040"/>
                      <a:pt x="1991945" y="1126740"/>
                    </a:cubicBezTo>
                    <a:cubicBezTo>
                      <a:pt x="1983055" y="1139440"/>
                      <a:pt x="1970355" y="1150870"/>
                      <a:pt x="1953845" y="1157220"/>
                    </a:cubicBezTo>
                    <a:cubicBezTo>
                      <a:pt x="1934795" y="1164840"/>
                      <a:pt x="1904315" y="1169920"/>
                      <a:pt x="1882725" y="1163570"/>
                    </a:cubicBezTo>
                    <a:cubicBezTo>
                      <a:pt x="1861135" y="1157220"/>
                      <a:pt x="1842085" y="1143250"/>
                      <a:pt x="1825575" y="1121660"/>
                    </a:cubicBezTo>
                    <a:cubicBezTo>
                      <a:pt x="1801445" y="1089910"/>
                      <a:pt x="1781125" y="1028950"/>
                      <a:pt x="1769695" y="984500"/>
                    </a:cubicBezTo>
                    <a:cubicBezTo>
                      <a:pt x="1759535" y="943860"/>
                      <a:pt x="1760805" y="921000"/>
                      <a:pt x="1758265" y="865120"/>
                    </a:cubicBezTo>
                    <a:cubicBezTo>
                      <a:pt x="1751915" y="729230"/>
                      <a:pt x="1768425" y="288540"/>
                      <a:pt x="1755725" y="176780"/>
                    </a:cubicBezTo>
                    <a:cubicBezTo>
                      <a:pt x="1751915" y="139950"/>
                      <a:pt x="1739215" y="128520"/>
                      <a:pt x="1741755" y="105660"/>
                    </a:cubicBezTo>
                    <a:cubicBezTo>
                      <a:pt x="1743025" y="81530"/>
                      <a:pt x="1754455" y="52320"/>
                      <a:pt x="1767155" y="35810"/>
                    </a:cubicBezTo>
                    <a:cubicBezTo>
                      <a:pt x="1778585" y="21840"/>
                      <a:pt x="1793825" y="12950"/>
                      <a:pt x="1809065" y="7870"/>
                    </a:cubicBezTo>
                    <a:cubicBezTo>
                      <a:pt x="1824305" y="1520"/>
                      <a:pt x="1842085" y="-2290"/>
                      <a:pt x="1858595" y="1520"/>
                    </a:cubicBezTo>
                    <a:cubicBezTo>
                      <a:pt x="1880185" y="5330"/>
                      <a:pt x="1909395" y="18030"/>
                      <a:pt x="1924635" y="35810"/>
                    </a:cubicBezTo>
                    <a:cubicBezTo>
                      <a:pt x="1939875" y="53590"/>
                      <a:pt x="1944955" y="68830"/>
                      <a:pt x="1951305" y="105660"/>
                    </a:cubicBezTo>
                    <a:cubicBezTo>
                      <a:pt x="1969085" y="223770"/>
                      <a:pt x="1922095" y="759710"/>
                      <a:pt x="1905585" y="889250"/>
                    </a:cubicBezTo>
                    <a:cubicBezTo>
                      <a:pt x="1900505" y="932430"/>
                      <a:pt x="1899235" y="950210"/>
                      <a:pt x="1887805" y="974340"/>
                    </a:cubicBezTo>
                    <a:cubicBezTo>
                      <a:pt x="1878915" y="995930"/>
                      <a:pt x="1866215" y="1017520"/>
                      <a:pt x="1849705" y="1028950"/>
                    </a:cubicBezTo>
                    <a:cubicBezTo>
                      <a:pt x="1831925" y="1040380"/>
                      <a:pt x="1803985" y="1046730"/>
                      <a:pt x="1783665" y="1044190"/>
                    </a:cubicBezTo>
                    <a:cubicBezTo>
                      <a:pt x="1763345" y="1040380"/>
                      <a:pt x="1744295" y="1031490"/>
                      <a:pt x="1725245" y="1011170"/>
                    </a:cubicBezTo>
                    <a:cubicBezTo>
                      <a:pt x="1687145" y="970530"/>
                      <a:pt x="1643965" y="870200"/>
                      <a:pt x="1610945" y="778760"/>
                    </a:cubicBezTo>
                    <a:cubicBezTo>
                      <a:pt x="1565225" y="658110"/>
                      <a:pt x="1499185" y="409190"/>
                      <a:pt x="1499185" y="339340"/>
                    </a:cubicBezTo>
                    <a:cubicBezTo>
                      <a:pt x="1499185" y="317750"/>
                      <a:pt x="1502995" y="308860"/>
                      <a:pt x="1510615" y="296160"/>
                    </a:cubicBezTo>
                    <a:cubicBezTo>
                      <a:pt x="1516965" y="283460"/>
                      <a:pt x="1525855" y="270760"/>
                      <a:pt x="1539825" y="261870"/>
                    </a:cubicBezTo>
                    <a:cubicBezTo>
                      <a:pt x="1556335" y="252980"/>
                      <a:pt x="1585545" y="245360"/>
                      <a:pt x="1604595" y="246630"/>
                    </a:cubicBezTo>
                    <a:cubicBezTo>
                      <a:pt x="1619835" y="247900"/>
                      <a:pt x="1633805" y="252980"/>
                      <a:pt x="1646505" y="261870"/>
                    </a:cubicBezTo>
                    <a:cubicBezTo>
                      <a:pt x="1661745" y="274570"/>
                      <a:pt x="1674445" y="287270"/>
                      <a:pt x="1683335" y="316480"/>
                    </a:cubicBezTo>
                    <a:cubicBezTo>
                      <a:pt x="1707465" y="395220"/>
                      <a:pt x="1684605" y="679700"/>
                      <a:pt x="1678255" y="785110"/>
                    </a:cubicBezTo>
                    <a:cubicBezTo>
                      <a:pt x="1674445" y="840990"/>
                      <a:pt x="1687145" y="887980"/>
                      <a:pt x="1663015" y="910840"/>
                    </a:cubicBezTo>
                    <a:cubicBezTo>
                      <a:pt x="1636345" y="934970"/>
                      <a:pt x="1551255" y="933700"/>
                      <a:pt x="1513155" y="915920"/>
                    </a:cubicBezTo>
                    <a:cubicBezTo>
                      <a:pt x="1481405" y="899410"/>
                      <a:pt x="1478865" y="840990"/>
                      <a:pt x="1444575" y="821940"/>
                    </a:cubicBezTo>
                    <a:cubicBezTo>
                      <a:pt x="1402665" y="799080"/>
                      <a:pt x="1337895" y="801620"/>
                      <a:pt x="1265505" y="810510"/>
                    </a:cubicBezTo>
                    <a:cubicBezTo>
                      <a:pt x="1149935" y="824480"/>
                      <a:pt x="965785" y="893060"/>
                      <a:pt x="822275" y="955290"/>
                    </a:cubicBezTo>
                    <a:cubicBezTo>
                      <a:pt x="674955" y="1017520"/>
                      <a:pt x="489535" y="1140710"/>
                      <a:pt x="395555" y="1183890"/>
                    </a:cubicBezTo>
                    <a:cubicBezTo>
                      <a:pt x="351105" y="1205480"/>
                      <a:pt x="333325" y="1216910"/>
                      <a:pt x="293955" y="1225800"/>
                    </a:cubicBezTo>
                    <a:cubicBezTo>
                      <a:pt x="241885" y="1238500"/>
                      <a:pt x="152985" y="1261360"/>
                      <a:pt x="105995" y="1239770"/>
                    </a:cubicBezTo>
                    <a:cubicBezTo>
                      <a:pt x="62815" y="1220720"/>
                      <a:pt x="29795" y="1164840"/>
                      <a:pt x="13285" y="1120390"/>
                    </a:cubicBezTo>
                    <a:cubicBezTo>
                      <a:pt x="-3225" y="1078480"/>
                      <a:pt x="-685" y="1025140"/>
                      <a:pt x="1855" y="981960"/>
                    </a:cubicBezTo>
                    <a:cubicBezTo>
                      <a:pt x="3125" y="942590"/>
                      <a:pt x="15825" y="915920"/>
                      <a:pt x="19635" y="872740"/>
                    </a:cubicBezTo>
                    <a:cubicBezTo>
                      <a:pt x="24715" y="807970"/>
                      <a:pt x="13285" y="679700"/>
                      <a:pt x="20905" y="633980"/>
                    </a:cubicBezTo>
                    <a:cubicBezTo>
                      <a:pt x="24715" y="613660"/>
                      <a:pt x="29795" y="606040"/>
                      <a:pt x="36145" y="592070"/>
                    </a:cubicBezTo>
                    <a:cubicBezTo>
                      <a:pt x="42495" y="578100"/>
                      <a:pt x="48845" y="560320"/>
                      <a:pt x="59005" y="548890"/>
                    </a:cubicBezTo>
                    <a:cubicBezTo>
                      <a:pt x="69165" y="537460"/>
                      <a:pt x="83135" y="526030"/>
                      <a:pt x="99645" y="520950"/>
                    </a:cubicBezTo>
                    <a:cubicBezTo>
                      <a:pt x="119965" y="514600"/>
                      <a:pt x="152985" y="514600"/>
                      <a:pt x="172035" y="520950"/>
                    </a:cubicBezTo>
                    <a:cubicBezTo>
                      <a:pt x="188545" y="526030"/>
                      <a:pt x="202515" y="537460"/>
                      <a:pt x="212675" y="548890"/>
                    </a:cubicBezTo>
                    <a:cubicBezTo>
                      <a:pt x="222835" y="561590"/>
                      <a:pt x="229185" y="571750"/>
                      <a:pt x="235535" y="593340"/>
                    </a:cubicBezTo>
                    <a:cubicBezTo>
                      <a:pt x="252045" y="645410"/>
                      <a:pt x="264745" y="791460"/>
                      <a:pt x="268555" y="877820"/>
                    </a:cubicBezTo>
                    <a:cubicBezTo>
                      <a:pt x="271095" y="948940"/>
                      <a:pt x="278715" y="1032760"/>
                      <a:pt x="259665" y="1073400"/>
                    </a:cubicBezTo>
                    <a:cubicBezTo>
                      <a:pt x="248235" y="1098800"/>
                      <a:pt x="225375" y="1112770"/>
                      <a:pt x="207595" y="1121660"/>
                    </a:cubicBezTo>
                    <a:cubicBezTo>
                      <a:pt x="192355" y="1128010"/>
                      <a:pt x="175845" y="1130550"/>
                      <a:pt x="159335" y="1128010"/>
                    </a:cubicBezTo>
                    <a:cubicBezTo>
                      <a:pt x="140285" y="1124200"/>
                      <a:pt x="111075" y="1111500"/>
                      <a:pt x="97105" y="1096260"/>
                    </a:cubicBezTo>
                    <a:cubicBezTo>
                      <a:pt x="81865" y="1079750"/>
                      <a:pt x="70435" y="1054350"/>
                      <a:pt x="70435" y="1030220"/>
                    </a:cubicBezTo>
                    <a:cubicBezTo>
                      <a:pt x="70435" y="998470"/>
                      <a:pt x="94565" y="973070"/>
                      <a:pt x="108535" y="926080"/>
                    </a:cubicBezTo>
                    <a:cubicBezTo>
                      <a:pt x="136475" y="830830"/>
                      <a:pt x="173305" y="586990"/>
                      <a:pt x="206325" y="490470"/>
                    </a:cubicBezTo>
                    <a:cubicBezTo>
                      <a:pt x="224105" y="438400"/>
                      <a:pt x="236805" y="402840"/>
                      <a:pt x="259665" y="377440"/>
                    </a:cubicBezTo>
                    <a:cubicBezTo>
                      <a:pt x="276175" y="359660"/>
                      <a:pt x="296495" y="345690"/>
                      <a:pt x="316815" y="341880"/>
                    </a:cubicBezTo>
                    <a:cubicBezTo>
                      <a:pt x="338405" y="336800"/>
                      <a:pt x="366345" y="341880"/>
                      <a:pt x="384125" y="352040"/>
                    </a:cubicBezTo>
                    <a:cubicBezTo>
                      <a:pt x="403175" y="362200"/>
                      <a:pt x="417145" y="377440"/>
                      <a:pt x="427305" y="405380"/>
                    </a:cubicBezTo>
                    <a:cubicBezTo>
                      <a:pt x="447625" y="458720"/>
                      <a:pt x="455245" y="625090"/>
                      <a:pt x="438735" y="679700"/>
                    </a:cubicBezTo>
                    <a:cubicBezTo>
                      <a:pt x="431115" y="705100"/>
                      <a:pt x="418415" y="719070"/>
                      <a:pt x="401905" y="730500"/>
                    </a:cubicBezTo>
                    <a:cubicBezTo>
                      <a:pt x="385395" y="741930"/>
                      <a:pt x="361265" y="748280"/>
                      <a:pt x="340945" y="748280"/>
                    </a:cubicBezTo>
                    <a:cubicBezTo>
                      <a:pt x="321895" y="747010"/>
                      <a:pt x="297765" y="738120"/>
                      <a:pt x="282525" y="725420"/>
                    </a:cubicBezTo>
                    <a:cubicBezTo>
                      <a:pt x="267285" y="712720"/>
                      <a:pt x="253315" y="691130"/>
                      <a:pt x="248235" y="672080"/>
                    </a:cubicBezTo>
                    <a:cubicBezTo>
                      <a:pt x="244425" y="653030"/>
                      <a:pt x="249505" y="625090"/>
                      <a:pt x="254585" y="608580"/>
                    </a:cubicBezTo>
                    <a:cubicBezTo>
                      <a:pt x="258395" y="597150"/>
                      <a:pt x="263475" y="590800"/>
                      <a:pt x="272365" y="581910"/>
                    </a:cubicBezTo>
                    <a:cubicBezTo>
                      <a:pt x="285065" y="570480"/>
                      <a:pt x="311735" y="556510"/>
                      <a:pt x="326975" y="551430"/>
                    </a:cubicBezTo>
                    <a:cubicBezTo>
                      <a:pt x="339675" y="548890"/>
                      <a:pt x="347295" y="548890"/>
                      <a:pt x="359995" y="551430"/>
                    </a:cubicBezTo>
                    <a:cubicBezTo>
                      <a:pt x="376505" y="555240"/>
                      <a:pt x="403175" y="569210"/>
                      <a:pt x="415875" y="580640"/>
                    </a:cubicBezTo>
                    <a:cubicBezTo>
                      <a:pt x="424765" y="588260"/>
                      <a:pt x="429845" y="594610"/>
                      <a:pt x="433655" y="606040"/>
                    </a:cubicBezTo>
                    <a:cubicBezTo>
                      <a:pt x="440005" y="622550"/>
                      <a:pt x="446355" y="649220"/>
                      <a:pt x="441275" y="668270"/>
                    </a:cubicBezTo>
                    <a:cubicBezTo>
                      <a:pt x="437465" y="688590"/>
                      <a:pt x="424765" y="710180"/>
                      <a:pt x="410795" y="722880"/>
                    </a:cubicBezTo>
                    <a:cubicBezTo>
                      <a:pt x="395555" y="736850"/>
                      <a:pt x="368885" y="745740"/>
                      <a:pt x="352375" y="748280"/>
                    </a:cubicBezTo>
                    <a:cubicBezTo>
                      <a:pt x="339675" y="749550"/>
                      <a:pt x="332055" y="748280"/>
                      <a:pt x="320625" y="744470"/>
                    </a:cubicBezTo>
                    <a:cubicBezTo>
                      <a:pt x="304115" y="739390"/>
                      <a:pt x="279985" y="725420"/>
                      <a:pt x="267285" y="710180"/>
                    </a:cubicBezTo>
                    <a:cubicBezTo>
                      <a:pt x="254585" y="694940"/>
                      <a:pt x="250775" y="678430"/>
                      <a:pt x="245695" y="650490"/>
                    </a:cubicBezTo>
                    <a:cubicBezTo>
                      <a:pt x="236805" y="595880"/>
                      <a:pt x="238075" y="434590"/>
                      <a:pt x="248235" y="397760"/>
                    </a:cubicBezTo>
                    <a:cubicBezTo>
                      <a:pt x="250775" y="386330"/>
                      <a:pt x="253315" y="385060"/>
                      <a:pt x="259665" y="377440"/>
                    </a:cubicBezTo>
                    <a:cubicBezTo>
                      <a:pt x="271095" y="366010"/>
                      <a:pt x="296495" y="345690"/>
                      <a:pt x="316815" y="341880"/>
                    </a:cubicBezTo>
                    <a:cubicBezTo>
                      <a:pt x="338405" y="336800"/>
                      <a:pt x="366345" y="341880"/>
                      <a:pt x="384125" y="352040"/>
                    </a:cubicBezTo>
                    <a:cubicBezTo>
                      <a:pt x="403175" y="362200"/>
                      <a:pt x="419685" y="386330"/>
                      <a:pt x="427305" y="405380"/>
                    </a:cubicBezTo>
                    <a:cubicBezTo>
                      <a:pt x="433655" y="419350"/>
                      <a:pt x="434925" y="433320"/>
                      <a:pt x="431115" y="451100"/>
                    </a:cubicBezTo>
                    <a:cubicBezTo>
                      <a:pt x="426035" y="475230"/>
                      <a:pt x="403175" y="495550"/>
                      <a:pt x="387935" y="537460"/>
                    </a:cubicBezTo>
                    <a:cubicBezTo>
                      <a:pt x="351105" y="639060"/>
                      <a:pt x="306655" y="994660"/>
                      <a:pt x="259665" y="1073400"/>
                    </a:cubicBezTo>
                    <a:cubicBezTo>
                      <a:pt x="243155" y="1102610"/>
                      <a:pt x="227915" y="1114040"/>
                      <a:pt x="207595" y="1121660"/>
                    </a:cubicBezTo>
                    <a:cubicBezTo>
                      <a:pt x="187275" y="1129280"/>
                      <a:pt x="155525" y="1128010"/>
                      <a:pt x="136475" y="1122930"/>
                    </a:cubicBezTo>
                    <a:cubicBezTo>
                      <a:pt x="119965" y="1117850"/>
                      <a:pt x="107265" y="1107690"/>
                      <a:pt x="97105" y="1096260"/>
                    </a:cubicBezTo>
                    <a:cubicBezTo>
                      <a:pt x="85675" y="1084830"/>
                      <a:pt x="79325" y="1075940"/>
                      <a:pt x="74245" y="1053080"/>
                    </a:cubicBezTo>
                    <a:cubicBezTo>
                      <a:pt x="59005" y="997200"/>
                      <a:pt x="72975" y="813050"/>
                      <a:pt x="61545" y="733040"/>
                    </a:cubicBezTo>
                    <a:cubicBezTo>
                      <a:pt x="55195" y="684780"/>
                      <a:pt x="31065" y="650490"/>
                      <a:pt x="33605" y="616200"/>
                    </a:cubicBezTo>
                    <a:cubicBezTo>
                      <a:pt x="34875" y="590800"/>
                      <a:pt x="43765" y="565400"/>
                      <a:pt x="59005" y="548890"/>
                    </a:cubicBezTo>
                    <a:cubicBezTo>
                      <a:pt x="74245" y="532380"/>
                      <a:pt x="103455" y="518410"/>
                      <a:pt x="123775" y="514600"/>
                    </a:cubicBezTo>
                    <a:cubicBezTo>
                      <a:pt x="140285" y="512060"/>
                      <a:pt x="158065" y="515870"/>
                      <a:pt x="172035" y="520950"/>
                    </a:cubicBezTo>
                    <a:cubicBezTo>
                      <a:pt x="187275" y="527300"/>
                      <a:pt x="202515" y="536190"/>
                      <a:pt x="212675" y="548890"/>
                    </a:cubicBezTo>
                    <a:cubicBezTo>
                      <a:pt x="225375" y="565400"/>
                      <a:pt x="234265" y="585720"/>
                      <a:pt x="238075" y="617470"/>
                    </a:cubicBezTo>
                    <a:cubicBezTo>
                      <a:pt x="246965" y="687320"/>
                      <a:pt x="222835" y="877820"/>
                      <a:pt x="205055" y="960370"/>
                    </a:cubicBezTo>
                    <a:cubicBezTo>
                      <a:pt x="193625" y="1008630"/>
                      <a:pt x="152985" y="1058160"/>
                      <a:pt x="166955" y="1073400"/>
                    </a:cubicBezTo>
                    <a:cubicBezTo>
                      <a:pt x="182195" y="1091180"/>
                      <a:pt x="255855" y="1061970"/>
                      <a:pt x="318085" y="1037840"/>
                    </a:cubicBezTo>
                    <a:cubicBezTo>
                      <a:pt x="429845" y="995930"/>
                      <a:pt x="608915" y="863850"/>
                      <a:pt x="763855" y="795270"/>
                    </a:cubicBezTo>
                    <a:cubicBezTo>
                      <a:pt x="921335" y="726690"/>
                      <a:pt x="1119455" y="649220"/>
                      <a:pt x="1256615" y="626360"/>
                    </a:cubicBezTo>
                    <a:cubicBezTo>
                      <a:pt x="1350595" y="609850"/>
                      <a:pt x="1439495" y="602230"/>
                      <a:pt x="1499185" y="622550"/>
                    </a:cubicBezTo>
                    <a:cubicBezTo>
                      <a:pt x="1541095" y="637790"/>
                      <a:pt x="1565225" y="670810"/>
                      <a:pt x="1593165" y="701290"/>
                    </a:cubicBezTo>
                    <a:cubicBezTo>
                      <a:pt x="1623645" y="735580"/>
                      <a:pt x="1683335" y="806700"/>
                      <a:pt x="1673175" y="823210"/>
                    </a:cubicBezTo>
                    <a:cubicBezTo>
                      <a:pt x="1660475" y="839720"/>
                      <a:pt x="1533475" y="829560"/>
                      <a:pt x="1497915" y="785110"/>
                    </a:cubicBezTo>
                    <a:cubicBezTo>
                      <a:pt x="1439495" y="713990"/>
                      <a:pt x="1477595" y="395220"/>
                      <a:pt x="1501725" y="316480"/>
                    </a:cubicBezTo>
                    <a:cubicBezTo>
                      <a:pt x="1511885" y="287270"/>
                      <a:pt x="1523315" y="274570"/>
                      <a:pt x="1539825" y="261870"/>
                    </a:cubicBezTo>
                    <a:cubicBezTo>
                      <a:pt x="1556335" y="250440"/>
                      <a:pt x="1585545" y="245360"/>
                      <a:pt x="1604595" y="246630"/>
                    </a:cubicBezTo>
                    <a:cubicBezTo>
                      <a:pt x="1619835" y="247900"/>
                      <a:pt x="1633805" y="254250"/>
                      <a:pt x="1646505" y="261870"/>
                    </a:cubicBezTo>
                    <a:cubicBezTo>
                      <a:pt x="1657935" y="270760"/>
                      <a:pt x="1665555" y="277110"/>
                      <a:pt x="1675715" y="296160"/>
                    </a:cubicBezTo>
                    <a:cubicBezTo>
                      <a:pt x="1707465" y="355850"/>
                      <a:pt x="1744295" y="594610"/>
                      <a:pt x="1786205" y="712720"/>
                    </a:cubicBezTo>
                    <a:cubicBezTo>
                      <a:pt x="1817955" y="805430"/>
                      <a:pt x="1887805" y="904490"/>
                      <a:pt x="1891615" y="952750"/>
                    </a:cubicBezTo>
                    <a:cubicBezTo>
                      <a:pt x="1892885" y="971800"/>
                      <a:pt x="1886535" y="983230"/>
                      <a:pt x="1880185" y="995930"/>
                    </a:cubicBezTo>
                    <a:cubicBezTo>
                      <a:pt x="1872565" y="1008630"/>
                      <a:pt x="1861135" y="1021330"/>
                      <a:pt x="1849705" y="1028950"/>
                    </a:cubicBezTo>
                    <a:cubicBezTo>
                      <a:pt x="1837005" y="1036570"/>
                      <a:pt x="1820495" y="1042920"/>
                      <a:pt x="1806525" y="1044190"/>
                    </a:cubicBezTo>
                    <a:cubicBezTo>
                      <a:pt x="1791285" y="1045460"/>
                      <a:pt x="1776045" y="1044190"/>
                      <a:pt x="1762075" y="1037840"/>
                    </a:cubicBezTo>
                    <a:cubicBezTo>
                      <a:pt x="1744295" y="1028950"/>
                      <a:pt x="1722705" y="1008630"/>
                      <a:pt x="1712545" y="992120"/>
                    </a:cubicBezTo>
                    <a:cubicBezTo>
                      <a:pt x="1704925" y="978150"/>
                      <a:pt x="1702385" y="964180"/>
                      <a:pt x="1702385" y="947670"/>
                    </a:cubicBezTo>
                    <a:cubicBezTo>
                      <a:pt x="1703655" y="928620"/>
                      <a:pt x="1715085" y="918460"/>
                      <a:pt x="1720165" y="884170"/>
                    </a:cubicBezTo>
                    <a:cubicBezTo>
                      <a:pt x="1736675" y="767330"/>
                      <a:pt x="1707465" y="194560"/>
                      <a:pt x="1744295" y="80260"/>
                    </a:cubicBezTo>
                    <a:cubicBezTo>
                      <a:pt x="1755725" y="45970"/>
                      <a:pt x="1767155" y="32000"/>
                      <a:pt x="1786205" y="19300"/>
                    </a:cubicBezTo>
                    <a:cubicBezTo>
                      <a:pt x="1805255" y="6600"/>
                      <a:pt x="1837005" y="250"/>
                      <a:pt x="1858595" y="1520"/>
                    </a:cubicBezTo>
                    <a:cubicBezTo>
                      <a:pt x="1876375" y="2790"/>
                      <a:pt x="1891615" y="7870"/>
                      <a:pt x="1905585" y="19300"/>
                    </a:cubicBezTo>
                    <a:cubicBezTo>
                      <a:pt x="1922095" y="32000"/>
                      <a:pt x="1937335" y="52320"/>
                      <a:pt x="1947495" y="80260"/>
                    </a:cubicBezTo>
                    <a:cubicBezTo>
                      <a:pt x="1964005" y="125980"/>
                      <a:pt x="1961465" y="190750"/>
                      <a:pt x="1965275" y="275840"/>
                    </a:cubicBezTo>
                    <a:cubicBezTo>
                      <a:pt x="1971625" y="430780"/>
                      <a:pt x="1948765" y="797810"/>
                      <a:pt x="1969085" y="937510"/>
                    </a:cubicBezTo>
                    <a:cubicBezTo>
                      <a:pt x="1977975" y="1003550"/>
                      <a:pt x="2012265" y="1048000"/>
                      <a:pt x="2010995" y="1082290"/>
                    </a:cubicBezTo>
                    <a:cubicBezTo>
                      <a:pt x="2009725" y="1101340"/>
                      <a:pt x="2002105" y="1114040"/>
                      <a:pt x="1991945" y="1126740"/>
                    </a:cubicBezTo>
                    <a:cubicBezTo>
                      <a:pt x="1977975" y="1141980"/>
                      <a:pt x="1951305" y="1159760"/>
                      <a:pt x="1930985" y="1166110"/>
                    </a:cubicBezTo>
                    <a:cubicBezTo>
                      <a:pt x="1914475" y="1169920"/>
                      <a:pt x="1899235" y="1169920"/>
                      <a:pt x="1882725" y="1163570"/>
                    </a:cubicBezTo>
                    <a:cubicBezTo>
                      <a:pt x="1863675" y="1157220"/>
                      <a:pt x="1842085" y="1147060"/>
                      <a:pt x="1825575" y="1121660"/>
                    </a:cubicBezTo>
                    <a:cubicBezTo>
                      <a:pt x="1784935" y="1060700"/>
                      <a:pt x="1732865" y="811780"/>
                      <a:pt x="1731595" y="745740"/>
                    </a:cubicBezTo>
                    <a:cubicBezTo>
                      <a:pt x="1731595" y="721610"/>
                      <a:pt x="1734135" y="711450"/>
                      <a:pt x="1743025" y="696210"/>
                    </a:cubicBezTo>
                    <a:cubicBezTo>
                      <a:pt x="1753185" y="678430"/>
                      <a:pt x="1776045" y="655570"/>
                      <a:pt x="1796365" y="646680"/>
                    </a:cubicBezTo>
                    <a:cubicBezTo>
                      <a:pt x="1817955" y="637790"/>
                      <a:pt x="1848435" y="636520"/>
                      <a:pt x="1871295" y="644140"/>
                    </a:cubicBezTo>
                    <a:cubicBezTo>
                      <a:pt x="1892885" y="651760"/>
                      <a:pt x="1915745" y="674620"/>
                      <a:pt x="1927175" y="692400"/>
                    </a:cubicBezTo>
                    <a:cubicBezTo>
                      <a:pt x="1936065" y="706370"/>
                      <a:pt x="1937335" y="719070"/>
                      <a:pt x="1939875" y="740660"/>
                    </a:cubicBezTo>
                    <a:cubicBezTo>
                      <a:pt x="1946225" y="782570"/>
                      <a:pt x="1934795" y="867660"/>
                      <a:pt x="1943685" y="931160"/>
                    </a:cubicBezTo>
                    <a:cubicBezTo>
                      <a:pt x="1952575" y="995930"/>
                      <a:pt x="1993215" y="1075940"/>
                      <a:pt x="1991945" y="1124200"/>
                    </a:cubicBezTo>
                    <a:cubicBezTo>
                      <a:pt x="1990675" y="1152140"/>
                      <a:pt x="1981785" y="1175000"/>
                      <a:pt x="1970355" y="1191510"/>
                    </a:cubicBezTo>
                    <a:cubicBezTo>
                      <a:pt x="1960195" y="1205480"/>
                      <a:pt x="1947495" y="1215640"/>
                      <a:pt x="1930985" y="1220720"/>
                    </a:cubicBezTo>
                    <a:cubicBezTo>
                      <a:pt x="1911935" y="1228340"/>
                      <a:pt x="1881455" y="1230880"/>
                      <a:pt x="1859865" y="1224530"/>
                    </a:cubicBezTo>
                    <a:cubicBezTo>
                      <a:pt x="1839545" y="1216910"/>
                      <a:pt x="1825575" y="1205480"/>
                      <a:pt x="1803985" y="1178810"/>
                    </a:cubicBezTo>
                    <a:cubicBezTo>
                      <a:pt x="1753185" y="1116580"/>
                      <a:pt x="1619835" y="861310"/>
                      <a:pt x="1610945" y="794000"/>
                    </a:cubicBezTo>
                    <a:cubicBezTo>
                      <a:pt x="1608405" y="771140"/>
                      <a:pt x="1614755" y="760980"/>
                      <a:pt x="1621105" y="747010"/>
                    </a:cubicBezTo>
                    <a:cubicBezTo>
                      <a:pt x="1628725" y="733040"/>
                      <a:pt x="1640155" y="719070"/>
                      <a:pt x="1652855" y="708910"/>
                    </a:cubicBezTo>
                    <a:cubicBezTo>
                      <a:pt x="1665555" y="700020"/>
                      <a:pt x="1682065" y="693670"/>
                      <a:pt x="1697305" y="691130"/>
                    </a:cubicBezTo>
                    <a:cubicBezTo>
                      <a:pt x="1712545" y="688590"/>
                      <a:pt x="1730325" y="689860"/>
                      <a:pt x="1745565" y="694940"/>
                    </a:cubicBezTo>
                    <a:cubicBezTo>
                      <a:pt x="1759535" y="700020"/>
                      <a:pt x="1774775" y="710180"/>
                      <a:pt x="1786205" y="721610"/>
                    </a:cubicBezTo>
                    <a:cubicBezTo>
                      <a:pt x="1796365" y="733040"/>
                      <a:pt x="1805255" y="744470"/>
                      <a:pt x="1809065" y="763520"/>
                    </a:cubicBezTo>
                    <a:cubicBezTo>
                      <a:pt x="1817955" y="799080"/>
                      <a:pt x="1791285" y="876550"/>
                      <a:pt x="1798905" y="926080"/>
                    </a:cubicBezTo>
                    <a:cubicBezTo>
                      <a:pt x="1806525" y="970530"/>
                      <a:pt x="1839545" y="1017520"/>
                      <a:pt x="1845895" y="1049270"/>
                    </a:cubicBezTo>
                    <a:cubicBezTo>
                      <a:pt x="1849705" y="1067050"/>
                      <a:pt x="1850975" y="1079750"/>
                      <a:pt x="1845895" y="1094990"/>
                    </a:cubicBezTo>
                    <a:cubicBezTo>
                      <a:pt x="1839545" y="1114040"/>
                      <a:pt x="1824305" y="1139440"/>
                      <a:pt x="1806525" y="1152140"/>
                    </a:cubicBezTo>
                    <a:cubicBezTo>
                      <a:pt x="1788745" y="1163570"/>
                      <a:pt x="1759535" y="1168650"/>
                      <a:pt x="1739215" y="1167380"/>
                    </a:cubicBezTo>
                    <a:cubicBezTo>
                      <a:pt x="1722705" y="1167380"/>
                      <a:pt x="1708735" y="1161030"/>
                      <a:pt x="1696035" y="1150870"/>
                    </a:cubicBezTo>
                    <a:cubicBezTo>
                      <a:pt x="1680795" y="1139440"/>
                      <a:pt x="1670635" y="1125470"/>
                      <a:pt x="1656665" y="1094990"/>
                    </a:cubicBezTo>
                    <a:cubicBezTo>
                      <a:pt x="1619835" y="1007360"/>
                      <a:pt x="1538555" y="633980"/>
                      <a:pt x="1539825" y="552700"/>
                    </a:cubicBezTo>
                    <a:cubicBezTo>
                      <a:pt x="1539825" y="529840"/>
                      <a:pt x="1543635" y="520950"/>
                      <a:pt x="1551255" y="508250"/>
                    </a:cubicBezTo>
                    <a:cubicBezTo>
                      <a:pt x="1557605" y="494280"/>
                      <a:pt x="1569035" y="481580"/>
                      <a:pt x="1581735" y="472690"/>
                    </a:cubicBezTo>
                    <a:cubicBezTo>
                      <a:pt x="1593165" y="463800"/>
                      <a:pt x="1609675" y="457450"/>
                      <a:pt x="1624915" y="456180"/>
                    </a:cubicBezTo>
                    <a:cubicBezTo>
                      <a:pt x="1640155" y="454910"/>
                      <a:pt x="1656665" y="456180"/>
                      <a:pt x="1670635" y="461260"/>
                    </a:cubicBezTo>
                    <a:cubicBezTo>
                      <a:pt x="1684605" y="466340"/>
                      <a:pt x="1699845" y="476500"/>
                      <a:pt x="1708735" y="487930"/>
                    </a:cubicBezTo>
                    <a:cubicBezTo>
                      <a:pt x="1718895" y="499360"/>
                      <a:pt x="1725245" y="505710"/>
                      <a:pt x="1731595" y="528570"/>
                    </a:cubicBezTo>
                    <a:cubicBezTo>
                      <a:pt x="1751915" y="606040"/>
                      <a:pt x="1767155" y="985770"/>
                      <a:pt x="1748105" y="1074670"/>
                    </a:cubicBezTo>
                    <a:cubicBezTo>
                      <a:pt x="1741755" y="1106420"/>
                      <a:pt x="1734135" y="1121660"/>
                      <a:pt x="1718895" y="1135630"/>
                    </a:cubicBezTo>
                    <a:cubicBezTo>
                      <a:pt x="1703655" y="1149600"/>
                      <a:pt x="1675715" y="1159760"/>
                      <a:pt x="1656665" y="1161030"/>
                    </a:cubicBezTo>
                    <a:cubicBezTo>
                      <a:pt x="1641425" y="1163570"/>
                      <a:pt x="1626185" y="1159760"/>
                      <a:pt x="1612215" y="1152140"/>
                    </a:cubicBezTo>
                    <a:cubicBezTo>
                      <a:pt x="1595705" y="1143250"/>
                      <a:pt x="1580465" y="1131820"/>
                      <a:pt x="1566495" y="1103880"/>
                    </a:cubicBezTo>
                    <a:cubicBezTo>
                      <a:pt x="1527125" y="1025140"/>
                      <a:pt x="1471245" y="670810"/>
                      <a:pt x="1471245" y="592070"/>
                    </a:cubicBezTo>
                    <a:cubicBezTo>
                      <a:pt x="1471245" y="569210"/>
                      <a:pt x="1475055" y="560320"/>
                      <a:pt x="1481405" y="546350"/>
                    </a:cubicBezTo>
                    <a:cubicBezTo>
                      <a:pt x="1487755" y="532380"/>
                      <a:pt x="1496645" y="519680"/>
                      <a:pt x="1510615" y="510790"/>
                    </a:cubicBezTo>
                    <a:cubicBezTo>
                      <a:pt x="1527125" y="499360"/>
                      <a:pt x="1557605" y="490470"/>
                      <a:pt x="1577925" y="491740"/>
                    </a:cubicBezTo>
                    <a:cubicBezTo>
                      <a:pt x="1594435" y="491740"/>
                      <a:pt x="1609675" y="498090"/>
                      <a:pt x="1622375" y="505710"/>
                    </a:cubicBezTo>
                    <a:cubicBezTo>
                      <a:pt x="1635075" y="514600"/>
                      <a:pt x="1643965" y="523490"/>
                      <a:pt x="1654125" y="540000"/>
                    </a:cubicBezTo>
                    <a:cubicBezTo>
                      <a:pt x="1671905" y="569210"/>
                      <a:pt x="1684605" y="621280"/>
                      <a:pt x="1697305" y="674620"/>
                    </a:cubicBezTo>
                    <a:cubicBezTo>
                      <a:pt x="1713815" y="749550"/>
                      <a:pt x="1735405" y="887980"/>
                      <a:pt x="1732865" y="948940"/>
                    </a:cubicBezTo>
                    <a:cubicBezTo>
                      <a:pt x="1730325" y="979420"/>
                      <a:pt x="1727785" y="999740"/>
                      <a:pt x="1715085" y="1017520"/>
                    </a:cubicBezTo>
                    <a:cubicBezTo>
                      <a:pt x="1703655" y="1035300"/>
                      <a:pt x="1679525" y="1051810"/>
                      <a:pt x="1657935" y="1056890"/>
                    </a:cubicBezTo>
                    <a:cubicBezTo>
                      <a:pt x="1636345" y="1061970"/>
                      <a:pt x="1607135" y="1058160"/>
                      <a:pt x="1588085" y="1048000"/>
                    </a:cubicBezTo>
                    <a:cubicBezTo>
                      <a:pt x="1569035" y="1037840"/>
                      <a:pt x="1553795" y="1021330"/>
                      <a:pt x="1541095" y="995930"/>
                    </a:cubicBezTo>
                    <a:cubicBezTo>
                      <a:pt x="1522045" y="954020"/>
                      <a:pt x="1525855" y="876550"/>
                      <a:pt x="1510615" y="809240"/>
                    </a:cubicBezTo>
                    <a:cubicBezTo>
                      <a:pt x="1491565" y="730500"/>
                      <a:pt x="1458545" y="616200"/>
                      <a:pt x="1433145" y="552700"/>
                    </a:cubicBezTo>
                    <a:cubicBezTo>
                      <a:pt x="1417905" y="512060"/>
                      <a:pt x="1389965" y="484120"/>
                      <a:pt x="1387425" y="457450"/>
                    </a:cubicBezTo>
                    <a:cubicBezTo>
                      <a:pt x="1384885" y="439670"/>
                      <a:pt x="1391235" y="424430"/>
                      <a:pt x="1397585" y="410460"/>
                    </a:cubicBezTo>
                    <a:cubicBezTo>
                      <a:pt x="1405205" y="396490"/>
                      <a:pt x="1416635" y="382520"/>
                      <a:pt x="1429335" y="373630"/>
                    </a:cubicBezTo>
                    <a:cubicBezTo>
                      <a:pt x="1442035" y="364740"/>
                      <a:pt x="1458545" y="358390"/>
                      <a:pt x="1473785" y="355850"/>
                    </a:cubicBezTo>
                    <a:cubicBezTo>
                      <a:pt x="1490295" y="353310"/>
                      <a:pt x="1508075" y="355850"/>
                      <a:pt x="1522045" y="360930"/>
                    </a:cubicBezTo>
                    <a:cubicBezTo>
                      <a:pt x="1537285" y="366010"/>
                      <a:pt x="1551255" y="376170"/>
                      <a:pt x="1562685" y="387600"/>
                    </a:cubicBezTo>
                    <a:cubicBezTo>
                      <a:pt x="1572845" y="399030"/>
                      <a:pt x="1579195" y="407920"/>
                      <a:pt x="1585545" y="429510"/>
                    </a:cubicBezTo>
                    <a:cubicBezTo>
                      <a:pt x="1600785" y="485390"/>
                      <a:pt x="1576655" y="668270"/>
                      <a:pt x="1593165" y="745740"/>
                    </a:cubicBezTo>
                    <a:cubicBezTo>
                      <a:pt x="1603325" y="791460"/>
                      <a:pt x="1637615" y="821940"/>
                      <a:pt x="1640155" y="853690"/>
                    </a:cubicBezTo>
                    <a:cubicBezTo>
                      <a:pt x="1641425" y="877820"/>
                      <a:pt x="1633805" y="903220"/>
                      <a:pt x="1623645" y="919730"/>
                    </a:cubicBezTo>
                    <a:cubicBezTo>
                      <a:pt x="1614755" y="933700"/>
                      <a:pt x="1602055" y="942590"/>
                      <a:pt x="1589355" y="950210"/>
                    </a:cubicBezTo>
                    <a:cubicBezTo>
                      <a:pt x="1575385" y="956560"/>
                      <a:pt x="1558875" y="960370"/>
                      <a:pt x="1544905" y="960370"/>
                    </a:cubicBezTo>
                    <a:cubicBezTo>
                      <a:pt x="1529665" y="960370"/>
                      <a:pt x="1513155" y="956560"/>
                      <a:pt x="1500455" y="950210"/>
                    </a:cubicBezTo>
                    <a:cubicBezTo>
                      <a:pt x="1486485" y="942590"/>
                      <a:pt x="1473785" y="932430"/>
                      <a:pt x="1466165" y="919730"/>
                    </a:cubicBezTo>
                    <a:cubicBezTo>
                      <a:pt x="1457275" y="907030"/>
                      <a:pt x="1452195" y="894330"/>
                      <a:pt x="1449655" y="876550"/>
                    </a:cubicBezTo>
                    <a:cubicBezTo>
                      <a:pt x="1444575" y="851150"/>
                      <a:pt x="1453465" y="814320"/>
                      <a:pt x="1450925" y="780030"/>
                    </a:cubicBezTo>
                    <a:cubicBezTo>
                      <a:pt x="1447115" y="739390"/>
                      <a:pt x="1436955" y="688590"/>
                      <a:pt x="1426795" y="647950"/>
                    </a:cubicBezTo>
                    <a:cubicBezTo>
                      <a:pt x="1417905" y="609850"/>
                      <a:pt x="1392505" y="570480"/>
                      <a:pt x="1393775" y="538730"/>
                    </a:cubicBezTo>
                    <a:cubicBezTo>
                      <a:pt x="1393775" y="514600"/>
                      <a:pt x="1402665" y="491740"/>
                      <a:pt x="1416635" y="475230"/>
                    </a:cubicBezTo>
                    <a:cubicBezTo>
                      <a:pt x="1429335" y="459990"/>
                      <a:pt x="1454735" y="446020"/>
                      <a:pt x="1475055" y="443480"/>
                    </a:cubicBezTo>
                    <a:cubicBezTo>
                      <a:pt x="1496645" y="439670"/>
                      <a:pt x="1523315" y="446020"/>
                      <a:pt x="1541095" y="457450"/>
                    </a:cubicBezTo>
                    <a:cubicBezTo>
                      <a:pt x="1558875" y="468880"/>
                      <a:pt x="1570305" y="484120"/>
                      <a:pt x="1580465" y="512060"/>
                    </a:cubicBezTo>
                    <a:cubicBezTo>
                      <a:pt x="1605865" y="583180"/>
                      <a:pt x="1586815" y="811780"/>
                      <a:pt x="1598245" y="919730"/>
                    </a:cubicBezTo>
                    <a:cubicBezTo>
                      <a:pt x="1604595" y="992120"/>
                      <a:pt x="1628725" y="1059430"/>
                      <a:pt x="1627455" y="1098800"/>
                    </a:cubicBezTo>
                    <a:cubicBezTo>
                      <a:pt x="1626185" y="1119120"/>
                      <a:pt x="1623645" y="1130550"/>
                      <a:pt x="1614755" y="1144520"/>
                    </a:cubicBezTo>
                    <a:cubicBezTo>
                      <a:pt x="1603325" y="1161030"/>
                      <a:pt x="1579195" y="1181350"/>
                      <a:pt x="1561415" y="1188970"/>
                    </a:cubicBezTo>
                    <a:cubicBezTo>
                      <a:pt x="1546175" y="1194050"/>
                      <a:pt x="1529665" y="1195320"/>
                      <a:pt x="1514425" y="1192780"/>
                    </a:cubicBezTo>
                    <a:cubicBezTo>
                      <a:pt x="1499185" y="1190240"/>
                      <a:pt x="1482675" y="1183890"/>
                      <a:pt x="1471245" y="1175000"/>
                    </a:cubicBezTo>
                    <a:cubicBezTo>
                      <a:pt x="1458545" y="1166110"/>
                      <a:pt x="1449655" y="1157220"/>
                      <a:pt x="1440765" y="1138170"/>
                    </a:cubicBezTo>
                    <a:cubicBezTo>
                      <a:pt x="1422985" y="1101340"/>
                      <a:pt x="1425525" y="1012440"/>
                      <a:pt x="1402665" y="943860"/>
                    </a:cubicBezTo>
                    <a:cubicBezTo>
                      <a:pt x="1375995" y="860040"/>
                      <a:pt x="1284555" y="726690"/>
                      <a:pt x="1278205" y="673350"/>
                    </a:cubicBezTo>
                    <a:cubicBezTo>
                      <a:pt x="1276935" y="651760"/>
                      <a:pt x="1282015" y="641600"/>
                      <a:pt x="1289635" y="627630"/>
                    </a:cubicBezTo>
                    <a:cubicBezTo>
                      <a:pt x="1295985" y="613660"/>
                      <a:pt x="1308685" y="599690"/>
                      <a:pt x="1321385" y="590800"/>
                    </a:cubicBezTo>
                    <a:cubicBezTo>
                      <a:pt x="1332815" y="581910"/>
                      <a:pt x="1349325" y="575560"/>
                      <a:pt x="1364565" y="574290"/>
                    </a:cubicBezTo>
                    <a:cubicBezTo>
                      <a:pt x="1379805" y="571750"/>
                      <a:pt x="1397585" y="573020"/>
                      <a:pt x="1412825" y="579370"/>
                    </a:cubicBezTo>
                    <a:cubicBezTo>
                      <a:pt x="1430605" y="586990"/>
                      <a:pt x="1454735" y="608580"/>
                      <a:pt x="1466165" y="625090"/>
                    </a:cubicBezTo>
                    <a:cubicBezTo>
                      <a:pt x="1475055" y="639060"/>
                      <a:pt x="1478865" y="656840"/>
                      <a:pt x="1477595" y="670810"/>
                    </a:cubicBezTo>
                    <a:cubicBezTo>
                      <a:pt x="1476325" y="683510"/>
                      <a:pt x="1464895" y="691130"/>
                      <a:pt x="1462355" y="706370"/>
                    </a:cubicBezTo>
                    <a:cubicBezTo>
                      <a:pt x="1457275" y="731770"/>
                      <a:pt x="1462355" y="766060"/>
                      <a:pt x="1463625" y="809240"/>
                    </a:cubicBezTo>
                    <a:cubicBezTo>
                      <a:pt x="1467435" y="889250"/>
                      <a:pt x="1505535" y="1081020"/>
                      <a:pt x="1486485" y="1143250"/>
                    </a:cubicBezTo>
                    <a:cubicBezTo>
                      <a:pt x="1477595" y="1171190"/>
                      <a:pt x="1458545" y="1186430"/>
                      <a:pt x="1442035" y="1197860"/>
                    </a:cubicBezTo>
                    <a:cubicBezTo>
                      <a:pt x="1429335" y="1206750"/>
                      <a:pt x="1412825" y="1210560"/>
                      <a:pt x="1397585" y="1210560"/>
                    </a:cubicBezTo>
                    <a:cubicBezTo>
                      <a:pt x="1382345" y="1211830"/>
                      <a:pt x="1364565" y="1208020"/>
                      <a:pt x="1350595" y="1201670"/>
                    </a:cubicBezTo>
                    <a:cubicBezTo>
                      <a:pt x="1336625" y="1195320"/>
                      <a:pt x="1326465" y="1187700"/>
                      <a:pt x="1313765" y="1172460"/>
                    </a:cubicBezTo>
                    <a:cubicBezTo>
                      <a:pt x="1290905" y="1143250"/>
                      <a:pt x="1264235" y="1074670"/>
                      <a:pt x="1243915" y="1028950"/>
                    </a:cubicBezTo>
                    <a:cubicBezTo>
                      <a:pt x="1226135" y="988310"/>
                      <a:pt x="1214705" y="960370"/>
                      <a:pt x="1199465" y="913380"/>
                    </a:cubicBezTo>
                    <a:cubicBezTo>
                      <a:pt x="1176605" y="840990"/>
                      <a:pt x="1133425" y="691130"/>
                      <a:pt x="1125805" y="637790"/>
                    </a:cubicBezTo>
                    <a:cubicBezTo>
                      <a:pt x="1123265" y="616200"/>
                      <a:pt x="1123265" y="607310"/>
                      <a:pt x="1125805" y="592070"/>
                    </a:cubicBezTo>
                    <a:cubicBezTo>
                      <a:pt x="1129615" y="578100"/>
                      <a:pt x="1138505" y="562860"/>
                      <a:pt x="1147395" y="551430"/>
                    </a:cubicBezTo>
                    <a:cubicBezTo>
                      <a:pt x="1157555" y="541270"/>
                      <a:pt x="1171525" y="531110"/>
                      <a:pt x="1185495" y="526030"/>
                    </a:cubicBezTo>
                    <a:cubicBezTo>
                      <a:pt x="1199465" y="520950"/>
                      <a:pt x="1215975" y="517140"/>
                      <a:pt x="1231215" y="520950"/>
                    </a:cubicBezTo>
                    <a:cubicBezTo>
                      <a:pt x="1250265" y="524760"/>
                      <a:pt x="1278205" y="538730"/>
                      <a:pt x="1290905" y="552700"/>
                    </a:cubicBezTo>
                    <a:cubicBezTo>
                      <a:pt x="1302335" y="564130"/>
                      <a:pt x="1306145" y="574290"/>
                      <a:pt x="1312495" y="593340"/>
                    </a:cubicBezTo>
                    <a:cubicBezTo>
                      <a:pt x="1325195" y="628900"/>
                      <a:pt x="1326465" y="713990"/>
                      <a:pt x="1346785" y="758440"/>
                    </a:cubicBezTo>
                    <a:cubicBezTo>
                      <a:pt x="1363295" y="795270"/>
                      <a:pt x="1397585" y="816860"/>
                      <a:pt x="1412825" y="849880"/>
                    </a:cubicBezTo>
                    <a:cubicBezTo>
                      <a:pt x="1428065" y="881630"/>
                      <a:pt x="1439495" y="921000"/>
                      <a:pt x="1438225" y="950210"/>
                    </a:cubicBezTo>
                    <a:cubicBezTo>
                      <a:pt x="1436955" y="973070"/>
                      <a:pt x="1428065" y="994660"/>
                      <a:pt x="1415365" y="1008630"/>
                    </a:cubicBezTo>
                    <a:cubicBezTo>
                      <a:pt x="1402665" y="1023870"/>
                      <a:pt x="1377265" y="1035300"/>
                      <a:pt x="1359485" y="1037840"/>
                    </a:cubicBezTo>
                    <a:cubicBezTo>
                      <a:pt x="1345515" y="1040380"/>
                      <a:pt x="1330275" y="1037840"/>
                      <a:pt x="1317575" y="1032760"/>
                    </a:cubicBezTo>
                    <a:cubicBezTo>
                      <a:pt x="1304875" y="1027680"/>
                      <a:pt x="1292175" y="1018790"/>
                      <a:pt x="1283285" y="1008630"/>
                    </a:cubicBezTo>
                    <a:cubicBezTo>
                      <a:pt x="1274395" y="998470"/>
                      <a:pt x="1266775" y="988310"/>
                      <a:pt x="1262965" y="971800"/>
                    </a:cubicBezTo>
                    <a:cubicBezTo>
                      <a:pt x="1256615" y="938780"/>
                      <a:pt x="1275665" y="886710"/>
                      <a:pt x="1278205" y="818130"/>
                    </a:cubicBezTo>
                    <a:cubicBezTo>
                      <a:pt x="1284555" y="677160"/>
                      <a:pt x="1248995" y="279650"/>
                      <a:pt x="1266775" y="176780"/>
                    </a:cubicBezTo>
                    <a:cubicBezTo>
                      <a:pt x="1273125" y="143760"/>
                      <a:pt x="1276935" y="128520"/>
                      <a:pt x="1290905" y="113280"/>
                    </a:cubicBezTo>
                    <a:cubicBezTo>
                      <a:pt x="1304875" y="96770"/>
                      <a:pt x="1330275" y="84070"/>
                      <a:pt x="1351865" y="81530"/>
                    </a:cubicBezTo>
                    <a:cubicBezTo>
                      <a:pt x="1373455" y="78990"/>
                      <a:pt x="1401395" y="87880"/>
                      <a:pt x="1417905" y="98040"/>
                    </a:cubicBezTo>
                    <a:cubicBezTo>
                      <a:pt x="1431875" y="105660"/>
                      <a:pt x="1442035" y="118360"/>
                      <a:pt x="1449655" y="132330"/>
                    </a:cubicBezTo>
                    <a:cubicBezTo>
                      <a:pt x="1456005" y="145030"/>
                      <a:pt x="1459815" y="176780"/>
                      <a:pt x="1459815" y="176780"/>
                    </a:cubicBezTo>
                  </a:path>
                </a:pathLst>
              </a:custGeom>
              <a:solidFill>
                <a:srgbClr val="CFCFCF"/>
              </a:solidFill>
              <a:ln cap="sq">
                <a:noFill/>
                <a:prstDash val="solid"/>
                <a:miter/>
              </a:ln>
            </p:spPr>
            <p:txBody>
              <a:bodyPr/>
              <a:lstStyle/>
              <a:p>
                <a:endParaRPr lang="en-GB"/>
              </a:p>
            </p:txBody>
          </p:sp>
        </p:grpSp>
        <p:grpSp>
          <p:nvGrpSpPr>
            <p:cNvPr id="191" name="Group 191"/>
            <p:cNvGrpSpPr/>
            <p:nvPr/>
          </p:nvGrpSpPr>
          <p:grpSpPr>
            <a:xfrm rot="212997">
              <a:off x="1697425" y="1677608"/>
              <a:ext cx="201849" cy="308739"/>
              <a:chOff x="0" y="0"/>
              <a:chExt cx="474980" cy="726510"/>
            </a:xfrm>
          </p:grpSpPr>
          <p:sp>
            <p:nvSpPr>
              <p:cNvPr id="192" name="Freeform 192"/>
              <p:cNvSpPr/>
              <p:nvPr/>
            </p:nvSpPr>
            <p:spPr>
              <a:xfrm>
                <a:off x="46625" y="63473"/>
                <a:ext cx="377872" cy="595612"/>
              </a:xfrm>
              <a:custGeom>
                <a:avLst/>
                <a:gdLst/>
                <a:ahLst/>
                <a:cxnLst/>
                <a:rect l="l" t="t" r="r" b="b"/>
                <a:pathLst>
                  <a:path w="377872" h="595612">
                    <a:moveTo>
                      <a:pt x="183245" y="125319"/>
                    </a:moveTo>
                    <a:cubicBezTo>
                      <a:pt x="77835" y="147232"/>
                      <a:pt x="91805" y="209600"/>
                      <a:pt x="100695" y="256798"/>
                    </a:cubicBezTo>
                    <a:cubicBezTo>
                      <a:pt x="110855" y="314110"/>
                      <a:pt x="155305" y="396706"/>
                      <a:pt x="156575" y="442219"/>
                    </a:cubicBezTo>
                    <a:cubicBezTo>
                      <a:pt x="157845" y="467503"/>
                      <a:pt x="151495" y="494473"/>
                      <a:pt x="142605" y="501216"/>
                    </a:cubicBezTo>
                    <a:cubicBezTo>
                      <a:pt x="131175" y="507959"/>
                      <a:pt x="105775" y="492788"/>
                      <a:pt x="93075" y="479303"/>
                    </a:cubicBezTo>
                    <a:cubicBezTo>
                      <a:pt x="79105" y="464132"/>
                      <a:pt x="68945" y="438847"/>
                      <a:pt x="61325" y="413563"/>
                    </a:cubicBezTo>
                    <a:cubicBezTo>
                      <a:pt x="52435" y="379850"/>
                      <a:pt x="49895" y="334338"/>
                      <a:pt x="47355" y="295568"/>
                    </a:cubicBezTo>
                    <a:cubicBezTo>
                      <a:pt x="44815" y="253427"/>
                      <a:pt x="39735" y="204544"/>
                      <a:pt x="43545" y="170831"/>
                    </a:cubicBezTo>
                    <a:cubicBezTo>
                      <a:pt x="47355" y="147232"/>
                      <a:pt x="49895" y="132061"/>
                      <a:pt x="60055" y="115205"/>
                    </a:cubicBezTo>
                    <a:cubicBezTo>
                      <a:pt x="75295" y="88234"/>
                      <a:pt x="107045" y="56207"/>
                      <a:pt x="134985" y="41037"/>
                    </a:cubicBezTo>
                    <a:cubicBezTo>
                      <a:pt x="162925" y="25866"/>
                      <a:pt x="203565" y="19123"/>
                      <a:pt x="227695" y="24180"/>
                    </a:cubicBezTo>
                    <a:cubicBezTo>
                      <a:pt x="245475" y="29237"/>
                      <a:pt x="263255" y="41037"/>
                      <a:pt x="272145" y="56207"/>
                    </a:cubicBezTo>
                    <a:cubicBezTo>
                      <a:pt x="278495" y="69692"/>
                      <a:pt x="281035" y="89920"/>
                      <a:pt x="279765" y="105091"/>
                    </a:cubicBezTo>
                    <a:cubicBezTo>
                      <a:pt x="278495" y="120262"/>
                      <a:pt x="272145" y="135432"/>
                      <a:pt x="261985" y="148917"/>
                    </a:cubicBezTo>
                    <a:cubicBezTo>
                      <a:pt x="248015" y="167460"/>
                      <a:pt x="213725" y="174202"/>
                      <a:pt x="198485" y="192744"/>
                    </a:cubicBezTo>
                    <a:cubicBezTo>
                      <a:pt x="184515" y="209600"/>
                      <a:pt x="175625" y="229828"/>
                      <a:pt x="170545" y="256798"/>
                    </a:cubicBezTo>
                    <a:cubicBezTo>
                      <a:pt x="164195" y="288826"/>
                      <a:pt x="165465" y="346137"/>
                      <a:pt x="170545" y="379850"/>
                    </a:cubicBezTo>
                    <a:cubicBezTo>
                      <a:pt x="174355" y="403449"/>
                      <a:pt x="180705" y="423677"/>
                      <a:pt x="192135" y="437162"/>
                    </a:cubicBezTo>
                    <a:cubicBezTo>
                      <a:pt x="206105" y="452332"/>
                      <a:pt x="240395" y="442219"/>
                      <a:pt x="253095" y="457389"/>
                    </a:cubicBezTo>
                    <a:cubicBezTo>
                      <a:pt x="263255" y="472560"/>
                      <a:pt x="272145" y="501216"/>
                      <a:pt x="268335" y="519758"/>
                    </a:cubicBezTo>
                    <a:cubicBezTo>
                      <a:pt x="264525" y="541671"/>
                      <a:pt x="241665" y="573698"/>
                      <a:pt x="226425" y="578755"/>
                    </a:cubicBezTo>
                    <a:cubicBezTo>
                      <a:pt x="211185" y="583812"/>
                      <a:pt x="184515" y="568642"/>
                      <a:pt x="175625" y="550100"/>
                    </a:cubicBezTo>
                    <a:cubicBezTo>
                      <a:pt x="164195" y="526501"/>
                      <a:pt x="165465" y="457389"/>
                      <a:pt x="178165" y="437162"/>
                    </a:cubicBezTo>
                    <a:cubicBezTo>
                      <a:pt x="187055" y="421991"/>
                      <a:pt x="203565" y="425362"/>
                      <a:pt x="222615" y="420305"/>
                    </a:cubicBezTo>
                    <a:cubicBezTo>
                      <a:pt x="250555" y="413563"/>
                      <a:pt x="307705" y="403449"/>
                      <a:pt x="333105" y="408506"/>
                    </a:cubicBezTo>
                    <a:cubicBezTo>
                      <a:pt x="345805" y="413563"/>
                      <a:pt x="354695" y="420305"/>
                      <a:pt x="362315" y="430419"/>
                    </a:cubicBezTo>
                    <a:cubicBezTo>
                      <a:pt x="369935" y="440533"/>
                      <a:pt x="376285" y="457389"/>
                      <a:pt x="377555" y="470875"/>
                    </a:cubicBezTo>
                    <a:cubicBezTo>
                      <a:pt x="378825" y="486045"/>
                      <a:pt x="376285" y="502902"/>
                      <a:pt x="369935" y="514701"/>
                    </a:cubicBezTo>
                    <a:cubicBezTo>
                      <a:pt x="364855" y="528186"/>
                      <a:pt x="354695" y="539986"/>
                      <a:pt x="344535" y="545043"/>
                    </a:cubicBezTo>
                    <a:cubicBezTo>
                      <a:pt x="334375" y="550100"/>
                      <a:pt x="320405" y="551785"/>
                      <a:pt x="310245" y="548414"/>
                    </a:cubicBezTo>
                    <a:cubicBezTo>
                      <a:pt x="300085" y="543357"/>
                      <a:pt x="288655" y="533243"/>
                      <a:pt x="282305" y="523129"/>
                    </a:cubicBezTo>
                    <a:cubicBezTo>
                      <a:pt x="275955" y="511330"/>
                      <a:pt x="269605" y="494473"/>
                      <a:pt x="270875" y="479303"/>
                    </a:cubicBezTo>
                    <a:cubicBezTo>
                      <a:pt x="272145" y="460761"/>
                      <a:pt x="282305" y="432105"/>
                      <a:pt x="293735" y="420305"/>
                    </a:cubicBezTo>
                    <a:cubicBezTo>
                      <a:pt x="306435" y="410191"/>
                      <a:pt x="330565" y="408506"/>
                      <a:pt x="343265" y="413563"/>
                    </a:cubicBezTo>
                    <a:cubicBezTo>
                      <a:pt x="354695" y="416934"/>
                      <a:pt x="364855" y="430419"/>
                      <a:pt x="369935" y="442219"/>
                    </a:cubicBezTo>
                    <a:cubicBezTo>
                      <a:pt x="375015" y="454018"/>
                      <a:pt x="378825" y="472560"/>
                      <a:pt x="377555" y="486045"/>
                    </a:cubicBezTo>
                    <a:cubicBezTo>
                      <a:pt x="376285" y="501216"/>
                      <a:pt x="371205" y="516387"/>
                      <a:pt x="363585" y="528186"/>
                    </a:cubicBezTo>
                    <a:cubicBezTo>
                      <a:pt x="355965" y="538300"/>
                      <a:pt x="347075" y="545043"/>
                      <a:pt x="333105" y="548414"/>
                    </a:cubicBezTo>
                    <a:cubicBezTo>
                      <a:pt x="306435" y="558528"/>
                      <a:pt x="227695" y="572013"/>
                      <a:pt x="211185" y="548414"/>
                    </a:cubicBezTo>
                    <a:cubicBezTo>
                      <a:pt x="197215" y="528186"/>
                      <a:pt x="206105" y="445590"/>
                      <a:pt x="217535" y="438847"/>
                    </a:cubicBezTo>
                    <a:cubicBezTo>
                      <a:pt x="226425" y="432105"/>
                      <a:pt x="253095" y="454018"/>
                      <a:pt x="260715" y="470875"/>
                    </a:cubicBezTo>
                    <a:cubicBezTo>
                      <a:pt x="268335" y="487731"/>
                      <a:pt x="270875" y="519758"/>
                      <a:pt x="264525" y="536614"/>
                    </a:cubicBezTo>
                    <a:cubicBezTo>
                      <a:pt x="259445" y="555156"/>
                      <a:pt x="241665" y="572013"/>
                      <a:pt x="226425" y="578755"/>
                    </a:cubicBezTo>
                    <a:cubicBezTo>
                      <a:pt x="209915" y="585498"/>
                      <a:pt x="188325" y="580441"/>
                      <a:pt x="171815" y="573698"/>
                    </a:cubicBezTo>
                    <a:cubicBezTo>
                      <a:pt x="155305" y="568642"/>
                      <a:pt x="140065" y="560213"/>
                      <a:pt x="126095" y="543357"/>
                    </a:cubicBezTo>
                    <a:cubicBezTo>
                      <a:pt x="107045" y="521444"/>
                      <a:pt x="85455" y="482674"/>
                      <a:pt x="75295" y="440533"/>
                    </a:cubicBezTo>
                    <a:cubicBezTo>
                      <a:pt x="61325" y="389964"/>
                      <a:pt x="62595" y="310739"/>
                      <a:pt x="63865" y="256798"/>
                    </a:cubicBezTo>
                    <a:cubicBezTo>
                      <a:pt x="65135" y="209600"/>
                      <a:pt x="67675" y="160717"/>
                      <a:pt x="80375" y="130375"/>
                    </a:cubicBezTo>
                    <a:cubicBezTo>
                      <a:pt x="90535" y="108462"/>
                      <a:pt x="107045" y="93291"/>
                      <a:pt x="124825" y="83178"/>
                    </a:cubicBezTo>
                    <a:cubicBezTo>
                      <a:pt x="141335" y="73064"/>
                      <a:pt x="166735" y="79806"/>
                      <a:pt x="181975" y="68007"/>
                    </a:cubicBezTo>
                    <a:cubicBezTo>
                      <a:pt x="195945" y="59579"/>
                      <a:pt x="202295" y="29237"/>
                      <a:pt x="214995" y="25866"/>
                    </a:cubicBezTo>
                    <a:cubicBezTo>
                      <a:pt x="230235" y="22495"/>
                      <a:pt x="261985" y="39351"/>
                      <a:pt x="272145" y="56207"/>
                    </a:cubicBezTo>
                    <a:cubicBezTo>
                      <a:pt x="281035" y="71378"/>
                      <a:pt x="282305" y="103405"/>
                      <a:pt x="277225" y="121947"/>
                    </a:cubicBezTo>
                    <a:cubicBezTo>
                      <a:pt x="270875" y="138804"/>
                      <a:pt x="255635" y="155660"/>
                      <a:pt x="239125" y="164088"/>
                    </a:cubicBezTo>
                    <a:cubicBezTo>
                      <a:pt x="216265" y="175888"/>
                      <a:pt x="166735" y="148918"/>
                      <a:pt x="148955" y="172516"/>
                    </a:cubicBezTo>
                    <a:cubicBezTo>
                      <a:pt x="128635" y="202858"/>
                      <a:pt x="129905" y="315796"/>
                      <a:pt x="147685" y="361308"/>
                    </a:cubicBezTo>
                    <a:cubicBezTo>
                      <a:pt x="161655" y="400078"/>
                      <a:pt x="211185" y="413563"/>
                      <a:pt x="227695" y="443904"/>
                    </a:cubicBezTo>
                    <a:cubicBezTo>
                      <a:pt x="237855" y="464132"/>
                      <a:pt x="244205" y="487731"/>
                      <a:pt x="244205" y="509644"/>
                    </a:cubicBezTo>
                    <a:cubicBezTo>
                      <a:pt x="242935" y="529872"/>
                      <a:pt x="235315" y="553471"/>
                      <a:pt x="223885" y="568642"/>
                    </a:cubicBezTo>
                    <a:cubicBezTo>
                      <a:pt x="209915" y="585498"/>
                      <a:pt x="181975" y="595612"/>
                      <a:pt x="162925" y="595612"/>
                    </a:cubicBezTo>
                    <a:cubicBezTo>
                      <a:pt x="145145" y="595612"/>
                      <a:pt x="129905" y="592241"/>
                      <a:pt x="113395" y="577070"/>
                    </a:cubicBezTo>
                    <a:cubicBezTo>
                      <a:pt x="91805" y="556842"/>
                      <a:pt x="70215" y="509644"/>
                      <a:pt x="52435" y="465818"/>
                    </a:cubicBezTo>
                    <a:cubicBezTo>
                      <a:pt x="32115" y="415248"/>
                      <a:pt x="13065" y="342766"/>
                      <a:pt x="5445" y="287140"/>
                    </a:cubicBezTo>
                    <a:cubicBezTo>
                      <a:pt x="-905" y="239942"/>
                      <a:pt x="-2175" y="196115"/>
                      <a:pt x="4175" y="153974"/>
                    </a:cubicBezTo>
                    <a:cubicBezTo>
                      <a:pt x="10525" y="110148"/>
                      <a:pt x="25765" y="54522"/>
                      <a:pt x="43545" y="29237"/>
                    </a:cubicBezTo>
                    <a:cubicBezTo>
                      <a:pt x="56245" y="14066"/>
                      <a:pt x="67675" y="9009"/>
                      <a:pt x="86725" y="3953"/>
                    </a:cubicBezTo>
                    <a:cubicBezTo>
                      <a:pt x="117205" y="-2790"/>
                      <a:pt x="193405" y="-2790"/>
                      <a:pt x="213725" y="19123"/>
                    </a:cubicBezTo>
                    <a:cubicBezTo>
                      <a:pt x="226425" y="34294"/>
                      <a:pt x="230235" y="68007"/>
                      <a:pt x="225155" y="86549"/>
                    </a:cubicBezTo>
                    <a:cubicBezTo>
                      <a:pt x="220075" y="103405"/>
                      <a:pt x="183245" y="125319"/>
                      <a:pt x="183245" y="125319"/>
                    </a:cubicBezTo>
                  </a:path>
                </a:pathLst>
              </a:custGeom>
              <a:solidFill>
                <a:srgbClr val="CFCFCF"/>
              </a:solidFill>
              <a:ln cap="sq">
                <a:noFill/>
                <a:prstDash val="solid"/>
                <a:miter/>
              </a:ln>
            </p:spPr>
            <p:txBody>
              <a:bodyPr/>
              <a:lstStyle/>
              <a:p>
                <a:endParaRPr lang="en-GB"/>
              </a:p>
            </p:txBody>
          </p:sp>
        </p:grpSp>
        <p:grpSp>
          <p:nvGrpSpPr>
            <p:cNvPr id="193" name="Group 193"/>
            <p:cNvGrpSpPr/>
            <p:nvPr/>
          </p:nvGrpSpPr>
          <p:grpSpPr>
            <a:xfrm>
              <a:off x="1434192" y="1776960"/>
              <a:ext cx="82574" cy="151117"/>
              <a:chOff x="0" y="0"/>
              <a:chExt cx="194310" cy="355600"/>
            </a:xfrm>
          </p:grpSpPr>
          <p:sp>
            <p:nvSpPr>
              <p:cNvPr id="194" name="Freeform 194"/>
              <p:cNvSpPr/>
              <p:nvPr/>
            </p:nvSpPr>
            <p:spPr>
              <a:xfrm>
                <a:off x="44540" y="50800"/>
                <a:ext cx="98970" cy="254000"/>
              </a:xfrm>
              <a:custGeom>
                <a:avLst/>
                <a:gdLst/>
                <a:ahLst/>
                <a:cxnLst/>
                <a:rect l="l" t="t" r="r" b="b"/>
                <a:pathLst>
                  <a:path w="98970" h="254000">
                    <a:moveTo>
                      <a:pt x="98970" y="45720"/>
                    </a:moveTo>
                    <a:cubicBezTo>
                      <a:pt x="76110" y="243840"/>
                      <a:pt x="63410" y="250190"/>
                      <a:pt x="53250" y="252730"/>
                    </a:cubicBezTo>
                    <a:cubicBezTo>
                      <a:pt x="44360" y="255270"/>
                      <a:pt x="34200" y="254000"/>
                      <a:pt x="27850" y="248920"/>
                    </a:cubicBezTo>
                    <a:cubicBezTo>
                      <a:pt x="17690" y="241300"/>
                      <a:pt x="3720" y="215900"/>
                      <a:pt x="7530" y="203200"/>
                    </a:cubicBezTo>
                    <a:cubicBezTo>
                      <a:pt x="10070" y="190500"/>
                      <a:pt x="31660" y="173990"/>
                      <a:pt x="44360" y="172720"/>
                    </a:cubicBezTo>
                    <a:cubicBezTo>
                      <a:pt x="55790" y="170180"/>
                      <a:pt x="72300" y="179070"/>
                      <a:pt x="78650" y="187960"/>
                    </a:cubicBezTo>
                    <a:cubicBezTo>
                      <a:pt x="86270" y="196850"/>
                      <a:pt x="90080" y="215900"/>
                      <a:pt x="85000" y="226060"/>
                    </a:cubicBezTo>
                    <a:cubicBezTo>
                      <a:pt x="79920" y="237490"/>
                      <a:pt x="57060" y="254000"/>
                      <a:pt x="44360" y="252730"/>
                    </a:cubicBezTo>
                    <a:cubicBezTo>
                      <a:pt x="31660" y="252730"/>
                      <a:pt x="15150" y="238760"/>
                      <a:pt x="6260" y="220980"/>
                    </a:cubicBezTo>
                    <a:cubicBezTo>
                      <a:pt x="-7710" y="186690"/>
                      <a:pt x="4990" y="73660"/>
                      <a:pt x="12610" y="40640"/>
                    </a:cubicBezTo>
                    <a:cubicBezTo>
                      <a:pt x="15150" y="26670"/>
                      <a:pt x="17690" y="19050"/>
                      <a:pt x="24040" y="12700"/>
                    </a:cubicBezTo>
                    <a:cubicBezTo>
                      <a:pt x="31660" y="5080"/>
                      <a:pt x="43090" y="0"/>
                      <a:pt x="51980" y="0"/>
                    </a:cubicBezTo>
                    <a:cubicBezTo>
                      <a:pt x="63410" y="0"/>
                      <a:pt x="81190" y="7620"/>
                      <a:pt x="88810" y="15240"/>
                    </a:cubicBezTo>
                    <a:cubicBezTo>
                      <a:pt x="96430" y="22860"/>
                      <a:pt x="98970" y="45720"/>
                      <a:pt x="98970" y="45720"/>
                    </a:cubicBezTo>
                  </a:path>
                </a:pathLst>
              </a:custGeom>
              <a:solidFill>
                <a:srgbClr val="CFCFCF"/>
              </a:solidFill>
              <a:ln cap="sq">
                <a:noFill/>
                <a:prstDash val="solid"/>
                <a:miter/>
              </a:ln>
            </p:spPr>
            <p:txBody>
              <a:bodyPr/>
              <a:lstStyle/>
              <a:p>
                <a:endParaRPr lang="en-GB"/>
              </a:p>
            </p:txBody>
          </p:sp>
        </p:grpSp>
        <p:grpSp>
          <p:nvGrpSpPr>
            <p:cNvPr id="195" name="Group 195"/>
            <p:cNvGrpSpPr/>
            <p:nvPr/>
          </p:nvGrpSpPr>
          <p:grpSpPr>
            <a:xfrm>
              <a:off x="1432034" y="1768865"/>
              <a:ext cx="137084" cy="147878"/>
              <a:chOff x="0" y="0"/>
              <a:chExt cx="322580" cy="347980"/>
            </a:xfrm>
          </p:grpSpPr>
          <p:sp>
            <p:nvSpPr>
              <p:cNvPr id="196" name="Freeform 196"/>
              <p:cNvSpPr/>
              <p:nvPr/>
            </p:nvSpPr>
            <p:spPr>
              <a:xfrm>
                <a:off x="50800" y="50162"/>
                <a:ext cx="221221" cy="245748"/>
              </a:xfrm>
              <a:custGeom>
                <a:avLst/>
                <a:gdLst/>
                <a:ahLst/>
                <a:cxnLst/>
                <a:rect l="l" t="t" r="r" b="b"/>
                <a:pathLst>
                  <a:path w="221221" h="245748">
                    <a:moveTo>
                      <a:pt x="87630" y="121288"/>
                    </a:moveTo>
                    <a:cubicBezTo>
                      <a:pt x="110490" y="212728"/>
                      <a:pt x="105410" y="227968"/>
                      <a:pt x="96520" y="235588"/>
                    </a:cubicBezTo>
                    <a:cubicBezTo>
                      <a:pt x="86360" y="243208"/>
                      <a:pt x="67310" y="247018"/>
                      <a:pt x="55880" y="243208"/>
                    </a:cubicBezTo>
                    <a:cubicBezTo>
                      <a:pt x="44450" y="240668"/>
                      <a:pt x="29210" y="229238"/>
                      <a:pt x="26670" y="216538"/>
                    </a:cubicBezTo>
                    <a:cubicBezTo>
                      <a:pt x="21590" y="191138"/>
                      <a:pt x="60960" y="130178"/>
                      <a:pt x="85090" y="93348"/>
                    </a:cubicBezTo>
                    <a:cubicBezTo>
                      <a:pt x="107950" y="57788"/>
                      <a:pt x="140970" y="5718"/>
                      <a:pt x="166370" y="638"/>
                    </a:cubicBezTo>
                    <a:cubicBezTo>
                      <a:pt x="184150" y="-3172"/>
                      <a:pt x="209550" y="10798"/>
                      <a:pt x="217170" y="23498"/>
                    </a:cubicBezTo>
                    <a:cubicBezTo>
                      <a:pt x="223520" y="36198"/>
                      <a:pt x="217170" y="67948"/>
                      <a:pt x="208280" y="78108"/>
                    </a:cubicBezTo>
                    <a:cubicBezTo>
                      <a:pt x="199390" y="88268"/>
                      <a:pt x="179070" y="92078"/>
                      <a:pt x="166370" y="89538"/>
                    </a:cubicBezTo>
                    <a:cubicBezTo>
                      <a:pt x="153670" y="86998"/>
                      <a:pt x="138430" y="73028"/>
                      <a:pt x="133350" y="61598"/>
                    </a:cubicBezTo>
                    <a:cubicBezTo>
                      <a:pt x="128270" y="50168"/>
                      <a:pt x="132080" y="29848"/>
                      <a:pt x="138430" y="18418"/>
                    </a:cubicBezTo>
                    <a:cubicBezTo>
                      <a:pt x="143510" y="10798"/>
                      <a:pt x="152400" y="3178"/>
                      <a:pt x="161290" y="1908"/>
                    </a:cubicBezTo>
                    <a:cubicBezTo>
                      <a:pt x="172720" y="-1902"/>
                      <a:pt x="194310" y="1908"/>
                      <a:pt x="204470" y="8258"/>
                    </a:cubicBezTo>
                    <a:cubicBezTo>
                      <a:pt x="212090" y="13338"/>
                      <a:pt x="218440" y="23498"/>
                      <a:pt x="220980" y="32388"/>
                    </a:cubicBezTo>
                    <a:cubicBezTo>
                      <a:pt x="222250" y="45088"/>
                      <a:pt x="218440" y="59058"/>
                      <a:pt x="210820" y="74298"/>
                    </a:cubicBezTo>
                    <a:cubicBezTo>
                      <a:pt x="200660" y="99698"/>
                      <a:pt x="171450" y="142878"/>
                      <a:pt x="151130" y="161928"/>
                    </a:cubicBezTo>
                    <a:cubicBezTo>
                      <a:pt x="137160" y="175898"/>
                      <a:pt x="118110" y="175898"/>
                      <a:pt x="109220" y="187328"/>
                    </a:cubicBezTo>
                    <a:cubicBezTo>
                      <a:pt x="100330" y="200028"/>
                      <a:pt x="104140" y="225428"/>
                      <a:pt x="96520" y="235588"/>
                    </a:cubicBezTo>
                    <a:cubicBezTo>
                      <a:pt x="88900" y="241938"/>
                      <a:pt x="76200" y="245748"/>
                      <a:pt x="67310" y="245748"/>
                    </a:cubicBezTo>
                    <a:cubicBezTo>
                      <a:pt x="57150" y="244478"/>
                      <a:pt x="46990" y="241938"/>
                      <a:pt x="38100" y="233048"/>
                    </a:cubicBezTo>
                    <a:cubicBezTo>
                      <a:pt x="22860" y="217808"/>
                      <a:pt x="1270" y="163198"/>
                      <a:pt x="0" y="140338"/>
                    </a:cubicBezTo>
                    <a:cubicBezTo>
                      <a:pt x="0" y="127638"/>
                      <a:pt x="3810" y="117478"/>
                      <a:pt x="8890" y="109858"/>
                    </a:cubicBezTo>
                    <a:cubicBezTo>
                      <a:pt x="15240" y="102238"/>
                      <a:pt x="26670" y="94618"/>
                      <a:pt x="35560" y="92078"/>
                    </a:cubicBezTo>
                    <a:cubicBezTo>
                      <a:pt x="45720" y="90808"/>
                      <a:pt x="58420" y="92078"/>
                      <a:pt x="67310" y="97158"/>
                    </a:cubicBezTo>
                    <a:cubicBezTo>
                      <a:pt x="76200" y="102238"/>
                      <a:pt x="87630" y="121288"/>
                      <a:pt x="87630" y="121288"/>
                    </a:cubicBezTo>
                  </a:path>
                </a:pathLst>
              </a:custGeom>
              <a:solidFill>
                <a:srgbClr val="CFCFCF"/>
              </a:solidFill>
              <a:ln cap="sq">
                <a:noFill/>
                <a:prstDash val="solid"/>
                <a:miter/>
              </a:ln>
            </p:spPr>
            <p:txBody>
              <a:bodyPr/>
              <a:lstStyle/>
              <a:p>
                <a:endParaRPr lang="en-GB"/>
              </a:p>
            </p:txBody>
          </p:sp>
        </p:grpSp>
        <p:sp>
          <p:nvSpPr>
            <p:cNvPr id="197" name="Freeform 197"/>
            <p:cNvSpPr/>
            <p:nvPr/>
          </p:nvSpPr>
          <p:spPr>
            <a:xfrm>
              <a:off x="1475480" y="1436709"/>
              <a:ext cx="576489" cy="555591"/>
            </a:xfrm>
            <a:custGeom>
              <a:avLst/>
              <a:gdLst/>
              <a:ahLst/>
              <a:cxnLst/>
              <a:rect l="l" t="t" r="r" b="b"/>
              <a:pathLst>
                <a:path w="576489" h="555591">
                  <a:moveTo>
                    <a:pt x="0" y="0"/>
                  </a:moveTo>
                  <a:lnTo>
                    <a:pt x="576488" y="0"/>
                  </a:lnTo>
                  <a:lnTo>
                    <a:pt x="576488" y="555591"/>
                  </a:lnTo>
                  <a:lnTo>
                    <a:pt x="0" y="555591"/>
                  </a:lnTo>
                  <a:lnTo>
                    <a:pt x="0" y="0"/>
                  </a:lnTo>
                  <a:close/>
                </a:path>
              </a:pathLst>
            </a:custGeom>
            <a:blipFill>
              <a:blip>
                <a:extLst>
                  <a:ext uri="{96DAC541-7B7A-43D3-8B79-37D633B846F1}">
                    <asvg:svgBlip xmlns:asvg="http://schemas.microsoft.com/office/drawing/2016/SVG/main" r:embed="rId9"/>
                  </a:ext>
                </a:extLst>
              </a:blip>
              <a:stretch>
                <a:fillRect/>
              </a:stretch>
            </a:blipFill>
          </p:spPr>
          <p:txBody>
            <a:bodyPr/>
            <a:lstStyle/>
            <a:p>
              <a:endParaRPr lang="en-GB"/>
            </a:p>
          </p:txBody>
        </p:sp>
        <p:grpSp>
          <p:nvGrpSpPr>
            <p:cNvPr id="198" name="Group 198"/>
            <p:cNvGrpSpPr/>
            <p:nvPr/>
          </p:nvGrpSpPr>
          <p:grpSpPr>
            <a:xfrm>
              <a:off x="1637076" y="1431601"/>
              <a:ext cx="255356" cy="270150"/>
              <a:chOff x="0" y="0"/>
              <a:chExt cx="504190" cy="533400"/>
            </a:xfrm>
          </p:grpSpPr>
          <p:sp>
            <p:nvSpPr>
              <p:cNvPr id="199" name="Freeform 199"/>
              <p:cNvSpPr/>
              <p:nvPr/>
            </p:nvSpPr>
            <p:spPr>
              <a:xfrm>
                <a:off x="50136" y="48200"/>
                <a:ext cx="405137" cy="433442"/>
              </a:xfrm>
              <a:custGeom>
                <a:avLst/>
                <a:gdLst/>
                <a:ahLst/>
                <a:cxnLst/>
                <a:rect l="l" t="t" r="r" b="b"/>
                <a:pathLst>
                  <a:path w="405137" h="433442">
                    <a:moveTo>
                      <a:pt x="235614" y="276920"/>
                    </a:moveTo>
                    <a:cubicBezTo>
                      <a:pt x="219104" y="391220"/>
                      <a:pt x="202594" y="401380"/>
                      <a:pt x="192434" y="397570"/>
                    </a:cubicBezTo>
                    <a:cubicBezTo>
                      <a:pt x="181004" y="393760"/>
                      <a:pt x="169574" y="367090"/>
                      <a:pt x="164494" y="346770"/>
                    </a:cubicBezTo>
                    <a:cubicBezTo>
                      <a:pt x="158144" y="320100"/>
                      <a:pt x="151794" y="266760"/>
                      <a:pt x="163224" y="251520"/>
                    </a:cubicBezTo>
                    <a:cubicBezTo>
                      <a:pt x="169574" y="242630"/>
                      <a:pt x="184814" y="240090"/>
                      <a:pt x="192434" y="241360"/>
                    </a:cubicBezTo>
                    <a:cubicBezTo>
                      <a:pt x="200054" y="243900"/>
                      <a:pt x="207674" y="248980"/>
                      <a:pt x="211484" y="259140"/>
                    </a:cubicBezTo>
                    <a:cubicBezTo>
                      <a:pt x="221644" y="285810"/>
                      <a:pt x="220374" y="403920"/>
                      <a:pt x="203864" y="424240"/>
                    </a:cubicBezTo>
                    <a:cubicBezTo>
                      <a:pt x="196244" y="433130"/>
                      <a:pt x="182274" y="434400"/>
                      <a:pt x="174654" y="431860"/>
                    </a:cubicBezTo>
                    <a:cubicBezTo>
                      <a:pt x="167034" y="429320"/>
                      <a:pt x="161954" y="422970"/>
                      <a:pt x="158144" y="412810"/>
                    </a:cubicBezTo>
                    <a:cubicBezTo>
                      <a:pt x="150524" y="392490"/>
                      <a:pt x="149254" y="341690"/>
                      <a:pt x="160684" y="301050"/>
                    </a:cubicBezTo>
                    <a:cubicBezTo>
                      <a:pt x="177194" y="245170"/>
                      <a:pt x="238154" y="161350"/>
                      <a:pt x="273714" y="115630"/>
                    </a:cubicBezTo>
                    <a:cubicBezTo>
                      <a:pt x="297844" y="85150"/>
                      <a:pt x="320704" y="52130"/>
                      <a:pt x="342294" y="44510"/>
                    </a:cubicBezTo>
                    <a:cubicBezTo>
                      <a:pt x="356264" y="39430"/>
                      <a:pt x="379124" y="41970"/>
                      <a:pt x="381664" y="49590"/>
                    </a:cubicBezTo>
                    <a:cubicBezTo>
                      <a:pt x="385474" y="63560"/>
                      <a:pt x="294034" y="119440"/>
                      <a:pt x="266094" y="158810"/>
                    </a:cubicBezTo>
                    <a:cubicBezTo>
                      <a:pt x="241964" y="193100"/>
                      <a:pt x="235614" y="255330"/>
                      <a:pt x="217834" y="268030"/>
                    </a:cubicBezTo>
                    <a:cubicBezTo>
                      <a:pt x="210214" y="273110"/>
                      <a:pt x="202594" y="274380"/>
                      <a:pt x="191164" y="269300"/>
                    </a:cubicBezTo>
                    <a:cubicBezTo>
                      <a:pt x="161954" y="255330"/>
                      <a:pt x="94644" y="123250"/>
                      <a:pt x="61624" y="87690"/>
                    </a:cubicBezTo>
                    <a:cubicBezTo>
                      <a:pt x="46384" y="69910"/>
                      <a:pt x="19714" y="62290"/>
                      <a:pt x="20984" y="52130"/>
                    </a:cubicBezTo>
                    <a:cubicBezTo>
                      <a:pt x="20984" y="44510"/>
                      <a:pt x="42574" y="30540"/>
                      <a:pt x="56544" y="33080"/>
                    </a:cubicBezTo>
                    <a:cubicBezTo>
                      <a:pt x="87024" y="38160"/>
                      <a:pt x="151794" y="124520"/>
                      <a:pt x="177194" y="163890"/>
                    </a:cubicBezTo>
                    <a:cubicBezTo>
                      <a:pt x="193704" y="191830"/>
                      <a:pt x="211484" y="222310"/>
                      <a:pt x="207674" y="241360"/>
                    </a:cubicBezTo>
                    <a:cubicBezTo>
                      <a:pt x="205134" y="256600"/>
                      <a:pt x="187354" y="271840"/>
                      <a:pt x="177194" y="274380"/>
                    </a:cubicBezTo>
                    <a:cubicBezTo>
                      <a:pt x="169574" y="275650"/>
                      <a:pt x="156874" y="268030"/>
                      <a:pt x="151794" y="260410"/>
                    </a:cubicBezTo>
                    <a:cubicBezTo>
                      <a:pt x="147984" y="254060"/>
                      <a:pt x="146714" y="240090"/>
                      <a:pt x="149254" y="232470"/>
                    </a:cubicBezTo>
                    <a:cubicBezTo>
                      <a:pt x="153064" y="224850"/>
                      <a:pt x="163224" y="215960"/>
                      <a:pt x="170844" y="213420"/>
                    </a:cubicBezTo>
                    <a:cubicBezTo>
                      <a:pt x="179734" y="212150"/>
                      <a:pt x="193704" y="214690"/>
                      <a:pt x="198784" y="221040"/>
                    </a:cubicBezTo>
                    <a:cubicBezTo>
                      <a:pt x="205134" y="229930"/>
                      <a:pt x="206404" y="259140"/>
                      <a:pt x="198784" y="265490"/>
                    </a:cubicBezTo>
                    <a:cubicBezTo>
                      <a:pt x="191164" y="273110"/>
                      <a:pt x="167034" y="271840"/>
                      <a:pt x="154334" y="262950"/>
                    </a:cubicBezTo>
                    <a:cubicBezTo>
                      <a:pt x="135284" y="250250"/>
                      <a:pt x="131474" y="204530"/>
                      <a:pt x="112424" y="177860"/>
                    </a:cubicBezTo>
                    <a:cubicBezTo>
                      <a:pt x="89564" y="147380"/>
                      <a:pt x="42574" y="120710"/>
                      <a:pt x="23524" y="94040"/>
                    </a:cubicBezTo>
                    <a:cubicBezTo>
                      <a:pt x="10824" y="77530"/>
                      <a:pt x="1934" y="61020"/>
                      <a:pt x="664" y="45780"/>
                    </a:cubicBezTo>
                    <a:cubicBezTo>
                      <a:pt x="-606" y="35620"/>
                      <a:pt x="-606" y="24190"/>
                      <a:pt x="5744" y="16570"/>
                    </a:cubicBezTo>
                    <a:cubicBezTo>
                      <a:pt x="14634" y="7680"/>
                      <a:pt x="37494" y="-1210"/>
                      <a:pt x="52734" y="2600"/>
                    </a:cubicBezTo>
                    <a:cubicBezTo>
                      <a:pt x="67974" y="5140"/>
                      <a:pt x="80674" y="19110"/>
                      <a:pt x="98454" y="38160"/>
                    </a:cubicBezTo>
                    <a:cubicBezTo>
                      <a:pt x="132744" y="76260"/>
                      <a:pt x="230534" y="229930"/>
                      <a:pt x="225454" y="235010"/>
                    </a:cubicBezTo>
                    <a:cubicBezTo>
                      <a:pt x="224184" y="237550"/>
                      <a:pt x="211484" y="222310"/>
                      <a:pt x="203864" y="219770"/>
                    </a:cubicBezTo>
                    <a:cubicBezTo>
                      <a:pt x="196244" y="218500"/>
                      <a:pt x="179734" y="231200"/>
                      <a:pt x="175924" y="226120"/>
                    </a:cubicBezTo>
                    <a:cubicBezTo>
                      <a:pt x="168304" y="217230"/>
                      <a:pt x="198784" y="151190"/>
                      <a:pt x="224184" y="116900"/>
                    </a:cubicBezTo>
                    <a:cubicBezTo>
                      <a:pt x="255934" y="74990"/>
                      <a:pt x="330864" y="12760"/>
                      <a:pt x="362614" y="2600"/>
                    </a:cubicBezTo>
                    <a:cubicBezTo>
                      <a:pt x="375314" y="-1210"/>
                      <a:pt x="388014" y="-1210"/>
                      <a:pt x="395634" y="5140"/>
                    </a:cubicBezTo>
                    <a:cubicBezTo>
                      <a:pt x="404524" y="14030"/>
                      <a:pt x="408334" y="39430"/>
                      <a:pt x="401984" y="58480"/>
                    </a:cubicBezTo>
                    <a:cubicBezTo>
                      <a:pt x="391824" y="91500"/>
                      <a:pt x="330864" y="132140"/>
                      <a:pt x="299114" y="174050"/>
                    </a:cubicBezTo>
                    <a:cubicBezTo>
                      <a:pt x="268634" y="215960"/>
                      <a:pt x="234344" y="262950"/>
                      <a:pt x="219104" y="307400"/>
                    </a:cubicBezTo>
                    <a:cubicBezTo>
                      <a:pt x="205134" y="346770"/>
                      <a:pt x="216564" y="407730"/>
                      <a:pt x="203864" y="424240"/>
                    </a:cubicBezTo>
                    <a:cubicBezTo>
                      <a:pt x="197514" y="431860"/>
                      <a:pt x="188624" y="434400"/>
                      <a:pt x="181004" y="433130"/>
                    </a:cubicBezTo>
                    <a:cubicBezTo>
                      <a:pt x="172114" y="431860"/>
                      <a:pt x="163224" y="424240"/>
                      <a:pt x="158144" y="412810"/>
                    </a:cubicBezTo>
                    <a:cubicBezTo>
                      <a:pt x="146714" y="386140"/>
                      <a:pt x="146714" y="273110"/>
                      <a:pt x="163224" y="251520"/>
                    </a:cubicBezTo>
                    <a:cubicBezTo>
                      <a:pt x="169574" y="242630"/>
                      <a:pt x="184814" y="238820"/>
                      <a:pt x="192434" y="241360"/>
                    </a:cubicBezTo>
                    <a:cubicBezTo>
                      <a:pt x="201324" y="243900"/>
                      <a:pt x="208944" y="255330"/>
                      <a:pt x="212754" y="266760"/>
                    </a:cubicBezTo>
                    <a:cubicBezTo>
                      <a:pt x="219104" y="285810"/>
                      <a:pt x="206404" y="330260"/>
                      <a:pt x="211484" y="350580"/>
                    </a:cubicBezTo>
                    <a:cubicBezTo>
                      <a:pt x="214024" y="363280"/>
                      <a:pt x="229264" y="372170"/>
                      <a:pt x="227994" y="379790"/>
                    </a:cubicBezTo>
                    <a:cubicBezTo>
                      <a:pt x="225454" y="388680"/>
                      <a:pt x="201324" y="400110"/>
                      <a:pt x="192434" y="397570"/>
                    </a:cubicBezTo>
                    <a:cubicBezTo>
                      <a:pt x="184814" y="396300"/>
                      <a:pt x="178464" y="384870"/>
                      <a:pt x="175924" y="373440"/>
                    </a:cubicBezTo>
                    <a:cubicBezTo>
                      <a:pt x="169574" y="350580"/>
                      <a:pt x="172114" y="283270"/>
                      <a:pt x="186084" y="264220"/>
                    </a:cubicBezTo>
                    <a:cubicBezTo>
                      <a:pt x="192434" y="254060"/>
                      <a:pt x="207674" y="246440"/>
                      <a:pt x="216564" y="248980"/>
                    </a:cubicBezTo>
                    <a:cubicBezTo>
                      <a:pt x="224184" y="250250"/>
                      <a:pt x="235614" y="276920"/>
                      <a:pt x="235614" y="276920"/>
                    </a:cubicBezTo>
                  </a:path>
                </a:pathLst>
              </a:custGeom>
              <a:solidFill>
                <a:srgbClr val="FFFFFF"/>
              </a:solidFill>
              <a:ln cap="sq">
                <a:noFill/>
                <a:prstDash val="solid"/>
                <a:miter/>
              </a:ln>
            </p:spPr>
            <p:txBody>
              <a:bodyPr/>
              <a:lstStyle/>
              <a:p>
                <a:endParaRPr lang="en-GB"/>
              </a:p>
            </p:txBody>
          </p:sp>
        </p:grpSp>
        <p:grpSp>
          <p:nvGrpSpPr>
            <p:cNvPr id="200" name="Group 200"/>
            <p:cNvGrpSpPr/>
            <p:nvPr/>
          </p:nvGrpSpPr>
          <p:grpSpPr>
            <a:xfrm>
              <a:off x="1716834" y="1476626"/>
              <a:ext cx="333184" cy="270150"/>
              <a:chOff x="0" y="0"/>
              <a:chExt cx="657860" cy="533400"/>
            </a:xfrm>
          </p:grpSpPr>
          <p:sp>
            <p:nvSpPr>
              <p:cNvPr id="201" name="Freeform 201"/>
              <p:cNvSpPr/>
              <p:nvPr/>
            </p:nvSpPr>
            <p:spPr>
              <a:xfrm>
                <a:off x="41696" y="49280"/>
                <a:ext cx="565093" cy="433742"/>
              </a:xfrm>
              <a:custGeom>
                <a:avLst/>
                <a:gdLst/>
                <a:ahLst/>
                <a:cxnLst/>
                <a:rect l="l" t="t" r="r" b="b"/>
                <a:pathLst>
                  <a:path w="565093" h="433742">
                    <a:moveTo>
                      <a:pt x="86574" y="230120"/>
                    </a:moveTo>
                    <a:cubicBezTo>
                      <a:pt x="53554" y="411730"/>
                      <a:pt x="42124" y="416810"/>
                      <a:pt x="33234" y="415540"/>
                    </a:cubicBezTo>
                    <a:cubicBezTo>
                      <a:pt x="24344" y="413000"/>
                      <a:pt x="14184" y="401570"/>
                      <a:pt x="9104" y="387600"/>
                    </a:cubicBezTo>
                    <a:cubicBezTo>
                      <a:pt x="-1056" y="358390"/>
                      <a:pt x="-4866" y="269490"/>
                      <a:pt x="9104" y="244090"/>
                    </a:cubicBezTo>
                    <a:cubicBezTo>
                      <a:pt x="15454" y="230120"/>
                      <a:pt x="29424" y="221230"/>
                      <a:pt x="39584" y="222500"/>
                    </a:cubicBezTo>
                    <a:cubicBezTo>
                      <a:pt x="48474" y="222500"/>
                      <a:pt x="57364" y="231390"/>
                      <a:pt x="63714" y="244090"/>
                    </a:cubicBezTo>
                    <a:cubicBezTo>
                      <a:pt x="75144" y="268220"/>
                      <a:pt x="80224" y="350770"/>
                      <a:pt x="67524" y="374900"/>
                    </a:cubicBezTo>
                    <a:cubicBezTo>
                      <a:pt x="61174" y="387600"/>
                      <a:pt x="45934" y="396490"/>
                      <a:pt x="37044" y="396490"/>
                    </a:cubicBezTo>
                    <a:cubicBezTo>
                      <a:pt x="28154" y="395220"/>
                      <a:pt x="17994" y="386330"/>
                      <a:pt x="11644" y="374900"/>
                    </a:cubicBezTo>
                    <a:cubicBezTo>
                      <a:pt x="1484" y="352040"/>
                      <a:pt x="-2326" y="277110"/>
                      <a:pt x="10374" y="254250"/>
                    </a:cubicBezTo>
                    <a:cubicBezTo>
                      <a:pt x="16724" y="240280"/>
                      <a:pt x="35774" y="228850"/>
                      <a:pt x="45934" y="230120"/>
                    </a:cubicBezTo>
                    <a:cubicBezTo>
                      <a:pt x="53554" y="231390"/>
                      <a:pt x="58634" y="237740"/>
                      <a:pt x="64984" y="247900"/>
                    </a:cubicBezTo>
                    <a:cubicBezTo>
                      <a:pt x="77684" y="269490"/>
                      <a:pt x="103084" y="340610"/>
                      <a:pt x="99274" y="362200"/>
                    </a:cubicBezTo>
                    <a:cubicBezTo>
                      <a:pt x="96734" y="372360"/>
                      <a:pt x="90384" y="379980"/>
                      <a:pt x="84034" y="383790"/>
                    </a:cubicBezTo>
                    <a:cubicBezTo>
                      <a:pt x="76414" y="387600"/>
                      <a:pt x="64984" y="387600"/>
                      <a:pt x="57364" y="382520"/>
                    </a:cubicBezTo>
                    <a:cubicBezTo>
                      <a:pt x="43394" y="374900"/>
                      <a:pt x="23074" y="336800"/>
                      <a:pt x="21804" y="317750"/>
                    </a:cubicBezTo>
                    <a:cubicBezTo>
                      <a:pt x="21804" y="305050"/>
                      <a:pt x="29424" y="288540"/>
                      <a:pt x="38314" y="283460"/>
                    </a:cubicBezTo>
                    <a:cubicBezTo>
                      <a:pt x="45934" y="279650"/>
                      <a:pt x="61174" y="282190"/>
                      <a:pt x="70064" y="289810"/>
                    </a:cubicBezTo>
                    <a:cubicBezTo>
                      <a:pt x="85304" y="305050"/>
                      <a:pt x="108164" y="382520"/>
                      <a:pt x="99274" y="391410"/>
                    </a:cubicBezTo>
                    <a:cubicBezTo>
                      <a:pt x="94194" y="396490"/>
                      <a:pt x="70064" y="390140"/>
                      <a:pt x="68794" y="383790"/>
                    </a:cubicBezTo>
                    <a:cubicBezTo>
                      <a:pt x="67524" y="372360"/>
                      <a:pt x="143724" y="339340"/>
                      <a:pt x="175474" y="312670"/>
                    </a:cubicBezTo>
                    <a:cubicBezTo>
                      <a:pt x="205954" y="287270"/>
                      <a:pt x="233894" y="265680"/>
                      <a:pt x="256754" y="228850"/>
                    </a:cubicBezTo>
                    <a:cubicBezTo>
                      <a:pt x="285964" y="178050"/>
                      <a:pt x="301204" y="65020"/>
                      <a:pt x="322794" y="29460"/>
                    </a:cubicBezTo>
                    <a:cubicBezTo>
                      <a:pt x="332954" y="14220"/>
                      <a:pt x="340574" y="4060"/>
                      <a:pt x="350734" y="1520"/>
                    </a:cubicBezTo>
                    <a:cubicBezTo>
                      <a:pt x="360894" y="-2290"/>
                      <a:pt x="374864" y="1520"/>
                      <a:pt x="382484" y="7870"/>
                    </a:cubicBezTo>
                    <a:cubicBezTo>
                      <a:pt x="391374" y="12950"/>
                      <a:pt x="395184" y="25650"/>
                      <a:pt x="398994" y="38350"/>
                    </a:cubicBezTo>
                    <a:cubicBezTo>
                      <a:pt x="404074" y="58670"/>
                      <a:pt x="402804" y="89150"/>
                      <a:pt x="398994" y="119630"/>
                    </a:cubicBezTo>
                    <a:cubicBezTo>
                      <a:pt x="393914" y="160270"/>
                      <a:pt x="346924" y="241550"/>
                      <a:pt x="364704" y="264410"/>
                    </a:cubicBezTo>
                    <a:cubicBezTo>
                      <a:pt x="382484" y="286000"/>
                      <a:pt x="458684" y="259330"/>
                      <a:pt x="491704" y="265680"/>
                    </a:cubicBezTo>
                    <a:cubicBezTo>
                      <a:pt x="515834" y="269490"/>
                      <a:pt x="538694" y="273300"/>
                      <a:pt x="550124" y="286000"/>
                    </a:cubicBezTo>
                    <a:cubicBezTo>
                      <a:pt x="560284" y="294890"/>
                      <a:pt x="567904" y="315210"/>
                      <a:pt x="564094" y="325370"/>
                    </a:cubicBezTo>
                    <a:cubicBezTo>
                      <a:pt x="561554" y="334260"/>
                      <a:pt x="550124" y="340610"/>
                      <a:pt x="536154" y="345690"/>
                    </a:cubicBezTo>
                    <a:cubicBezTo>
                      <a:pt x="508214" y="354580"/>
                      <a:pt x="435824" y="349500"/>
                      <a:pt x="395184" y="341880"/>
                    </a:cubicBezTo>
                    <a:cubicBezTo>
                      <a:pt x="363434" y="335530"/>
                      <a:pt x="346924" y="306320"/>
                      <a:pt x="312634" y="307590"/>
                    </a:cubicBezTo>
                    <a:cubicBezTo>
                      <a:pt x="258024" y="310130"/>
                      <a:pt x="141184" y="418080"/>
                      <a:pt x="100544" y="421890"/>
                    </a:cubicBezTo>
                    <a:cubicBezTo>
                      <a:pt x="86574" y="423160"/>
                      <a:pt x="75144" y="418080"/>
                      <a:pt x="68794" y="411730"/>
                    </a:cubicBezTo>
                    <a:cubicBezTo>
                      <a:pt x="63714" y="405380"/>
                      <a:pt x="62444" y="391410"/>
                      <a:pt x="63714" y="383790"/>
                    </a:cubicBezTo>
                    <a:cubicBezTo>
                      <a:pt x="66254" y="377440"/>
                      <a:pt x="70064" y="372360"/>
                      <a:pt x="77684" y="367280"/>
                    </a:cubicBezTo>
                    <a:cubicBezTo>
                      <a:pt x="94194" y="357120"/>
                      <a:pt x="147534" y="360930"/>
                      <a:pt x="176744" y="348230"/>
                    </a:cubicBezTo>
                    <a:cubicBezTo>
                      <a:pt x="203414" y="335530"/>
                      <a:pt x="221194" y="308860"/>
                      <a:pt x="247864" y="293620"/>
                    </a:cubicBezTo>
                    <a:cubicBezTo>
                      <a:pt x="278344" y="277110"/>
                      <a:pt x="315174" y="258060"/>
                      <a:pt x="346924" y="251710"/>
                    </a:cubicBezTo>
                    <a:cubicBezTo>
                      <a:pt x="376134" y="246630"/>
                      <a:pt x="418044" y="246630"/>
                      <a:pt x="433284" y="256790"/>
                    </a:cubicBezTo>
                    <a:cubicBezTo>
                      <a:pt x="442174" y="261870"/>
                      <a:pt x="447254" y="272030"/>
                      <a:pt x="447254" y="280920"/>
                    </a:cubicBezTo>
                    <a:cubicBezTo>
                      <a:pt x="447254" y="288540"/>
                      <a:pt x="442174" y="299970"/>
                      <a:pt x="435824" y="305050"/>
                    </a:cubicBezTo>
                    <a:cubicBezTo>
                      <a:pt x="429474" y="310130"/>
                      <a:pt x="415504" y="311400"/>
                      <a:pt x="407884" y="308860"/>
                    </a:cubicBezTo>
                    <a:cubicBezTo>
                      <a:pt x="400264" y="306320"/>
                      <a:pt x="390104" y="297430"/>
                      <a:pt x="390104" y="288540"/>
                    </a:cubicBezTo>
                    <a:cubicBezTo>
                      <a:pt x="388834" y="278380"/>
                      <a:pt x="402804" y="254250"/>
                      <a:pt x="411694" y="252980"/>
                    </a:cubicBezTo>
                    <a:cubicBezTo>
                      <a:pt x="421854" y="250440"/>
                      <a:pt x="444714" y="266950"/>
                      <a:pt x="447254" y="277110"/>
                    </a:cubicBezTo>
                    <a:cubicBezTo>
                      <a:pt x="448524" y="286000"/>
                      <a:pt x="439634" y="302510"/>
                      <a:pt x="429474" y="308860"/>
                    </a:cubicBezTo>
                    <a:cubicBezTo>
                      <a:pt x="416774" y="316480"/>
                      <a:pt x="390104" y="303780"/>
                      <a:pt x="367244" y="307590"/>
                    </a:cubicBezTo>
                    <a:cubicBezTo>
                      <a:pt x="338034" y="313940"/>
                      <a:pt x="298664" y="331720"/>
                      <a:pt x="274534" y="346960"/>
                    </a:cubicBezTo>
                    <a:cubicBezTo>
                      <a:pt x="255484" y="358390"/>
                      <a:pt x="247864" y="374900"/>
                      <a:pt x="231354" y="385060"/>
                    </a:cubicBezTo>
                    <a:cubicBezTo>
                      <a:pt x="212304" y="397760"/>
                      <a:pt x="191984" y="407920"/>
                      <a:pt x="169124" y="413000"/>
                    </a:cubicBezTo>
                    <a:cubicBezTo>
                      <a:pt x="142454" y="420620"/>
                      <a:pt x="96734" y="428240"/>
                      <a:pt x="80224" y="420620"/>
                    </a:cubicBezTo>
                    <a:cubicBezTo>
                      <a:pt x="70064" y="415540"/>
                      <a:pt x="63714" y="406650"/>
                      <a:pt x="62444" y="397760"/>
                    </a:cubicBezTo>
                    <a:cubicBezTo>
                      <a:pt x="62444" y="388870"/>
                      <a:pt x="66254" y="378710"/>
                      <a:pt x="77684" y="367280"/>
                    </a:cubicBezTo>
                    <a:cubicBezTo>
                      <a:pt x="104354" y="338070"/>
                      <a:pt x="226274" y="272030"/>
                      <a:pt x="269454" y="255520"/>
                    </a:cubicBezTo>
                    <a:cubicBezTo>
                      <a:pt x="288504" y="249170"/>
                      <a:pt x="294854" y="246630"/>
                      <a:pt x="312634" y="247900"/>
                    </a:cubicBezTo>
                    <a:cubicBezTo>
                      <a:pt x="341844" y="249170"/>
                      <a:pt x="383754" y="277110"/>
                      <a:pt x="423124" y="283460"/>
                    </a:cubicBezTo>
                    <a:cubicBezTo>
                      <a:pt x="465034" y="292350"/>
                      <a:pt x="537424" y="275840"/>
                      <a:pt x="555204" y="292350"/>
                    </a:cubicBezTo>
                    <a:cubicBezTo>
                      <a:pt x="565364" y="301240"/>
                      <a:pt x="565364" y="322830"/>
                      <a:pt x="561554" y="331720"/>
                    </a:cubicBezTo>
                    <a:cubicBezTo>
                      <a:pt x="557744" y="339340"/>
                      <a:pt x="547584" y="344420"/>
                      <a:pt x="536154" y="345690"/>
                    </a:cubicBezTo>
                    <a:cubicBezTo>
                      <a:pt x="517104" y="346960"/>
                      <a:pt x="484084" y="324100"/>
                      <a:pt x="452334" y="319020"/>
                    </a:cubicBezTo>
                    <a:cubicBezTo>
                      <a:pt x="414234" y="311400"/>
                      <a:pt x="341844" y="324100"/>
                      <a:pt x="318984" y="308860"/>
                    </a:cubicBezTo>
                    <a:cubicBezTo>
                      <a:pt x="307554" y="301240"/>
                      <a:pt x="303744" y="289810"/>
                      <a:pt x="301204" y="277110"/>
                    </a:cubicBezTo>
                    <a:cubicBezTo>
                      <a:pt x="298664" y="261870"/>
                      <a:pt x="302474" y="246630"/>
                      <a:pt x="306284" y="225040"/>
                    </a:cubicBezTo>
                    <a:cubicBezTo>
                      <a:pt x="313904" y="183130"/>
                      <a:pt x="331684" y="54860"/>
                      <a:pt x="350734" y="47240"/>
                    </a:cubicBezTo>
                    <a:cubicBezTo>
                      <a:pt x="357084" y="43430"/>
                      <a:pt x="371054" y="52320"/>
                      <a:pt x="373594" y="59940"/>
                    </a:cubicBezTo>
                    <a:cubicBezTo>
                      <a:pt x="377404" y="70100"/>
                      <a:pt x="353274" y="92960"/>
                      <a:pt x="345654" y="115820"/>
                    </a:cubicBezTo>
                    <a:cubicBezTo>
                      <a:pt x="331684" y="151380"/>
                      <a:pt x="334224" y="212340"/>
                      <a:pt x="311364" y="252980"/>
                    </a:cubicBezTo>
                    <a:cubicBezTo>
                      <a:pt x="287234" y="297430"/>
                      <a:pt x="238974" y="338070"/>
                      <a:pt x="197064" y="368550"/>
                    </a:cubicBezTo>
                    <a:cubicBezTo>
                      <a:pt x="156424" y="396490"/>
                      <a:pt x="92924" y="438400"/>
                      <a:pt x="68794" y="433320"/>
                    </a:cubicBezTo>
                    <a:cubicBezTo>
                      <a:pt x="56094" y="430780"/>
                      <a:pt x="52284" y="418080"/>
                      <a:pt x="45934" y="405380"/>
                    </a:cubicBezTo>
                    <a:cubicBezTo>
                      <a:pt x="34504" y="381250"/>
                      <a:pt x="12914" y="315210"/>
                      <a:pt x="23074" y="297430"/>
                    </a:cubicBezTo>
                    <a:cubicBezTo>
                      <a:pt x="29424" y="287270"/>
                      <a:pt x="52284" y="280920"/>
                      <a:pt x="64984" y="286000"/>
                    </a:cubicBezTo>
                    <a:cubicBezTo>
                      <a:pt x="78954" y="292350"/>
                      <a:pt x="96734" y="330450"/>
                      <a:pt x="98004" y="349500"/>
                    </a:cubicBezTo>
                    <a:cubicBezTo>
                      <a:pt x="98004" y="362200"/>
                      <a:pt x="91654" y="378710"/>
                      <a:pt x="84034" y="383790"/>
                    </a:cubicBezTo>
                    <a:cubicBezTo>
                      <a:pt x="76414" y="387600"/>
                      <a:pt x="61174" y="386330"/>
                      <a:pt x="52284" y="378710"/>
                    </a:cubicBezTo>
                    <a:cubicBezTo>
                      <a:pt x="33234" y="363470"/>
                      <a:pt x="7834" y="286000"/>
                      <a:pt x="9104" y="260600"/>
                    </a:cubicBezTo>
                    <a:cubicBezTo>
                      <a:pt x="10374" y="247900"/>
                      <a:pt x="16724" y="236470"/>
                      <a:pt x="25614" y="232660"/>
                    </a:cubicBezTo>
                    <a:cubicBezTo>
                      <a:pt x="33234" y="228850"/>
                      <a:pt x="49744" y="228850"/>
                      <a:pt x="57364" y="236470"/>
                    </a:cubicBezTo>
                    <a:cubicBezTo>
                      <a:pt x="73874" y="254250"/>
                      <a:pt x="77684" y="349500"/>
                      <a:pt x="67524" y="374900"/>
                    </a:cubicBezTo>
                    <a:cubicBezTo>
                      <a:pt x="63714" y="386330"/>
                      <a:pt x="52284" y="395220"/>
                      <a:pt x="43394" y="396490"/>
                    </a:cubicBezTo>
                    <a:cubicBezTo>
                      <a:pt x="34504" y="396490"/>
                      <a:pt x="19264" y="387600"/>
                      <a:pt x="11644" y="374900"/>
                    </a:cubicBezTo>
                    <a:cubicBezTo>
                      <a:pt x="-1056" y="350770"/>
                      <a:pt x="-2326" y="268220"/>
                      <a:pt x="9104" y="244090"/>
                    </a:cubicBezTo>
                    <a:cubicBezTo>
                      <a:pt x="14184" y="231390"/>
                      <a:pt x="24344" y="222500"/>
                      <a:pt x="33234" y="222500"/>
                    </a:cubicBezTo>
                    <a:cubicBezTo>
                      <a:pt x="42124" y="221230"/>
                      <a:pt x="56094" y="230120"/>
                      <a:pt x="63714" y="244090"/>
                    </a:cubicBezTo>
                    <a:cubicBezTo>
                      <a:pt x="77684" y="269490"/>
                      <a:pt x="73874" y="359660"/>
                      <a:pt x="64984" y="387600"/>
                    </a:cubicBezTo>
                    <a:cubicBezTo>
                      <a:pt x="61174" y="401570"/>
                      <a:pt x="54824" y="410460"/>
                      <a:pt x="45934" y="414270"/>
                    </a:cubicBezTo>
                    <a:cubicBezTo>
                      <a:pt x="38314" y="416810"/>
                      <a:pt x="21804" y="414270"/>
                      <a:pt x="15454" y="405380"/>
                    </a:cubicBezTo>
                    <a:cubicBezTo>
                      <a:pt x="2754" y="388870"/>
                      <a:pt x="14184" y="324100"/>
                      <a:pt x="19264" y="289810"/>
                    </a:cubicBezTo>
                    <a:cubicBezTo>
                      <a:pt x="23074" y="260600"/>
                      <a:pt x="25614" y="226310"/>
                      <a:pt x="38314" y="212340"/>
                    </a:cubicBezTo>
                    <a:cubicBezTo>
                      <a:pt x="47204" y="202180"/>
                      <a:pt x="66254" y="194560"/>
                      <a:pt x="75144" y="198370"/>
                    </a:cubicBezTo>
                    <a:cubicBezTo>
                      <a:pt x="82764" y="202180"/>
                      <a:pt x="86574" y="230120"/>
                      <a:pt x="86574" y="230120"/>
                    </a:cubicBezTo>
                  </a:path>
                </a:pathLst>
              </a:custGeom>
              <a:solidFill>
                <a:srgbClr val="FFFFFF"/>
              </a:solidFill>
              <a:ln cap="sq">
                <a:noFill/>
                <a:prstDash val="solid"/>
                <a:miter/>
              </a:ln>
            </p:spPr>
            <p:txBody>
              <a:bodyPr/>
              <a:lstStyle/>
              <a:p>
                <a:endParaRPr lang="en-GB"/>
              </a:p>
            </p:txBody>
          </p:sp>
        </p:grpSp>
        <p:grpSp>
          <p:nvGrpSpPr>
            <p:cNvPr id="202" name="Group 202"/>
            <p:cNvGrpSpPr/>
            <p:nvPr/>
          </p:nvGrpSpPr>
          <p:grpSpPr>
            <a:xfrm>
              <a:off x="1980551" y="1612987"/>
              <a:ext cx="75256" cy="73326"/>
              <a:chOff x="0" y="0"/>
              <a:chExt cx="148590" cy="144780"/>
            </a:xfrm>
          </p:grpSpPr>
          <p:sp>
            <p:nvSpPr>
              <p:cNvPr id="203" name="Freeform 203"/>
              <p:cNvSpPr/>
              <p:nvPr/>
            </p:nvSpPr>
            <p:spPr>
              <a:xfrm>
                <a:off x="49280" y="49054"/>
                <a:ext cx="47240" cy="40785"/>
              </a:xfrm>
              <a:custGeom>
                <a:avLst/>
                <a:gdLst/>
                <a:ahLst/>
                <a:cxnLst/>
                <a:rect l="l" t="t" r="r" b="b"/>
                <a:pathLst>
                  <a:path w="47240" h="40785">
                    <a:moveTo>
                      <a:pt x="47240" y="14446"/>
                    </a:moveTo>
                    <a:cubicBezTo>
                      <a:pt x="25650" y="48736"/>
                      <a:pt x="5330" y="42386"/>
                      <a:pt x="1520" y="34766"/>
                    </a:cubicBezTo>
                    <a:cubicBezTo>
                      <a:pt x="-2290" y="28416"/>
                      <a:pt x="1520" y="6826"/>
                      <a:pt x="7870" y="1746"/>
                    </a:cubicBezTo>
                    <a:cubicBezTo>
                      <a:pt x="14220" y="-3334"/>
                      <a:pt x="40890" y="4286"/>
                      <a:pt x="40890" y="4286"/>
                    </a:cubicBezTo>
                  </a:path>
                </a:pathLst>
              </a:custGeom>
              <a:solidFill>
                <a:srgbClr val="FFFFFF"/>
              </a:solidFill>
              <a:ln cap="sq">
                <a:noFill/>
                <a:prstDash val="solid"/>
                <a:miter/>
              </a:ln>
            </p:spPr>
            <p:txBody>
              <a:bodyPr/>
              <a:lstStyle/>
              <a:p>
                <a:endParaRPr lang="en-GB"/>
              </a:p>
            </p:txBody>
          </p:sp>
        </p:grpSp>
        <p:grpSp>
          <p:nvGrpSpPr>
            <p:cNvPr id="204" name="Group 204"/>
            <p:cNvGrpSpPr/>
            <p:nvPr/>
          </p:nvGrpSpPr>
          <p:grpSpPr>
            <a:xfrm>
              <a:off x="1974119" y="1650936"/>
              <a:ext cx="75256" cy="73326"/>
              <a:chOff x="0" y="0"/>
              <a:chExt cx="148590" cy="144780"/>
            </a:xfrm>
          </p:grpSpPr>
          <p:sp>
            <p:nvSpPr>
              <p:cNvPr id="205" name="Freeform 205"/>
              <p:cNvSpPr/>
              <p:nvPr/>
            </p:nvSpPr>
            <p:spPr>
              <a:xfrm>
                <a:off x="48446" y="49054"/>
                <a:ext cx="48074" cy="40785"/>
              </a:xfrm>
              <a:custGeom>
                <a:avLst/>
                <a:gdLst/>
                <a:ahLst/>
                <a:cxnLst/>
                <a:rect l="l" t="t" r="r" b="b"/>
                <a:pathLst>
                  <a:path w="48074" h="40785">
                    <a:moveTo>
                      <a:pt x="48074" y="14446"/>
                    </a:moveTo>
                    <a:cubicBezTo>
                      <a:pt x="26484" y="48736"/>
                      <a:pt x="6164" y="42386"/>
                      <a:pt x="2354" y="34766"/>
                    </a:cubicBezTo>
                    <a:cubicBezTo>
                      <a:pt x="-2726" y="28416"/>
                      <a:pt x="1084" y="6826"/>
                      <a:pt x="7434" y="1746"/>
                    </a:cubicBezTo>
                    <a:cubicBezTo>
                      <a:pt x="15054" y="-3334"/>
                      <a:pt x="41724" y="4286"/>
                      <a:pt x="41724" y="4286"/>
                    </a:cubicBezTo>
                  </a:path>
                </a:pathLst>
              </a:custGeom>
              <a:solidFill>
                <a:srgbClr val="FFFFFF"/>
              </a:solidFill>
              <a:ln cap="sq">
                <a:noFill/>
                <a:prstDash val="solid"/>
                <a:miter/>
              </a:ln>
            </p:spPr>
            <p:txBody>
              <a:bodyPr/>
              <a:lstStyle/>
              <a:p>
                <a:endParaRPr lang="en-GB"/>
              </a:p>
            </p:txBody>
          </p:sp>
        </p:grpSp>
        <p:grpSp>
          <p:nvGrpSpPr>
            <p:cNvPr id="206" name="Group 206"/>
            <p:cNvGrpSpPr/>
            <p:nvPr/>
          </p:nvGrpSpPr>
          <p:grpSpPr>
            <a:xfrm>
              <a:off x="1953536" y="1617489"/>
              <a:ext cx="97125" cy="100341"/>
              <a:chOff x="0" y="0"/>
              <a:chExt cx="191770" cy="198120"/>
            </a:xfrm>
          </p:grpSpPr>
          <p:sp>
            <p:nvSpPr>
              <p:cNvPr id="207" name="Freeform 207"/>
              <p:cNvSpPr/>
              <p:nvPr/>
            </p:nvSpPr>
            <p:spPr>
              <a:xfrm>
                <a:off x="48755" y="50638"/>
                <a:ext cx="91606" cy="95574"/>
              </a:xfrm>
              <a:custGeom>
                <a:avLst/>
                <a:gdLst/>
                <a:ahLst/>
                <a:cxnLst/>
                <a:rect l="l" t="t" r="r" b="b"/>
                <a:pathLst>
                  <a:path w="91606" h="95574">
                    <a:moveTo>
                      <a:pt x="45225" y="35722"/>
                    </a:moveTo>
                    <a:cubicBezTo>
                      <a:pt x="51575" y="54772"/>
                      <a:pt x="24905" y="62392"/>
                      <a:pt x="22365" y="58582"/>
                    </a:cubicBezTo>
                    <a:cubicBezTo>
                      <a:pt x="17285" y="53502"/>
                      <a:pt x="36335" y="14132"/>
                      <a:pt x="47765" y="6512"/>
                    </a:cubicBezTo>
                    <a:cubicBezTo>
                      <a:pt x="56655" y="162"/>
                      <a:pt x="73165" y="-1108"/>
                      <a:pt x="80785" y="3972"/>
                    </a:cubicBezTo>
                    <a:cubicBezTo>
                      <a:pt x="88405" y="9052"/>
                      <a:pt x="93485" y="26832"/>
                      <a:pt x="90945" y="34452"/>
                    </a:cubicBezTo>
                    <a:cubicBezTo>
                      <a:pt x="89675" y="42072"/>
                      <a:pt x="80785" y="50962"/>
                      <a:pt x="73165" y="52232"/>
                    </a:cubicBezTo>
                    <a:cubicBezTo>
                      <a:pt x="65545" y="53502"/>
                      <a:pt x="47765" y="47152"/>
                      <a:pt x="42685" y="40802"/>
                    </a:cubicBezTo>
                    <a:cubicBezTo>
                      <a:pt x="38875" y="34452"/>
                      <a:pt x="38875" y="23022"/>
                      <a:pt x="41415" y="15402"/>
                    </a:cubicBezTo>
                    <a:cubicBezTo>
                      <a:pt x="43955" y="9052"/>
                      <a:pt x="54115" y="162"/>
                      <a:pt x="60465" y="162"/>
                    </a:cubicBezTo>
                    <a:cubicBezTo>
                      <a:pt x="69355" y="-1108"/>
                      <a:pt x="85865" y="5242"/>
                      <a:pt x="89675" y="14132"/>
                    </a:cubicBezTo>
                    <a:cubicBezTo>
                      <a:pt x="96025" y="28102"/>
                      <a:pt x="82055" y="67472"/>
                      <a:pt x="70625" y="81442"/>
                    </a:cubicBezTo>
                    <a:cubicBezTo>
                      <a:pt x="61735" y="90332"/>
                      <a:pt x="46495" y="96682"/>
                      <a:pt x="36335" y="95412"/>
                    </a:cubicBezTo>
                    <a:cubicBezTo>
                      <a:pt x="26175" y="95412"/>
                      <a:pt x="14745" y="86522"/>
                      <a:pt x="9665" y="76362"/>
                    </a:cubicBezTo>
                    <a:cubicBezTo>
                      <a:pt x="2045" y="66202"/>
                      <a:pt x="-3035" y="42072"/>
                      <a:pt x="2045" y="33182"/>
                    </a:cubicBezTo>
                    <a:cubicBezTo>
                      <a:pt x="5855" y="26832"/>
                      <a:pt x="17285" y="23022"/>
                      <a:pt x="23635" y="23022"/>
                    </a:cubicBezTo>
                    <a:cubicBezTo>
                      <a:pt x="31255" y="23022"/>
                      <a:pt x="45225" y="35722"/>
                      <a:pt x="45225" y="35722"/>
                    </a:cubicBezTo>
                  </a:path>
                </a:pathLst>
              </a:custGeom>
              <a:solidFill>
                <a:srgbClr val="FFFFFF"/>
              </a:solidFill>
              <a:ln cap="sq">
                <a:noFill/>
                <a:prstDash val="solid"/>
                <a:miter/>
              </a:ln>
            </p:spPr>
            <p:txBody>
              <a:bodyPr/>
              <a:lstStyle/>
              <a:p>
                <a:endParaRPr lang="en-GB"/>
              </a:p>
            </p:txBody>
          </p:sp>
        </p:grpSp>
        <p:grpSp>
          <p:nvGrpSpPr>
            <p:cNvPr id="208" name="Group 208"/>
            <p:cNvGrpSpPr/>
            <p:nvPr/>
          </p:nvGrpSpPr>
          <p:grpSpPr>
            <a:xfrm>
              <a:off x="1476272" y="1486274"/>
              <a:ext cx="214190" cy="208401"/>
              <a:chOff x="0" y="0"/>
              <a:chExt cx="422910" cy="411480"/>
            </a:xfrm>
          </p:grpSpPr>
          <p:sp>
            <p:nvSpPr>
              <p:cNvPr id="209" name="Freeform 209"/>
              <p:cNvSpPr/>
              <p:nvPr/>
            </p:nvSpPr>
            <p:spPr>
              <a:xfrm>
                <a:off x="50703" y="50482"/>
                <a:ext cx="321907" cy="312588"/>
              </a:xfrm>
              <a:custGeom>
                <a:avLst/>
                <a:gdLst/>
                <a:ahLst/>
                <a:cxnLst/>
                <a:rect l="l" t="t" r="r" b="b"/>
                <a:pathLst>
                  <a:path w="321907" h="312588">
                    <a:moveTo>
                      <a:pt x="29307" y="251778"/>
                    </a:moveTo>
                    <a:cubicBezTo>
                      <a:pt x="228697" y="232728"/>
                      <a:pt x="228697" y="212408"/>
                      <a:pt x="227427" y="192088"/>
                    </a:cubicBezTo>
                    <a:cubicBezTo>
                      <a:pt x="224887" y="159068"/>
                      <a:pt x="170277" y="85408"/>
                      <a:pt x="177897" y="66358"/>
                    </a:cubicBezTo>
                    <a:cubicBezTo>
                      <a:pt x="180437" y="57468"/>
                      <a:pt x="203297" y="58738"/>
                      <a:pt x="203297" y="53658"/>
                    </a:cubicBezTo>
                    <a:cubicBezTo>
                      <a:pt x="203297" y="48578"/>
                      <a:pt x="167737" y="43498"/>
                      <a:pt x="163927" y="34608"/>
                    </a:cubicBezTo>
                    <a:cubicBezTo>
                      <a:pt x="161387" y="26988"/>
                      <a:pt x="167737" y="14288"/>
                      <a:pt x="172817" y="7938"/>
                    </a:cubicBezTo>
                    <a:cubicBezTo>
                      <a:pt x="177897" y="2858"/>
                      <a:pt x="185517" y="-952"/>
                      <a:pt x="191867" y="318"/>
                    </a:cubicBezTo>
                    <a:cubicBezTo>
                      <a:pt x="200757" y="318"/>
                      <a:pt x="208377" y="4128"/>
                      <a:pt x="217267" y="11748"/>
                    </a:cubicBezTo>
                    <a:cubicBezTo>
                      <a:pt x="233777" y="25718"/>
                      <a:pt x="255367" y="61278"/>
                      <a:pt x="271877" y="91758"/>
                    </a:cubicBezTo>
                    <a:cubicBezTo>
                      <a:pt x="290927" y="124778"/>
                      <a:pt x="316327" y="179388"/>
                      <a:pt x="320137" y="206058"/>
                    </a:cubicBezTo>
                    <a:cubicBezTo>
                      <a:pt x="322677" y="217488"/>
                      <a:pt x="322677" y="226378"/>
                      <a:pt x="318867" y="233998"/>
                    </a:cubicBezTo>
                    <a:cubicBezTo>
                      <a:pt x="315057" y="240348"/>
                      <a:pt x="302357" y="247968"/>
                      <a:pt x="294737" y="247968"/>
                    </a:cubicBezTo>
                    <a:cubicBezTo>
                      <a:pt x="285847" y="247968"/>
                      <a:pt x="273147" y="242888"/>
                      <a:pt x="269337" y="236538"/>
                    </a:cubicBezTo>
                    <a:cubicBezTo>
                      <a:pt x="264257" y="226378"/>
                      <a:pt x="268067" y="198438"/>
                      <a:pt x="276957" y="193358"/>
                    </a:cubicBezTo>
                    <a:cubicBezTo>
                      <a:pt x="284577" y="187008"/>
                      <a:pt x="313787" y="194628"/>
                      <a:pt x="318867" y="202248"/>
                    </a:cubicBezTo>
                    <a:cubicBezTo>
                      <a:pt x="323947" y="211138"/>
                      <a:pt x="316327" y="239078"/>
                      <a:pt x="307437" y="244158"/>
                    </a:cubicBezTo>
                    <a:cubicBezTo>
                      <a:pt x="298547" y="249238"/>
                      <a:pt x="282037" y="246698"/>
                      <a:pt x="270607" y="239078"/>
                    </a:cubicBezTo>
                    <a:cubicBezTo>
                      <a:pt x="250287" y="221298"/>
                      <a:pt x="237587" y="150178"/>
                      <a:pt x="217267" y="114618"/>
                    </a:cubicBezTo>
                    <a:cubicBezTo>
                      <a:pt x="202027" y="86678"/>
                      <a:pt x="170277" y="62548"/>
                      <a:pt x="166467" y="42228"/>
                    </a:cubicBezTo>
                    <a:cubicBezTo>
                      <a:pt x="163927" y="29528"/>
                      <a:pt x="166467" y="15558"/>
                      <a:pt x="172817" y="7938"/>
                    </a:cubicBezTo>
                    <a:cubicBezTo>
                      <a:pt x="177897" y="1588"/>
                      <a:pt x="191867" y="-952"/>
                      <a:pt x="199487" y="318"/>
                    </a:cubicBezTo>
                    <a:cubicBezTo>
                      <a:pt x="205837" y="1588"/>
                      <a:pt x="218537" y="10478"/>
                      <a:pt x="217267" y="11748"/>
                    </a:cubicBezTo>
                    <a:cubicBezTo>
                      <a:pt x="217267" y="13018"/>
                      <a:pt x="186787" y="1588"/>
                      <a:pt x="185517" y="4128"/>
                    </a:cubicBezTo>
                    <a:cubicBezTo>
                      <a:pt x="184247" y="6668"/>
                      <a:pt x="214727" y="16828"/>
                      <a:pt x="227427" y="32068"/>
                    </a:cubicBezTo>
                    <a:cubicBezTo>
                      <a:pt x="249017" y="58738"/>
                      <a:pt x="271877" y="124778"/>
                      <a:pt x="279497" y="160338"/>
                    </a:cubicBezTo>
                    <a:cubicBezTo>
                      <a:pt x="284577" y="184468"/>
                      <a:pt x="285847" y="203518"/>
                      <a:pt x="283307" y="223838"/>
                    </a:cubicBezTo>
                    <a:cubicBezTo>
                      <a:pt x="280767" y="244158"/>
                      <a:pt x="278227" y="269558"/>
                      <a:pt x="261717" y="283528"/>
                    </a:cubicBezTo>
                    <a:cubicBezTo>
                      <a:pt x="237587" y="303848"/>
                      <a:pt x="177897" y="306388"/>
                      <a:pt x="137257" y="308928"/>
                    </a:cubicBezTo>
                    <a:cubicBezTo>
                      <a:pt x="97887" y="312738"/>
                      <a:pt x="44547" y="316548"/>
                      <a:pt x="22957" y="303848"/>
                    </a:cubicBezTo>
                    <a:cubicBezTo>
                      <a:pt x="10257" y="297498"/>
                      <a:pt x="-1173" y="280988"/>
                      <a:pt x="97" y="272098"/>
                    </a:cubicBezTo>
                    <a:cubicBezTo>
                      <a:pt x="2637" y="263208"/>
                      <a:pt x="29307" y="251778"/>
                      <a:pt x="29307" y="251778"/>
                    </a:cubicBezTo>
                  </a:path>
                </a:pathLst>
              </a:custGeom>
              <a:solidFill>
                <a:srgbClr val="FFFFFF"/>
              </a:solidFill>
              <a:ln cap="sq">
                <a:noFill/>
                <a:prstDash val="solid"/>
                <a:miter/>
              </a:ln>
            </p:spPr>
            <p:txBody>
              <a:bodyPr/>
              <a:lstStyle/>
              <a:p>
                <a:endParaRPr lang="en-GB"/>
              </a:p>
            </p:txBody>
          </p:sp>
        </p:grpSp>
        <p:grpSp>
          <p:nvGrpSpPr>
            <p:cNvPr id="210" name="Group 210"/>
            <p:cNvGrpSpPr/>
            <p:nvPr/>
          </p:nvGrpSpPr>
          <p:grpSpPr>
            <a:xfrm>
              <a:off x="1563106" y="1473409"/>
              <a:ext cx="99698" cy="153085"/>
              <a:chOff x="0" y="0"/>
              <a:chExt cx="196850" cy="302260"/>
            </a:xfrm>
          </p:grpSpPr>
          <p:sp>
            <p:nvSpPr>
              <p:cNvPr id="211" name="Freeform 211"/>
              <p:cNvSpPr/>
              <p:nvPr/>
            </p:nvSpPr>
            <p:spPr>
              <a:xfrm>
                <a:off x="50497" y="50800"/>
                <a:ext cx="100057" cy="200898"/>
              </a:xfrm>
              <a:custGeom>
                <a:avLst/>
                <a:gdLst/>
                <a:ahLst/>
                <a:cxnLst/>
                <a:rect l="l" t="t" r="r" b="b"/>
                <a:pathLst>
                  <a:path w="100057" h="200898">
                    <a:moveTo>
                      <a:pt x="47293" y="179070"/>
                    </a:moveTo>
                    <a:cubicBezTo>
                      <a:pt x="29513" y="80010"/>
                      <a:pt x="-3507" y="48260"/>
                      <a:pt x="303" y="29210"/>
                    </a:cubicBezTo>
                    <a:cubicBezTo>
                      <a:pt x="1573" y="16510"/>
                      <a:pt x="19353" y="1270"/>
                      <a:pt x="29513" y="0"/>
                    </a:cubicBezTo>
                    <a:cubicBezTo>
                      <a:pt x="38403" y="0"/>
                      <a:pt x="52373" y="13970"/>
                      <a:pt x="54913" y="21590"/>
                    </a:cubicBezTo>
                    <a:cubicBezTo>
                      <a:pt x="57453" y="29210"/>
                      <a:pt x="53643" y="41910"/>
                      <a:pt x="48563" y="46990"/>
                    </a:cubicBezTo>
                    <a:cubicBezTo>
                      <a:pt x="43483" y="53340"/>
                      <a:pt x="32053" y="57150"/>
                      <a:pt x="23163" y="55880"/>
                    </a:cubicBezTo>
                    <a:cubicBezTo>
                      <a:pt x="15543" y="55880"/>
                      <a:pt x="5383" y="48260"/>
                      <a:pt x="2843" y="40640"/>
                    </a:cubicBezTo>
                    <a:cubicBezTo>
                      <a:pt x="-967" y="34290"/>
                      <a:pt x="-967" y="21590"/>
                      <a:pt x="4113" y="13970"/>
                    </a:cubicBezTo>
                    <a:cubicBezTo>
                      <a:pt x="7923" y="7620"/>
                      <a:pt x="18083" y="1270"/>
                      <a:pt x="25703" y="0"/>
                    </a:cubicBezTo>
                    <a:cubicBezTo>
                      <a:pt x="33323" y="0"/>
                      <a:pt x="42213" y="3810"/>
                      <a:pt x="49833" y="11430"/>
                    </a:cubicBezTo>
                    <a:cubicBezTo>
                      <a:pt x="65073" y="26670"/>
                      <a:pt x="85393" y="72390"/>
                      <a:pt x="93013" y="102870"/>
                    </a:cubicBezTo>
                    <a:cubicBezTo>
                      <a:pt x="99363" y="132080"/>
                      <a:pt x="104443" y="175260"/>
                      <a:pt x="94283" y="189230"/>
                    </a:cubicBezTo>
                    <a:cubicBezTo>
                      <a:pt x="89203" y="198120"/>
                      <a:pt x="75233" y="201930"/>
                      <a:pt x="67613" y="200660"/>
                    </a:cubicBezTo>
                    <a:cubicBezTo>
                      <a:pt x="59993" y="199390"/>
                      <a:pt x="47293" y="179070"/>
                      <a:pt x="47293" y="179070"/>
                    </a:cubicBezTo>
                  </a:path>
                </a:pathLst>
              </a:custGeom>
              <a:solidFill>
                <a:srgbClr val="FFFFFF"/>
              </a:solidFill>
              <a:ln cap="sq">
                <a:noFill/>
                <a:prstDash val="solid"/>
                <a:miter/>
              </a:ln>
            </p:spPr>
            <p:txBody>
              <a:bodyPr/>
              <a:lstStyle/>
              <a:p>
                <a:endParaRPr lang="en-GB"/>
              </a:p>
            </p:txBody>
          </p:sp>
        </p:grpSp>
        <p:grpSp>
          <p:nvGrpSpPr>
            <p:cNvPr id="212" name="Group 212"/>
            <p:cNvGrpSpPr/>
            <p:nvPr/>
          </p:nvGrpSpPr>
          <p:grpSpPr>
            <a:xfrm>
              <a:off x="1578543" y="1533228"/>
              <a:ext cx="80402" cy="107417"/>
              <a:chOff x="0" y="0"/>
              <a:chExt cx="158750" cy="212090"/>
            </a:xfrm>
          </p:grpSpPr>
          <p:sp>
            <p:nvSpPr>
              <p:cNvPr id="213" name="Freeform 213"/>
              <p:cNvSpPr/>
              <p:nvPr/>
            </p:nvSpPr>
            <p:spPr>
              <a:xfrm>
                <a:off x="49946" y="50719"/>
                <a:ext cx="57477" cy="109423"/>
              </a:xfrm>
              <a:custGeom>
                <a:avLst/>
                <a:gdLst/>
                <a:ahLst/>
                <a:cxnLst/>
                <a:rect l="l" t="t" r="r" b="b"/>
                <a:pathLst>
                  <a:path w="57477" h="109423">
                    <a:moveTo>
                      <a:pt x="55464" y="25481"/>
                    </a:moveTo>
                    <a:cubicBezTo>
                      <a:pt x="56734" y="108031"/>
                      <a:pt x="59274" y="82631"/>
                      <a:pt x="55464" y="81361"/>
                    </a:cubicBezTo>
                    <a:cubicBezTo>
                      <a:pt x="51654" y="80091"/>
                      <a:pt x="40224" y="108031"/>
                      <a:pt x="31334" y="109301"/>
                    </a:cubicBezTo>
                    <a:cubicBezTo>
                      <a:pt x="22444" y="109301"/>
                      <a:pt x="2124" y="91521"/>
                      <a:pt x="854" y="81361"/>
                    </a:cubicBezTo>
                    <a:cubicBezTo>
                      <a:pt x="-416" y="75011"/>
                      <a:pt x="5934" y="63581"/>
                      <a:pt x="12284" y="59771"/>
                    </a:cubicBezTo>
                    <a:cubicBezTo>
                      <a:pt x="18634" y="54691"/>
                      <a:pt x="31334" y="53421"/>
                      <a:pt x="37684" y="55961"/>
                    </a:cubicBezTo>
                    <a:cubicBezTo>
                      <a:pt x="45304" y="58501"/>
                      <a:pt x="52924" y="68661"/>
                      <a:pt x="54194" y="76281"/>
                    </a:cubicBezTo>
                    <a:cubicBezTo>
                      <a:pt x="56734" y="82631"/>
                      <a:pt x="52924" y="95331"/>
                      <a:pt x="47844" y="100411"/>
                    </a:cubicBezTo>
                    <a:cubicBezTo>
                      <a:pt x="42764" y="105491"/>
                      <a:pt x="31334" y="109301"/>
                      <a:pt x="23714" y="109301"/>
                    </a:cubicBezTo>
                    <a:cubicBezTo>
                      <a:pt x="16094" y="108031"/>
                      <a:pt x="5934" y="100411"/>
                      <a:pt x="3394" y="92791"/>
                    </a:cubicBezTo>
                    <a:cubicBezTo>
                      <a:pt x="-416" y="86441"/>
                      <a:pt x="854" y="73741"/>
                      <a:pt x="4664" y="67391"/>
                    </a:cubicBezTo>
                    <a:cubicBezTo>
                      <a:pt x="8474" y="61041"/>
                      <a:pt x="18634" y="54691"/>
                      <a:pt x="26254" y="54691"/>
                    </a:cubicBezTo>
                    <a:cubicBezTo>
                      <a:pt x="33874" y="54691"/>
                      <a:pt x="45304" y="58501"/>
                      <a:pt x="49114" y="64851"/>
                    </a:cubicBezTo>
                    <a:cubicBezTo>
                      <a:pt x="54194" y="72471"/>
                      <a:pt x="56734" y="87711"/>
                      <a:pt x="51654" y="94061"/>
                    </a:cubicBezTo>
                    <a:cubicBezTo>
                      <a:pt x="47844" y="101681"/>
                      <a:pt x="32604" y="110571"/>
                      <a:pt x="24984" y="109301"/>
                    </a:cubicBezTo>
                    <a:cubicBezTo>
                      <a:pt x="16094" y="106761"/>
                      <a:pt x="3394" y="80091"/>
                      <a:pt x="854" y="81361"/>
                    </a:cubicBezTo>
                    <a:cubicBezTo>
                      <a:pt x="-1686" y="82631"/>
                      <a:pt x="2124" y="108031"/>
                      <a:pt x="3394" y="108031"/>
                    </a:cubicBezTo>
                    <a:cubicBezTo>
                      <a:pt x="3394" y="108031"/>
                      <a:pt x="-4226" y="44531"/>
                      <a:pt x="3394" y="25481"/>
                    </a:cubicBezTo>
                    <a:cubicBezTo>
                      <a:pt x="9744" y="12781"/>
                      <a:pt x="23714" y="-1189"/>
                      <a:pt x="32604" y="81"/>
                    </a:cubicBezTo>
                    <a:cubicBezTo>
                      <a:pt x="41494" y="81"/>
                      <a:pt x="55464" y="25481"/>
                      <a:pt x="55464" y="25481"/>
                    </a:cubicBezTo>
                  </a:path>
                </a:pathLst>
              </a:custGeom>
              <a:solidFill>
                <a:srgbClr val="FFFFFF"/>
              </a:solidFill>
              <a:ln cap="sq">
                <a:noFill/>
                <a:prstDash val="solid"/>
                <a:miter/>
              </a:ln>
            </p:spPr>
            <p:txBody>
              <a:bodyPr/>
              <a:lstStyle/>
              <a:p>
                <a:endParaRPr lang="en-GB"/>
              </a:p>
            </p:txBody>
          </p:sp>
        </p:grpSp>
        <p:grpSp>
          <p:nvGrpSpPr>
            <p:cNvPr id="214" name="Group 214"/>
            <p:cNvGrpSpPr/>
            <p:nvPr/>
          </p:nvGrpSpPr>
          <p:grpSpPr>
            <a:xfrm>
              <a:off x="1465981" y="1620062"/>
              <a:ext cx="131859" cy="90693"/>
              <a:chOff x="0" y="0"/>
              <a:chExt cx="260350" cy="179070"/>
            </a:xfrm>
          </p:grpSpPr>
          <p:sp>
            <p:nvSpPr>
              <p:cNvPr id="215" name="Freeform 215"/>
              <p:cNvSpPr/>
              <p:nvPr/>
            </p:nvSpPr>
            <p:spPr>
              <a:xfrm>
                <a:off x="49488" y="48500"/>
                <a:ext cx="158954" cy="81114"/>
              </a:xfrm>
              <a:custGeom>
                <a:avLst/>
                <a:gdLst/>
                <a:ahLst/>
                <a:cxnLst/>
                <a:rect l="l" t="t" r="r" b="b"/>
                <a:pathLst>
                  <a:path w="158954" h="81114">
                    <a:moveTo>
                      <a:pt x="49572" y="9920"/>
                    </a:moveTo>
                    <a:cubicBezTo>
                      <a:pt x="151172" y="21350"/>
                      <a:pt x="158792" y="30240"/>
                      <a:pt x="158792" y="37860"/>
                    </a:cubicBezTo>
                    <a:cubicBezTo>
                      <a:pt x="160062" y="45480"/>
                      <a:pt x="153712" y="56910"/>
                      <a:pt x="144822" y="63260"/>
                    </a:cubicBezTo>
                    <a:cubicBezTo>
                      <a:pt x="129582" y="74690"/>
                      <a:pt x="83862" y="84850"/>
                      <a:pt x="59732" y="79770"/>
                    </a:cubicBezTo>
                    <a:cubicBezTo>
                      <a:pt x="36872" y="73420"/>
                      <a:pt x="6392" y="50560"/>
                      <a:pt x="1312" y="35320"/>
                    </a:cubicBezTo>
                    <a:cubicBezTo>
                      <a:pt x="-2498" y="25160"/>
                      <a:pt x="2582" y="9920"/>
                      <a:pt x="8932" y="4840"/>
                    </a:cubicBezTo>
                    <a:cubicBezTo>
                      <a:pt x="16552" y="-240"/>
                      <a:pt x="34332" y="1030"/>
                      <a:pt x="40682" y="4840"/>
                    </a:cubicBezTo>
                    <a:cubicBezTo>
                      <a:pt x="47032" y="8650"/>
                      <a:pt x="50842" y="20080"/>
                      <a:pt x="50842" y="26430"/>
                    </a:cubicBezTo>
                    <a:cubicBezTo>
                      <a:pt x="50842" y="34050"/>
                      <a:pt x="44492" y="45480"/>
                      <a:pt x="38142" y="48020"/>
                    </a:cubicBezTo>
                    <a:cubicBezTo>
                      <a:pt x="30522" y="50560"/>
                      <a:pt x="6392" y="45480"/>
                      <a:pt x="2582" y="37860"/>
                    </a:cubicBezTo>
                    <a:cubicBezTo>
                      <a:pt x="-1228" y="30240"/>
                      <a:pt x="6392" y="7380"/>
                      <a:pt x="14012" y="2300"/>
                    </a:cubicBezTo>
                    <a:cubicBezTo>
                      <a:pt x="20362" y="-1510"/>
                      <a:pt x="31792" y="-240"/>
                      <a:pt x="38142" y="3570"/>
                    </a:cubicBezTo>
                    <a:cubicBezTo>
                      <a:pt x="45762" y="7380"/>
                      <a:pt x="45762" y="23890"/>
                      <a:pt x="55922" y="28970"/>
                    </a:cubicBezTo>
                    <a:cubicBezTo>
                      <a:pt x="72432" y="35320"/>
                      <a:pt x="123232" y="9920"/>
                      <a:pt x="141012" y="16270"/>
                    </a:cubicBezTo>
                    <a:cubicBezTo>
                      <a:pt x="149902" y="20080"/>
                      <a:pt x="158792" y="30240"/>
                      <a:pt x="158792" y="37860"/>
                    </a:cubicBezTo>
                    <a:cubicBezTo>
                      <a:pt x="160062" y="46750"/>
                      <a:pt x="151172" y="60720"/>
                      <a:pt x="139742" y="65800"/>
                    </a:cubicBezTo>
                    <a:cubicBezTo>
                      <a:pt x="119422" y="74690"/>
                      <a:pt x="58462" y="70880"/>
                      <a:pt x="39412" y="59450"/>
                    </a:cubicBezTo>
                    <a:cubicBezTo>
                      <a:pt x="29252" y="53100"/>
                      <a:pt x="20362" y="39130"/>
                      <a:pt x="22902" y="30240"/>
                    </a:cubicBezTo>
                    <a:cubicBezTo>
                      <a:pt x="24172" y="21350"/>
                      <a:pt x="49572" y="9920"/>
                      <a:pt x="49572" y="9920"/>
                    </a:cubicBezTo>
                  </a:path>
                </a:pathLst>
              </a:custGeom>
              <a:solidFill>
                <a:srgbClr val="FFFFFF"/>
              </a:solidFill>
              <a:ln cap="sq">
                <a:noFill/>
                <a:prstDash val="solid"/>
                <a:miter/>
              </a:ln>
            </p:spPr>
            <p:txBody>
              <a:bodyPr/>
              <a:lstStyle/>
              <a:p>
                <a:endParaRPr lang="en-GB"/>
              </a:p>
            </p:txBody>
          </p:sp>
        </p:grpSp>
        <p:grpSp>
          <p:nvGrpSpPr>
            <p:cNvPr id="216" name="Group 216"/>
            <p:cNvGrpSpPr/>
            <p:nvPr/>
          </p:nvGrpSpPr>
          <p:grpSpPr>
            <a:xfrm>
              <a:off x="1579186" y="1599479"/>
              <a:ext cx="473405" cy="349265"/>
              <a:chOff x="0" y="0"/>
              <a:chExt cx="934720" cy="689610"/>
            </a:xfrm>
          </p:grpSpPr>
          <p:sp>
            <p:nvSpPr>
              <p:cNvPr id="217" name="Freeform 217"/>
              <p:cNvSpPr/>
              <p:nvPr/>
            </p:nvSpPr>
            <p:spPr>
              <a:xfrm>
                <a:off x="50028" y="50522"/>
                <a:ext cx="834139" cy="587214"/>
              </a:xfrm>
              <a:custGeom>
                <a:avLst/>
                <a:gdLst/>
                <a:ahLst/>
                <a:cxnLst/>
                <a:rect l="l" t="t" r="r" b="b"/>
                <a:pathLst>
                  <a:path w="834139" h="587214">
                    <a:moveTo>
                      <a:pt x="26172" y="11708"/>
                    </a:moveTo>
                    <a:cubicBezTo>
                      <a:pt x="70622" y="25678"/>
                      <a:pt x="50302" y="38378"/>
                      <a:pt x="47762" y="35838"/>
                    </a:cubicBezTo>
                    <a:cubicBezTo>
                      <a:pt x="45222" y="34568"/>
                      <a:pt x="50302" y="12978"/>
                      <a:pt x="56652" y="6628"/>
                    </a:cubicBezTo>
                    <a:cubicBezTo>
                      <a:pt x="63002" y="1548"/>
                      <a:pt x="79512" y="-2262"/>
                      <a:pt x="87132" y="1548"/>
                    </a:cubicBezTo>
                    <a:cubicBezTo>
                      <a:pt x="94752" y="5358"/>
                      <a:pt x="102372" y="28218"/>
                      <a:pt x="102372" y="28218"/>
                    </a:cubicBezTo>
                    <a:cubicBezTo>
                      <a:pt x="102372" y="28218"/>
                      <a:pt x="85862" y="4088"/>
                      <a:pt x="88402" y="2818"/>
                    </a:cubicBezTo>
                    <a:cubicBezTo>
                      <a:pt x="90942" y="278"/>
                      <a:pt x="141742" y="34568"/>
                      <a:pt x="140472" y="45998"/>
                    </a:cubicBezTo>
                    <a:cubicBezTo>
                      <a:pt x="140472" y="54888"/>
                      <a:pt x="111262" y="71398"/>
                      <a:pt x="103642" y="67588"/>
                    </a:cubicBezTo>
                    <a:cubicBezTo>
                      <a:pt x="98562" y="65048"/>
                      <a:pt x="96022" y="44728"/>
                      <a:pt x="99832" y="37108"/>
                    </a:cubicBezTo>
                    <a:cubicBezTo>
                      <a:pt x="103642" y="30758"/>
                      <a:pt x="116342" y="26948"/>
                      <a:pt x="129042" y="26948"/>
                    </a:cubicBezTo>
                    <a:cubicBezTo>
                      <a:pt x="159522" y="29488"/>
                      <a:pt x="233182" y="77748"/>
                      <a:pt x="268742" y="103148"/>
                    </a:cubicBezTo>
                    <a:cubicBezTo>
                      <a:pt x="294142" y="119658"/>
                      <a:pt x="327162" y="134898"/>
                      <a:pt x="330972" y="153948"/>
                    </a:cubicBezTo>
                    <a:cubicBezTo>
                      <a:pt x="333512" y="169188"/>
                      <a:pt x="320812" y="195858"/>
                      <a:pt x="304302" y="202208"/>
                    </a:cubicBezTo>
                    <a:cubicBezTo>
                      <a:pt x="278902" y="211098"/>
                      <a:pt x="211592" y="171728"/>
                      <a:pt x="170952" y="151408"/>
                    </a:cubicBezTo>
                    <a:cubicBezTo>
                      <a:pt x="134122" y="133628"/>
                      <a:pt x="84592" y="112038"/>
                      <a:pt x="70622" y="90448"/>
                    </a:cubicBezTo>
                    <a:cubicBezTo>
                      <a:pt x="63002" y="77748"/>
                      <a:pt x="61732" y="58698"/>
                      <a:pt x="68082" y="51078"/>
                    </a:cubicBezTo>
                    <a:cubicBezTo>
                      <a:pt x="73162" y="43458"/>
                      <a:pt x="94752" y="40918"/>
                      <a:pt x="106182" y="43458"/>
                    </a:cubicBezTo>
                    <a:cubicBezTo>
                      <a:pt x="116342" y="47268"/>
                      <a:pt x="118882" y="59968"/>
                      <a:pt x="134122" y="71398"/>
                    </a:cubicBezTo>
                    <a:cubicBezTo>
                      <a:pt x="173492" y="100608"/>
                      <a:pt x="310652" y="156488"/>
                      <a:pt x="370342" y="195858"/>
                    </a:cubicBezTo>
                    <a:cubicBezTo>
                      <a:pt x="409712" y="222528"/>
                      <a:pt x="430032" y="254278"/>
                      <a:pt x="464322" y="274598"/>
                    </a:cubicBezTo>
                    <a:cubicBezTo>
                      <a:pt x="497342" y="293648"/>
                      <a:pt x="572272" y="303808"/>
                      <a:pt x="573542" y="316508"/>
                    </a:cubicBezTo>
                    <a:cubicBezTo>
                      <a:pt x="573542" y="322858"/>
                      <a:pt x="555762" y="330478"/>
                      <a:pt x="546872" y="333018"/>
                    </a:cubicBezTo>
                    <a:cubicBezTo>
                      <a:pt x="536712" y="334288"/>
                      <a:pt x="527822" y="331748"/>
                      <a:pt x="512582" y="326668"/>
                    </a:cubicBezTo>
                    <a:cubicBezTo>
                      <a:pt x="478292" y="311428"/>
                      <a:pt x="351292" y="245388"/>
                      <a:pt x="344942" y="214908"/>
                    </a:cubicBezTo>
                    <a:cubicBezTo>
                      <a:pt x="341132" y="199668"/>
                      <a:pt x="357642" y="178078"/>
                      <a:pt x="370342" y="175538"/>
                    </a:cubicBezTo>
                    <a:cubicBezTo>
                      <a:pt x="391932" y="170458"/>
                      <a:pt x="445272" y="231418"/>
                      <a:pt x="471942" y="242848"/>
                    </a:cubicBezTo>
                    <a:cubicBezTo>
                      <a:pt x="487182" y="249198"/>
                      <a:pt x="492262" y="247928"/>
                      <a:pt x="510042" y="250468"/>
                    </a:cubicBezTo>
                    <a:cubicBezTo>
                      <a:pt x="545602" y="255548"/>
                      <a:pt x="630692" y="265708"/>
                      <a:pt x="681492" y="261898"/>
                    </a:cubicBezTo>
                    <a:cubicBezTo>
                      <a:pt x="724672" y="259358"/>
                      <a:pt x="771662" y="237768"/>
                      <a:pt x="797062" y="240308"/>
                    </a:cubicBezTo>
                    <a:cubicBezTo>
                      <a:pt x="809762" y="241578"/>
                      <a:pt x="819922" y="245388"/>
                      <a:pt x="826272" y="251738"/>
                    </a:cubicBezTo>
                    <a:cubicBezTo>
                      <a:pt x="831352" y="258088"/>
                      <a:pt x="835162" y="269518"/>
                      <a:pt x="833892" y="278408"/>
                    </a:cubicBezTo>
                    <a:cubicBezTo>
                      <a:pt x="832622" y="287298"/>
                      <a:pt x="827542" y="297458"/>
                      <a:pt x="814842" y="306348"/>
                    </a:cubicBezTo>
                    <a:cubicBezTo>
                      <a:pt x="784362" y="325398"/>
                      <a:pt x="630692" y="298728"/>
                      <a:pt x="606562" y="338098"/>
                    </a:cubicBezTo>
                    <a:cubicBezTo>
                      <a:pt x="582432" y="378738"/>
                      <a:pt x="682762" y="517168"/>
                      <a:pt x="681492" y="553998"/>
                    </a:cubicBezTo>
                    <a:cubicBezTo>
                      <a:pt x="680222" y="566698"/>
                      <a:pt x="676412" y="574318"/>
                      <a:pt x="670062" y="580668"/>
                    </a:cubicBezTo>
                    <a:cubicBezTo>
                      <a:pt x="664982" y="584478"/>
                      <a:pt x="657362" y="587018"/>
                      <a:pt x="649742" y="587018"/>
                    </a:cubicBezTo>
                    <a:cubicBezTo>
                      <a:pt x="642122" y="585748"/>
                      <a:pt x="630692" y="580668"/>
                      <a:pt x="625612" y="573048"/>
                    </a:cubicBezTo>
                    <a:cubicBezTo>
                      <a:pt x="621802" y="565428"/>
                      <a:pt x="621802" y="546378"/>
                      <a:pt x="626882" y="540028"/>
                    </a:cubicBezTo>
                    <a:cubicBezTo>
                      <a:pt x="633232" y="532408"/>
                      <a:pt x="652282" y="526058"/>
                      <a:pt x="661172" y="528598"/>
                    </a:cubicBezTo>
                    <a:cubicBezTo>
                      <a:pt x="670062" y="531138"/>
                      <a:pt x="678952" y="541298"/>
                      <a:pt x="680222" y="550188"/>
                    </a:cubicBezTo>
                    <a:cubicBezTo>
                      <a:pt x="682762" y="557808"/>
                      <a:pt x="678952" y="570508"/>
                      <a:pt x="673872" y="576858"/>
                    </a:cubicBezTo>
                    <a:cubicBezTo>
                      <a:pt x="667522" y="583208"/>
                      <a:pt x="654822" y="588288"/>
                      <a:pt x="647202" y="587018"/>
                    </a:cubicBezTo>
                    <a:cubicBezTo>
                      <a:pt x="639582" y="585748"/>
                      <a:pt x="628152" y="578128"/>
                      <a:pt x="624342" y="570508"/>
                    </a:cubicBezTo>
                    <a:cubicBezTo>
                      <a:pt x="620532" y="561618"/>
                      <a:pt x="624342" y="541298"/>
                      <a:pt x="631962" y="534948"/>
                    </a:cubicBezTo>
                    <a:cubicBezTo>
                      <a:pt x="637042" y="528598"/>
                      <a:pt x="651012" y="526058"/>
                      <a:pt x="658632" y="527328"/>
                    </a:cubicBezTo>
                    <a:cubicBezTo>
                      <a:pt x="666252" y="529868"/>
                      <a:pt x="676412" y="540028"/>
                      <a:pt x="680222" y="547648"/>
                    </a:cubicBezTo>
                    <a:cubicBezTo>
                      <a:pt x="682762" y="555268"/>
                      <a:pt x="680222" y="567968"/>
                      <a:pt x="675142" y="574318"/>
                    </a:cubicBezTo>
                    <a:cubicBezTo>
                      <a:pt x="668792" y="581938"/>
                      <a:pt x="653552" y="589558"/>
                      <a:pt x="643392" y="585748"/>
                    </a:cubicBezTo>
                    <a:cubicBezTo>
                      <a:pt x="628152" y="580668"/>
                      <a:pt x="611642" y="551458"/>
                      <a:pt x="598942" y="522248"/>
                    </a:cubicBezTo>
                    <a:cubicBezTo>
                      <a:pt x="578622" y="473988"/>
                      <a:pt x="544332" y="348258"/>
                      <a:pt x="558302" y="310158"/>
                    </a:cubicBezTo>
                    <a:cubicBezTo>
                      <a:pt x="565922" y="291108"/>
                      <a:pt x="582432" y="284758"/>
                      <a:pt x="601482" y="277138"/>
                    </a:cubicBezTo>
                    <a:cubicBezTo>
                      <a:pt x="625612" y="265708"/>
                      <a:pt x="663712" y="263168"/>
                      <a:pt x="694192" y="261898"/>
                    </a:cubicBezTo>
                    <a:cubicBezTo>
                      <a:pt x="724672" y="260628"/>
                      <a:pt x="769122" y="255548"/>
                      <a:pt x="783092" y="266978"/>
                    </a:cubicBezTo>
                    <a:cubicBezTo>
                      <a:pt x="791982" y="274598"/>
                      <a:pt x="797062" y="291108"/>
                      <a:pt x="791982" y="298728"/>
                    </a:cubicBezTo>
                    <a:cubicBezTo>
                      <a:pt x="784362" y="312698"/>
                      <a:pt x="741182" y="317778"/>
                      <a:pt x="703082" y="320318"/>
                    </a:cubicBezTo>
                    <a:cubicBezTo>
                      <a:pt x="643392" y="325398"/>
                      <a:pt x="529092" y="322858"/>
                      <a:pt x="464322" y="299998"/>
                    </a:cubicBezTo>
                    <a:cubicBezTo>
                      <a:pt x="412252" y="280948"/>
                      <a:pt x="355102" y="235228"/>
                      <a:pt x="336052" y="212368"/>
                    </a:cubicBezTo>
                    <a:cubicBezTo>
                      <a:pt x="328432" y="203478"/>
                      <a:pt x="324622" y="197128"/>
                      <a:pt x="324622" y="188238"/>
                    </a:cubicBezTo>
                    <a:cubicBezTo>
                      <a:pt x="324622" y="179348"/>
                      <a:pt x="329702" y="161568"/>
                      <a:pt x="341132" y="159028"/>
                    </a:cubicBezTo>
                    <a:cubicBezTo>
                      <a:pt x="372882" y="150138"/>
                      <a:pt x="548142" y="268248"/>
                      <a:pt x="578622" y="307618"/>
                    </a:cubicBezTo>
                    <a:cubicBezTo>
                      <a:pt x="591322" y="324128"/>
                      <a:pt x="596402" y="341908"/>
                      <a:pt x="591322" y="350798"/>
                    </a:cubicBezTo>
                    <a:cubicBezTo>
                      <a:pt x="587512" y="360958"/>
                      <a:pt x="568462" y="366038"/>
                      <a:pt x="551952" y="366038"/>
                    </a:cubicBezTo>
                    <a:cubicBezTo>
                      <a:pt x="526552" y="367308"/>
                      <a:pt x="485912" y="350798"/>
                      <a:pt x="452892" y="333018"/>
                    </a:cubicBezTo>
                    <a:cubicBezTo>
                      <a:pt x="412252" y="311428"/>
                      <a:pt x="377962" y="268248"/>
                      <a:pt x="330972" y="237768"/>
                    </a:cubicBezTo>
                    <a:cubicBezTo>
                      <a:pt x="272552" y="200938"/>
                      <a:pt x="169682" y="164108"/>
                      <a:pt x="123962" y="132358"/>
                    </a:cubicBezTo>
                    <a:cubicBezTo>
                      <a:pt x="97292" y="115848"/>
                      <a:pt x="73162" y="100608"/>
                      <a:pt x="65542" y="84098"/>
                    </a:cubicBezTo>
                    <a:cubicBezTo>
                      <a:pt x="61732" y="73938"/>
                      <a:pt x="61732" y="58698"/>
                      <a:pt x="68082" y="51078"/>
                    </a:cubicBezTo>
                    <a:cubicBezTo>
                      <a:pt x="73162" y="44728"/>
                      <a:pt x="84592" y="39648"/>
                      <a:pt x="98562" y="40918"/>
                    </a:cubicBezTo>
                    <a:cubicBezTo>
                      <a:pt x="139202" y="43458"/>
                      <a:pt x="313192" y="120928"/>
                      <a:pt x="318272" y="150138"/>
                    </a:cubicBezTo>
                    <a:cubicBezTo>
                      <a:pt x="319542" y="162838"/>
                      <a:pt x="297952" y="181888"/>
                      <a:pt x="281442" y="184428"/>
                    </a:cubicBezTo>
                    <a:cubicBezTo>
                      <a:pt x="248422" y="186968"/>
                      <a:pt x="160792" y="109498"/>
                      <a:pt x="127772" y="85368"/>
                    </a:cubicBezTo>
                    <a:cubicBezTo>
                      <a:pt x="112532" y="73938"/>
                      <a:pt x="96022" y="66318"/>
                      <a:pt x="94752" y="56158"/>
                    </a:cubicBezTo>
                    <a:cubicBezTo>
                      <a:pt x="92212" y="48538"/>
                      <a:pt x="98562" y="37108"/>
                      <a:pt x="103642" y="33298"/>
                    </a:cubicBezTo>
                    <a:cubicBezTo>
                      <a:pt x="109992" y="28218"/>
                      <a:pt x="122692" y="24408"/>
                      <a:pt x="129042" y="26948"/>
                    </a:cubicBezTo>
                    <a:cubicBezTo>
                      <a:pt x="139202" y="32028"/>
                      <a:pt x="151902" y="57428"/>
                      <a:pt x="150632" y="68858"/>
                    </a:cubicBezTo>
                    <a:cubicBezTo>
                      <a:pt x="149362" y="77748"/>
                      <a:pt x="143012" y="89178"/>
                      <a:pt x="135392" y="91718"/>
                    </a:cubicBezTo>
                    <a:cubicBezTo>
                      <a:pt x="125232" y="94258"/>
                      <a:pt x="106182" y="86638"/>
                      <a:pt x="93482" y="77748"/>
                    </a:cubicBezTo>
                    <a:cubicBezTo>
                      <a:pt x="76972" y="66318"/>
                      <a:pt x="46492" y="38378"/>
                      <a:pt x="47762" y="24408"/>
                    </a:cubicBezTo>
                    <a:cubicBezTo>
                      <a:pt x="49032" y="14248"/>
                      <a:pt x="71892" y="-992"/>
                      <a:pt x="80782" y="278"/>
                    </a:cubicBezTo>
                    <a:cubicBezTo>
                      <a:pt x="89672" y="278"/>
                      <a:pt x="101102" y="16788"/>
                      <a:pt x="102372" y="28218"/>
                    </a:cubicBezTo>
                    <a:cubicBezTo>
                      <a:pt x="103642" y="42188"/>
                      <a:pt x="90942" y="68858"/>
                      <a:pt x="78242" y="73938"/>
                    </a:cubicBezTo>
                    <a:cubicBezTo>
                      <a:pt x="63002" y="81558"/>
                      <a:pt x="23632" y="71398"/>
                      <a:pt x="10932" y="59968"/>
                    </a:cubicBezTo>
                    <a:cubicBezTo>
                      <a:pt x="2042" y="52348"/>
                      <a:pt x="-1768" y="34568"/>
                      <a:pt x="772" y="26948"/>
                    </a:cubicBezTo>
                    <a:cubicBezTo>
                      <a:pt x="4582" y="19328"/>
                      <a:pt x="26172" y="11708"/>
                      <a:pt x="26172" y="11708"/>
                    </a:cubicBezTo>
                  </a:path>
                </a:pathLst>
              </a:custGeom>
              <a:solidFill>
                <a:srgbClr val="FFFFFF"/>
              </a:solidFill>
              <a:ln cap="sq">
                <a:noFill/>
                <a:prstDash val="solid"/>
                <a:miter/>
              </a:ln>
            </p:spPr>
            <p:txBody>
              <a:bodyPr/>
              <a:lstStyle/>
              <a:p>
                <a:endParaRPr lang="en-GB"/>
              </a:p>
            </p:txBody>
          </p:sp>
        </p:grpSp>
        <p:grpSp>
          <p:nvGrpSpPr>
            <p:cNvPr id="218" name="Group 218"/>
            <p:cNvGrpSpPr/>
            <p:nvPr/>
          </p:nvGrpSpPr>
          <p:grpSpPr>
            <a:xfrm>
              <a:off x="1845477" y="1743559"/>
              <a:ext cx="180743" cy="202612"/>
              <a:chOff x="0" y="0"/>
              <a:chExt cx="356870" cy="400050"/>
            </a:xfrm>
          </p:grpSpPr>
          <p:sp>
            <p:nvSpPr>
              <p:cNvPr id="219" name="Freeform 219"/>
              <p:cNvSpPr/>
              <p:nvPr/>
            </p:nvSpPr>
            <p:spPr>
              <a:xfrm>
                <a:off x="56444" y="47842"/>
                <a:ext cx="248477" cy="301468"/>
              </a:xfrm>
              <a:custGeom>
                <a:avLst/>
                <a:gdLst/>
                <a:ahLst/>
                <a:cxnLst/>
                <a:rect l="l" t="t" r="r" b="b"/>
                <a:pathLst>
                  <a:path w="248477" h="301468">
                    <a:moveTo>
                      <a:pt x="94686" y="283628"/>
                    </a:moveTo>
                    <a:cubicBezTo>
                      <a:pt x="-6914" y="67728"/>
                      <a:pt x="-4374" y="62648"/>
                      <a:pt x="3246" y="53758"/>
                    </a:cubicBezTo>
                    <a:cubicBezTo>
                      <a:pt x="21026" y="34708"/>
                      <a:pt x="88336" y="14388"/>
                      <a:pt x="128976" y="6768"/>
                    </a:cubicBezTo>
                    <a:cubicBezTo>
                      <a:pt x="163266" y="418"/>
                      <a:pt x="206446" y="-3392"/>
                      <a:pt x="226766" y="4228"/>
                    </a:cubicBezTo>
                    <a:cubicBezTo>
                      <a:pt x="236926" y="8038"/>
                      <a:pt x="244546" y="14388"/>
                      <a:pt x="247086" y="22008"/>
                    </a:cubicBezTo>
                    <a:cubicBezTo>
                      <a:pt x="249626" y="30898"/>
                      <a:pt x="244546" y="48678"/>
                      <a:pt x="233116" y="57568"/>
                    </a:cubicBezTo>
                    <a:cubicBezTo>
                      <a:pt x="211526" y="77888"/>
                      <a:pt x="101036" y="62648"/>
                      <a:pt x="87066" y="90588"/>
                    </a:cubicBezTo>
                    <a:cubicBezTo>
                      <a:pt x="74366" y="115988"/>
                      <a:pt x="145486" y="185838"/>
                      <a:pt x="142946" y="213778"/>
                    </a:cubicBezTo>
                    <a:cubicBezTo>
                      <a:pt x="140406" y="229018"/>
                      <a:pt x="126436" y="245528"/>
                      <a:pt x="116276" y="248068"/>
                    </a:cubicBezTo>
                    <a:cubicBezTo>
                      <a:pt x="108656" y="250608"/>
                      <a:pt x="95956" y="244258"/>
                      <a:pt x="90876" y="237908"/>
                    </a:cubicBezTo>
                    <a:cubicBezTo>
                      <a:pt x="85796" y="230288"/>
                      <a:pt x="84526" y="209968"/>
                      <a:pt x="89606" y="202348"/>
                    </a:cubicBezTo>
                    <a:cubicBezTo>
                      <a:pt x="93416" y="194728"/>
                      <a:pt x="104846" y="188378"/>
                      <a:pt x="113736" y="189648"/>
                    </a:cubicBezTo>
                    <a:cubicBezTo>
                      <a:pt x="122626" y="189648"/>
                      <a:pt x="139136" y="201078"/>
                      <a:pt x="141676" y="211238"/>
                    </a:cubicBezTo>
                    <a:cubicBezTo>
                      <a:pt x="144216" y="220128"/>
                      <a:pt x="136596" y="239178"/>
                      <a:pt x="128976" y="244258"/>
                    </a:cubicBezTo>
                    <a:cubicBezTo>
                      <a:pt x="120086" y="248068"/>
                      <a:pt x="99766" y="242988"/>
                      <a:pt x="87066" y="232828"/>
                    </a:cubicBezTo>
                    <a:cubicBezTo>
                      <a:pt x="66746" y="216318"/>
                      <a:pt x="42616" y="161708"/>
                      <a:pt x="34996" y="128688"/>
                    </a:cubicBezTo>
                    <a:cubicBezTo>
                      <a:pt x="29916" y="102018"/>
                      <a:pt x="23566" y="72808"/>
                      <a:pt x="38806" y="53758"/>
                    </a:cubicBezTo>
                    <a:cubicBezTo>
                      <a:pt x="62936" y="23278"/>
                      <a:pt x="186126" y="-4662"/>
                      <a:pt x="219146" y="2958"/>
                    </a:cubicBezTo>
                    <a:cubicBezTo>
                      <a:pt x="234386" y="6768"/>
                      <a:pt x="247086" y="19468"/>
                      <a:pt x="248356" y="28358"/>
                    </a:cubicBezTo>
                    <a:cubicBezTo>
                      <a:pt x="249626" y="38518"/>
                      <a:pt x="240736" y="52488"/>
                      <a:pt x="226766" y="60108"/>
                    </a:cubicBezTo>
                    <a:cubicBezTo>
                      <a:pt x="197556" y="77888"/>
                      <a:pt x="73096" y="46138"/>
                      <a:pt x="55316" y="76618"/>
                    </a:cubicBezTo>
                    <a:cubicBezTo>
                      <a:pt x="36266" y="109638"/>
                      <a:pt x="149296" y="237908"/>
                      <a:pt x="145486" y="273468"/>
                    </a:cubicBezTo>
                    <a:cubicBezTo>
                      <a:pt x="144216" y="287438"/>
                      <a:pt x="132786" y="298868"/>
                      <a:pt x="123896" y="301408"/>
                    </a:cubicBezTo>
                    <a:cubicBezTo>
                      <a:pt x="116276" y="302678"/>
                      <a:pt x="94686" y="283628"/>
                      <a:pt x="94686" y="283628"/>
                    </a:cubicBezTo>
                  </a:path>
                </a:pathLst>
              </a:custGeom>
              <a:solidFill>
                <a:srgbClr val="FFFFFF"/>
              </a:solidFill>
              <a:ln cap="sq">
                <a:noFill/>
                <a:prstDash val="solid"/>
                <a:miter/>
              </a:ln>
            </p:spPr>
            <p:txBody>
              <a:bodyPr/>
              <a:lstStyle/>
              <a:p>
                <a:endParaRPr lang="en-GB"/>
              </a:p>
            </p:txBody>
          </p:sp>
        </p:grpSp>
        <p:grpSp>
          <p:nvGrpSpPr>
            <p:cNvPr id="220" name="Group 220"/>
            <p:cNvGrpSpPr/>
            <p:nvPr/>
          </p:nvGrpSpPr>
          <p:grpSpPr>
            <a:xfrm>
              <a:off x="1467910" y="1720403"/>
              <a:ext cx="214833" cy="102271"/>
              <a:chOff x="0" y="0"/>
              <a:chExt cx="424180" cy="201930"/>
            </a:xfrm>
          </p:grpSpPr>
          <p:sp>
            <p:nvSpPr>
              <p:cNvPr id="221" name="Freeform 221"/>
              <p:cNvSpPr/>
              <p:nvPr/>
            </p:nvSpPr>
            <p:spPr>
              <a:xfrm>
                <a:off x="50679" y="50800"/>
                <a:ext cx="322701" cy="99750"/>
              </a:xfrm>
              <a:custGeom>
                <a:avLst/>
                <a:gdLst/>
                <a:ahLst/>
                <a:cxnLst/>
                <a:rect l="l" t="t" r="r" b="b"/>
                <a:pathLst>
                  <a:path w="322701" h="99750">
                    <a:moveTo>
                      <a:pt x="26791" y="0"/>
                    </a:moveTo>
                    <a:cubicBezTo>
                      <a:pt x="169031" y="11430"/>
                      <a:pt x="276981" y="27940"/>
                      <a:pt x="304921" y="45720"/>
                    </a:cubicBezTo>
                    <a:cubicBezTo>
                      <a:pt x="315081" y="52070"/>
                      <a:pt x="321431" y="58420"/>
                      <a:pt x="322701" y="66040"/>
                    </a:cubicBezTo>
                    <a:cubicBezTo>
                      <a:pt x="322701" y="74930"/>
                      <a:pt x="315081" y="91440"/>
                      <a:pt x="307461" y="96520"/>
                    </a:cubicBezTo>
                    <a:cubicBezTo>
                      <a:pt x="301111" y="100330"/>
                      <a:pt x="288411" y="100330"/>
                      <a:pt x="280791" y="96520"/>
                    </a:cubicBezTo>
                    <a:cubicBezTo>
                      <a:pt x="273171" y="91440"/>
                      <a:pt x="265551" y="73660"/>
                      <a:pt x="266821" y="64770"/>
                    </a:cubicBezTo>
                    <a:cubicBezTo>
                      <a:pt x="268091" y="57150"/>
                      <a:pt x="276981" y="46990"/>
                      <a:pt x="284601" y="45720"/>
                    </a:cubicBezTo>
                    <a:cubicBezTo>
                      <a:pt x="293491" y="43180"/>
                      <a:pt x="311271" y="48260"/>
                      <a:pt x="317621" y="54610"/>
                    </a:cubicBezTo>
                    <a:cubicBezTo>
                      <a:pt x="322701" y="60960"/>
                      <a:pt x="323971" y="73660"/>
                      <a:pt x="321431" y="81280"/>
                    </a:cubicBezTo>
                    <a:cubicBezTo>
                      <a:pt x="317621" y="88900"/>
                      <a:pt x="307461" y="96520"/>
                      <a:pt x="293491" y="99060"/>
                    </a:cubicBezTo>
                    <a:cubicBezTo>
                      <a:pt x="260471" y="105410"/>
                      <a:pt x="167761" y="66040"/>
                      <a:pt x="116961" y="58420"/>
                    </a:cubicBezTo>
                    <a:cubicBezTo>
                      <a:pt x="80131" y="52070"/>
                      <a:pt x="36951" y="62230"/>
                      <a:pt x="17901" y="50800"/>
                    </a:cubicBezTo>
                    <a:cubicBezTo>
                      <a:pt x="7741" y="44450"/>
                      <a:pt x="-1149" y="30480"/>
                      <a:pt x="121" y="22860"/>
                    </a:cubicBezTo>
                    <a:cubicBezTo>
                      <a:pt x="1391" y="13970"/>
                      <a:pt x="26791" y="0"/>
                      <a:pt x="26791" y="0"/>
                    </a:cubicBezTo>
                  </a:path>
                </a:pathLst>
              </a:custGeom>
              <a:solidFill>
                <a:srgbClr val="FFFFFF"/>
              </a:solidFill>
              <a:ln cap="sq">
                <a:noFill/>
                <a:prstDash val="solid"/>
                <a:miter/>
              </a:ln>
            </p:spPr>
            <p:txBody>
              <a:bodyPr/>
              <a:lstStyle/>
              <a:p>
                <a:endParaRPr lang="en-GB"/>
              </a:p>
            </p:txBody>
          </p:sp>
        </p:grpSp>
        <p:grpSp>
          <p:nvGrpSpPr>
            <p:cNvPr id="222" name="Group 222"/>
            <p:cNvGrpSpPr/>
            <p:nvPr/>
          </p:nvGrpSpPr>
          <p:grpSpPr>
            <a:xfrm>
              <a:off x="1478202" y="1680524"/>
              <a:ext cx="352481" cy="151798"/>
              <a:chOff x="0" y="0"/>
              <a:chExt cx="695960" cy="299720"/>
            </a:xfrm>
          </p:grpSpPr>
          <p:sp>
            <p:nvSpPr>
              <p:cNvPr id="223" name="Freeform 223"/>
              <p:cNvSpPr/>
              <p:nvPr/>
            </p:nvSpPr>
            <p:spPr>
              <a:xfrm>
                <a:off x="50663" y="50660"/>
                <a:ext cx="595194" cy="202873"/>
              </a:xfrm>
              <a:custGeom>
                <a:avLst/>
                <a:gdLst/>
                <a:ahLst/>
                <a:cxnLst/>
                <a:rect l="l" t="t" r="r" b="b"/>
                <a:pathLst>
                  <a:path w="595194" h="202873">
                    <a:moveTo>
                      <a:pt x="25537" y="113170"/>
                    </a:moveTo>
                    <a:cubicBezTo>
                      <a:pt x="160157" y="115710"/>
                      <a:pt x="228737" y="152540"/>
                      <a:pt x="294777" y="143650"/>
                    </a:cubicBezTo>
                    <a:cubicBezTo>
                      <a:pt x="379867" y="133490"/>
                      <a:pt x="533537" y="15380"/>
                      <a:pt x="572907" y="24270"/>
                    </a:cubicBezTo>
                    <a:cubicBezTo>
                      <a:pt x="585607" y="26810"/>
                      <a:pt x="593227" y="39510"/>
                      <a:pt x="594497" y="48400"/>
                    </a:cubicBezTo>
                    <a:cubicBezTo>
                      <a:pt x="595767" y="57290"/>
                      <a:pt x="590687" y="68720"/>
                      <a:pt x="579257" y="77610"/>
                    </a:cubicBezTo>
                    <a:cubicBezTo>
                      <a:pt x="552587" y="99200"/>
                      <a:pt x="456067" y="110630"/>
                      <a:pt x="402727" y="130950"/>
                    </a:cubicBezTo>
                    <a:cubicBezTo>
                      <a:pt x="355737" y="150000"/>
                      <a:pt x="302397" y="189370"/>
                      <a:pt x="273187" y="190640"/>
                    </a:cubicBezTo>
                    <a:cubicBezTo>
                      <a:pt x="257947" y="190640"/>
                      <a:pt x="242707" y="185560"/>
                      <a:pt x="240167" y="177940"/>
                    </a:cubicBezTo>
                    <a:cubicBezTo>
                      <a:pt x="236357" y="170320"/>
                      <a:pt x="242707" y="153810"/>
                      <a:pt x="254137" y="141110"/>
                    </a:cubicBezTo>
                    <a:cubicBezTo>
                      <a:pt x="283347" y="109360"/>
                      <a:pt x="428127" y="39510"/>
                      <a:pt x="466227" y="39510"/>
                    </a:cubicBezTo>
                    <a:cubicBezTo>
                      <a:pt x="478927" y="39510"/>
                      <a:pt x="489087" y="45860"/>
                      <a:pt x="492897" y="53480"/>
                    </a:cubicBezTo>
                    <a:cubicBezTo>
                      <a:pt x="497977" y="61100"/>
                      <a:pt x="497977" y="75070"/>
                      <a:pt x="490357" y="85230"/>
                    </a:cubicBezTo>
                    <a:cubicBezTo>
                      <a:pt x="471307" y="109360"/>
                      <a:pt x="348117" y="158890"/>
                      <a:pt x="313827" y="157620"/>
                    </a:cubicBezTo>
                    <a:cubicBezTo>
                      <a:pt x="298587" y="157620"/>
                      <a:pt x="285887" y="150000"/>
                      <a:pt x="282077" y="141110"/>
                    </a:cubicBezTo>
                    <a:cubicBezTo>
                      <a:pt x="279537" y="134760"/>
                      <a:pt x="282077" y="122060"/>
                      <a:pt x="289697" y="111900"/>
                    </a:cubicBezTo>
                    <a:cubicBezTo>
                      <a:pt x="304937" y="92850"/>
                      <a:pt x="369707" y="75070"/>
                      <a:pt x="400187" y="53480"/>
                    </a:cubicBezTo>
                    <a:cubicBezTo>
                      <a:pt x="426857" y="36970"/>
                      <a:pt x="449717" y="2680"/>
                      <a:pt x="467497" y="140"/>
                    </a:cubicBezTo>
                    <a:cubicBezTo>
                      <a:pt x="478927" y="-1130"/>
                      <a:pt x="491627" y="6490"/>
                      <a:pt x="495437" y="12840"/>
                    </a:cubicBezTo>
                    <a:cubicBezTo>
                      <a:pt x="500517" y="20460"/>
                      <a:pt x="499247" y="33160"/>
                      <a:pt x="492897" y="44590"/>
                    </a:cubicBezTo>
                    <a:cubicBezTo>
                      <a:pt x="476387" y="75070"/>
                      <a:pt x="362087" y="155080"/>
                      <a:pt x="327797" y="163970"/>
                    </a:cubicBezTo>
                    <a:cubicBezTo>
                      <a:pt x="313827" y="167780"/>
                      <a:pt x="303667" y="165240"/>
                      <a:pt x="296047" y="160160"/>
                    </a:cubicBezTo>
                    <a:cubicBezTo>
                      <a:pt x="290967" y="155080"/>
                      <a:pt x="287157" y="142380"/>
                      <a:pt x="287157" y="136030"/>
                    </a:cubicBezTo>
                    <a:cubicBezTo>
                      <a:pt x="288427" y="129680"/>
                      <a:pt x="289697" y="124600"/>
                      <a:pt x="297317" y="118250"/>
                    </a:cubicBezTo>
                    <a:cubicBezTo>
                      <a:pt x="315097" y="101740"/>
                      <a:pt x="411617" y="57290"/>
                      <a:pt x="440827" y="61100"/>
                    </a:cubicBezTo>
                    <a:cubicBezTo>
                      <a:pt x="454797" y="62370"/>
                      <a:pt x="466227" y="72530"/>
                      <a:pt x="468767" y="80150"/>
                    </a:cubicBezTo>
                    <a:cubicBezTo>
                      <a:pt x="471307" y="87770"/>
                      <a:pt x="467497" y="100470"/>
                      <a:pt x="458607" y="108090"/>
                    </a:cubicBezTo>
                    <a:cubicBezTo>
                      <a:pt x="434477" y="129680"/>
                      <a:pt x="306207" y="160160"/>
                      <a:pt x="274457" y="153810"/>
                    </a:cubicBezTo>
                    <a:cubicBezTo>
                      <a:pt x="261757" y="151270"/>
                      <a:pt x="254137" y="143650"/>
                      <a:pt x="251597" y="136030"/>
                    </a:cubicBezTo>
                    <a:cubicBezTo>
                      <a:pt x="249057" y="129680"/>
                      <a:pt x="250327" y="119520"/>
                      <a:pt x="255407" y="114440"/>
                    </a:cubicBezTo>
                    <a:cubicBezTo>
                      <a:pt x="260487" y="108090"/>
                      <a:pt x="276997" y="104280"/>
                      <a:pt x="284617" y="106820"/>
                    </a:cubicBezTo>
                    <a:cubicBezTo>
                      <a:pt x="290967" y="110630"/>
                      <a:pt x="298587" y="125870"/>
                      <a:pt x="298587" y="133490"/>
                    </a:cubicBezTo>
                    <a:cubicBezTo>
                      <a:pt x="297317" y="139840"/>
                      <a:pt x="290967" y="150000"/>
                      <a:pt x="284617" y="151270"/>
                    </a:cubicBezTo>
                    <a:cubicBezTo>
                      <a:pt x="276997" y="153810"/>
                      <a:pt x="255407" y="146190"/>
                      <a:pt x="251597" y="138570"/>
                    </a:cubicBezTo>
                    <a:cubicBezTo>
                      <a:pt x="249057" y="132220"/>
                      <a:pt x="250327" y="119520"/>
                      <a:pt x="259217" y="110630"/>
                    </a:cubicBezTo>
                    <a:cubicBezTo>
                      <a:pt x="280807" y="89040"/>
                      <a:pt x="407807" y="57290"/>
                      <a:pt x="440827" y="61100"/>
                    </a:cubicBezTo>
                    <a:cubicBezTo>
                      <a:pt x="453527" y="62370"/>
                      <a:pt x="463687" y="67450"/>
                      <a:pt x="466227" y="75070"/>
                    </a:cubicBezTo>
                    <a:cubicBezTo>
                      <a:pt x="470037" y="82690"/>
                      <a:pt x="467497" y="97930"/>
                      <a:pt x="458607" y="108090"/>
                    </a:cubicBezTo>
                    <a:cubicBezTo>
                      <a:pt x="439557" y="129680"/>
                      <a:pt x="349387" y="163970"/>
                      <a:pt x="321447" y="166510"/>
                    </a:cubicBezTo>
                    <a:cubicBezTo>
                      <a:pt x="310017" y="166510"/>
                      <a:pt x="302397" y="165240"/>
                      <a:pt x="296047" y="160160"/>
                    </a:cubicBezTo>
                    <a:cubicBezTo>
                      <a:pt x="290967" y="155080"/>
                      <a:pt x="284617" y="144920"/>
                      <a:pt x="287157" y="136030"/>
                    </a:cubicBezTo>
                    <a:cubicBezTo>
                      <a:pt x="292237" y="114440"/>
                      <a:pt x="346847" y="73800"/>
                      <a:pt x="378597" y="49670"/>
                    </a:cubicBezTo>
                    <a:cubicBezTo>
                      <a:pt x="409077" y="28080"/>
                      <a:pt x="453527" y="-1130"/>
                      <a:pt x="473847" y="140"/>
                    </a:cubicBezTo>
                    <a:cubicBezTo>
                      <a:pt x="484007" y="140"/>
                      <a:pt x="491627" y="6490"/>
                      <a:pt x="495437" y="12840"/>
                    </a:cubicBezTo>
                    <a:cubicBezTo>
                      <a:pt x="499247" y="20460"/>
                      <a:pt x="500517" y="29350"/>
                      <a:pt x="496707" y="38240"/>
                    </a:cubicBezTo>
                    <a:cubicBezTo>
                      <a:pt x="489087" y="56020"/>
                      <a:pt x="454797" y="81420"/>
                      <a:pt x="426857" y="99200"/>
                    </a:cubicBezTo>
                    <a:cubicBezTo>
                      <a:pt x="395107" y="122060"/>
                      <a:pt x="340497" y="158890"/>
                      <a:pt x="313827" y="157620"/>
                    </a:cubicBezTo>
                    <a:cubicBezTo>
                      <a:pt x="298587" y="156350"/>
                      <a:pt x="282077" y="144920"/>
                      <a:pt x="280807" y="136030"/>
                    </a:cubicBezTo>
                    <a:cubicBezTo>
                      <a:pt x="279537" y="125870"/>
                      <a:pt x="296047" y="110630"/>
                      <a:pt x="312557" y="97930"/>
                    </a:cubicBezTo>
                    <a:cubicBezTo>
                      <a:pt x="344307" y="76340"/>
                      <a:pt x="435747" y="35700"/>
                      <a:pt x="466227" y="39510"/>
                    </a:cubicBezTo>
                    <a:cubicBezTo>
                      <a:pt x="480197" y="40780"/>
                      <a:pt x="492897" y="50940"/>
                      <a:pt x="495437" y="59830"/>
                    </a:cubicBezTo>
                    <a:cubicBezTo>
                      <a:pt x="497977" y="68720"/>
                      <a:pt x="494167" y="78880"/>
                      <a:pt x="485277" y="89040"/>
                    </a:cubicBezTo>
                    <a:cubicBezTo>
                      <a:pt x="458607" y="118250"/>
                      <a:pt x="308747" y="184290"/>
                      <a:pt x="273187" y="190640"/>
                    </a:cubicBezTo>
                    <a:cubicBezTo>
                      <a:pt x="260487" y="193180"/>
                      <a:pt x="254137" y="191910"/>
                      <a:pt x="247787" y="188100"/>
                    </a:cubicBezTo>
                    <a:cubicBezTo>
                      <a:pt x="242707" y="183020"/>
                      <a:pt x="236357" y="172860"/>
                      <a:pt x="236357" y="165240"/>
                    </a:cubicBezTo>
                    <a:cubicBezTo>
                      <a:pt x="236357" y="158890"/>
                      <a:pt x="240167" y="151270"/>
                      <a:pt x="247787" y="143650"/>
                    </a:cubicBezTo>
                    <a:cubicBezTo>
                      <a:pt x="268107" y="124600"/>
                      <a:pt x="337957" y="101740"/>
                      <a:pt x="388757" y="82690"/>
                    </a:cubicBezTo>
                    <a:cubicBezTo>
                      <a:pt x="443367" y="61100"/>
                      <a:pt x="533537" y="17920"/>
                      <a:pt x="565287" y="23000"/>
                    </a:cubicBezTo>
                    <a:cubicBezTo>
                      <a:pt x="579257" y="25540"/>
                      <a:pt x="589417" y="33160"/>
                      <a:pt x="593227" y="42050"/>
                    </a:cubicBezTo>
                    <a:cubicBezTo>
                      <a:pt x="595767" y="49670"/>
                      <a:pt x="597037" y="58560"/>
                      <a:pt x="589417" y="68720"/>
                    </a:cubicBezTo>
                    <a:cubicBezTo>
                      <a:pt x="567827" y="97930"/>
                      <a:pt x="392567" y="151270"/>
                      <a:pt x="357007" y="175400"/>
                    </a:cubicBezTo>
                    <a:cubicBezTo>
                      <a:pt x="345577" y="184290"/>
                      <a:pt x="349387" y="193180"/>
                      <a:pt x="336687" y="198260"/>
                    </a:cubicBezTo>
                    <a:cubicBezTo>
                      <a:pt x="294777" y="213500"/>
                      <a:pt x="61097" y="188100"/>
                      <a:pt x="19187" y="163970"/>
                    </a:cubicBezTo>
                    <a:cubicBezTo>
                      <a:pt x="6487" y="156350"/>
                      <a:pt x="-1133" y="144920"/>
                      <a:pt x="137" y="136030"/>
                    </a:cubicBezTo>
                    <a:cubicBezTo>
                      <a:pt x="1407" y="127140"/>
                      <a:pt x="25537" y="113170"/>
                      <a:pt x="25537" y="113170"/>
                    </a:cubicBezTo>
                  </a:path>
                </a:pathLst>
              </a:custGeom>
              <a:solidFill>
                <a:srgbClr val="FFFFFF"/>
              </a:solidFill>
              <a:ln cap="sq">
                <a:noFill/>
                <a:prstDash val="solid"/>
                <a:miter/>
              </a:ln>
            </p:spPr>
            <p:txBody>
              <a:bodyPr/>
              <a:lstStyle/>
              <a:p>
                <a:endParaRPr lang="en-GB"/>
              </a:p>
            </p:txBody>
          </p:sp>
        </p:grpSp>
        <p:grpSp>
          <p:nvGrpSpPr>
            <p:cNvPr id="224" name="Group 224"/>
            <p:cNvGrpSpPr/>
            <p:nvPr/>
          </p:nvGrpSpPr>
          <p:grpSpPr>
            <a:xfrm>
              <a:off x="1550242" y="1733911"/>
              <a:ext cx="129929" cy="209687"/>
              <a:chOff x="0" y="0"/>
              <a:chExt cx="256540" cy="414020"/>
            </a:xfrm>
          </p:grpSpPr>
          <p:sp>
            <p:nvSpPr>
              <p:cNvPr id="225" name="Freeform 225"/>
              <p:cNvSpPr/>
              <p:nvPr/>
            </p:nvSpPr>
            <p:spPr>
              <a:xfrm>
                <a:off x="50741" y="49535"/>
                <a:ext cx="154999" cy="313840"/>
              </a:xfrm>
              <a:custGeom>
                <a:avLst/>
                <a:gdLst/>
                <a:ahLst/>
                <a:cxnLst/>
                <a:rect l="l" t="t" r="r" b="b"/>
                <a:pathLst>
                  <a:path w="154999" h="313840">
                    <a:moveTo>
                      <a:pt x="154999" y="38095"/>
                    </a:moveTo>
                    <a:cubicBezTo>
                      <a:pt x="64829" y="264155"/>
                      <a:pt x="59749" y="275585"/>
                      <a:pt x="53399" y="276855"/>
                    </a:cubicBezTo>
                    <a:cubicBezTo>
                      <a:pt x="47049" y="278125"/>
                      <a:pt x="35619" y="270505"/>
                      <a:pt x="31809" y="259075"/>
                    </a:cubicBezTo>
                    <a:cubicBezTo>
                      <a:pt x="24189" y="229865"/>
                      <a:pt x="78799" y="91435"/>
                      <a:pt x="99119" y="64765"/>
                    </a:cubicBezTo>
                    <a:cubicBezTo>
                      <a:pt x="106739" y="54605"/>
                      <a:pt x="114359" y="50795"/>
                      <a:pt x="121979" y="49525"/>
                    </a:cubicBezTo>
                    <a:cubicBezTo>
                      <a:pt x="129599" y="49525"/>
                      <a:pt x="141029" y="54605"/>
                      <a:pt x="146109" y="59685"/>
                    </a:cubicBezTo>
                    <a:cubicBezTo>
                      <a:pt x="151189" y="66035"/>
                      <a:pt x="153729" y="78735"/>
                      <a:pt x="151189" y="86355"/>
                    </a:cubicBezTo>
                    <a:cubicBezTo>
                      <a:pt x="149919" y="93975"/>
                      <a:pt x="141029" y="102865"/>
                      <a:pt x="133409" y="105405"/>
                    </a:cubicBezTo>
                    <a:cubicBezTo>
                      <a:pt x="125789" y="107945"/>
                      <a:pt x="113089" y="105405"/>
                      <a:pt x="106739" y="100325"/>
                    </a:cubicBezTo>
                    <a:cubicBezTo>
                      <a:pt x="100389" y="95245"/>
                      <a:pt x="95309" y="83815"/>
                      <a:pt x="96579" y="76195"/>
                    </a:cubicBezTo>
                    <a:cubicBezTo>
                      <a:pt x="96579" y="68575"/>
                      <a:pt x="104199" y="57145"/>
                      <a:pt x="110549" y="53335"/>
                    </a:cubicBezTo>
                    <a:cubicBezTo>
                      <a:pt x="116899" y="49525"/>
                      <a:pt x="129599" y="48255"/>
                      <a:pt x="137219" y="52065"/>
                    </a:cubicBezTo>
                    <a:cubicBezTo>
                      <a:pt x="144839" y="57145"/>
                      <a:pt x="151189" y="68575"/>
                      <a:pt x="152459" y="82545"/>
                    </a:cubicBezTo>
                    <a:cubicBezTo>
                      <a:pt x="154999" y="118105"/>
                      <a:pt x="121979" y="220975"/>
                      <a:pt x="94039" y="260345"/>
                    </a:cubicBezTo>
                    <a:cubicBezTo>
                      <a:pt x="74989" y="287015"/>
                      <a:pt x="40699" y="316225"/>
                      <a:pt x="25459" y="313685"/>
                    </a:cubicBezTo>
                    <a:cubicBezTo>
                      <a:pt x="12759" y="311145"/>
                      <a:pt x="1329" y="289555"/>
                      <a:pt x="59" y="266695"/>
                    </a:cubicBezTo>
                    <a:cubicBezTo>
                      <a:pt x="-2481" y="217165"/>
                      <a:pt x="77529" y="44445"/>
                      <a:pt x="109279" y="12695"/>
                    </a:cubicBezTo>
                    <a:cubicBezTo>
                      <a:pt x="120709" y="2535"/>
                      <a:pt x="133409" y="-2545"/>
                      <a:pt x="141029" y="1265"/>
                    </a:cubicBezTo>
                    <a:cubicBezTo>
                      <a:pt x="149919" y="5075"/>
                      <a:pt x="154999" y="38095"/>
                      <a:pt x="154999" y="38095"/>
                    </a:cubicBezTo>
                  </a:path>
                </a:pathLst>
              </a:custGeom>
              <a:solidFill>
                <a:srgbClr val="FFFFFF"/>
              </a:solidFill>
              <a:ln cap="sq">
                <a:noFill/>
                <a:prstDash val="solid"/>
                <a:miter/>
              </a:ln>
            </p:spPr>
            <p:txBody>
              <a:bodyPr/>
              <a:lstStyle/>
              <a:p>
                <a:endParaRPr lang="en-GB"/>
              </a:p>
            </p:txBody>
          </p:sp>
        </p:grpSp>
        <p:grpSp>
          <p:nvGrpSpPr>
            <p:cNvPr id="226" name="Group 226"/>
            <p:cNvGrpSpPr/>
            <p:nvPr/>
          </p:nvGrpSpPr>
          <p:grpSpPr>
            <a:xfrm>
              <a:off x="1554744" y="1862553"/>
              <a:ext cx="77829" cy="79758"/>
              <a:chOff x="0" y="0"/>
              <a:chExt cx="153670" cy="157480"/>
            </a:xfrm>
          </p:grpSpPr>
          <p:sp>
            <p:nvSpPr>
              <p:cNvPr id="227" name="Freeform 227"/>
              <p:cNvSpPr/>
              <p:nvPr/>
            </p:nvSpPr>
            <p:spPr>
              <a:xfrm>
                <a:off x="50299" y="50800"/>
                <a:ext cx="51550" cy="54661"/>
              </a:xfrm>
              <a:custGeom>
                <a:avLst/>
                <a:gdLst/>
                <a:ahLst/>
                <a:cxnLst/>
                <a:rect l="l" t="t" r="r" b="b"/>
                <a:pathLst>
                  <a:path w="51550" h="54661">
                    <a:moveTo>
                      <a:pt x="51301" y="29210"/>
                    </a:moveTo>
                    <a:cubicBezTo>
                      <a:pt x="17011" y="55880"/>
                      <a:pt x="8121" y="49530"/>
                      <a:pt x="4311" y="43180"/>
                    </a:cubicBezTo>
                    <a:cubicBezTo>
                      <a:pt x="501" y="36830"/>
                      <a:pt x="-769" y="25400"/>
                      <a:pt x="3041" y="19050"/>
                    </a:cubicBezTo>
                    <a:cubicBezTo>
                      <a:pt x="5581" y="12700"/>
                      <a:pt x="14471" y="5080"/>
                      <a:pt x="22091" y="5080"/>
                    </a:cubicBezTo>
                    <a:cubicBezTo>
                      <a:pt x="28441" y="3810"/>
                      <a:pt x="39871" y="7620"/>
                      <a:pt x="44951" y="12700"/>
                    </a:cubicBezTo>
                    <a:cubicBezTo>
                      <a:pt x="48761" y="17780"/>
                      <a:pt x="52571" y="27940"/>
                      <a:pt x="51301" y="35560"/>
                    </a:cubicBezTo>
                    <a:cubicBezTo>
                      <a:pt x="48761" y="41910"/>
                      <a:pt x="42411" y="50800"/>
                      <a:pt x="34791" y="53340"/>
                    </a:cubicBezTo>
                    <a:cubicBezTo>
                      <a:pt x="28441" y="55880"/>
                      <a:pt x="17011" y="54610"/>
                      <a:pt x="11931" y="50800"/>
                    </a:cubicBezTo>
                    <a:cubicBezTo>
                      <a:pt x="5581" y="45720"/>
                      <a:pt x="-2039" y="31750"/>
                      <a:pt x="501" y="22860"/>
                    </a:cubicBezTo>
                    <a:cubicBezTo>
                      <a:pt x="1771" y="15240"/>
                      <a:pt x="17011" y="0"/>
                      <a:pt x="24631" y="0"/>
                    </a:cubicBezTo>
                    <a:cubicBezTo>
                      <a:pt x="33521" y="0"/>
                      <a:pt x="51301" y="21590"/>
                      <a:pt x="51301" y="21590"/>
                    </a:cubicBezTo>
                  </a:path>
                </a:pathLst>
              </a:custGeom>
              <a:solidFill>
                <a:srgbClr val="FFFFFF"/>
              </a:solidFill>
              <a:ln cap="sq">
                <a:noFill/>
                <a:prstDash val="solid"/>
                <a:miter/>
              </a:ln>
            </p:spPr>
            <p:txBody>
              <a:bodyPr/>
              <a:lstStyle/>
              <a:p>
                <a:endParaRPr lang="en-GB"/>
              </a:p>
            </p:txBody>
          </p:sp>
        </p:grpSp>
        <p:grpSp>
          <p:nvGrpSpPr>
            <p:cNvPr id="228" name="Group 228"/>
            <p:cNvGrpSpPr/>
            <p:nvPr/>
          </p:nvGrpSpPr>
          <p:grpSpPr>
            <a:xfrm>
              <a:off x="1548955" y="1867699"/>
              <a:ext cx="78472" cy="78472"/>
              <a:chOff x="0" y="0"/>
              <a:chExt cx="154940" cy="154940"/>
            </a:xfrm>
          </p:grpSpPr>
          <p:sp>
            <p:nvSpPr>
              <p:cNvPr id="229" name="Freeform 229"/>
              <p:cNvSpPr/>
              <p:nvPr/>
            </p:nvSpPr>
            <p:spPr>
              <a:xfrm>
                <a:off x="50603" y="49661"/>
                <a:ext cx="52267" cy="53406"/>
              </a:xfrm>
              <a:custGeom>
                <a:avLst/>
                <a:gdLst/>
                <a:ahLst/>
                <a:cxnLst/>
                <a:rect l="l" t="t" r="r" b="b"/>
                <a:pathLst>
                  <a:path w="52267" h="53406">
                    <a:moveTo>
                      <a:pt x="48457" y="39239"/>
                    </a:moveTo>
                    <a:cubicBezTo>
                      <a:pt x="6547" y="48129"/>
                      <a:pt x="197" y="36699"/>
                      <a:pt x="197" y="30349"/>
                    </a:cubicBezTo>
                    <a:cubicBezTo>
                      <a:pt x="-1073" y="22729"/>
                      <a:pt x="4007" y="12569"/>
                      <a:pt x="9087" y="8759"/>
                    </a:cubicBezTo>
                    <a:cubicBezTo>
                      <a:pt x="15437" y="3679"/>
                      <a:pt x="26867" y="1139"/>
                      <a:pt x="33217" y="3679"/>
                    </a:cubicBezTo>
                    <a:cubicBezTo>
                      <a:pt x="39567" y="6219"/>
                      <a:pt x="48457" y="13839"/>
                      <a:pt x="49727" y="20189"/>
                    </a:cubicBezTo>
                    <a:cubicBezTo>
                      <a:pt x="52267" y="27809"/>
                      <a:pt x="49727" y="39239"/>
                      <a:pt x="45917" y="44319"/>
                    </a:cubicBezTo>
                    <a:cubicBezTo>
                      <a:pt x="40837" y="49399"/>
                      <a:pt x="30677" y="54479"/>
                      <a:pt x="23057" y="53209"/>
                    </a:cubicBezTo>
                    <a:cubicBezTo>
                      <a:pt x="16707" y="53209"/>
                      <a:pt x="6547" y="46859"/>
                      <a:pt x="2737" y="40509"/>
                    </a:cubicBezTo>
                    <a:cubicBezTo>
                      <a:pt x="197" y="32889"/>
                      <a:pt x="197" y="17649"/>
                      <a:pt x="5277" y="11299"/>
                    </a:cubicBezTo>
                    <a:cubicBezTo>
                      <a:pt x="10357" y="3679"/>
                      <a:pt x="30677" y="-2671"/>
                      <a:pt x="38297" y="1139"/>
                    </a:cubicBezTo>
                    <a:cubicBezTo>
                      <a:pt x="45917" y="4949"/>
                      <a:pt x="52267" y="31619"/>
                      <a:pt x="52267" y="31619"/>
                    </a:cubicBezTo>
                  </a:path>
                </a:pathLst>
              </a:custGeom>
              <a:solidFill>
                <a:srgbClr val="FFFFFF"/>
              </a:solidFill>
              <a:ln cap="sq">
                <a:noFill/>
                <a:prstDash val="solid"/>
                <a:miter/>
              </a:ln>
            </p:spPr>
            <p:txBody>
              <a:bodyPr/>
              <a:lstStyle/>
              <a:p>
                <a:endParaRPr lang="en-GB"/>
              </a:p>
            </p:txBody>
          </p:sp>
        </p:grpSp>
        <p:grpSp>
          <p:nvGrpSpPr>
            <p:cNvPr id="230" name="Group 230"/>
            <p:cNvGrpSpPr/>
            <p:nvPr/>
          </p:nvGrpSpPr>
          <p:grpSpPr>
            <a:xfrm>
              <a:off x="1553458" y="1873488"/>
              <a:ext cx="75256" cy="73326"/>
              <a:chOff x="0" y="0"/>
              <a:chExt cx="148590" cy="144780"/>
            </a:xfrm>
          </p:grpSpPr>
          <p:sp>
            <p:nvSpPr>
              <p:cNvPr id="231" name="Freeform 231"/>
              <p:cNvSpPr/>
              <p:nvPr/>
            </p:nvSpPr>
            <p:spPr>
              <a:xfrm>
                <a:off x="49280" y="48273"/>
                <a:ext cx="48510" cy="40567"/>
              </a:xfrm>
              <a:custGeom>
                <a:avLst/>
                <a:gdLst/>
                <a:ahLst/>
                <a:cxnLst/>
                <a:rect l="l" t="t" r="r" b="b"/>
                <a:pathLst>
                  <a:path w="48510" h="40567">
                    <a:moveTo>
                      <a:pt x="48510" y="13957"/>
                    </a:moveTo>
                    <a:cubicBezTo>
                      <a:pt x="26920" y="48247"/>
                      <a:pt x="6600" y="41897"/>
                      <a:pt x="1520" y="35547"/>
                    </a:cubicBezTo>
                    <a:cubicBezTo>
                      <a:pt x="-2290" y="27927"/>
                      <a:pt x="1520" y="7607"/>
                      <a:pt x="7870" y="2527"/>
                    </a:cubicBezTo>
                    <a:cubicBezTo>
                      <a:pt x="14220" y="-3823"/>
                      <a:pt x="42160" y="3797"/>
                      <a:pt x="42160" y="3797"/>
                    </a:cubicBezTo>
                  </a:path>
                </a:pathLst>
              </a:custGeom>
              <a:solidFill>
                <a:srgbClr val="FFFFFF"/>
              </a:solidFill>
              <a:ln cap="sq">
                <a:noFill/>
                <a:prstDash val="solid"/>
                <a:miter/>
              </a:ln>
            </p:spPr>
            <p:txBody>
              <a:bodyPr/>
              <a:lstStyle/>
              <a:p>
                <a:endParaRPr lang="en-GB"/>
              </a:p>
            </p:txBody>
          </p:sp>
        </p:grpSp>
        <p:grpSp>
          <p:nvGrpSpPr>
            <p:cNvPr id="232" name="Group 232"/>
            <p:cNvGrpSpPr/>
            <p:nvPr/>
          </p:nvGrpSpPr>
          <p:grpSpPr>
            <a:xfrm>
              <a:off x="1545739" y="1868986"/>
              <a:ext cx="93909" cy="85547"/>
              <a:chOff x="0" y="0"/>
              <a:chExt cx="185420" cy="168910"/>
            </a:xfrm>
          </p:grpSpPr>
          <p:sp>
            <p:nvSpPr>
              <p:cNvPr id="233" name="Freeform 233"/>
              <p:cNvSpPr/>
              <p:nvPr/>
            </p:nvSpPr>
            <p:spPr>
              <a:xfrm>
                <a:off x="50800" y="49778"/>
                <a:ext cx="84063" cy="68974"/>
              </a:xfrm>
              <a:custGeom>
                <a:avLst/>
                <a:gdLst/>
                <a:ahLst/>
                <a:cxnLst/>
                <a:rect l="l" t="t" r="r" b="b"/>
                <a:pathLst>
                  <a:path w="84063" h="68974">
                    <a:moveTo>
                      <a:pt x="12700" y="22612"/>
                    </a:moveTo>
                    <a:cubicBezTo>
                      <a:pt x="77470" y="4832"/>
                      <a:pt x="82550" y="14992"/>
                      <a:pt x="83820" y="22612"/>
                    </a:cubicBezTo>
                    <a:cubicBezTo>
                      <a:pt x="85090" y="28962"/>
                      <a:pt x="81280" y="40392"/>
                      <a:pt x="74930" y="44202"/>
                    </a:cubicBezTo>
                    <a:cubicBezTo>
                      <a:pt x="69850" y="49282"/>
                      <a:pt x="58420" y="53092"/>
                      <a:pt x="52070" y="50552"/>
                    </a:cubicBezTo>
                    <a:cubicBezTo>
                      <a:pt x="44450" y="48012"/>
                      <a:pt x="33020" y="34042"/>
                      <a:pt x="31750" y="26422"/>
                    </a:cubicBezTo>
                    <a:cubicBezTo>
                      <a:pt x="31750" y="18802"/>
                      <a:pt x="36830" y="8642"/>
                      <a:pt x="43180" y="4832"/>
                    </a:cubicBezTo>
                    <a:cubicBezTo>
                      <a:pt x="48260" y="1022"/>
                      <a:pt x="59690" y="-1518"/>
                      <a:pt x="67310" y="1022"/>
                    </a:cubicBezTo>
                    <a:cubicBezTo>
                      <a:pt x="73660" y="3562"/>
                      <a:pt x="82550" y="12452"/>
                      <a:pt x="83820" y="18802"/>
                    </a:cubicBezTo>
                    <a:cubicBezTo>
                      <a:pt x="85090" y="27692"/>
                      <a:pt x="78740" y="40392"/>
                      <a:pt x="71120" y="48012"/>
                    </a:cubicBezTo>
                    <a:cubicBezTo>
                      <a:pt x="59690" y="58172"/>
                      <a:pt x="27940" y="72142"/>
                      <a:pt x="15240" y="68332"/>
                    </a:cubicBezTo>
                    <a:cubicBezTo>
                      <a:pt x="7620" y="64522"/>
                      <a:pt x="0" y="50552"/>
                      <a:pt x="0" y="42932"/>
                    </a:cubicBezTo>
                    <a:cubicBezTo>
                      <a:pt x="0" y="35312"/>
                      <a:pt x="12700" y="22612"/>
                      <a:pt x="12700" y="22612"/>
                    </a:cubicBezTo>
                  </a:path>
                </a:pathLst>
              </a:custGeom>
              <a:solidFill>
                <a:srgbClr val="FFFFFF"/>
              </a:solidFill>
              <a:ln cap="sq">
                <a:noFill/>
                <a:prstDash val="solid"/>
                <a:miter/>
              </a:ln>
            </p:spPr>
            <p:txBody>
              <a:bodyPr/>
              <a:lstStyle/>
              <a:p>
                <a:endParaRPr lang="en-GB"/>
              </a:p>
            </p:txBody>
          </p:sp>
        </p:grpSp>
        <p:grpSp>
          <p:nvGrpSpPr>
            <p:cNvPr id="234" name="Group 234"/>
            <p:cNvGrpSpPr/>
            <p:nvPr/>
          </p:nvGrpSpPr>
          <p:grpSpPr>
            <a:xfrm>
              <a:off x="1628071" y="1695318"/>
              <a:ext cx="268863" cy="315818"/>
              <a:chOff x="0" y="0"/>
              <a:chExt cx="530860" cy="623570"/>
            </a:xfrm>
          </p:grpSpPr>
          <p:sp>
            <p:nvSpPr>
              <p:cNvPr id="235" name="Freeform 235"/>
              <p:cNvSpPr/>
              <p:nvPr/>
            </p:nvSpPr>
            <p:spPr>
              <a:xfrm>
                <a:off x="49573" y="50680"/>
                <a:ext cx="430101" cy="523086"/>
              </a:xfrm>
              <a:custGeom>
                <a:avLst/>
                <a:gdLst/>
                <a:ahLst/>
                <a:cxnLst/>
                <a:rect l="l" t="t" r="r" b="b"/>
                <a:pathLst>
                  <a:path w="430101" h="523086">
                    <a:moveTo>
                      <a:pt x="266657" y="47110"/>
                    </a:moveTo>
                    <a:cubicBezTo>
                      <a:pt x="245067" y="228720"/>
                      <a:pt x="239987" y="247770"/>
                      <a:pt x="229827" y="255390"/>
                    </a:cubicBezTo>
                    <a:cubicBezTo>
                      <a:pt x="222207" y="261740"/>
                      <a:pt x="212047" y="263010"/>
                      <a:pt x="203157" y="260470"/>
                    </a:cubicBezTo>
                    <a:cubicBezTo>
                      <a:pt x="189187" y="255390"/>
                      <a:pt x="171407" y="231260"/>
                      <a:pt x="162517" y="209670"/>
                    </a:cubicBezTo>
                    <a:cubicBezTo>
                      <a:pt x="148547" y="177920"/>
                      <a:pt x="135847" y="106800"/>
                      <a:pt x="146007" y="83940"/>
                    </a:cubicBezTo>
                    <a:cubicBezTo>
                      <a:pt x="151087" y="71240"/>
                      <a:pt x="166327" y="61080"/>
                      <a:pt x="176487" y="62350"/>
                    </a:cubicBezTo>
                    <a:cubicBezTo>
                      <a:pt x="185377" y="62350"/>
                      <a:pt x="194267" y="71240"/>
                      <a:pt x="200617" y="82670"/>
                    </a:cubicBezTo>
                    <a:cubicBezTo>
                      <a:pt x="215857" y="108070"/>
                      <a:pt x="234907" y="196970"/>
                      <a:pt x="228557" y="223640"/>
                    </a:cubicBezTo>
                    <a:cubicBezTo>
                      <a:pt x="226017" y="236340"/>
                      <a:pt x="217127" y="246500"/>
                      <a:pt x="208237" y="249040"/>
                    </a:cubicBezTo>
                    <a:cubicBezTo>
                      <a:pt x="200617" y="251580"/>
                      <a:pt x="184107" y="247770"/>
                      <a:pt x="177757" y="240150"/>
                    </a:cubicBezTo>
                    <a:cubicBezTo>
                      <a:pt x="167597" y="226180"/>
                      <a:pt x="165057" y="177920"/>
                      <a:pt x="173947" y="163950"/>
                    </a:cubicBezTo>
                    <a:cubicBezTo>
                      <a:pt x="179027" y="156330"/>
                      <a:pt x="194267" y="151250"/>
                      <a:pt x="203157" y="152520"/>
                    </a:cubicBezTo>
                    <a:cubicBezTo>
                      <a:pt x="212047" y="155060"/>
                      <a:pt x="220937" y="163950"/>
                      <a:pt x="224747" y="176650"/>
                    </a:cubicBezTo>
                    <a:cubicBezTo>
                      <a:pt x="233637" y="202050"/>
                      <a:pt x="219667" y="279520"/>
                      <a:pt x="210777" y="310000"/>
                    </a:cubicBezTo>
                    <a:cubicBezTo>
                      <a:pt x="205697" y="326510"/>
                      <a:pt x="201887" y="334130"/>
                      <a:pt x="191727" y="345560"/>
                    </a:cubicBezTo>
                    <a:cubicBezTo>
                      <a:pt x="179027" y="360800"/>
                      <a:pt x="158707" y="368420"/>
                      <a:pt x="139657" y="387470"/>
                    </a:cubicBezTo>
                    <a:cubicBezTo>
                      <a:pt x="111717" y="415410"/>
                      <a:pt x="71077" y="489070"/>
                      <a:pt x="46947" y="503040"/>
                    </a:cubicBezTo>
                    <a:cubicBezTo>
                      <a:pt x="36787" y="509390"/>
                      <a:pt x="27897" y="510660"/>
                      <a:pt x="20277" y="508120"/>
                    </a:cubicBezTo>
                    <a:cubicBezTo>
                      <a:pt x="12657" y="505580"/>
                      <a:pt x="2497" y="495420"/>
                      <a:pt x="1227" y="487800"/>
                    </a:cubicBezTo>
                    <a:cubicBezTo>
                      <a:pt x="-1313" y="480180"/>
                      <a:pt x="-43" y="471290"/>
                      <a:pt x="6307" y="461130"/>
                    </a:cubicBezTo>
                    <a:cubicBezTo>
                      <a:pt x="17737" y="442080"/>
                      <a:pt x="63457" y="421760"/>
                      <a:pt x="86317" y="396360"/>
                    </a:cubicBezTo>
                    <a:cubicBezTo>
                      <a:pt x="107907" y="372230"/>
                      <a:pt x="119337" y="335400"/>
                      <a:pt x="138387" y="313810"/>
                    </a:cubicBezTo>
                    <a:cubicBezTo>
                      <a:pt x="152357" y="298570"/>
                      <a:pt x="170137" y="284600"/>
                      <a:pt x="184107" y="276980"/>
                    </a:cubicBezTo>
                    <a:cubicBezTo>
                      <a:pt x="191727" y="273170"/>
                      <a:pt x="199347" y="270630"/>
                      <a:pt x="206967" y="271900"/>
                    </a:cubicBezTo>
                    <a:cubicBezTo>
                      <a:pt x="214587" y="273170"/>
                      <a:pt x="224747" y="278250"/>
                      <a:pt x="229827" y="287140"/>
                    </a:cubicBezTo>
                    <a:cubicBezTo>
                      <a:pt x="237447" y="301110"/>
                      <a:pt x="238717" y="339210"/>
                      <a:pt x="227287" y="360800"/>
                    </a:cubicBezTo>
                    <a:cubicBezTo>
                      <a:pt x="215857" y="384930"/>
                      <a:pt x="176487" y="395090"/>
                      <a:pt x="153627" y="417950"/>
                    </a:cubicBezTo>
                    <a:cubicBezTo>
                      <a:pt x="126957" y="444620"/>
                      <a:pt x="104097" y="496690"/>
                      <a:pt x="78697" y="510660"/>
                    </a:cubicBezTo>
                    <a:cubicBezTo>
                      <a:pt x="62187" y="520820"/>
                      <a:pt x="38057" y="523360"/>
                      <a:pt x="27897" y="517010"/>
                    </a:cubicBezTo>
                    <a:cubicBezTo>
                      <a:pt x="20277" y="513200"/>
                      <a:pt x="13927" y="500500"/>
                      <a:pt x="15197" y="489070"/>
                    </a:cubicBezTo>
                    <a:cubicBezTo>
                      <a:pt x="20277" y="463670"/>
                      <a:pt x="91397" y="416680"/>
                      <a:pt x="114257" y="384930"/>
                    </a:cubicBezTo>
                    <a:cubicBezTo>
                      <a:pt x="130767" y="364610"/>
                      <a:pt x="142197" y="349370"/>
                      <a:pt x="149817" y="326510"/>
                    </a:cubicBezTo>
                    <a:cubicBezTo>
                      <a:pt x="158707" y="299840"/>
                      <a:pt x="148547" y="256660"/>
                      <a:pt x="161247" y="236340"/>
                    </a:cubicBezTo>
                    <a:cubicBezTo>
                      <a:pt x="168867" y="223640"/>
                      <a:pt x="185377" y="212210"/>
                      <a:pt x="196807" y="212210"/>
                    </a:cubicBezTo>
                    <a:cubicBezTo>
                      <a:pt x="209507" y="210940"/>
                      <a:pt x="220937" y="219830"/>
                      <a:pt x="232367" y="232530"/>
                    </a:cubicBezTo>
                    <a:cubicBezTo>
                      <a:pt x="250147" y="254120"/>
                      <a:pt x="260307" y="308730"/>
                      <a:pt x="278087" y="344290"/>
                    </a:cubicBezTo>
                    <a:cubicBezTo>
                      <a:pt x="297137" y="381120"/>
                      <a:pt x="321267" y="431920"/>
                      <a:pt x="345397" y="449700"/>
                    </a:cubicBezTo>
                    <a:cubicBezTo>
                      <a:pt x="360637" y="459860"/>
                      <a:pt x="393657" y="456050"/>
                      <a:pt x="393657" y="461130"/>
                    </a:cubicBezTo>
                    <a:cubicBezTo>
                      <a:pt x="394927" y="466210"/>
                      <a:pt x="382227" y="478910"/>
                      <a:pt x="372067" y="477640"/>
                    </a:cubicBezTo>
                    <a:cubicBezTo>
                      <a:pt x="344127" y="475100"/>
                      <a:pt x="262847" y="364610"/>
                      <a:pt x="229827" y="317620"/>
                    </a:cubicBezTo>
                    <a:cubicBezTo>
                      <a:pt x="206967" y="287140"/>
                      <a:pt x="190457" y="270630"/>
                      <a:pt x="180297" y="235070"/>
                    </a:cubicBezTo>
                    <a:cubicBezTo>
                      <a:pt x="166327" y="183000"/>
                      <a:pt x="167597" y="66160"/>
                      <a:pt x="181567" y="29330"/>
                    </a:cubicBezTo>
                    <a:cubicBezTo>
                      <a:pt x="187917" y="14090"/>
                      <a:pt x="198077" y="1390"/>
                      <a:pt x="206967" y="120"/>
                    </a:cubicBezTo>
                    <a:cubicBezTo>
                      <a:pt x="217127" y="-1150"/>
                      <a:pt x="232367" y="7740"/>
                      <a:pt x="239987" y="22980"/>
                    </a:cubicBezTo>
                    <a:cubicBezTo>
                      <a:pt x="256497" y="54730"/>
                      <a:pt x="256497" y="191890"/>
                      <a:pt x="238717" y="223640"/>
                    </a:cubicBezTo>
                    <a:cubicBezTo>
                      <a:pt x="231097" y="237610"/>
                      <a:pt x="217127" y="246500"/>
                      <a:pt x="206967" y="245230"/>
                    </a:cubicBezTo>
                    <a:cubicBezTo>
                      <a:pt x="198077" y="243960"/>
                      <a:pt x="187917" y="232530"/>
                      <a:pt x="181567" y="217290"/>
                    </a:cubicBezTo>
                    <a:cubicBezTo>
                      <a:pt x="170137" y="183000"/>
                      <a:pt x="176487" y="56000"/>
                      <a:pt x="189187" y="25520"/>
                    </a:cubicBezTo>
                    <a:cubicBezTo>
                      <a:pt x="192997" y="14090"/>
                      <a:pt x="199347" y="7740"/>
                      <a:pt x="206967" y="5200"/>
                    </a:cubicBezTo>
                    <a:cubicBezTo>
                      <a:pt x="214587" y="2660"/>
                      <a:pt x="232367" y="5200"/>
                      <a:pt x="237447" y="14090"/>
                    </a:cubicBezTo>
                    <a:cubicBezTo>
                      <a:pt x="250147" y="31870"/>
                      <a:pt x="239987" y="132200"/>
                      <a:pt x="222207" y="147440"/>
                    </a:cubicBezTo>
                    <a:cubicBezTo>
                      <a:pt x="214587" y="155060"/>
                      <a:pt x="196807" y="155060"/>
                      <a:pt x="187917" y="148710"/>
                    </a:cubicBezTo>
                    <a:cubicBezTo>
                      <a:pt x="173947" y="139820"/>
                      <a:pt x="159977" y="101720"/>
                      <a:pt x="159977" y="82670"/>
                    </a:cubicBezTo>
                    <a:cubicBezTo>
                      <a:pt x="159977" y="69970"/>
                      <a:pt x="166327" y="53460"/>
                      <a:pt x="173947" y="49650"/>
                    </a:cubicBezTo>
                    <a:cubicBezTo>
                      <a:pt x="181567" y="45840"/>
                      <a:pt x="196807" y="48380"/>
                      <a:pt x="208237" y="59810"/>
                    </a:cubicBezTo>
                    <a:cubicBezTo>
                      <a:pt x="237447" y="89020"/>
                      <a:pt x="246337" y="246500"/>
                      <a:pt x="279357" y="318890"/>
                    </a:cubicBezTo>
                    <a:cubicBezTo>
                      <a:pt x="307297" y="381120"/>
                      <a:pt x="384767" y="445890"/>
                      <a:pt x="383497" y="475100"/>
                    </a:cubicBezTo>
                    <a:cubicBezTo>
                      <a:pt x="382227" y="487800"/>
                      <a:pt x="368257" y="499230"/>
                      <a:pt x="359367" y="501770"/>
                    </a:cubicBezTo>
                    <a:cubicBezTo>
                      <a:pt x="351747" y="504310"/>
                      <a:pt x="337777" y="500500"/>
                      <a:pt x="333967" y="492880"/>
                    </a:cubicBezTo>
                    <a:cubicBezTo>
                      <a:pt x="327617" y="485260"/>
                      <a:pt x="327617" y="457320"/>
                      <a:pt x="333967" y="450970"/>
                    </a:cubicBezTo>
                    <a:cubicBezTo>
                      <a:pt x="341587" y="444620"/>
                      <a:pt x="370797" y="447160"/>
                      <a:pt x="377147" y="454780"/>
                    </a:cubicBezTo>
                    <a:cubicBezTo>
                      <a:pt x="382227" y="462400"/>
                      <a:pt x="378417" y="490340"/>
                      <a:pt x="370797" y="496690"/>
                    </a:cubicBezTo>
                    <a:cubicBezTo>
                      <a:pt x="364447" y="503040"/>
                      <a:pt x="347937" y="503040"/>
                      <a:pt x="335237" y="495420"/>
                    </a:cubicBezTo>
                    <a:cubicBezTo>
                      <a:pt x="304757" y="478910"/>
                      <a:pt x="252687" y="391280"/>
                      <a:pt x="223477" y="326510"/>
                    </a:cubicBezTo>
                    <a:cubicBezTo>
                      <a:pt x="190457" y="252850"/>
                      <a:pt x="149817" y="108070"/>
                      <a:pt x="158707" y="69970"/>
                    </a:cubicBezTo>
                    <a:cubicBezTo>
                      <a:pt x="162517" y="57270"/>
                      <a:pt x="171407" y="49650"/>
                      <a:pt x="180297" y="48380"/>
                    </a:cubicBezTo>
                    <a:cubicBezTo>
                      <a:pt x="187917" y="45840"/>
                      <a:pt x="200617" y="50920"/>
                      <a:pt x="208237" y="59810"/>
                    </a:cubicBezTo>
                    <a:cubicBezTo>
                      <a:pt x="219667" y="72510"/>
                      <a:pt x="232367" y="114420"/>
                      <a:pt x="231097" y="130930"/>
                    </a:cubicBezTo>
                    <a:cubicBezTo>
                      <a:pt x="229827" y="139820"/>
                      <a:pt x="224747" y="148710"/>
                      <a:pt x="217127" y="151250"/>
                    </a:cubicBezTo>
                    <a:cubicBezTo>
                      <a:pt x="209507" y="153790"/>
                      <a:pt x="187917" y="148710"/>
                      <a:pt x="180297" y="138550"/>
                    </a:cubicBezTo>
                    <a:cubicBezTo>
                      <a:pt x="170137" y="123310"/>
                      <a:pt x="179027" y="81400"/>
                      <a:pt x="182837" y="58540"/>
                    </a:cubicBezTo>
                    <a:cubicBezTo>
                      <a:pt x="186647" y="39490"/>
                      <a:pt x="189187" y="15360"/>
                      <a:pt x="200617" y="9010"/>
                    </a:cubicBezTo>
                    <a:cubicBezTo>
                      <a:pt x="209507" y="3930"/>
                      <a:pt x="228557" y="3930"/>
                      <a:pt x="237447" y="14090"/>
                    </a:cubicBezTo>
                    <a:cubicBezTo>
                      <a:pt x="259037" y="36950"/>
                      <a:pt x="253957" y="190620"/>
                      <a:pt x="238717" y="223640"/>
                    </a:cubicBezTo>
                    <a:cubicBezTo>
                      <a:pt x="233637" y="236340"/>
                      <a:pt x="223477" y="245230"/>
                      <a:pt x="214587" y="245230"/>
                    </a:cubicBezTo>
                    <a:cubicBezTo>
                      <a:pt x="204427" y="246500"/>
                      <a:pt x="190457" y="237610"/>
                      <a:pt x="182837" y="223640"/>
                    </a:cubicBezTo>
                    <a:cubicBezTo>
                      <a:pt x="166327" y="191890"/>
                      <a:pt x="165057" y="54730"/>
                      <a:pt x="181567" y="22980"/>
                    </a:cubicBezTo>
                    <a:cubicBezTo>
                      <a:pt x="189187" y="7740"/>
                      <a:pt x="204427" y="-1150"/>
                      <a:pt x="214587" y="120"/>
                    </a:cubicBezTo>
                    <a:cubicBezTo>
                      <a:pt x="224747" y="1390"/>
                      <a:pt x="234907" y="14090"/>
                      <a:pt x="241257" y="29330"/>
                    </a:cubicBezTo>
                    <a:cubicBezTo>
                      <a:pt x="253957" y="64890"/>
                      <a:pt x="228557" y="179190"/>
                      <a:pt x="238717" y="221100"/>
                    </a:cubicBezTo>
                    <a:cubicBezTo>
                      <a:pt x="245067" y="242690"/>
                      <a:pt x="252687" y="249040"/>
                      <a:pt x="266657" y="268090"/>
                    </a:cubicBezTo>
                    <a:cubicBezTo>
                      <a:pt x="294597" y="307460"/>
                      <a:pt x="386037" y="382390"/>
                      <a:pt x="410167" y="426840"/>
                    </a:cubicBezTo>
                    <a:cubicBezTo>
                      <a:pt x="424137" y="453510"/>
                      <a:pt x="433027" y="482720"/>
                      <a:pt x="429217" y="497960"/>
                    </a:cubicBezTo>
                    <a:cubicBezTo>
                      <a:pt x="426677" y="506850"/>
                      <a:pt x="416517" y="513200"/>
                      <a:pt x="407627" y="517010"/>
                    </a:cubicBezTo>
                    <a:cubicBezTo>
                      <a:pt x="397467" y="522090"/>
                      <a:pt x="384767" y="524630"/>
                      <a:pt x="370797" y="522090"/>
                    </a:cubicBezTo>
                    <a:cubicBezTo>
                      <a:pt x="349207" y="517010"/>
                      <a:pt x="312377" y="496690"/>
                      <a:pt x="290787" y="475100"/>
                    </a:cubicBezTo>
                    <a:cubicBezTo>
                      <a:pt x="265387" y="450970"/>
                      <a:pt x="248877" y="414140"/>
                      <a:pt x="231097" y="379850"/>
                    </a:cubicBezTo>
                    <a:cubicBezTo>
                      <a:pt x="213317" y="344290"/>
                      <a:pt x="177757" y="276980"/>
                      <a:pt x="186647" y="265550"/>
                    </a:cubicBezTo>
                    <a:cubicBezTo>
                      <a:pt x="190457" y="260470"/>
                      <a:pt x="208237" y="261740"/>
                      <a:pt x="213317" y="266820"/>
                    </a:cubicBezTo>
                    <a:cubicBezTo>
                      <a:pt x="220937" y="274440"/>
                      <a:pt x="215857" y="302380"/>
                      <a:pt x="210777" y="323970"/>
                    </a:cubicBezTo>
                    <a:cubicBezTo>
                      <a:pt x="201887" y="355720"/>
                      <a:pt x="175217" y="402710"/>
                      <a:pt x="152357" y="430650"/>
                    </a:cubicBezTo>
                    <a:cubicBezTo>
                      <a:pt x="134577" y="453510"/>
                      <a:pt x="110447" y="477640"/>
                      <a:pt x="92667" y="482720"/>
                    </a:cubicBezTo>
                    <a:cubicBezTo>
                      <a:pt x="81237" y="486530"/>
                      <a:pt x="71077" y="483990"/>
                      <a:pt x="63457" y="480180"/>
                    </a:cubicBezTo>
                    <a:cubicBezTo>
                      <a:pt x="54567" y="475100"/>
                      <a:pt x="44407" y="467480"/>
                      <a:pt x="44407" y="457320"/>
                    </a:cubicBezTo>
                    <a:cubicBezTo>
                      <a:pt x="44407" y="439540"/>
                      <a:pt x="81237" y="402710"/>
                      <a:pt x="104097" y="383660"/>
                    </a:cubicBezTo>
                    <a:cubicBezTo>
                      <a:pt x="125687" y="364610"/>
                      <a:pt x="161247" y="358260"/>
                      <a:pt x="176487" y="339210"/>
                    </a:cubicBezTo>
                    <a:cubicBezTo>
                      <a:pt x="189187" y="321430"/>
                      <a:pt x="181567" y="279520"/>
                      <a:pt x="192997" y="273170"/>
                    </a:cubicBezTo>
                    <a:cubicBezTo>
                      <a:pt x="200617" y="268090"/>
                      <a:pt x="219667" y="274440"/>
                      <a:pt x="224747" y="280790"/>
                    </a:cubicBezTo>
                    <a:cubicBezTo>
                      <a:pt x="231097" y="288410"/>
                      <a:pt x="233637" y="303650"/>
                      <a:pt x="229827" y="313810"/>
                    </a:cubicBezTo>
                    <a:cubicBezTo>
                      <a:pt x="223477" y="329050"/>
                      <a:pt x="196807" y="337940"/>
                      <a:pt x="181567" y="354450"/>
                    </a:cubicBezTo>
                    <a:cubicBezTo>
                      <a:pt x="162517" y="374770"/>
                      <a:pt x="152357" y="409060"/>
                      <a:pt x="130767" y="433190"/>
                    </a:cubicBezTo>
                    <a:cubicBezTo>
                      <a:pt x="106637" y="461130"/>
                      <a:pt x="60917" y="499230"/>
                      <a:pt x="40597" y="506850"/>
                    </a:cubicBezTo>
                    <a:cubicBezTo>
                      <a:pt x="31707" y="510660"/>
                      <a:pt x="26627" y="510660"/>
                      <a:pt x="20277" y="508120"/>
                    </a:cubicBezTo>
                    <a:cubicBezTo>
                      <a:pt x="12657" y="505580"/>
                      <a:pt x="2497" y="496690"/>
                      <a:pt x="1227" y="487800"/>
                    </a:cubicBezTo>
                    <a:cubicBezTo>
                      <a:pt x="-1313" y="473830"/>
                      <a:pt x="13927" y="448430"/>
                      <a:pt x="30437" y="425570"/>
                    </a:cubicBezTo>
                    <a:cubicBezTo>
                      <a:pt x="57107" y="388740"/>
                      <a:pt x="132037" y="343020"/>
                      <a:pt x="156167" y="294760"/>
                    </a:cubicBezTo>
                    <a:cubicBezTo>
                      <a:pt x="177757" y="252850"/>
                      <a:pt x="158707" y="174110"/>
                      <a:pt x="177757" y="158870"/>
                    </a:cubicBezTo>
                    <a:cubicBezTo>
                      <a:pt x="187917" y="151250"/>
                      <a:pt x="210777" y="155060"/>
                      <a:pt x="219667" y="163950"/>
                    </a:cubicBezTo>
                    <a:cubicBezTo>
                      <a:pt x="231097" y="175380"/>
                      <a:pt x="233637" y="216020"/>
                      <a:pt x="227287" y="229990"/>
                    </a:cubicBezTo>
                    <a:cubicBezTo>
                      <a:pt x="223477" y="240150"/>
                      <a:pt x="210777" y="250310"/>
                      <a:pt x="201887" y="250310"/>
                    </a:cubicBezTo>
                    <a:cubicBezTo>
                      <a:pt x="192997" y="250310"/>
                      <a:pt x="181567" y="245230"/>
                      <a:pt x="173947" y="233800"/>
                    </a:cubicBezTo>
                    <a:cubicBezTo>
                      <a:pt x="157437" y="208400"/>
                      <a:pt x="138387" y="101720"/>
                      <a:pt x="147277" y="77590"/>
                    </a:cubicBezTo>
                    <a:cubicBezTo>
                      <a:pt x="152357" y="67430"/>
                      <a:pt x="161247" y="62350"/>
                      <a:pt x="168867" y="62350"/>
                    </a:cubicBezTo>
                    <a:cubicBezTo>
                      <a:pt x="177757" y="61080"/>
                      <a:pt x="190457" y="66160"/>
                      <a:pt x="198077" y="76320"/>
                    </a:cubicBezTo>
                    <a:cubicBezTo>
                      <a:pt x="214587" y="97910"/>
                      <a:pt x="229827" y="196970"/>
                      <a:pt x="218397" y="214750"/>
                    </a:cubicBezTo>
                    <a:cubicBezTo>
                      <a:pt x="213317" y="222370"/>
                      <a:pt x="196807" y="226180"/>
                      <a:pt x="191727" y="221100"/>
                    </a:cubicBezTo>
                    <a:cubicBezTo>
                      <a:pt x="176487" y="208400"/>
                      <a:pt x="198077" y="62350"/>
                      <a:pt x="215857" y="33140"/>
                    </a:cubicBezTo>
                    <a:cubicBezTo>
                      <a:pt x="223477" y="21710"/>
                      <a:pt x="236177" y="12820"/>
                      <a:pt x="245067" y="14090"/>
                    </a:cubicBezTo>
                    <a:cubicBezTo>
                      <a:pt x="253957" y="16630"/>
                      <a:pt x="266657" y="47110"/>
                      <a:pt x="266657" y="47110"/>
                    </a:cubicBezTo>
                  </a:path>
                </a:pathLst>
              </a:custGeom>
              <a:solidFill>
                <a:srgbClr val="FFFFFF"/>
              </a:solidFill>
              <a:ln cap="sq">
                <a:noFill/>
                <a:prstDash val="solid"/>
                <a:miter/>
              </a:ln>
            </p:spPr>
            <p:txBody>
              <a:bodyPr/>
              <a:lstStyle/>
              <a:p>
                <a:endParaRPr lang="en-GB"/>
              </a:p>
            </p:txBody>
          </p:sp>
        </p:grpSp>
        <p:grpSp>
          <p:nvGrpSpPr>
            <p:cNvPr id="236" name="Group 236"/>
            <p:cNvGrpSpPr/>
            <p:nvPr/>
          </p:nvGrpSpPr>
          <p:grpSpPr>
            <a:xfrm>
              <a:off x="1979265" y="1717187"/>
              <a:ext cx="79758" cy="77829"/>
              <a:chOff x="0" y="0"/>
              <a:chExt cx="157480" cy="153670"/>
            </a:xfrm>
          </p:grpSpPr>
          <p:sp>
            <p:nvSpPr>
              <p:cNvPr id="237" name="Freeform 237"/>
              <p:cNvSpPr/>
              <p:nvPr/>
            </p:nvSpPr>
            <p:spPr>
              <a:xfrm>
                <a:off x="50800" y="50476"/>
                <a:ext cx="55008" cy="51287"/>
              </a:xfrm>
              <a:custGeom>
                <a:avLst/>
                <a:gdLst/>
                <a:ahLst/>
                <a:cxnLst/>
                <a:rect l="l" t="t" r="r" b="b"/>
                <a:pathLst>
                  <a:path w="55008" h="51287">
                    <a:moveTo>
                      <a:pt x="30480" y="324"/>
                    </a:moveTo>
                    <a:cubicBezTo>
                      <a:pt x="55880" y="33344"/>
                      <a:pt x="49530" y="43504"/>
                      <a:pt x="43180" y="47314"/>
                    </a:cubicBezTo>
                    <a:cubicBezTo>
                      <a:pt x="36830" y="51124"/>
                      <a:pt x="25400" y="51124"/>
                      <a:pt x="19050" y="48584"/>
                    </a:cubicBezTo>
                    <a:cubicBezTo>
                      <a:pt x="12700" y="46044"/>
                      <a:pt x="6350" y="37154"/>
                      <a:pt x="5080" y="29534"/>
                    </a:cubicBezTo>
                    <a:cubicBezTo>
                      <a:pt x="3810" y="23184"/>
                      <a:pt x="7620" y="11754"/>
                      <a:pt x="12700" y="6674"/>
                    </a:cubicBezTo>
                    <a:cubicBezTo>
                      <a:pt x="17780" y="1594"/>
                      <a:pt x="29210" y="-946"/>
                      <a:pt x="35560" y="324"/>
                    </a:cubicBezTo>
                    <a:cubicBezTo>
                      <a:pt x="41910" y="1594"/>
                      <a:pt x="50800" y="9214"/>
                      <a:pt x="53340" y="15564"/>
                    </a:cubicBezTo>
                    <a:cubicBezTo>
                      <a:pt x="55880" y="21914"/>
                      <a:pt x="55880" y="34614"/>
                      <a:pt x="50800" y="39694"/>
                    </a:cubicBezTo>
                    <a:cubicBezTo>
                      <a:pt x="45720" y="46044"/>
                      <a:pt x="31750" y="52394"/>
                      <a:pt x="24130" y="51124"/>
                    </a:cubicBezTo>
                    <a:cubicBezTo>
                      <a:pt x="15240" y="49854"/>
                      <a:pt x="0" y="34614"/>
                      <a:pt x="0" y="25724"/>
                    </a:cubicBezTo>
                    <a:cubicBezTo>
                      <a:pt x="0" y="18104"/>
                      <a:pt x="22860" y="324"/>
                      <a:pt x="22860" y="324"/>
                    </a:cubicBezTo>
                  </a:path>
                </a:pathLst>
              </a:custGeom>
              <a:solidFill>
                <a:srgbClr val="FFFFFF"/>
              </a:solidFill>
              <a:ln cap="sq">
                <a:noFill/>
                <a:prstDash val="solid"/>
                <a:miter/>
              </a:ln>
            </p:spPr>
            <p:txBody>
              <a:bodyPr/>
              <a:lstStyle/>
              <a:p>
                <a:endParaRPr lang="en-GB"/>
              </a:p>
            </p:txBody>
          </p:sp>
        </p:grpSp>
        <p:grpSp>
          <p:nvGrpSpPr>
            <p:cNvPr id="238" name="Group 238"/>
            <p:cNvGrpSpPr/>
            <p:nvPr/>
          </p:nvGrpSpPr>
          <p:grpSpPr>
            <a:xfrm rot="-473541">
              <a:off x="1226983" y="2109708"/>
              <a:ext cx="209787" cy="320882"/>
              <a:chOff x="0" y="0"/>
              <a:chExt cx="474980" cy="726510"/>
            </a:xfrm>
          </p:grpSpPr>
          <p:sp>
            <p:nvSpPr>
              <p:cNvPr id="239" name="Freeform 239"/>
              <p:cNvSpPr/>
              <p:nvPr/>
            </p:nvSpPr>
            <p:spPr>
              <a:xfrm>
                <a:off x="46625" y="63473"/>
                <a:ext cx="377872" cy="595612"/>
              </a:xfrm>
              <a:custGeom>
                <a:avLst/>
                <a:gdLst/>
                <a:ahLst/>
                <a:cxnLst/>
                <a:rect l="l" t="t" r="r" b="b"/>
                <a:pathLst>
                  <a:path w="377872" h="595612">
                    <a:moveTo>
                      <a:pt x="183245" y="125319"/>
                    </a:moveTo>
                    <a:cubicBezTo>
                      <a:pt x="77835" y="147232"/>
                      <a:pt x="91805" y="209600"/>
                      <a:pt x="100695" y="256798"/>
                    </a:cubicBezTo>
                    <a:cubicBezTo>
                      <a:pt x="110855" y="314110"/>
                      <a:pt x="155305" y="396706"/>
                      <a:pt x="156575" y="442219"/>
                    </a:cubicBezTo>
                    <a:cubicBezTo>
                      <a:pt x="157845" y="467503"/>
                      <a:pt x="151495" y="494473"/>
                      <a:pt x="142605" y="501216"/>
                    </a:cubicBezTo>
                    <a:cubicBezTo>
                      <a:pt x="131175" y="507959"/>
                      <a:pt x="105775" y="492788"/>
                      <a:pt x="93075" y="479303"/>
                    </a:cubicBezTo>
                    <a:cubicBezTo>
                      <a:pt x="79105" y="464132"/>
                      <a:pt x="68945" y="438847"/>
                      <a:pt x="61325" y="413563"/>
                    </a:cubicBezTo>
                    <a:cubicBezTo>
                      <a:pt x="52435" y="379850"/>
                      <a:pt x="49895" y="334338"/>
                      <a:pt x="47355" y="295568"/>
                    </a:cubicBezTo>
                    <a:cubicBezTo>
                      <a:pt x="44815" y="253427"/>
                      <a:pt x="39735" y="204544"/>
                      <a:pt x="43545" y="170831"/>
                    </a:cubicBezTo>
                    <a:cubicBezTo>
                      <a:pt x="47355" y="147232"/>
                      <a:pt x="49895" y="132061"/>
                      <a:pt x="60055" y="115205"/>
                    </a:cubicBezTo>
                    <a:cubicBezTo>
                      <a:pt x="75295" y="88234"/>
                      <a:pt x="107045" y="56207"/>
                      <a:pt x="134985" y="41037"/>
                    </a:cubicBezTo>
                    <a:cubicBezTo>
                      <a:pt x="162925" y="25866"/>
                      <a:pt x="203565" y="19123"/>
                      <a:pt x="227695" y="24180"/>
                    </a:cubicBezTo>
                    <a:cubicBezTo>
                      <a:pt x="245475" y="29237"/>
                      <a:pt x="263255" y="41037"/>
                      <a:pt x="272145" y="56207"/>
                    </a:cubicBezTo>
                    <a:cubicBezTo>
                      <a:pt x="278495" y="69692"/>
                      <a:pt x="281035" y="89920"/>
                      <a:pt x="279765" y="105091"/>
                    </a:cubicBezTo>
                    <a:cubicBezTo>
                      <a:pt x="278495" y="120262"/>
                      <a:pt x="272145" y="135432"/>
                      <a:pt x="261985" y="148917"/>
                    </a:cubicBezTo>
                    <a:cubicBezTo>
                      <a:pt x="248015" y="167460"/>
                      <a:pt x="213725" y="174202"/>
                      <a:pt x="198485" y="192744"/>
                    </a:cubicBezTo>
                    <a:cubicBezTo>
                      <a:pt x="184515" y="209600"/>
                      <a:pt x="175625" y="229828"/>
                      <a:pt x="170545" y="256798"/>
                    </a:cubicBezTo>
                    <a:cubicBezTo>
                      <a:pt x="164195" y="288826"/>
                      <a:pt x="165465" y="346137"/>
                      <a:pt x="170545" y="379850"/>
                    </a:cubicBezTo>
                    <a:cubicBezTo>
                      <a:pt x="174355" y="403449"/>
                      <a:pt x="180705" y="423677"/>
                      <a:pt x="192135" y="437162"/>
                    </a:cubicBezTo>
                    <a:cubicBezTo>
                      <a:pt x="206105" y="452332"/>
                      <a:pt x="240395" y="442219"/>
                      <a:pt x="253095" y="457389"/>
                    </a:cubicBezTo>
                    <a:cubicBezTo>
                      <a:pt x="263255" y="472560"/>
                      <a:pt x="272145" y="501216"/>
                      <a:pt x="268335" y="519758"/>
                    </a:cubicBezTo>
                    <a:cubicBezTo>
                      <a:pt x="264525" y="541671"/>
                      <a:pt x="241665" y="573698"/>
                      <a:pt x="226425" y="578755"/>
                    </a:cubicBezTo>
                    <a:cubicBezTo>
                      <a:pt x="211185" y="583812"/>
                      <a:pt x="184515" y="568642"/>
                      <a:pt x="175625" y="550100"/>
                    </a:cubicBezTo>
                    <a:cubicBezTo>
                      <a:pt x="164195" y="526501"/>
                      <a:pt x="165465" y="457389"/>
                      <a:pt x="178165" y="437162"/>
                    </a:cubicBezTo>
                    <a:cubicBezTo>
                      <a:pt x="187055" y="421991"/>
                      <a:pt x="203565" y="425362"/>
                      <a:pt x="222615" y="420305"/>
                    </a:cubicBezTo>
                    <a:cubicBezTo>
                      <a:pt x="250555" y="413563"/>
                      <a:pt x="307705" y="403449"/>
                      <a:pt x="333105" y="408506"/>
                    </a:cubicBezTo>
                    <a:cubicBezTo>
                      <a:pt x="345805" y="413563"/>
                      <a:pt x="354695" y="420305"/>
                      <a:pt x="362315" y="430419"/>
                    </a:cubicBezTo>
                    <a:cubicBezTo>
                      <a:pt x="369935" y="440533"/>
                      <a:pt x="376285" y="457389"/>
                      <a:pt x="377555" y="470875"/>
                    </a:cubicBezTo>
                    <a:cubicBezTo>
                      <a:pt x="378825" y="486045"/>
                      <a:pt x="376285" y="502902"/>
                      <a:pt x="369935" y="514701"/>
                    </a:cubicBezTo>
                    <a:cubicBezTo>
                      <a:pt x="364855" y="528186"/>
                      <a:pt x="354695" y="539986"/>
                      <a:pt x="344535" y="545043"/>
                    </a:cubicBezTo>
                    <a:cubicBezTo>
                      <a:pt x="334375" y="550100"/>
                      <a:pt x="320405" y="551785"/>
                      <a:pt x="310245" y="548414"/>
                    </a:cubicBezTo>
                    <a:cubicBezTo>
                      <a:pt x="300085" y="543357"/>
                      <a:pt x="288655" y="533243"/>
                      <a:pt x="282305" y="523129"/>
                    </a:cubicBezTo>
                    <a:cubicBezTo>
                      <a:pt x="275955" y="511330"/>
                      <a:pt x="269605" y="494473"/>
                      <a:pt x="270875" y="479303"/>
                    </a:cubicBezTo>
                    <a:cubicBezTo>
                      <a:pt x="272145" y="460761"/>
                      <a:pt x="282305" y="432105"/>
                      <a:pt x="293735" y="420305"/>
                    </a:cubicBezTo>
                    <a:cubicBezTo>
                      <a:pt x="306435" y="410191"/>
                      <a:pt x="330565" y="408506"/>
                      <a:pt x="343265" y="413563"/>
                    </a:cubicBezTo>
                    <a:cubicBezTo>
                      <a:pt x="354695" y="416934"/>
                      <a:pt x="364855" y="430419"/>
                      <a:pt x="369935" y="442219"/>
                    </a:cubicBezTo>
                    <a:cubicBezTo>
                      <a:pt x="375015" y="454018"/>
                      <a:pt x="378825" y="472560"/>
                      <a:pt x="377555" y="486045"/>
                    </a:cubicBezTo>
                    <a:cubicBezTo>
                      <a:pt x="376285" y="501216"/>
                      <a:pt x="371205" y="516387"/>
                      <a:pt x="363585" y="528186"/>
                    </a:cubicBezTo>
                    <a:cubicBezTo>
                      <a:pt x="355965" y="538300"/>
                      <a:pt x="347075" y="545043"/>
                      <a:pt x="333105" y="548414"/>
                    </a:cubicBezTo>
                    <a:cubicBezTo>
                      <a:pt x="306435" y="558528"/>
                      <a:pt x="227695" y="572013"/>
                      <a:pt x="211185" y="548414"/>
                    </a:cubicBezTo>
                    <a:cubicBezTo>
                      <a:pt x="197215" y="528186"/>
                      <a:pt x="206105" y="445590"/>
                      <a:pt x="217535" y="438847"/>
                    </a:cubicBezTo>
                    <a:cubicBezTo>
                      <a:pt x="226425" y="432105"/>
                      <a:pt x="253095" y="454018"/>
                      <a:pt x="260715" y="470875"/>
                    </a:cubicBezTo>
                    <a:cubicBezTo>
                      <a:pt x="268335" y="487731"/>
                      <a:pt x="270875" y="519758"/>
                      <a:pt x="264525" y="536614"/>
                    </a:cubicBezTo>
                    <a:cubicBezTo>
                      <a:pt x="259445" y="555156"/>
                      <a:pt x="241665" y="572013"/>
                      <a:pt x="226425" y="578755"/>
                    </a:cubicBezTo>
                    <a:cubicBezTo>
                      <a:pt x="209915" y="585498"/>
                      <a:pt x="188325" y="580441"/>
                      <a:pt x="171815" y="573698"/>
                    </a:cubicBezTo>
                    <a:cubicBezTo>
                      <a:pt x="155305" y="568642"/>
                      <a:pt x="140065" y="560213"/>
                      <a:pt x="126095" y="543357"/>
                    </a:cubicBezTo>
                    <a:cubicBezTo>
                      <a:pt x="107045" y="521444"/>
                      <a:pt x="85455" y="482674"/>
                      <a:pt x="75295" y="440533"/>
                    </a:cubicBezTo>
                    <a:cubicBezTo>
                      <a:pt x="61325" y="389964"/>
                      <a:pt x="62595" y="310739"/>
                      <a:pt x="63865" y="256798"/>
                    </a:cubicBezTo>
                    <a:cubicBezTo>
                      <a:pt x="65135" y="209600"/>
                      <a:pt x="67675" y="160717"/>
                      <a:pt x="80375" y="130375"/>
                    </a:cubicBezTo>
                    <a:cubicBezTo>
                      <a:pt x="90535" y="108462"/>
                      <a:pt x="107045" y="93291"/>
                      <a:pt x="124825" y="83178"/>
                    </a:cubicBezTo>
                    <a:cubicBezTo>
                      <a:pt x="141335" y="73064"/>
                      <a:pt x="166735" y="79806"/>
                      <a:pt x="181975" y="68007"/>
                    </a:cubicBezTo>
                    <a:cubicBezTo>
                      <a:pt x="195945" y="59579"/>
                      <a:pt x="202295" y="29237"/>
                      <a:pt x="214995" y="25866"/>
                    </a:cubicBezTo>
                    <a:cubicBezTo>
                      <a:pt x="230235" y="22495"/>
                      <a:pt x="261985" y="39351"/>
                      <a:pt x="272145" y="56207"/>
                    </a:cubicBezTo>
                    <a:cubicBezTo>
                      <a:pt x="281035" y="71378"/>
                      <a:pt x="282305" y="103405"/>
                      <a:pt x="277225" y="121947"/>
                    </a:cubicBezTo>
                    <a:cubicBezTo>
                      <a:pt x="270875" y="138804"/>
                      <a:pt x="255635" y="155660"/>
                      <a:pt x="239125" y="164088"/>
                    </a:cubicBezTo>
                    <a:cubicBezTo>
                      <a:pt x="216265" y="175888"/>
                      <a:pt x="166735" y="148918"/>
                      <a:pt x="148955" y="172516"/>
                    </a:cubicBezTo>
                    <a:cubicBezTo>
                      <a:pt x="128635" y="202858"/>
                      <a:pt x="129905" y="315796"/>
                      <a:pt x="147685" y="361308"/>
                    </a:cubicBezTo>
                    <a:cubicBezTo>
                      <a:pt x="161655" y="400078"/>
                      <a:pt x="211185" y="413563"/>
                      <a:pt x="227695" y="443904"/>
                    </a:cubicBezTo>
                    <a:cubicBezTo>
                      <a:pt x="237855" y="464132"/>
                      <a:pt x="244205" y="487731"/>
                      <a:pt x="244205" y="509644"/>
                    </a:cubicBezTo>
                    <a:cubicBezTo>
                      <a:pt x="242935" y="529872"/>
                      <a:pt x="235315" y="553471"/>
                      <a:pt x="223885" y="568642"/>
                    </a:cubicBezTo>
                    <a:cubicBezTo>
                      <a:pt x="209915" y="585498"/>
                      <a:pt x="181975" y="595612"/>
                      <a:pt x="162925" y="595612"/>
                    </a:cubicBezTo>
                    <a:cubicBezTo>
                      <a:pt x="145145" y="595612"/>
                      <a:pt x="129905" y="592241"/>
                      <a:pt x="113395" y="577070"/>
                    </a:cubicBezTo>
                    <a:cubicBezTo>
                      <a:pt x="91805" y="556842"/>
                      <a:pt x="70215" y="509644"/>
                      <a:pt x="52435" y="465818"/>
                    </a:cubicBezTo>
                    <a:cubicBezTo>
                      <a:pt x="32115" y="415248"/>
                      <a:pt x="13065" y="342766"/>
                      <a:pt x="5445" y="287140"/>
                    </a:cubicBezTo>
                    <a:cubicBezTo>
                      <a:pt x="-905" y="239942"/>
                      <a:pt x="-2175" y="196115"/>
                      <a:pt x="4175" y="153974"/>
                    </a:cubicBezTo>
                    <a:cubicBezTo>
                      <a:pt x="10525" y="110148"/>
                      <a:pt x="25765" y="54522"/>
                      <a:pt x="43545" y="29237"/>
                    </a:cubicBezTo>
                    <a:cubicBezTo>
                      <a:pt x="56245" y="14066"/>
                      <a:pt x="67675" y="9009"/>
                      <a:pt x="86725" y="3953"/>
                    </a:cubicBezTo>
                    <a:cubicBezTo>
                      <a:pt x="117205" y="-2790"/>
                      <a:pt x="193405" y="-2790"/>
                      <a:pt x="213725" y="19123"/>
                    </a:cubicBezTo>
                    <a:cubicBezTo>
                      <a:pt x="226425" y="34294"/>
                      <a:pt x="230235" y="68007"/>
                      <a:pt x="225155" y="86549"/>
                    </a:cubicBezTo>
                    <a:cubicBezTo>
                      <a:pt x="220075" y="103405"/>
                      <a:pt x="183245" y="125319"/>
                      <a:pt x="183245" y="125319"/>
                    </a:cubicBezTo>
                  </a:path>
                </a:pathLst>
              </a:custGeom>
              <a:solidFill>
                <a:srgbClr val="CFCFCF"/>
              </a:solidFill>
              <a:ln cap="sq">
                <a:noFill/>
                <a:prstDash val="solid"/>
                <a:miter/>
              </a:ln>
            </p:spPr>
            <p:txBody>
              <a:bodyPr/>
              <a:lstStyle/>
              <a:p>
                <a:endParaRPr lang="en-GB"/>
              </a:p>
            </p:txBody>
          </p:sp>
        </p:grpSp>
        <p:grpSp>
          <p:nvGrpSpPr>
            <p:cNvPr id="240" name="Group 240"/>
            <p:cNvGrpSpPr/>
            <p:nvPr/>
          </p:nvGrpSpPr>
          <p:grpSpPr>
            <a:xfrm rot="-686539">
              <a:off x="964303" y="2279114"/>
              <a:ext cx="85822" cy="157060"/>
              <a:chOff x="0" y="0"/>
              <a:chExt cx="194310" cy="355600"/>
            </a:xfrm>
          </p:grpSpPr>
          <p:sp>
            <p:nvSpPr>
              <p:cNvPr id="241" name="Freeform 241"/>
              <p:cNvSpPr/>
              <p:nvPr/>
            </p:nvSpPr>
            <p:spPr>
              <a:xfrm>
                <a:off x="44540" y="50800"/>
                <a:ext cx="98970" cy="254000"/>
              </a:xfrm>
              <a:custGeom>
                <a:avLst/>
                <a:gdLst/>
                <a:ahLst/>
                <a:cxnLst/>
                <a:rect l="l" t="t" r="r" b="b"/>
                <a:pathLst>
                  <a:path w="98970" h="254000">
                    <a:moveTo>
                      <a:pt x="98970" y="45720"/>
                    </a:moveTo>
                    <a:cubicBezTo>
                      <a:pt x="76110" y="243840"/>
                      <a:pt x="63410" y="250190"/>
                      <a:pt x="53250" y="252730"/>
                    </a:cubicBezTo>
                    <a:cubicBezTo>
                      <a:pt x="44360" y="255270"/>
                      <a:pt x="34200" y="254000"/>
                      <a:pt x="27850" y="248920"/>
                    </a:cubicBezTo>
                    <a:cubicBezTo>
                      <a:pt x="17690" y="241300"/>
                      <a:pt x="3720" y="215900"/>
                      <a:pt x="7530" y="203200"/>
                    </a:cubicBezTo>
                    <a:cubicBezTo>
                      <a:pt x="10070" y="190500"/>
                      <a:pt x="31660" y="173990"/>
                      <a:pt x="44360" y="172720"/>
                    </a:cubicBezTo>
                    <a:cubicBezTo>
                      <a:pt x="55790" y="170180"/>
                      <a:pt x="72300" y="179070"/>
                      <a:pt x="78650" y="187960"/>
                    </a:cubicBezTo>
                    <a:cubicBezTo>
                      <a:pt x="86270" y="196850"/>
                      <a:pt x="90080" y="215900"/>
                      <a:pt x="85000" y="226060"/>
                    </a:cubicBezTo>
                    <a:cubicBezTo>
                      <a:pt x="79920" y="237490"/>
                      <a:pt x="57060" y="254000"/>
                      <a:pt x="44360" y="252730"/>
                    </a:cubicBezTo>
                    <a:cubicBezTo>
                      <a:pt x="31660" y="252730"/>
                      <a:pt x="15150" y="238760"/>
                      <a:pt x="6260" y="220980"/>
                    </a:cubicBezTo>
                    <a:cubicBezTo>
                      <a:pt x="-7710" y="186690"/>
                      <a:pt x="4990" y="73660"/>
                      <a:pt x="12610" y="40640"/>
                    </a:cubicBezTo>
                    <a:cubicBezTo>
                      <a:pt x="15150" y="26670"/>
                      <a:pt x="17690" y="19050"/>
                      <a:pt x="24040" y="12700"/>
                    </a:cubicBezTo>
                    <a:cubicBezTo>
                      <a:pt x="31660" y="5080"/>
                      <a:pt x="43090" y="0"/>
                      <a:pt x="51980" y="0"/>
                    </a:cubicBezTo>
                    <a:cubicBezTo>
                      <a:pt x="63410" y="0"/>
                      <a:pt x="81190" y="7620"/>
                      <a:pt x="88810" y="15240"/>
                    </a:cubicBezTo>
                    <a:cubicBezTo>
                      <a:pt x="96430" y="22860"/>
                      <a:pt x="98970" y="45720"/>
                      <a:pt x="98970" y="45720"/>
                    </a:cubicBezTo>
                  </a:path>
                </a:pathLst>
              </a:custGeom>
              <a:solidFill>
                <a:srgbClr val="CFCFCF"/>
              </a:solidFill>
              <a:ln cap="sq">
                <a:noFill/>
                <a:prstDash val="solid"/>
                <a:miter/>
              </a:ln>
            </p:spPr>
            <p:txBody>
              <a:bodyPr/>
              <a:lstStyle/>
              <a:p>
                <a:endParaRPr lang="en-GB"/>
              </a:p>
            </p:txBody>
          </p:sp>
        </p:grpSp>
        <p:grpSp>
          <p:nvGrpSpPr>
            <p:cNvPr id="242" name="Group 242"/>
            <p:cNvGrpSpPr/>
            <p:nvPr/>
          </p:nvGrpSpPr>
          <p:grpSpPr>
            <a:xfrm rot="-686539">
              <a:off x="959537" y="2265727"/>
              <a:ext cx="142476" cy="153694"/>
              <a:chOff x="0" y="0"/>
              <a:chExt cx="322580" cy="347980"/>
            </a:xfrm>
          </p:grpSpPr>
          <p:sp>
            <p:nvSpPr>
              <p:cNvPr id="243" name="Freeform 243"/>
              <p:cNvSpPr/>
              <p:nvPr/>
            </p:nvSpPr>
            <p:spPr>
              <a:xfrm>
                <a:off x="50800" y="50162"/>
                <a:ext cx="221221" cy="245748"/>
              </a:xfrm>
              <a:custGeom>
                <a:avLst/>
                <a:gdLst/>
                <a:ahLst/>
                <a:cxnLst/>
                <a:rect l="l" t="t" r="r" b="b"/>
                <a:pathLst>
                  <a:path w="221221" h="245748">
                    <a:moveTo>
                      <a:pt x="87630" y="121288"/>
                    </a:moveTo>
                    <a:cubicBezTo>
                      <a:pt x="110490" y="212728"/>
                      <a:pt x="105410" y="227968"/>
                      <a:pt x="96520" y="235588"/>
                    </a:cubicBezTo>
                    <a:cubicBezTo>
                      <a:pt x="86360" y="243208"/>
                      <a:pt x="67310" y="247018"/>
                      <a:pt x="55880" y="243208"/>
                    </a:cubicBezTo>
                    <a:cubicBezTo>
                      <a:pt x="44450" y="240668"/>
                      <a:pt x="29210" y="229238"/>
                      <a:pt x="26670" y="216538"/>
                    </a:cubicBezTo>
                    <a:cubicBezTo>
                      <a:pt x="21590" y="191138"/>
                      <a:pt x="60960" y="130178"/>
                      <a:pt x="85090" y="93348"/>
                    </a:cubicBezTo>
                    <a:cubicBezTo>
                      <a:pt x="107950" y="57788"/>
                      <a:pt x="140970" y="5718"/>
                      <a:pt x="166370" y="638"/>
                    </a:cubicBezTo>
                    <a:cubicBezTo>
                      <a:pt x="184150" y="-3172"/>
                      <a:pt x="209550" y="10798"/>
                      <a:pt x="217170" y="23498"/>
                    </a:cubicBezTo>
                    <a:cubicBezTo>
                      <a:pt x="223520" y="36198"/>
                      <a:pt x="217170" y="67948"/>
                      <a:pt x="208280" y="78108"/>
                    </a:cubicBezTo>
                    <a:cubicBezTo>
                      <a:pt x="199390" y="88268"/>
                      <a:pt x="179070" y="92078"/>
                      <a:pt x="166370" y="89538"/>
                    </a:cubicBezTo>
                    <a:cubicBezTo>
                      <a:pt x="153670" y="86998"/>
                      <a:pt x="138430" y="73028"/>
                      <a:pt x="133350" y="61598"/>
                    </a:cubicBezTo>
                    <a:cubicBezTo>
                      <a:pt x="128270" y="50168"/>
                      <a:pt x="132080" y="29848"/>
                      <a:pt x="138430" y="18418"/>
                    </a:cubicBezTo>
                    <a:cubicBezTo>
                      <a:pt x="143510" y="10798"/>
                      <a:pt x="152400" y="3178"/>
                      <a:pt x="161290" y="1908"/>
                    </a:cubicBezTo>
                    <a:cubicBezTo>
                      <a:pt x="172720" y="-1902"/>
                      <a:pt x="194310" y="1908"/>
                      <a:pt x="204470" y="8258"/>
                    </a:cubicBezTo>
                    <a:cubicBezTo>
                      <a:pt x="212090" y="13338"/>
                      <a:pt x="218440" y="23498"/>
                      <a:pt x="220980" y="32388"/>
                    </a:cubicBezTo>
                    <a:cubicBezTo>
                      <a:pt x="222250" y="45088"/>
                      <a:pt x="218440" y="59058"/>
                      <a:pt x="210820" y="74298"/>
                    </a:cubicBezTo>
                    <a:cubicBezTo>
                      <a:pt x="200660" y="99698"/>
                      <a:pt x="171450" y="142878"/>
                      <a:pt x="151130" y="161928"/>
                    </a:cubicBezTo>
                    <a:cubicBezTo>
                      <a:pt x="137160" y="175898"/>
                      <a:pt x="118110" y="175898"/>
                      <a:pt x="109220" y="187328"/>
                    </a:cubicBezTo>
                    <a:cubicBezTo>
                      <a:pt x="100330" y="200028"/>
                      <a:pt x="104140" y="225428"/>
                      <a:pt x="96520" y="235588"/>
                    </a:cubicBezTo>
                    <a:cubicBezTo>
                      <a:pt x="88900" y="241938"/>
                      <a:pt x="76200" y="245748"/>
                      <a:pt x="67310" y="245748"/>
                    </a:cubicBezTo>
                    <a:cubicBezTo>
                      <a:pt x="57150" y="244478"/>
                      <a:pt x="46990" y="241938"/>
                      <a:pt x="38100" y="233048"/>
                    </a:cubicBezTo>
                    <a:cubicBezTo>
                      <a:pt x="22860" y="217808"/>
                      <a:pt x="1270" y="163198"/>
                      <a:pt x="0" y="140338"/>
                    </a:cubicBezTo>
                    <a:cubicBezTo>
                      <a:pt x="0" y="127638"/>
                      <a:pt x="3810" y="117478"/>
                      <a:pt x="8890" y="109858"/>
                    </a:cubicBezTo>
                    <a:cubicBezTo>
                      <a:pt x="15240" y="102238"/>
                      <a:pt x="26670" y="94618"/>
                      <a:pt x="35560" y="92078"/>
                    </a:cubicBezTo>
                    <a:cubicBezTo>
                      <a:pt x="45720" y="90808"/>
                      <a:pt x="58420" y="92078"/>
                      <a:pt x="67310" y="97158"/>
                    </a:cubicBezTo>
                    <a:cubicBezTo>
                      <a:pt x="76200" y="102238"/>
                      <a:pt x="87630" y="121288"/>
                      <a:pt x="87630" y="121288"/>
                    </a:cubicBezTo>
                  </a:path>
                </a:pathLst>
              </a:custGeom>
              <a:solidFill>
                <a:srgbClr val="CFCFCF"/>
              </a:solidFill>
              <a:ln cap="sq">
                <a:noFill/>
                <a:prstDash val="solid"/>
                <a:miter/>
              </a:ln>
            </p:spPr>
            <p:txBody>
              <a:bodyPr/>
              <a:lstStyle/>
              <a:p>
                <a:endParaRPr lang="en-GB"/>
              </a:p>
            </p:txBody>
          </p:sp>
        </p:grpSp>
        <p:sp>
          <p:nvSpPr>
            <p:cNvPr id="244" name="Freeform 244"/>
            <p:cNvSpPr/>
            <p:nvPr/>
          </p:nvSpPr>
          <p:spPr>
            <a:xfrm rot="-686539">
              <a:off x="972803" y="1868901"/>
              <a:ext cx="599162" cy="577442"/>
            </a:xfrm>
            <a:custGeom>
              <a:avLst/>
              <a:gdLst/>
              <a:ahLst/>
              <a:cxnLst/>
              <a:rect l="l" t="t" r="r" b="b"/>
              <a:pathLst>
                <a:path w="599162" h="577442">
                  <a:moveTo>
                    <a:pt x="0" y="0"/>
                  </a:moveTo>
                  <a:lnTo>
                    <a:pt x="599162" y="0"/>
                  </a:lnTo>
                  <a:lnTo>
                    <a:pt x="599162" y="577442"/>
                  </a:lnTo>
                  <a:lnTo>
                    <a:pt x="0" y="577442"/>
                  </a:lnTo>
                  <a:lnTo>
                    <a:pt x="0" y="0"/>
                  </a:lnTo>
                  <a:close/>
                </a:path>
              </a:pathLst>
            </a:custGeom>
            <a:blipFill>
              <a:blip>
                <a:extLst>
                  <a:ext uri="{96DAC541-7B7A-43D3-8B79-37D633B846F1}">
                    <asvg:svgBlip xmlns:asvg="http://schemas.microsoft.com/office/drawing/2016/SVG/main" r:embed="rId9"/>
                  </a:ext>
                </a:extLst>
              </a:blip>
              <a:stretch>
                <a:fillRect/>
              </a:stretch>
            </a:blipFill>
          </p:spPr>
          <p:txBody>
            <a:bodyPr/>
            <a:lstStyle/>
            <a:p>
              <a:endParaRPr lang="en-GB"/>
            </a:p>
          </p:txBody>
        </p:sp>
        <p:grpSp>
          <p:nvGrpSpPr>
            <p:cNvPr id="245" name="Group 245"/>
            <p:cNvGrpSpPr/>
            <p:nvPr/>
          </p:nvGrpSpPr>
          <p:grpSpPr>
            <a:xfrm rot="-686539">
              <a:off x="1110253" y="1866433"/>
              <a:ext cx="265399" cy="280774"/>
              <a:chOff x="0" y="0"/>
              <a:chExt cx="504190" cy="533400"/>
            </a:xfrm>
          </p:grpSpPr>
          <p:sp>
            <p:nvSpPr>
              <p:cNvPr id="246" name="Freeform 246"/>
              <p:cNvSpPr/>
              <p:nvPr/>
            </p:nvSpPr>
            <p:spPr>
              <a:xfrm>
                <a:off x="50136" y="48200"/>
                <a:ext cx="405137" cy="433442"/>
              </a:xfrm>
              <a:custGeom>
                <a:avLst/>
                <a:gdLst/>
                <a:ahLst/>
                <a:cxnLst/>
                <a:rect l="l" t="t" r="r" b="b"/>
                <a:pathLst>
                  <a:path w="405137" h="433442">
                    <a:moveTo>
                      <a:pt x="235614" y="276920"/>
                    </a:moveTo>
                    <a:cubicBezTo>
                      <a:pt x="219104" y="391220"/>
                      <a:pt x="202594" y="401380"/>
                      <a:pt x="192434" y="397570"/>
                    </a:cubicBezTo>
                    <a:cubicBezTo>
                      <a:pt x="181004" y="393760"/>
                      <a:pt x="169574" y="367090"/>
                      <a:pt x="164494" y="346770"/>
                    </a:cubicBezTo>
                    <a:cubicBezTo>
                      <a:pt x="158144" y="320100"/>
                      <a:pt x="151794" y="266760"/>
                      <a:pt x="163224" y="251520"/>
                    </a:cubicBezTo>
                    <a:cubicBezTo>
                      <a:pt x="169574" y="242630"/>
                      <a:pt x="184814" y="240090"/>
                      <a:pt x="192434" y="241360"/>
                    </a:cubicBezTo>
                    <a:cubicBezTo>
                      <a:pt x="200054" y="243900"/>
                      <a:pt x="207674" y="248980"/>
                      <a:pt x="211484" y="259140"/>
                    </a:cubicBezTo>
                    <a:cubicBezTo>
                      <a:pt x="221644" y="285810"/>
                      <a:pt x="220374" y="403920"/>
                      <a:pt x="203864" y="424240"/>
                    </a:cubicBezTo>
                    <a:cubicBezTo>
                      <a:pt x="196244" y="433130"/>
                      <a:pt x="182274" y="434400"/>
                      <a:pt x="174654" y="431860"/>
                    </a:cubicBezTo>
                    <a:cubicBezTo>
                      <a:pt x="167034" y="429320"/>
                      <a:pt x="161954" y="422970"/>
                      <a:pt x="158144" y="412810"/>
                    </a:cubicBezTo>
                    <a:cubicBezTo>
                      <a:pt x="150524" y="392490"/>
                      <a:pt x="149254" y="341690"/>
                      <a:pt x="160684" y="301050"/>
                    </a:cubicBezTo>
                    <a:cubicBezTo>
                      <a:pt x="177194" y="245170"/>
                      <a:pt x="238154" y="161350"/>
                      <a:pt x="273714" y="115630"/>
                    </a:cubicBezTo>
                    <a:cubicBezTo>
                      <a:pt x="297844" y="85150"/>
                      <a:pt x="320704" y="52130"/>
                      <a:pt x="342294" y="44510"/>
                    </a:cubicBezTo>
                    <a:cubicBezTo>
                      <a:pt x="356264" y="39430"/>
                      <a:pt x="379124" y="41970"/>
                      <a:pt x="381664" y="49590"/>
                    </a:cubicBezTo>
                    <a:cubicBezTo>
                      <a:pt x="385474" y="63560"/>
                      <a:pt x="294034" y="119440"/>
                      <a:pt x="266094" y="158810"/>
                    </a:cubicBezTo>
                    <a:cubicBezTo>
                      <a:pt x="241964" y="193100"/>
                      <a:pt x="235614" y="255330"/>
                      <a:pt x="217834" y="268030"/>
                    </a:cubicBezTo>
                    <a:cubicBezTo>
                      <a:pt x="210214" y="273110"/>
                      <a:pt x="202594" y="274380"/>
                      <a:pt x="191164" y="269300"/>
                    </a:cubicBezTo>
                    <a:cubicBezTo>
                      <a:pt x="161954" y="255330"/>
                      <a:pt x="94644" y="123250"/>
                      <a:pt x="61624" y="87690"/>
                    </a:cubicBezTo>
                    <a:cubicBezTo>
                      <a:pt x="46384" y="69910"/>
                      <a:pt x="19714" y="62290"/>
                      <a:pt x="20984" y="52130"/>
                    </a:cubicBezTo>
                    <a:cubicBezTo>
                      <a:pt x="20984" y="44510"/>
                      <a:pt x="42574" y="30540"/>
                      <a:pt x="56544" y="33080"/>
                    </a:cubicBezTo>
                    <a:cubicBezTo>
                      <a:pt x="87024" y="38160"/>
                      <a:pt x="151794" y="124520"/>
                      <a:pt x="177194" y="163890"/>
                    </a:cubicBezTo>
                    <a:cubicBezTo>
                      <a:pt x="193704" y="191830"/>
                      <a:pt x="211484" y="222310"/>
                      <a:pt x="207674" y="241360"/>
                    </a:cubicBezTo>
                    <a:cubicBezTo>
                      <a:pt x="205134" y="256600"/>
                      <a:pt x="187354" y="271840"/>
                      <a:pt x="177194" y="274380"/>
                    </a:cubicBezTo>
                    <a:cubicBezTo>
                      <a:pt x="169574" y="275650"/>
                      <a:pt x="156874" y="268030"/>
                      <a:pt x="151794" y="260410"/>
                    </a:cubicBezTo>
                    <a:cubicBezTo>
                      <a:pt x="147984" y="254060"/>
                      <a:pt x="146714" y="240090"/>
                      <a:pt x="149254" y="232470"/>
                    </a:cubicBezTo>
                    <a:cubicBezTo>
                      <a:pt x="153064" y="224850"/>
                      <a:pt x="163224" y="215960"/>
                      <a:pt x="170844" y="213420"/>
                    </a:cubicBezTo>
                    <a:cubicBezTo>
                      <a:pt x="179734" y="212150"/>
                      <a:pt x="193704" y="214690"/>
                      <a:pt x="198784" y="221040"/>
                    </a:cubicBezTo>
                    <a:cubicBezTo>
                      <a:pt x="205134" y="229930"/>
                      <a:pt x="206404" y="259140"/>
                      <a:pt x="198784" y="265490"/>
                    </a:cubicBezTo>
                    <a:cubicBezTo>
                      <a:pt x="191164" y="273110"/>
                      <a:pt x="167034" y="271840"/>
                      <a:pt x="154334" y="262950"/>
                    </a:cubicBezTo>
                    <a:cubicBezTo>
                      <a:pt x="135284" y="250250"/>
                      <a:pt x="131474" y="204530"/>
                      <a:pt x="112424" y="177860"/>
                    </a:cubicBezTo>
                    <a:cubicBezTo>
                      <a:pt x="89564" y="147380"/>
                      <a:pt x="42574" y="120710"/>
                      <a:pt x="23524" y="94040"/>
                    </a:cubicBezTo>
                    <a:cubicBezTo>
                      <a:pt x="10824" y="77530"/>
                      <a:pt x="1934" y="61020"/>
                      <a:pt x="664" y="45780"/>
                    </a:cubicBezTo>
                    <a:cubicBezTo>
                      <a:pt x="-606" y="35620"/>
                      <a:pt x="-606" y="24190"/>
                      <a:pt x="5744" y="16570"/>
                    </a:cubicBezTo>
                    <a:cubicBezTo>
                      <a:pt x="14634" y="7680"/>
                      <a:pt x="37494" y="-1210"/>
                      <a:pt x="52734" y="2600"/>
                    </a:cubicBezTo>
                    <a:cubicBezTo>
                      <a:pt x="67974" y="5140"/>
                      <a:pt x="80674" y="19110"/>
                      <a:pt x="98454" y="38160"/>
                    </a:cubicBezTo>
                    <a:cubicBezTo>
                      <a:pt x="132744" y="76260"/>
                      <a:pt x="230534" y="229930"/>
                      <a:pt x="225454" y="235010"/>
                    </a:cubicBezTo>
                    <a:cubicBezTo>
                      <a:pt x="224184" y="237550"/>
                      <a:pt x="211484" y="222310"/>
                      <a:pt x="203864" y="219770"/>
                    </a:cubicBezTo>
                    <a:cubicBezTo>
                      <a:pt x="196244" y="218500"/>
                      <a:pt x="179734" y="231200"/>
                      <a:pt x="175924" y="226120"/>
                    </a:cubicBezTo>
                    <a:cubicBezTo>
                      <a:pt x="168304" y="217230"/>
                      <a:pt x="198784" y="151190"/>
                      <a:pt x="224184" y="116900"/>
                    </a:cubicBezTo>
                    <a:cubicBezTo>
                      <a:pt x="255934" y="74990"/>
                      <a:pt x="330864" y="12760"/>
                      <a:pt x="362614" y="2600"/>
                    </a:cubicBezTo>
                    <a:cubicBezTo>
                      <a:pt x="375314" y="-1210"/>
                      <a:pt x="388014" y="-1210"/>
                      <a:pt x="395634" y="5140"/>
                    </a:cubicBezTo>
                    <a:cubicBezTo>
                      <a:pt x="404524" y="14030"/>
                      <a:pt x="408334" y="39430"/>
                      <a:pt x="401984" y="58480"/>
                    </a:cubicBezTo>
                    <a:cubicBezTo>
                      <a:pt x="391824" y="91500"/>
                      <a:pt x="330864" y="132140"/>
                      <a:pt x="299114" y="174050"/>
                    </a:cubicBezTo>
                    <a:cubicBezTo>
                      <a:pt x="268634" y="215960"/>
                      <a:pt x="234344" y="262950"/>
                      <a:pt x="219104" y="307400"/>
                    </a:cubicBezTo>
                    <a:cubicBezTo>
                      <a:pt x="205134" y="346770"/>
                      <a:pt x="216564" y="407730"/>
                      <a:pt x="203864" y="424240"/>
                    </a:cubicBezTo>
                    <a:cubicBezTo>
                      <a:pt x="197514" y="431860"/>
                      <a:pt x="188624" y="434400"/>
                      <a:pt x="181004" y="433130"/>
                    </a:cubicBezTo>
                    <a:cubicBezTo>
                      <a:pt x="172114" y="431860"/>
                      <a:pt x="163224" y="424240"/>
                      <a:pt x="158144" y="412810"/>
                    </a:cubicBezTo>
                    <a:cubicBezTo>
                      <a:pt x="146714" y="386140"/>
                      <a:pt x="146714" y="273110"/>
                      <a:pt x="163224" y="251520"/>
                    </a:cubicBezTo>
                    <a:cubicBezTo>
                      <a:pt x="169574" y="242630"/>
                      <a:pt x="184814" y="238820"/>
                      <a:pt x="192434" y="241360"/>
                    </a:cubicBezTo>
                    <a:cubicBezTo>
                      <a:pt x="201324" y="243900"/>
                      <a:pt x="208944" y="255330"/>
                      <a:pt x="212754" y="266760"/>
                    </a:cubicBezTo>
                    <a:cubicBezTo>
                      <a:pt x="219104" y="285810"/>
                      <a:pt x="206404" y="330260"/>
                      <a:pt x="211484" y="350580"/>
                    </a:cubicBezTo>
                    <a:cubicBezTo>
                      <a:pt x="214024" y="363280"/>
                      <a:pt x="229264" y="372170"/>
                      <a:pt x="227994" y="379790"/>
                    </a:cubicBezTo>
                    <a:cubicBezTo>
                      <a:pt x="225454" y="388680"/>
                      <a:pt x="201324" y="400110"/>
                      <a:pt x="192434" y="397570"/>
                    </a:cubicBezTo>
                    <a:cubicBezTo>
                      <a:pt x="184814" y="396300"/>
                      <a:pt x="178464" y="384870"/>
                      <a:pt x="175924" y="373440"/>
                    </a:cubicBezTo>
                    <a:cubicBezTo>
                      <a:pt x="169574" y="350580"/>
                      <a:pt x="172114" y="283270"/>
                      <a:pt x="186084" y="264220"/>
                    </a:cubicBezTo>
                    <a:cubicBezTo>
                      <a:pt x="192434" y="254060"/>
                      <a:pt x="207674" y="246440"/>
                      <a:pt x="216564" y="248980"/>
                    </a:cubicBezTo>
                    <a:cubicBezTo>
                      <a:pt x="224184" y="250250"/>
                      <a:pt x="235614" y="276920"/>
                      <a:pt x="235614" y="276920"/>
                    </a:cubicBezTo>
                  </a:path>
                </a:pathLst>
              </a:custGeom>
              <a:solidFill>
                <a:srgbClr val="FFFFFF"/>
              </a:solidFill>
              <a:ln cap="sq">
                <a:noFill/>
                <a:prstDash val="solid"/>
                <a:miter/>
              </a:ln>
            </p:spPr>
            <p:txBody>
              <a:bodyPr/>
              <a:lstStyle/>
              <a:p>
                <a:endParaRPr lang="en-GB"/>
              </a:p>
            </p:txBody>
          </p:sp>
        </p:grpSp>
        <p:grpSp>
          <p:nvGrpSpPr>
            <p:cNvPr id="247" name="Group 247"/>
            <p:cNvGrpSpPr/>
            <p:nvPr/>
          </p:nvGrpSpPr>
          <p:grpSpPr>
            <a:xfrm rot="-686539">
              <a:off x="1199981" y="1887830"/>
              <a:ext cx="346288" cy="280774"/>
              <a:chOff x="0" y="0"/>
              <a:chExt cx="657860" cy="533400"/>
            </a:xfrm>
          </p:grpSpPr>
          <p:sp>
            <p:nvSpPr>
              <p:cNvPr id="248" name="Freeform 248"/>
              <p:cNvSpPr/>
              <p:nvPr/>
            </p:nvSpPr>
            <p:spPr>
              <a:xfrm>
                <a:off x="41696" y="49280"/>
                <a:ext cx="565093" cy="433742"/>
              </a:xfrm>
              <a:custGeom>
                <a:avLst/>
                <a:gdLst/>
                <a:ahLst/>
                <a:cxnLst/>
                <a:rect l="l" t="t" r="r" b="b"/>
                <a:pathLst>
                  <a:path w="565093" h="433742">
                    <a:moveTo>
                      <a:pt x="86574" y="230120"/>
                    </a:moveTo>
                    <a:cubicBezTo>
                      <a:pt x="53554" y="411730"/>
                      <a:pt x="42124" y="416810"/>
                      <a:pt x="33234" y="415540"/>
                    </a:cubicBezTo>
                    <a:cubicBezTo>
                      <a:pt x="24344" y="413000"/>
                      <a:pt x="14184" y="401570"/>
                      <a:pt x="9104" y="387600"/>
                    </a:cubicBezTo>
                    <a:cubicBezTo>
                      <a:pt x="-1056" y="358390"/>
                      <a:pt x="-4866" y="269490"/>
                      <a:pt x="9104" y="244090"/>
                    </a:cubicBezTo>
                    <a:cubicBezTo>
                      <a:pt x="15454" y="230120"/>
                      <a:pt x="29424" y="221230"/>
                      <a:pt x="39584" y="222500"/>
                    </a:cubicBezTo>
                    <a:cubicBezTo>
                      <a:pt x="48474" y="222500"/>
                      <a:pt x="57364" y="231390"/>
                      <a:pt x="63714" y="244090"/>
                    </a:cubicBezTo>
                    <a:cubicBezTo>
                      <a:pt x="75144" y="268220"/>
                      <a:pt x="80224" y="350770"/>
                      <a:pt x="67524" y="374900"/>
                    </a:cubicBezTo>
                    <a:cubicBezTo>
                      <a:pt x="61174" y="387600"/>
                      <a:pt x="45934" y="396490"/>
                      <a:pt x="37044" y="396490"/>
                    </a:cubicBezTo>
                    <a:cubicBezTo>
                      <a:pt x="28154" y="395220"/>
                      <a:pt x="17994" y="386330"/>
                      <a:pt x="11644" y="374900"/>
                    </a:cubicBezTo>
                    <a:cubicBezTo>
                      <a:pt x="1484" y="352040"/>
                      <a:pt x="-2326" y="277110"/>
                      <a:pt x="10374" y="254250"/>
                    </a:cubicBezTo>
                    <a:cubicBezTo>
                      <a:pt x="16724" y="240280"/>
                      <a:pt x="35774" y="228850"/>
                      <a:pt x="45934" y="230120"/>
                    </a:cubicBezTo>
                    <a:cubicBezTo>
                      <a:pt x="53554" y="231390"/>
                      <a:pt x="58634" y="237740"/>
                      <a:pt x="64984" y="247900"/>
                    </a:cubicBezTo>
                    <a:cubicBezTo>
                      <a:pt x="77684" y="269490"/>
                      <a:pt x="103084" y="340610"/>
                      <a:pt x="99274" y="362200"/>
                    </a:cubicBezTo>
                    <a:cubicBezTo>
                      <a:pt x="96734" y="372360"/>
                      <a:pt x="90384" y="379980"/>
                      <a:pt x="84034" y="383790"/>
                    </a:cubicBezTo>
                    <a:cubicBezTo>
                      <a:pt x="76414" y="387600"/>
                      <a:pt x="64984" y="387600"/>
                      <a:pt x="57364" y="382520"/>
                    </a:cubicBezTo>
                    <a:cubicBezTo>
                      <a:pt x="43394" y="374900"/>
                      <a:pt x="23074" y="336800"/>
                      <a:pt x="21804" y="317750"/>
                    </a:cubicBezTo>
                    <a:cubicBezTo>
                      <a:pt x="21804" y="305050"/>
                      <a:pt x="29424" y="288540"/>
                      <a:pt x="38314" y="283460"/>
                    </a:cubicBezTo>
                    <a:cubicBezTo>
                      <a:pt x="45934" y="279650"/>
                      <a:pt x="61174" y="282190"/>
                      <a:pt x="70064" y="289810"/>
                    </a:cubicBezTo>
                    <a:cubicBezTo>
                      <a:pt x="85304" y="305050"/>
                      <a:pt x="108164" y="382520"/>
                      <a:pt x="99274" y="391410"/>
                    </a:cubicBezTo>
                    <a:cubicBezTo>
                      <a:pt x="94194" y="396490"/>
                      <a:pt x="70064" y="390140"/>
                      <a:pt x="68794" y="383790"/>
                    </a:cubicBezTo>
                    <a:cubicBezTo>
                      <a:pt x="67524" y="372360"/>
                      <a:pt x="143724" y="339340"/>
                      <a:pt x="175474" y="312670"/>
                    </a:cubicBezTo>
                    <a:cubicBezTo>
                      <a:pt x="205954" y="287270"/>
                      <a:pt x="233894" y="265680"/>
                      <a:pt x="256754" y="228850"/>
                    </a:cubicBezTo>
                    <a:cubicBezTo>
                      <a:pt x="285964" y="178050"/>
                      <a:pt x="301204" y="65020"/>
                      <a:pt x="322794" y="29460"/>
                    </a:cubicBezTo>
                    <a:cubicBezTo>
                      <a:pt x="332954" y="14220"/>
                      <a:pt x="340574" y="4060"/>
                      <a:pt x="350734" y="1520"/>
                    </a:cubicBezTo>
                    <a:cubicBezTo>
                      <a:pt x="360894" y="-2290"/>
                      <a:pt x="374864" y="1520"/>
                      <a:pt x="382484" y="7870"/>
                    </a:cubicBezTo>
                    <a:cubicBezTo>
                      <a:pt x="391374" y="12950"/>
                      <a:pt x="395184" y="25650"/>
                      <a:pt x="398994" y="38350"/>
                    </a:cubicBezTo>
                    <a:cubicBezTo>
                      <a:pt x="404074" y="58670"/>
                      <a:pt x="402804" y="89150"/>
                      <a:pt x="398994" y="119630"/>
                    </a:cubicBezTo>
                    <a:cubicBezTo>
                      <a:pt x="393914" y="160270"/>
                      <a:pt x="346924" y="241550"/>
                      <a:pt x="364704" y="264410"/>
                    </a:cubicBezTo>
                    <a:cubicBezTo>
                      <a:pt x="382484" y="286000"/>
                      <a:pt x="458684" y="259330"/>
                      <a:pt x="491704" y="265680"/>
                    </a:cubicBezTo>
                    <a:cubicBezTo>
                      <a:pt x="515834" y="269490"/>
                      <a:pt x="538694" y="273300"/>
                      <a:pt x="550124" y="286000"/>
                    </a:cubicBezTo>
                    <a:cubicBezTo>
                      <a:pt x="560284" y="294890"/>
                      <a:pt x="567904" y="315210"/>
                      <a:pt x="564094" y="325370"/>
                    </a:cubicBezTo>
                    <a:cubicBezTo>
                      <a:pt x="561554" y="334260"/>
                      <a:pt x="550124" y="340610"/>
                      <a:pt x="536154" y="345690"/>
                    </a:cubicBezTo>
                    <a:cubicBezTo>
                      <a:pt x="508214" y="354580"/>
                      <a:pt x="435824" y="349500"/>
                      <a:pt x="395184" y="341880"/>
                    </a:cubicBezTo>
                    <a:cubicBezTo>
                      <a:pt x="363434" y="335530"/>
                      <a:pt x="346924" y="306320"/>
                      <a:pt x="312634" y="307590"/>
                    </a:cubicBezTo>
                    <a:cubicBezTo>
                      <a:pt x="258024" y="310130"/>
                      <a:pt x="141184" y="418080"/>
                      <a:pt x="100544" y="421890"/>
                    </a:cubicBezTo>
                    <a:cubicBezTo>
                      <a:pt x="86574" y="423160"/>
                      <a:pt x="75144" y="418080"/>
                      <a:pt x="68794" y="411730"/>
                    </a:cubicBezTo>
                    <a:cubicBezTo>
                      <a:pt x="63714" y="405380"/>
                      <a:pt x="62444" y="391410"/>
                      <a:pt x="63714" y="383790"/>
                    </a:cubicBezTo>
                    <a:cubicBezTo>
                      <a:pt x="66254" y="377440"/>
                      <a:pt x="70064" y="372360"/>
                      <a:pt x="77684" y="367280"/>
                    </a:cubicBezTo>
                    <a:cubicBezTo>
                      <a:pt x="94194" y="357120"/>
                      <a:pt x="147534" y="360930"/>
                      <a:pt x="176744" y="348230"/>
                    </a:cubicBezTo>
                    <a:cubicBezTo>
                      <a:pt x="203414" y="335530"/>
                      <a:pt x="221194" y="308860"/>
                      <a:pt x="247864" y="293620"/>
                    </a:cubicBezTo>
                    <a:cubicBezTo>
                      <a:pt x="278344" y="277110"/>
                      <a:pt x="315174" y="258060"/>
                      <a:pt x="346924" y="251710"/>
                    </a:cubicBezTo>
                    <a:cubicBezTo>
                      <a:pt x="376134" y="246630"/>
                      <a:pt x="418044" y="246630"/>
                      <a:pt x="433284" y="256790"/>
                    </a:cubicBezTo>
                    <a:cubicBezTo>
                      <a:pt x="442174" y="261870"/>
                      <a:pt x="447254" y="272030"/>
                      <a:pt x="447254" y="280920"/>
                    </a:cubicBezTo>
                    <a:cubicBezTo>
                      <a:pt x="447254" y="288540"/>
                      <a:pt x="442174" y="299970"/>
                      <a:pt x="435824" y="305050"/>
                    </a:cubicBezTo>
                    <a:cubicBezTo>
                      <a:pt x="429474" y="310130"/>
                      <a:pt x="415504" y="311400"/>
                      <a:pt x="407884" y="308860"/>
                    </a:cubicBezTo>
                    <a:cubicBezTo>
                      <a:pt x="400264" y="306320"/>
                      <a:pt x="390104" y="297430"/>
                      <a:pt x="390104" y="288540"/>
                    </a:cubicBezTo>
                    <a:cubicBezTo>
                      <a:pt x="388834" y="278380"/>
                      <a:pt x="402804" y="254250"/>
                      <a:pt x="411694" y="252980"/>
                    </a:cubicBezTo>
                    <a:cubicBezTo>
                      <a:pt x="421854" y="250440"/>
                      <a:pt x="444714" y="266950"/>
                      <a:pt x="447254" y="277110"/>
                    </a:cubicBezTo>
                    <a:cubicBezTo>
                      <a:pt x="448524" y="286000"/>
                      <a:pt x="439634" y="302510"/>
                      <a:pt x="429474" y="308860"/>
                    </a:cubicBezTo>
                    <a:cubicBezTo>
                      <a:pt x="416774" y="316480"/>
                      <a:pt x="390104" y="303780"/>
                      <a:pt x="367244" y="307590"/>
                    </a:cubicBezTo>
                    <a:cubicBezTo>
                      <a:pt x="338034" y="313940"/>
                      <a:pt x="298664" y="331720"/>
                      <a:pt x="274534" y="346960"/>
                    </a:cubicBezTo>
                    <a:cubicBezTo>
                      <a:pt x="255484" y="358390"/>
                      <a:pt x="247864" y="374900"/>
                      <a:pt x="231354" y="385060"/>
                    </a:cubicBezTo>
                    <a:cubicBezTo>
                      <a:pt x="212304" y="397760"/>
                      <a:pt x="191984" y="407920"/>
                      <a:pt x="169124" y="413000"/>
                    </a:cubicBezTo>
                    <a:cubicBezTo>
                      <a:pt x="142454" y="420620"/>
                      <a:pt x="96734" y="428240"/>
                      <a:pt x="80224" y="420620"/>
                    </a:cubicBezTo>
                    <a:cubicBezTo>
                      <a:pt x="70064" y="415540"/>
                      <a:pt x="63714" y="406650"/>
                      <a:pt x="62444" y="397760"/>
                    </a:cubicBezTo>
                    <a:cubicBezTo>
                      <a:pt x="62444" y="388870"/>
                      <a:pt x="66254" y="378710"/>
                      <a:pt x="77684" y="367280"/>
                    </a:cubicBezTo>
                    <a:cubicBezTo>
                      <a:pt x="104354" y="338070"/>
                      <a:pt x="226274" y="272030"/>
                      <a:pt x="269454" y="255520"/>
                    </a:cubicBezTo>
                    <a:cubicBezTo>
                      <a:pt x="288504" y="249170"/>
                      <a:pt x="294854" y="246630"/>
                      <a:pt x="312634" y="247900"/>
                    </a:cubicBezTo>
                    <a:cubicBezTo>
                      <a:pt x="341844" y="249170"/>
                      <a:pt x="383754" y="277110"/>
                      <a:pt x="423124" y="283460"/>
                    </a:cubicBezTo>
                    <a:cubicBezTo>
                      <a:pt x="465034" y="292350"/>
                      <a:pt x="537424" y="275840"/>
                      <a:pt x="555204" y="292350"/>
                    </a:cubicBezTo>
                    <a:cubicBezTo>
                      <a:pt x="565364" y="301240"/>
                      <a:pt x="565364" y="322830"/>
                      <a:pt x="561554" y="331720"/>
                    </a:cubicBezTo>
                    <a:cubicBezTo>
                      <a:pt x="557744" y="339340"/>
                      <a:pt x="547584" y="344420"/>
                      <a:pt x="536154" y="345690"/>
                    </a:cubicBezTo>
                    <a:cubicBezTo>
                      <a:pt x="517104" y="346960"/>
                      <a:pt x="484084" y="324100"/>
                      <a:pt x="452334" y="319020"/>
                    </a:cubicBezTo>
                    <a:cubicBezTo>
                      <a:pt x="414234" y="311400"/>
                      <a:pt x="341844" y="324100"/>
                      <a:pt x="318984" y="308860"/>
                    </a:cubicBezTo>
                    <a:cubicBezTo>
                      <a:pt x="307554" y="301240"/>
                      <a:pt x="303744" y="289810"/>
                      <a:pt x="301204" y="277110"/>
                    </a:cubicBezTo>
                    <a:cubicBezTo>
                      <a:pt x="298664" y="261870"/>
                      <a:pt x="302474" y="246630"/>
                      <a:pt x="306284" y="225040"/>
                    </a:cubicBezTo>
                    <a:cubicBezTo>
                      <a:pt x="313904" y="183130"/>
                      <a:pt x="331684" y="54860"/>
                      <a:pt x="350734" y="47240"/>
                    </a:cubicBezTo>
                    <a:cubicBezTo>
                      <a:pt x="357084" y="43430"/>
                      <a:pt x="371054" y="52320"/>
                      <a:pt x="373594" y="59940"/>
                    </a:cubicBezTo>
                    <a:cubicBezTo>
                      <a:pt x="377404" y="70100"/>
                      <a:pt x="353274" y="92960"/>
                      <a:pt x="345654" y="115820"/>
                    </a:cubicBezTo>
                    <a:cubicBezTo>
                      <a:pt x="331684" y="151380"/>
                      <a:pt x="334224" y="212340"/>
                      <a:pt x="311364" y="252980"/>
                    </a:cubicBezTo>
                    <a:cubicBezTo>
                      <a:pt x="287234" y="297430"/>
                      <a:pt x="238974" y="338070"/>
                      <a:pt x="197064" y="368550"/>
                    </a:cubicBezTo>
                    <a:cubicBezTo>
                      <a:pt x="156424" y="396490"/>
                      <a:pt x="92924" y="438400"/>
                      <a:pt x="68794" y="433320"/>
                    </a:cubicBezTo>
                    <a:cubicBezTo>
                      <a:pt x="56094" y="430780"/>
                      <a:pt x="52284" y="418080"/>
                      <a:pt x="45934" y="405380"/>
                    </a:cubicBezTo>
                    <a:cubicBezTo>
                      <a:pt x="34504" y="381250"/>
                      <a:pt x="12914" y="315210"/>
                      <a:pt x="23074" y="297430"/>
                    </a:cubicBezTo>
                    <a:cubicBezTo>
                      <a:pt x="29424" y="287270"/>
                      <a:pt x="52284" y="280920"/>
                      <a:pt x="64984" y="286000"/>
                    </a:cubicBezTo>
                    <a:cubicBezTo>
                      <a:pt x="78954" y="292350"/>
                      <a:pt x="96734" y="330450"/>
                      <a:pt x="98004" y="349500"/>
                    </a:cubicBezTo>
                    <a:cubicBezTo>
                      <a:pt x="98004" y="362200"/>
                      <a:pt x="91654" y="378710"/>
                      <a:pt x="84034" y="383790"/>
                    </a:cubicBezTo>
                    <a:cubicBezTo>
                      <a:pt x="76414" y="387600"/>
                      <a:pt x="61174" y="386330"/>
                      <a:pt x="52284" y="378710"/>
                    </a:cubicBezTo>
                    <a:cubicBezTo>
                      <a:pt x="33234" y="363470"/>
                      <a:pt x="7834" y="286000"/>
                      <a:pt x="9104" y="260600"/>
                    </a:cubicBezTo>
                    <a:cubicBezTo>
                      <a:pt x="10374" y="247900"/>
                      <a:pt x="16724" y="236470"/>
                      <a:pt x="25614" y="232660"/>
                    </a:cubicBezTo>
                    <a:cubicBezTo>
                      <a:pt x="33234" y="228850"/>
                      <a:pt x="49744" y="228850"/>
                      <a:pt x="57364" y="236470"/>
                    </a:cubicBezTo>
                    <a:cubicBezTo>
                      <a:pt x="73874" y="254250"/>
                      <a:pt x="77684" y="349500"/>
                      <a:pt x="67524" y="374900"/>
                    </a:cubicBezTo>
                    <a:cubicBezTo>
                      <a:pt x="63714" y="386330"/>
                      <a:pt x="52284" y="395220"/>
                      <a:pt x="43394" y="396490"/>
                    </a:cubicBezTo>
                    <a:cubicBezTo>
                      <a:pt x="34504" y="396490"/>
                      <a:pt x="19264" y="387600"/>
                      <a:pt x="11644" y="374900"/>
                    </a:cubicBezTo>
                    <a:cubicBezTo>
                      <a:pt x="-1056" y="350770"/>
                      <a:pt x="-2326" y="268220"/>
                      <a:pt x="9104" y="244090"/>
                    </a:cubicBezTo>
                    <a:cubicBezTo>
                      <a:pt x="14184" y="231390"/>
                      <a:pt x="24344" y="222500"/>
                      <a:pt x="33234" y="222500"/>
                    </a:cubicBezTo>
                    <a:cubicBezTo>
                      <a:pt x="42124" y="221230"/>
                      <a:pt x="56094" y="230120"/>
                      <a:pt x="63714" y="244090"/>
                    </a:cubicBezTo>
                    <a:cubicBezTo>
                      <a:pt x="77684" y="269490"/>
                      <a:pt x="73874" y="359660"/>
                      <a:pt x="64984" y="387600"/>
                    </a:cubicBezTo>
                    <a:cubicBezTo>
                      <a:pt x="61174" y="401570"/>
                      <a:pt x="54824" y="410460"/>
                      <a:pt x="45934" y="414270"/>
                    </a:cubicBezTo>
                    <a:cubicBezTo>
                      <a:pt x="38314" y="416810"/>
                      <a:pt x="21804" y="414270"/>
                      <a:pt x="15454" y="405380"/>
                    </a:cubicBezTo>
                    <a:cubicBezTo>
                      <a:pt x="2754" y="388870"/>
                      <a:pt x="14184" y="324100"/>
                      <a:pt x="19264" y="289810"/>
                    </a:cubicBezTo>
                    <a:cubicBezTo>
                      <a:pt x="23074" y="260600"/>
                      <a:pt x="25614" y="226310"/>
                      <a:pt x="38314" y="212340"/>
                    </a:cubicBezTo>
                    <a:cubicBezTo>
                      <a:pt x="47204" y="202180"/>
                      <a:pt x="66254" y="194560"/>
                      <a:pt x="75144" y="198370"/>
                    </a:cubicBezTo>
                    <a:cubicBezTo>
                      <a:pt x="82764" y="202180"/>
                      <a:pt x="86574" y="230120"/>
                      <a:pt x="86574" y="230120"/>
                    </a:cubicBezTo>
                  </a:path>
                </a:pathLst>
              </a:custGeom>
              <a:solidFill>
                <a:srgbClr val="FFFFFF"/>
              </a:solidFill>
              <a:ln cap="sq">
                <a:noFill/>
                <a:prstDash val="solid"/>
                <a:miter/>
              </a:ln>
            </p:spPr>
            <p:txBody>
              <a:bodyPr/>
              <a:lstStyle/>
              <a:p>
                <a:endParaRPr lang="en-GB"/>
              </a:p>
            </p:txBody>
          </p:sp>
        </p:grpSp>
        <p:grpSp>
          <p:nvGrpSpPr>
            <p:cNvPr id="249" name="Group 249"/>
            <p:cNvGrpSpPr/>
            <p:nvPr/>
          </p:nvGrpSpPr>
          <p:grpSpPr>
            <a:xfrm rot="-686539">
              <a:off x="1479111" y="2000987"/>
              <a:ext cx="78216" cy="76210"/>
              <a:chOff x="0" y="0"/>
              <a:chExt cx="148590" cy="144780"/>
            </a:xfrm>
          </p:grpSpPr>
          <p:sp>
            <p:nvSpPr>
              <p:cNvPr id="250" name="Freeform 250"/>
              <p:cNvSpPr/>
              <p:nvPr/>
            </p:nvSpPr>
            <p:spPr>
              <a:xfrm>
                <a:off x="49280" y="49054"/>
                <a:ext cx="47240" cy="40785"/>
              </a:xfrm>
              <a:custGeom>
                <a:avLst/>
                <a:gdLst/>
                <a:ahLst/>
                <a:cxnLst/>
                <a:rect l="l" t="t" r="r" b="b"/>
                <a:pathLst>
                  <a:path w="47240" h="40785">
                    <a:moveTo>
                      <a:pt x="47240" y="14446"/>
                    </a:moveTo>
                    <a:cubicBezTo>
                      <a:pt x="25650" y="48736"/>
                      <a:pt x="5330" y="42386"/>
                      <a:pt x="1520" y="34766"/>
                    </a:cubicBezTo>
                    <a:cubicBezTo>
                      <a:pt x="-2290" y="28416"/>
                      <a:pt x="1520" y="6826"/>
                      <a:pt x="7870" y="1746"/>
                    </a:cubicBezTo>
                    <a:cubicBezTo>
                      <a:pt x="14220" y="-3334"/>
                      <a:pt x="40890" y="4286"/>
                      <a:pt x="40890" y="4286"/>
                    </a:cubicBezTo>
                  </a:path>
                </a:pathLst>
              </a:custGeom>
              <a:solidFill>
                <a:srgbClr val="FFFFFF"/>
              </a:solidFill>
              <a:ln cap="sq">
                <a:noFill/>
                <a:prstDash val="solid"/>
                <a:miter/>
              </a:ln>
            </p:spPr>
            <p:txBody>
              <a:bodyPr/>
              <a:lstStyle/>
              <a:p>
                <a:endParaRPr lang="en-GB"/>
              </a:p>
            </p:txBody>
          </p:sp>
        </p:grpSp>
        <p:grpSp>
          <p:nvGrpSpPr>
            <p:cNvPr id="251" name="Group 251"/>
            <p:cNvGrpSpPr/>
            <p:nvPr/>
          </p:nvGrpSpPr>
          <p:grpSpPr>
            <a:xfrm rot="-686539">
              <a:off x="1480383" y="2040971"/>
              <a:ext cx="78216" cy="76210"/>
              <a:chOff x="0" y="0"/>
              <a:chExt cx="148590" cy="144780"/>
            </a:xfrm>
          </p:grpSpPr>
          <p:sp>
            <p:nvSpPr>
              <p:cNvPr id="252" name="Freeform 252"/>
              <p:cNvSpPr/>
              <p:nvPr/>
            </p:nvSpPr>
            <p:spPr>
              <a:xfrm>
                <a:off x="48446" y="49054"/>
                <a:ext cx="48074" cy="40785"/>
              </a:xfrm>
              <a:custGeom>
                <a:avLst/>
                <a:gdLst/>
                <a:ahLst/>
                <a:cxnLst/>
                <a:rect l="l" t="t" r="r" b="b"/>
                <a:pathLst>
                  <a:path w="48074" h="40785">
                    <a:moveTo>
                      <a:pt x="48074" y="14446"/>
                    </a:moveTo>
                    <a:cubicBezTo>
                      <a:pt x="26484" y="48736"/>
                      <a:pt x="6164" y="42386"/>
                      <a:pt x="2354" y="34766"/>
                    </a:cubicBezTo>
                    <a:cubicBezTo>
                      <a:pt x="-2726" y="28416"/>
                      <a:pt x="1084" y="6826"/>
                      <a:pt x="7434" y="1746"/>
                    </a:cubicBezTo>
                    <a:cubicBezTo>
                      <a:pt x="15054" y="-3334"/>
                      <a:pt x="41724" y="4286"/>
                      <a:pt x="41724" y="4286"/>
                    </a:cubicBezTo>
                  </a:path>
                </a:pathLst>
              </a:custGeom>
              <a:solidFill>
                <a:srgbClr val="FFFFFF"/>
              </a:solidFill>
              <a:ln cap="sq">
                <a:noFill/>
                <a:prstDash val="solid"/>
                <a:miter/>
              </a:ln>
            </p:spPr>
            <p:txBody>
              <a:bodyPr/>
              <a:lstStyle/>
              <a:p>
                <a:endParaRPr lang="en-GB"/>
              </a:p>
            </p:txBody>
          </p:sp>
        </p:grpSp>
        <p:grpSp>
          <p:nvGrpSpPr>
            <p:cNvPr id="253" name="Group 253"/>
            <p:cNvGrpSpPr/>
            <p:nvPr/>
          </p:nvGrpSpPr>
          <p:grpSpPr>
            <a:xfrm rot="-686539">
              <a:off x="1455079" y="2008610"/>
              <a:ext cx="100945" cy="104288"/>
              <a:chOff x="0" y="0"/>
              <a:chExt cx="191770" cy="198120"/>
            </a:xfrm>
          </p:grpSpPr>
          <p:sp>
            <p:nvSpPr>
              <p:cNvPr id="254" name="Freeform 254"/>
              <p:cNvSpPr/>
              <p:nvPr/>
            </p:nvSpPr>
            <p:spPr>
              <a:xfrm>
                <a:off x="48755" y="50638"/>
                <a:ext cx="91606" cy="95574"/>
              </a:xfrm>
              <a:custGeom>
                <a:avLst/>
                <a:gdLst/>
                <a:ahLst/>
                <a:cxnLst/>
                <a:rect l="l" t="t" r="r" b="b"/>
                <a:pathLst>
                  <a:path w="91606" h="95574">
                    <a:moveTo>
                      <a:pt x="45225" y="35722"/>
                    </a:moveTo>
                    <a:cubicBezTo>
                      <a:pt x="51575" y="54772"/>
                      <a:pt x="24905" y="62392"/>
                      <a:pt x="22365" y="58582"/>
                    </a:cubicBezTo>
                    <a:cubicBezTo>
                      <a:pt x="17285" y="53502"/>
                      <a:pt x="36335" y="14132"/>
                      <a:pt x="47765" y="6512"/>
                    </a:cubicBezTo>
                    <a:cubicBezTo>
                      <a:pt x="56655" y="162"/>
                      <a:pt x="73165" y="-1108"/>
                      <a:pt x="80785" y="3972"/>
                    </a:cubicBezTo>
                    <a:cubicBezTo>
                      <a:pt x="88405" y="9052"/>
                      <a:pt x="93485" y="26832"/>
                      <a:pt x="90945" y="34452"/>
                    </a:cubicBezTo>
                    <a:cubicBezTo>
                      <a:pt x="89675" y="42072"/>
                      <a:pt x="80785" y="50962"/>
                      <a:pt x="73165" y="52232"/>
                    </a:cubicBezTo>
                    <a:cubicBezTo>
                      <a:pt x="65545" y="53502"/>
                      <a:pt x="47765" y="47152"/>
                      <a:pt x="42685" y="40802"/>
                    </a:cubicBezTo>
                    <a:cubicBezTo>
                      <a:pt x="38875" y="34452"/>
                      <a:pt x="38875" y="23022"/>
                      <a:pt x="41415" y="15402"/>
                    </a:cubicBezTo>
                    <a:cubicBezTo>
                      <a:pt x="43955" y="9052"/>
                      <a:pt x="54115" y="162"/>
                      <a:pt x="60465" y="162"/>
                    </a:cubicBezTo>
                    <a:cubicBezTo>
                      <a:pt x="69355" y="-1108"/>
                      <a:pt x="85865" y="5242"/>
                      <a:pt x="89675" y="14132"/>
                    </a:cubicBezTo>
                    <a:cubicBezTo>
                      <a:pt x="96025" y="28102"/>
                      <a:pt x="82055" y="67472"/>
                      <a:pt x="70625" y="81442"/>
                    </a:cubicBezTo>
                    <a:cubicBezTo>
                      <a:pt x="61735" y="90332"/>
                      <a:pt x="46495" y="96682"/>
                      <a:pt x="36335" y="95412"/>
                    </a:cubicBezTo>
                    <a:cubicBezTo>
                      <a:pt x="26175" y="95412"/>
                      <a:pt x="14745" y="86522"/>
                      <a:pt x="9665" y="76362"/>
                    </a:cubicBezTo>
                    <a:cubicBezTo>
                      <a:pt x="2045" y="66202"/>
                      <a:pt x="-3035" y="42072"/>
                      <a:pt x="2045" y="33182"/>
                    </a:cubicBezTo>
                    <a:cubicBezTo>
                      <a:pt x="5855" y="26832"/>
                      <a:pt x="17285" y="23022"/>
                      <a:pt x="23635" y="23022"/>
                    </a:cubicBezTo>
                    <a:cubicBezTo>
                      <a:pt x="31255" y="23022"/>
                      <a:pt x="45225" y="35722"/>
                      <a:pt x="45225" y="35722"/>
                    </a:cubicBezTo>
                  </a:path>
                </a:pathLst>
              </a:custGeom>
              <a:solidFill>
                <a:srgbClr val="FFFFFF"/>
              </a:solidFill>
              <a:ln cap="sq">
                <a:noFill/>
                <a:prstDash val="solid"/>
                <a:miter/>
              </a:ln>
            </p:spPr>
            <p:txBody>
              <a:bodyPr/>
              <a:lstStyle/>
              <a:p>
                <a:endParaRPr lang="en-GB"/>
              </a:p>
            </p:txBody>
          </p:sp>
        </p:grpSp>
        <p:grpSp>
          <p:nvGrpSpPr>
            <p:cNvPr id="255" name="Group 255"/>
            <p:cNvGrpSpPr/>
            <p:nvPr/>
          </p:nvGrpSpPr>
          <p:grpSpPr>
            <a:xfrm rot="-686539">
              <a:off x="951780" y="1960164"/>
              <a:ext cx="222614" cy="216597"/>
              <a:chOff x="0" y="0"/>
              <a:chExt cx="422910" cy="411480"/>
            </a:xfrm>
          </p:grpSpPr>
          <p:sp>
            <p:nvSpPr>
              <p:cNvPr id="256" name="Freeform 256"/>
              <p:cNvSpPr/>
              <p:nvPr/>
            </p:nvSpPr>
            <p:spPr>
              <a:xfrm>
                <a:off x="50703" y="50482"/>
                <a:ext cx="321907" cy="312588"/>
              </a:xfrm>
              <a:custGeom>
                <a:avLst/>
                <a:gdLst/>
                <a:ahLst/>
                <a:cxnLst/>
                <a:rect l="l" t="t" r="r" b="b"/>
                <a:pathLst>
                  <a:path w="321907" h="312588">
                    <a:moveTo>
                      <a:pt x="29307" y="251778"/>
                    </a:moveTo>
                    <a:cubicBezTo>
                      <a:pt x="228697" y="232728"/>
                      <a:pt x="228697" y="212408"/>
                      <a:pt x="227427" y="192088"/>
                    </a:cubicBezTo>
                    <a:cubicBezTo>
                      <a:pt x="224887" y="159068"/>
                      <a:pt x="170277" y="85408"/>
                      <a:pt x="177897" y="66358"/>
                    </a:cubicBezTo>
                    <a:cubicBezTo>
                      <a:pt x="180437" y="57468"/>
                      <a:pt x="203297" y="58738"/>
                      <a:pt x="203297" y="53658"/>
                    </a:cubicBezTo>
                    <a:cubicBezTo>
                      <a:pt x="203297" y="48578"/>
                      <a:pt x="167737" y="43498"/>
                      <a:pt x="163927" y="34608"/>
                    </a:cubicBezTo>
                    <a:cubicBezTo>
                      <a:pt x="161387" y="26988"/>
                      <a:pt x="167737" y="14288"/>
                      <a:pt x="172817" y="7938"/>
                    </a:cubicBezTo>
                    <a:cubicBezTo>
                      <a:pt x="177897" y="2858"/>
                      <a:pt x="185517" y="-952"/>
                      <a:pt x="191867" y="318"/>
                    </a:cubicBezTo>
                    <a:cubicBezTo>
                      <a:pt x="200757" y="318"/>
                      <a:pt x="208377" y="4128"/>
                      <a:pt x="217267" y="11748"/>
                    </a:cubicBezTo>
                    <a:cubicBezTo>
                      <a:pt x="233777" y="25718"/>
                      <a:pt x="255367" y="61278"/>
                      <a:pt x="271877" y="91758"/>
                    </a:cubicBezTo>
                    <a:cubicBezTo>
                      <a:pt x="290927" y="124778"/>
                      <a:pt x="316327" y="179388"/>
                      <a:pt x="320137" y="206058"/>
                    </a:cubicBezTo>
                    <a:cubicBezTo>
                      <a:pt x="322677" y="217488"/>
                      <a:pt x="322677" y="226378"/>
                      <a:pt x="318867" y="233998"/>
                    </a:cubicBezTo>
                    <a:cubicBezTo>
                      <a:pt x="315057" y="240348"/>
                      <a:pt x="302357" y="247968"/>
                      <a:pt x="294737" y="247968"/>
                    </a:cubicBezTo>
                    <a:cubicBezTo>
                      <a:pt x="285847" y="247968"/>
                      <a:pt x="273147" y="242888"/>
                      <a:pt x="269337" y="236538"/>
                    </a:cubicBezTo>
                    <a:cubicBezTo>
                      <a:pt x="264257" y="226378"/>
                      <a:pt x="268067" y="198438"/>
                      <a:pt x="276957" y="193358"/>
                    </a:cubicBezTo>
                    <a:cubicBezTo>
                      <a:pt x="284577" y="187008"/>
                      <a:pt x="313787" y="194628"/>
                      <a:pt x="318867" y="202248"/>
                    </a:cubicBezTo>
                    <a:cubicBezTo>
                      <a:pt x="323947" y="211138"/>
                      <a:pt x="316327" y="239078"/>
                      <a:pt x="307437" y="244158"/>
                    </a:cubicBezTo>
                    <a:cubicBezTo>
                      <a:pt x="298547" y="249238"/>
                      <a:pt x="282037" y="246698"/>
                      <a:pt x="270607" y="239078"/>
                    </a:cubicBezTo>
                    <a:cubicBezTo>
                      <a:pt x="250287" y="221298"/>
                      <a:pt x="237587" y="150178"/>
                      <a:pt x="217267" y="114618"/>
                    </a:cubicBezTo>
                    <a:cubicBezTo>
                      <a:pt x="202027" y="86678"/>
                      <a:pt x="170277" y="62548"/>
                      <a:pt x="166467" y="42228"/>
                    </a:cubicBezTo>
                    <a:cubicBezTo>
                      <a:pt x="163927" y="29528"/>
                      <a:pt x="166467" y="15558"/>
                      <a:pt x="172817" y="7938"/>
                    </a:cubicBezTo>
                    <a:cubicBezTo>
                      <a:pt x="177897" y="1588"/>
                      <a:pt x="191867" y="-952"/>
                      <a:pt x="199487" y="318"/>
                    </a:cubicBezTo>
                    <a:cubicBezTo>
                      <a:pt x="205837" y="1588"/>
                      <a:pt x="218537" y="10478"/>
                      <a:pt x="217267" y="11748"/>
                    </a:cubicBezTo>
                    <a:cubicBezTo>
                      <a:pt x="217267" y="13018"/>
                      <a:pt x="186787" y="1588"/>
                      <a:pt x="185517" y="4128"/>
                    </a:cubicBezTo>
                    <a:cubicBezTo>
                      <a:pt x="184247" y="6668"/>
                      <a:pt x="214727" y="16828"/>
                      <a:pt x="227427" y="32068"/>
                    </a:cubicBezTo>
                    <a:cubicBezTo>
                      <a:pt x="249017" y="58738"/>
                      <a:pt x="271877" y="124778"/>
                      <a:pt x="279497" y="160338"/>
                    </a:cubicBezTo>
                    <a:cubicBezTo>
                      <a:pt x="284577" y="184468"/>
                      <a:pt x="285847" y="203518"/>
                      <a:pt x="283307" y="223838"/>
                    </a:cubicBezTo>
                    <a:cubicBezTo>
                      <a:pt x="280767" y="244158"/>
                      <a:pt x="278227" y="269558"/>
                      <a:pt x="261717" y="283528"/>
                    </a:cubicBezTo>
                    <a:cubicBezTo>
                      <a:pt x="237587" y="303848"/>
                      <a:pt x="177897" y="306388"/>
                      <a:pt x="137257" y="308928"/>
                    </a:cubicBezTo>
                    <a:cubicBezTo>
                      <a:pt x="97887" y="312738"/>
                      <a:pt x="44547" y="316548"/>
                      <a:pt x="22957" y="303848"/>
                    </a:cubicBezTo>
                    <a:cubicBezTo>
                      <a:pt x="10257" y="297498"/>
                      <a:pt x="-1173" y="280988"/>
                      <a:pt x="97" y="272098"/>
                    </a:cubicBezTo>
                    <a:cubicBezTo>
                      <a:pt x="2637" y="263208"/>
                      <a:pt x="29307" y="251778"/>
                      <a:pt x="29307" y="251778"/>
                    </a:cubicBezTo>
                  </a:path>
                </a:pathLst>
              </a:custGeom>
              <a:solidFill>
                <a:srgbClr val="FFFFFF"/>
              </a:solidFill>
              <a:ln cap="sq">
                <a:noFill/>
                <a:prstDash val="solid"/>
                <a:miter/>
              </a:ln>
            </p:spPr>
            <p:txBody>
              <a:bodyPr/>
              <a:lstStyle/>
              <a:p>
                <a:endParaRPr lang="en-GB"/>
              </a:p>
            </p:txBody>
          </p:sp>
        </p:grpSp>
        <p:grpSp>
          <p:nvGrpSpPr>
            <p:cNvPr id="257" name="Group 257"/>
            <p:cNvGrpSpPr/>
            <p:nvPr/>
          </p:nvGrpSpPr>
          <p:grpSpPr>
            <a:xfrm rot="-686539">
              <a:off x="1033062" y="1941530"/>
              <a:ext cx="103619" cy="159105"/>
              <a:chOff x="0" y="0"/>
              <a:chExt cx="196850" cy="302260"/>
            </a:xfrm>
          </p:grpSpPr>
          <p:sp>
            <p:nvSpPr>
              <p:cNvPr id="258" name="Freeform 258"/>
              <p:cNvSpPr/>
              <p:nvPr/>
            </p:nvSpPr>
            <p:spPr>
              <a:xfrm>
                <a:off x="50497" y="50800"/>
                <a:ext cx="100057" cy="200898"/>
              </a:xfrm>
              <a:custGeom>
                <a:avLst/>
                <a:gdLst/>
                <a:ahLst/>
                <a:cxnLst/>
                <a:rect l="l" t="t" r="r" b="b"/>
                <a:pathLst>
                  <a:path w="100057" h="200898">
                    <a:moveTo>
                      <a:pt x="47293" y="179070"/>
                    </a:moveTo>
                    <a:cubicBezTo>
                      <a:pt x="29513" y="80010"/>
                      <a:pt x="-3507" y="48260"/>
                      <a:pt x="303" y="29210"/>
                    </a:cubicBezTo>
                    <a:cubicBezTo>
                      <a:pt x="1573" y="16510"/>
                      <a:pt x="19353" y="1270"/>
                      <a:pt x="29513" y="0"/>
                    </a:cubicBezTo>
                    <a:cubicBezTo>
                      <a:pt x="38403" y="0"/>
                      <a:pt x="52373" y="13970"/>
                      <a:pt x="54913" y="21590"/>
                    </a:cubicBezTo>
                    <a:cubicBezTo>
                      <a:pt x="57453" y="29210"/>
                      <a:pt x="53643" y="41910"/>
                      <a:pt x="48563" y="46990"/>
                    </a:cubicBezTo>
                    <a:cubicBezTo>
                      <a:pt x="43483" y="53340"/>
                      <a:pt x="32053" y="57150"/>
                      <a:pt x="23163" y="55880"/>
                    </a:cubicBezTo>
                    <a:cubicBezTo>
                      <a:pt x="15543" y="55880"/>
                      <a:pt x="5383" y="48260"/>
                      <a:pt x="2843" y="40640"/>
                    </a:cubicBezTo>
                    <a:cubicBezTo>
                      <a:pt x="-967" y="34290"/>
                      <a:pt x="-967" y="21590"/>
                      <a:pt x="4113" y="13970"/>
                    </a:cubicBezTo>
                    <a:cubicBezTo>
                      <a:pt x="7923" y="7620"/>
                      <a:pt x="18083" y="1270"/>
                      <a:pt x="25703" y="0"/>
                    </a:cubicBezTo>
                    <a:cubicBezTo>
                      <a:pt x="33323" y="0"/>
                      <a:pt x="42213" y="3810"/>
                      <a:pt x="49833" y="11430"/>
                    </a:cubicBezTo>
                    <a:cubicBezTo>
                      <a:pt x="65073" y="26670"/>
                      <a:pt x="85393" y="72390"/>
                      <a:pt x="93013" y="102870"/>
                    </a:cubicBezTo>
                    <a:cubicBezTo>
                      <a:pt x="99363" y="132080"/>
                      <a:pt x="104443" y="175260"/>
                      <a:pt x="94283" y="189230"/>
                    </a:cubicBezTo>
                    <a:cubicBezTo>
                      <a:pt x="89203" y="198120"/>
                      <a:pt x="75233" y="201930"/>
                      <a:pt x="67613" y="200660"/>
                    </a:cubicBezTo>
                    <a:cubicBezTo>
                      <a:pt x="59993" y="199390"/>
                      <a:pt x="47293" y="179070"/>
                      <a:pt x="47293" y="179070"/>
                    </a:cubicBezTo>
                  </a:path>
                </a:pathLst>
              </a:custGeom>
              <a:solidFill>
                <a:srgbClr val="FFFFFF"/>
              </a:solidFill>
              <a:ln cap="sq">
                <a:noFill/>
                <a:prstDash val="solid"/>
                <a:miter/>
              </a:ln>
            </p:spPr>
            <p:txBody>
              <a:bodyPr/>
              <a:lstStyle/>
              <a:p>
                <a:endParaRPr lang="en-GB"/>
              </a:p>
            </p:txBody>
          </p:sp>
        </p:grpSp>
        <p:grpSp>
          <p:nvGrpSpPr>
            <p:cNvPr id="259" name="Group 259"/>
            <p:cNvGrpSpPr/>
            <p:nvPr/>
          </p:nvGrpSpPr>
          <p:grpSpPr>
            <a:xfrm rot="-686539">
              <a:off x="1056613" y="2001744"/>
              <a:ext cx="83564" cy="111641"/>
              <a:chOff x="0" y="0"/>
              <a:chExt cx="158750" cy="212090"/>
            </a:xfrm>
          </p:grpSpPr>
          <p:sp>
            <p:nvSpPr>
              <p:cNvPr id="260" name="Freeform 260"/>
              <p:cNvSpPr/>
              <p:nvPr/>
            </p:nvSpPr>
            <p:spPr>
              <a:xfrm>
                <a:off x="49946" y="50719"/>
                <a:ext cx="57477" cy="109423"/>
              </a:xfrm>
              <a:custGeom>
                <a:avLst/>
                <a:gdLst/>
                <a:ahLst/>
                <a:cxnLst/>
                <a:rect l="l" t="t" r="r" b="b"/>
                <a:pathLst>
                  <a:path w="57477" h="109423">
                    <a:moveTo>
                      <a:pt x="55464" y="25481"/>
                    </a:moveTo>
                    <a:cubicBezTo>
                      <a:pt x="56734" y="108031"/>
                      <a:pt x="59274" y="82631"/>
                      <a:pt x="55464" y="81361"/>
                    </a:cubicBezTo>
                    <a:cubicBezTo>
                      <a:pt x="51654" y="80091"/>
                      <a:pt x="40224" y="108031"/>
                      <a:pt x="31334" y="109301"/>
                    </a:cubicBezTo>
                    <a:cubicBezTo>
                      <a:pt x="22444" y="109301"/>
                      <a:pt x="2124" y="91521"/>
                      <a:pt x="854" y="81361"/>
                    </a:cubicBezTo>
                    <a:cubicBezTo>
                      <a:pt x="-416" y="75011"/>
                      <a:pt x="5934" y="63581"/>
                      <a:pt x="12284" y="59771"/>
                    </a:cubicBezTo>
                    <a:cubicBezTo>
                      <a:pt x="18634" y="54691"/>
                      <a:pt x="31334" y="53421"/>
                      <a:pt x="37684" y="55961"/>
                    </a:cubicBezTo>
                    <a:cubicBezTo>
                      <a:pt x="45304" y="58501"/>
                      <a:pt x="52924" y="68661"/>
                      <a:pt x="54194" y="76281"/>
                    </a:cubicBezTo>
                    <a:cubicBezTo>
                      <a:pt x="56734" y="82631"/>
                      <a:pt x="52924" y="95331"/>
                      <a:pt x="47844" y="100411"/>
                    </a:cubicBezTo>
                    <a:cubicBezTo>
                      <a:pt x="42764" y="105491"/>
                      <a:pt x="31334" y="109301"/>
                      <a:pt x="23714" y="109301"/>
                    </a:cubicBezTo>
                    <a:cubicBezTo>
                      <a:pt x="16094" y="108031"/>
                      <a:pt x="5934" y="100411"/>
                      <a:pt x="3394" y="92791"/>
                    </a:cubicBezTo>
                    <a:cubicBezTo>
                      <a:pt x="-416" y="86441"/>
                      <a:pt x="854" y="73741"/>
                      <a:pt x="4664" y="67391"/>
                    </a:cubicBezTo>
                    <a:cubicBezTo>
                      <a:pt x="8474" y="61041"/>
                      <a:pt x="18634" y="54691"/>
                      <a:pt x="26254" y="54691"/>
                    </a:cubicBezTo>
                    <a:cubicBezTo>
                      <a:pt x="33874" y="54691"/>
                      <a:pt x="45304" y="58501"/>
                      <a:pt x="49114" y="64851"/>
                    </a:cubicBezTo>
                    <a:cubicBezTo>
                      <a:pt x="54194" y="72471"/>
                      <a:pt x="56734" y="87711"/>
                      <a:pt x="51654" y="94061"/>
                    </a:cubicBezTo>
                    <a:cubicBezTo>
                      <a:pt x="47844" y="101681"/>
                      <a:pt x="32604" y="110571"/>
                      <a:pt x="24984" y="109301"/>
                    </a:cubicBezTo>
                    <a:cubicBezTo>
                      <a:pt x="16094" y="106761"/>
                      <a:pt x="3394" y="80091"/>
                      <a:pt x="854" y="81361"/>
                    </a:cubicBezTo>
                    <a:cubicBezTo>
                      <a:pt x="-1686" y="82631"/>
                      <a:pt x="2124" y="108031"/>
                      <a:pt x="3394" y="108031"/>
                    </a:cubicBezTo>
                    <a:cubicBezTo>
                      <a:pt x="3394" y="108031"/>
                      <a:pt x="-4226" y="44531"/>
                      <a:pt x="3394" y="25481"/>
                    </a:cubicBezTo>
                    <a:cubicBezTo>
                      <a:pt x="9744" y="12781"/>
                      <a:pt x="23714" y="-1189"/>
                      <a:pt x="32604" y="81"/>
                    </a:cubicBezTo>
                    <a:cubicBezTo>
                      <a:pt x="41494" y="81"/>
                      <a:pt x="55464" y="25481"/>
                      <a:pt x="55464" y="25481"/>
                    </a:cubicBezTo>
                  </a:path>
                </a:pathLst>
              </a:custGeom>
              <a:solidFill>
                <a:srgbClr val="FFFFFF"/>
              </a:solidFill>
              <a:ln cap="sq">
                <a:noFill/>
                <a:prstDash val="solid"/>
                <a:miter/>
              </a:ln>
            </p:spPr>
            <p:txBody>
              <a:bodyPr/>
              <a:lstStyle/>
              <a:p>
                <a:endParaRPr lang="en-GB"/>
              </a:p>
            </p:txBody>
          </p:sp>
        </p:grpSp>
        <p:grpSp>
          <p:nvGrpSpPr>
            <p:cNvPr id="261" name="Group 261"/>
            <p:cNvGrpSpPr/>
            <p:nvPr/>
          </p:nvGrpSpPr>
          <p:grpSpPr>
            <a:xfrm rot="-686539">
              <a:off x="957597" y="2108276"/>
              <a:ext cx="137045" cy="94260"/>
              <a:chOff x="0" y="0"/>
              <a:chExt cx="260350" cy="179070"/>
            </a:xfrm>
          </p:grpSpPr>
          <p:sp>
            <p:nvSpPr>
              <p:cNvPr id="262" name="Freeform 262"/>
              <p:cNvSpPr/>
              <p:nvPr/>
            </p:nvSpPr>
            <p:spPr>
              <a:xfrm>
                <a:off x="49488" y="48500"/>
                <a:ext cx="158954" cy="81114"/>
              </a:xfrm>
              <a:custGeom>
                <a:avLst/>
                <a:gdLst/>
                <a:ahLst/>
                <a:cxnLst/>
                <a:rect l="l" t="t" r="r" b="b"/>
                <a:pathLst>
                  <a:path w="158954" h="81114">
                    <a:moveTo>
                      <a:pt x="49572" y="9920"/>
                    </a:moveTo>
                    <a:cubicBezTo>
                      <a:pt x="151172" y="21350"/>
                      <a:pt x="158792" y="30240"/>
                      <a:pt x="158792" y="37860"/>
                    </a:cubicBezTo>
                    <a:cubicBezTo>
                      <a:pt x="160062" y="45480"/>
                      <a:pt x="153712" y="56910"/>
                      <a:pt x="144822" y="63260"/>
                    </a:cubicBezTo>
                    <a:cubicBezTo>
                      <a:pt x="129582" y="74690"/>
                      <a:pt x="83862" y="84850"/>
                      <a:pt x="59732" y="79770"/>
                    </a:cubicBezTo>
                    <a:cubicBezTo>
                      <a:pt x="36872" y="73420"/>
                      <a:pt x="6392" y="50560"/>
                      <a:pt x="1312" y="35320"/>
                    </a:cubicBezTo>
                    <a:cubicBezTo>
                      <a:pt x="-2498" y="25160"/>
                      <a:pt x="2582" y="9920"/>
                      <a:pt x="8932" y="4840"/>
                    </a:cubicBezTo>
                    <a:cubicBezTo>
                      <a:pt x="16552" y="-240"/>
                      <a:pt x="34332" y="1030"/>
                      <a:pt x="40682" y="4840"/>
                    </a:cubicBezTo>
                    <a:cubicBezTo>
                      <a:pt x="47032" y="8650"/>
                      <a:pt x="50842" y="20080"/>
                      <a:pt x="50842" y="26430"/>
                    </a:cubicBezTo>
                    <a:cubicBezTo>
                      <a:pt x="50842" y="34050"/>
                      <a:pt x="44492" y="45480"/>
                      <a:pt x="38142" y="48020"/>
                    </a:cubicBezTo>
                    <a:cubicBezTo>
                      <a:pt x="30522" y="50560"/>
                      <a:pt x="6392" y="45480"/>
                      <a:pt x="2582" y="37860"/>
                    </a:cubicBezTo>
                    <a:cubicBezTo>
                      <a:pt x="-1228" y="30240"/>
                      <a:pt x="6392" y="7380"/>
                      <a:pt x="14012" y="2300"/>
                    </a:cubicBezTo>
                    <a:cubicBezTo>
                      <a:pt x="20362" y="-1510"/>
                      <a:pt x="31792" y="-240"/>
                      <a:pt x="38142" y="3570"/>
                    </a:cubicBezTo>
                    <a:cubicBezTo>
                      <a:pt x="45762" y="7380"/>
                      <a:pt x="45762" y="23890"/>
                      <a:pt x="55922" y="28970"/>
                    </a:cubicBezTo>
                    <a:cubicBezTo>
                      <a:pt x="72432" y="35320"/>
                      <a:pt x="123232" y="9920"/>
                      <a:pt x="141012" y="16270"/>
                    </a:cubicBezTo>
                    <a:cubicBezTo>
                      <a:pt x="149902" y="20080"/>
                      <a:pt x="158792" y="30240"/>
                      <a:pt x="158792" y="37860"/>
                    </a:cubicBezTo>
                    <a:cubicBezTo>
                      <a:pt x="160062" y="46750"/>
                      <a:pt x="151172" y="60720"/>
                      <a:pt x="139742" y="65800"/>
                    </a:cubicBezTo>
                    <a:cubicBezTo>
                      <a:pt x="119422" y="74690"/>
                      <a:pt x="58462" y="70880"/>
                      <a:pt x="39412" y="59450"/>
                    </a:cubicBezTo>
                    <a:cubicBezTo>
                      <a:pt x="29252" y="53100"/>
                      <a:pt x="20362" y="39130"/>
                      <a:pt x="22902" y="30240"/>
                    </a:cubicBezTo>
                    <a:cubicBezTo>
                      <a:pt x="24172" y="21350"/>
                      <a:pt x="49572" y="9920"/>
                      <a:pt x="49572" y="9920"/>
                    </a:cubicBezTo>
                  </a:path>
                </a:pathLst>
              </a:custGeom>
              <a:solidFill>
                <a:srgbClr val="FFFFFF"/>
              </a:solidFill>
              <a:ln cap="sq">
                <a:noFill/>
                <a:prstDash val="solid"/>
                <a:miter/>
              </a:ln>
            </p:spPr>
            <p:txBody>
              <a:bodyPr/>
              <a:lstStyle/>
              <a:p>
                <a:endParaRPr lang="en-GB"/>
              </a:p>
            </p:txBody>
          </p:sp>
        </p:grpSp>
        <p:grpSp>
          <p:nvGrpSpPr>
            <p:cNvPr id="263" name="Group 263"/>
            <p:cNvGrpSpPr/>
            <p:nvPr/>
          </p:nvGrpSpPr>
          <p:grpSpPr>
            <a:xfrm rot="-686539">
              <a:off x="1091801" y="2026086"/>
              <a:ext cx="492023" cy="363001"/>
              <a:chOff x="0" y="0"/>
              <a:chExt cx="934720" cy="689610"/>
            </a:xfrm>
          </p:grpSpPr>
          <p:sp>
            <p:nvSpPr>
              <p:cNvPr id="264" name="Freeform 264"/>
              <p:cNvSpPr/>
              <p:nvPr/>
            </p:nvSpPr>
            <p:spPr>
              <a:xfrm>
                <a:off x="50028" y="50522"/>
                <a:ext cx="834139" cy="587214"/>
              </a:xfrm>
              <a:custGeom>
                <a:avLst/>
                <a:gdLst/>
                <a:ahLst/>
                <a:cxnLst/>
                <a:rect l="l" t="t" r="r" b="b"/>
                <a:pathLst>
                  <a:path w="834139" h="587214">
                    <a:moveTo>
                      <a:pt x="26172" y="11708"/>
                    </a:moveTo>
                    <a:cubicBezTo>
                      <a:pt x="70622" y="25678"/>
                      <a:pt x="50302" y="38378"/>
                      <a:pt x="47762" y="35838"/>
                    </a:cubicBezTo>
                    <a:cubicBezTo>
                      <a:pt x="45222" y="34568"/>
                      <a:pt x="50302" y="12978"/>
                      <a:pt x="56652" y="6628"/>
                    </a:cubicBezTo>
                    <a:cubicBezTo>
                      <a:pt x="63002" y="1548"/>
                      <a:pt x="79512" y="-2262"/>
                      <a:pt x="87132" y="1548"/>
                    </a:cubicBezTo>
                    <a:cubicBezTo>
                      <a:pt x="94752" y="5358"/>
                      <a:pt x="102372" y="28218"/>
                      <a:pt x="102372" y="28218"/>
                    </a:cubicBezTo>
                    <a:cubicBezTo>
                      <a:pt x="102372" y="28218"/>
                      <a:pt x="85862" y="4088"/>
                      <a:pt x="88402" y="2818"/>
                    </a:cubicBezTo>
                    <a:cubicBezTo>
                      <a:pt x="90942" y="278"/>
                      <a:pt x="141742" y="34568"/>
                      <a:pt x="140472" y="45998"/>
                    </a:cubicBezTo>
                    <a:cubicBezTo>
                      <a:pt x="140472" y="54888"/>
                      <a:pt x="111262" y="71398"/>
                      <a:pt x="103642" y="67588"/>
                    </a:cubicBezTo>
                    <a:cubicBezTo>
                      <a:pt x="98562" y="65048"/>
                      <a:pt x="96022" y="44728"/>
                      <a:pt x="99832" y="37108"/>
                    </a:cubicBezTo>
                    <a:cubicBezTo>
                      <a:pt x="103642" y="30758"/>
                      <a:pt x="116342" y="26948"/>
                      <a:pt x="129042" y="26948"/>
                    </a:cubicBezTo>
                    <a:cubicBezTo>
                      <a:pt x="159522" y="29488"/>
                      <a:pt x="233182" y="77748"/>
                      <a:pt x="268742" y="103148"/>
                    </a:cubicBezTo>
                    <a:cubicBezTo>
                      <a:pt x="294142" y="119658"/>
                      <a:pt x="327162" y="134898"/>
                      <a:pt x="330972" y="153948"/>
                    </a:cubicBezTo>
                    <a:cubicBezTo>
                      <a:pt x="333512" y="169188"/>
                      <a:pt x="320812" y="195858"/>
                      <a:pt x="304302" y="202208"/>
                    </a:cubicBezTo>
                    <a:cubicBezTo>
                      <a:pt x="278902" y="211098"/>
                      <a:pt x="211592" y="171728"/>
                      <a:pt x="170952" y="151408"/>
                    </a:cubicBezTo>
                    <a:cubicBezTo>
                      <a:pt x="134122" y="133628"/>
                      <a:pt x="84592" y="112038"/>
                      <a:pt x="70622" y="90448"/>
                    </a:cubicBezTo>
                    <a:cubicBezTo>
                      <a:pt x="63002" y="77748"/>
                      <a:pt x="61732" y="58698"/>
                      <a:pt x="68082" y="51078"/>
                    </a:cubicBezTo>
                    <a:cubicBezTo>
                      <a:pt x="73162" y="43458"/>
                      <a:pt x="94752" y="40918"/>
                      <a:pt x="106182" y="43458"/>
                    </a:cubicBezTo>
                    <a:cubicBezTo>
                      <a:pt x="116342" y="47268"/>
                      <a:pt x="118882" y="59968"/>
                      <a:pt x="134122" y="71398"/>
                    </a:cubicBezTo>
                    <a:cubicBezTo>
                      <a:pt x="173492" y="100608"/>
                      <a:pt x="310652" y="156488"/>
                      <a:pt x="370342" y="195858"/>
                    </a:cubicBezTo>
                    <a:cubicBezTo>
                      <a:pt x="409712" y="222528"/>
                      <a:pt x="430032" y="254278"/>
                      <a:pt x="464322" y="274598"/>
                    </a:cubicBezTo>
                    <a:cubicBezTo>
                      <a:pt x="497342" y="293648"/>
                      <a:pt x="572272" y="303808"/>
                      <a:pt x="573542" y="316508"/>
                    </a:cubicBezTo>
                    <a:cubicBezTo>
                      <a:pt x="573542" y="322858"/>
                      <a:pt x="555762" y="330478"/>
                      <a:pt x="546872" y="333018"/>
                    </a:cubicBezTo>
                    <a:cubicBezTo>
                      <a:pt x="536712" y="334288"/>
                      <a:pt x="527822" y="331748"/>
                      <a:pt x="512582" y="326668"/>
                    </a:cubicBezTo>
                    <a:cubicBezTo>
                      <a:pt x="478292" y="311428"/>
                      <a:pt x="351292" y="245388"/>
                      <a:pt x="344942" y="214908"/>
                    </a:cubicBezTo>
                    <a:cubicBezTo>
                      <a:pt x="341132" y="199668"/>
                      <a:pt x="357642" y="178078"/>
                      <a:pt x="370342" y="175538"/>
                    </a:cubicBezTo>
                    <a:cubicBezTo>
                      <a:pt x="391932" y="170458"/>
                      <a:pt x="445272" y="231418"/>
                      <a:pt x="471942" y="242848"/>
                    </a:cubicBezTo>
                    <a:cubicBezTo>
                      <a:pt x="487182" y="249198"/>
                      <a:pt x="492262" y="247928"/>
                      <a:pt x="510042" y="250468"/>
                    </a:cubicBezTo>
                    <a:cubicBezTo>
                      <a:pt x="545602" y="255548"/>
                      <a:pt x="630692" y="265708"/>
                      <a:pt x="681492" y="261898"/>
                    </a:cubicBezTo>
                    <a:cubicBezTo>
                      <a:pt x="724672" y="259358"/>
                      <a:pt x="771662" y="237768"/>
                      <a:pt x="797062" y="240308"/>
                    </a:cubicBezTo>
                    <a:cubicBezTo>
                      <a:pt x="809762" y="241578"/>
                      <a:pt x="819922" y="245388"/>
                      <a:pt x="826272" y="251738"/>
                    </a:cubicBezTo>
                    <a:cubicBezTo>
                      <a:pt x="831352" y="258088"/>
                      <a:pt x="835162" y="269518"/>
                      <a:pt x="833892" y="278408"/>
                    </a:cubicBezTo>
                    <a:cubicBezTo>
                      <a:pt x="832622" y="287298"/>
                      <a:pt x="827542" y="297458"/>
                      <a:pt x="814842" y="306348"/>
                    </a:cubicBezTo>
                    <a:cubicBezTo>
                      <a:pt x="784362" y="325398"/>
                      <a:pt x="630692" y="298728"/>
                      <a:pt x="606562" y="338098"/>
                    </a:cubicBezTo>
                    <a:cubicBezTo>
                      <a:pt x="582432" y="378738"/>
                      <a:pt x="682762" y="517168"/>
                      <a:pt x="681492" y="553998"/>
                    </a:cubicBezTo>
                    <a:cubicBezTo>
                      <a:pt x="680222" y="566698"/>
                      <a:pt x="676412" y="574318"/>
                      <a:pt x="670062" y="580668"/>
                    </a:cubicBezTo>
                    <a:cubicBezTo>
                      <a:pt x="664982" y="584478"/>
                      <a:pt x="657362" y="587018"/>
                      <a:pt x="649742" y="587018"/>
                    </a:cubicBezTo>
                    <a:cubicBezTo>
                      <a:pt x="642122" y="585748"/>
                      <a:pt x="630692" y="580668"/>
                      <a:pt x="625612" y="573048"/>
                    </a:cubicBezTo>
                    <a:cubicBezTo>
                      <a:pt x="621802" y="565428"/>
                      <a:pt x="621802" y="546378"/>
                      <a:pt x="626882" y="540028"/>
                    </a:cubicBezTo>
                    <a:cubicBezTo>
                      <a:pt x="633232" y="532408"/>
                      <a:pt x="652282" y="526058"/>
                      <a:pt x="661172" y="528598"/>
                    </a:cubicBezTo>
                    <a:cubicBezTo>
                      <a:pt x="670062" y="531138"/>
                      <a:pt x="678952" y="541298"/>
                      <a:pt x="680222" y="550188"/>
                    </a:cubicBezTo>
                    <a:cubicBezTo>
                      <a:pt x="682762" y="557808"/>
                      <a:pt x="678952" y="570508"/>
                      <a:pt x="673872" y="576858"/>
                    </a:cubicBezTo>
                    <a:cubicBezTo>
                      <a:pt x="667522" y="583208"/>
                      <a:pt x="654822" y="588288"/>
                      <a:pt x="647202" y="587018"/>
                    </a:cubicBezTo>
                    <a:cubicBezTo>
                      <a:pt x="639582" y="585748"/>
                      <a:pt x="628152" y="578128"/>
                      <a:pt x="624342" y="570508"/>
                    </a:cubicBezTo>
                    <a:cubicBezTo>
                      <a:pt x="620532" y="561618"/>
                      <a:pt x="624342" y="541298"/>
                      <a:pt x="631962" y="534948"/>
                    </a:cubicBezTo>
                    <a:cubicBezTo>
                      <a:pt x="637042" y="528598"/>
                      <a:pt x="651012" y="526058"/>
                      <a:pt x="658632" y="527328"/>
                    </a:cubicBezTo>
                    <a:cubicBezTo>
                      <a:pt x="666252" y="529868"/>
                      <a:pt x="676412" y="540028"/>
                      <a:pt x="680222" y="547648"/>
                    </a:cubicBezTo>
                    <a:cubicBezTo>
                      <a:pt x="682762" y="555268"/>
                      <a:pt x="680222" y="567968"/>
                      <a:pt x="675142" y="574318"/>
                    </a:cubicBezTo>
                    <a:cubicBezTo>
                      <a:pt x="668792" y="581938"/>
                      <a:pt x="653552" y="589558"/>
                      <a:pt x="643392" y="585748"/>
                    </a:cubicBezTo>
                    <a:cubicBezTo>
                      <a:pt x="628152" y="580668"/>
                      <a:pt x="611642" y="551458"/>
                      <a:pt x="598942" y="522248"/>
                    </a:cubicBezTo>
                    <a:cubicBezTo>
                      <a:pt x="578622" y="473988"/>
                      <a:pt x="544332" y="348258"/>
                      <a:pt x="558302" y="310158"/>
                    </a:cubicBezTo>
                    <a:cubicBezTo>
                      <a:pt x="565922" y="291108"/>
                      <a:pt x="582432" y="284758"/>
                      <a:pt x="601482" y="277138"/>
                    </a:cubicBezTo>
                    <a:cubicBezTo>
                      <a:pt x="625612" y="265708"/>
                      <a:pt x="663712" y="263168"/>
                      <a:pt x="694192" y="261898"/>
                    </a:cubicBezTo>
                    <a:cubicBezTo>
                      <a:pt x="724672" y="260628"/>
                      <a:pt x="769122" y="255548"/>
                      <a:pt x="783092" y="266978"/>
                    </a:cubicBezTo>
                    <a:cubicBezTo>
                      <a:pt x="791982" y="274598"/>
                      <a:pt x="797062" y="291108"/>
                      <a:pt x="791982" y="298728"/>
                    </a:cubicBezTo>
                    <a:cubicBezTo>
                      <a:pt x="784362" y="312698"/>
                      <a:pt x="741182" y="317778"/>
                      <a:pt x="703082" y="320318"/>
                    </a:cubicBezTo>
                    <a:cubicBezTo>
                      <a:pt x="643392" y="325398"/>
                      <a:pt x="529092" y="322858"/>
                      <a:pt x="464322" y="299998"/>
                    </a:cubicBezTo>
                    <a:cubicBezTo>
                      <a:pt x="412252" y="280948"/>
                      <a:pt x="355102" y="235228"/>
                      <a:pt x="336052" y="212368"/>
                    </a:cubicBezTo>
                    <a:cubicBezTo>
                      <a:pt x="328432" y="203478"/>
                      <a:pt x="324622" y="197128"/>
                      <a:pt x="324622" y="188238"/>
                    </a:cubicBezTo>
                    <a:cubicBezTo>
                      <a:pt x="324622" y="179348"/>
                      <a:pt x="329702" y="161568"/>
                      <a:pt x="341132" y="159028"/>
                    </a:cubicBezTo>
                    <a:cubicBezTo>
                      <a:pt x="372882" y="150138"/>
                      <a:pt x="548142" y="268248"/>
                      <a:pt x="578622" y="307618"/>
                    </a:cubicBezTo>
                    <a:cubicBezTo>
                      <a:pt x="591322" y="324128"/>
                      <a:pt x="596402" y="341908"/>
                      <a:pt x="591322" y="350798"/>
                    </a:cubicBezTo>
                    <a:cubicBezTo>
                      <a:pt x="587512" y="360958"/>
                      <a:pt x="568462" y="366038"/>
                      <a:pt x="551952" y="366038"/>
                    </a:cubicBezTo>
                    <a:cubicBezTo>
                      <a:pt x="526552" y="367308"/>
                      <a:pt x="485912" y="350798"/>
                      <a:pt x="452892" y="333018"/>
                    </a:cubicBezTo>
                    <a:cubicBezTo>
                      <a:pt x="412252" y="311428"/>
                      <a:pt x="377962" y="268248"/>
                      <a:pt x="330972" y="237768"/>
                    </a:cubicBezTo>
                    <a:cubicBezTo>
                      <a:pt x="272552" y="200938"/>
                      <a:pt x="169682" y="164108"/>
                      <a:pt x="123962" y="132358"/>
                    </a:cubicBezTo>
                    <a:cubicBezTo>
                      <a:pt x="97292" y="115848"/>
                      <a:pt x="73162" y="100608"/>
                      <a:pt x="65542" y="84098"/>
                    </a:cubicBezTo>
                    <a:cubicBezTo>
                      <a:pt x="61732" y="73938"/>
                      <a:pt x="61732" y="58698"/>
                      <a:pt x="68082" y="51078"/>
                    </a:cubicBezTo>
                    <a:cubicBezTo>
                      <a:pt x="73162" y="44728"/>
                      <a:pt x="84592" y="39648"/>
                      <a:pt x="98562" y="40918"/>
                    </a:cubicBezTo>
                    <a:cubicBezTo>
                      <a:pt x="139202" y="43458"/>
                      <a:pt x="313192" y="120928"/>
                      <a:pt x="318272" y="150138"/>
                    </a:cubicBezTo>
                    <a:cubicBezTo>
                      <a:pt x="319542" y="162838"/>
                      <a:pt x="297952" y="181888"/>
                      <a:pt x="281442" y="184428"/>
                    </a:cubicBezTo>
                    <a:cubicBezTo>
                      <a:pt x="248422" y="186968"/>
                      <a:pt x="160792" y="109498"/>
                      <a:pt x="127772" y="85368"/>
                    </a:cubicBezTo>
                    <a:cubicBezTo>
                      <a:pt x="112532" y="73938"/>
                      <a:pt x="96022" y="66318"/>
                      <a:pt x="94752" y="56158"/>
                    </a:cubicBezTo>
                    <a:cubicBezTo>
                      <a:pt x="92212" y="48538"/>
                      <a:pt x="98562" y="37108"/>
                      <a:pt x="103642" y="33298"/>
                    </a:cubicBezTo>
                    <a:cubicBezTo>
                      <a:pt x="109992" y="28218"/>
                      <a:pt x="122692" y="24408"/>
                      <a:pt x="129042" y="26948"/>
                    </a:cubicBezTo>
                    <a:cubicBezTo>
                      <a:pt x="139202" y="32028"/>
                      <a:pt x="151902" y="57428"/>
                      <a:pt x="150632" y="68858"/>
                    </a:cubicBezTo>
                    <a:cubicBezTo>
                      <a:pt x="149362" y="77748"/>
                      <a:pt x="143012" y="89178"/>
                      <a:pt x="135392" y="91718"/>
                    </a:cubicBezTo>
                    <a:cubicBezTo>
                      <a:pt x="125232" y="94258"/>
                      <a:pt x="106182" y="86638"/>
                      <a:pt x="93482" y="77748"/>
                    </a:cubicBezTo>
                    <a:cubicBezTo>
                      <a:pt x="76972" y="66318"/>
                      <a:pt x="46492" y="38378"/>
                      <a:pt x="47762" y="24408"/>
                    </a:cubicBezTo>
                    <a:cubicBezTo>
                      <a:pt x="49032" y="14248"/>
                      <a:pt x="71892" y="-992"/>
                      <a:pt x="80782" y="278"/>
                    </a:cubicBezTo>
                    <a:cubicBezTo>
                      <a:pt x="89672" y="278"/>
                      <a:pt x="101102" y="16788"/>
                      <a:pt x="102372" y="28218"/>
                    </a:cubicBezTo>
                    <a:cubicBezTo>
                      <a:pt x="103642" y="42188"/>
                      <a:pt x="90942" y="68858"/>
                      <a:pt x="78242" y="73938"/>
                    </a:cubicBezTo>
                    <a:cubicBezTo>
                      <a:pt x="63002" y="81558"/>
                      <a:pt x="23632" y="71398"/>
                      <a:pt x="10932" y="59968"/>
                    </a:cubicBezTo>
                    <a:cubicBezTo>
                      <a:pt x="2042" y="52348"/>
                      <a:pt x="-1768" y="34568"/>
                      <a:pt x="772" y="26948"/>
                    </a:cubicBezTo>
                    <a:cubicBezTo>
                      <a:pt x="4582" y="19328"/>
                      <a:pt x="26172" y="11708"/>
                      <a:pt x="26172" y="11708"/>
                    </a:cubicBezTo>
                  </a:path>
                </a:pathLst>
              </a:custGeom>
              <a:solidFill>
                <a:srgbClr val="FFFFFF"/>
              </a:solidFill>
              <a:ln cap="sq">
                <a:noFill/>
                <a:prstDash val="solid"/>
                <a:miter/>
              </a:ln>
            </p:spPr>
            <p:txBody>
              <a:bodyPr/>
              <a:lstStyle/>
              <a:p>
                <a:endParaRPr lang="en-GB"/>
              </a:p>
            </p:txBody>
          </p:sp>
        </p:grpSp>
        <p:grpSp>
          <p:nvGrpSpPr>
            <p:cNvPr id="265" name="Group 265"/>
            <p:cNvGrpSpPr/>
            <p:nvPr/>
          </p:nvGrpSpPr>
          <p:grpSpPr>
            <a:xfrm rot="-686539">
              <a:off x="1380675" y="2149637"/>
              <a:ext cx="187851" cy="210581"/>
              <a:chOff x="0" y="0"/>
              <a:chExt cx="356870" cy="400050"/>
            </a:xfrm>
          </p:grpSpPr>
          <p:sp>
            <p:nvSpPr>
              <p:cNvPr id="266" name="Freeform 266"/>
              <p:cNvSpPr/>
              <p:nvPr/>
            </p:nvSpPr>
            <p:spPr>
              <a:xfrm>
                <a:off x="56444" y="47842"/>
                <a:ext cx="248477" cy="301468"/>
              </a:xfrm>
              <a:custGeom>
                <a:avLst/>
                <a:gdLst/>
                <a:ahLst/>
                <a:cxnLst/>
                <a:rect l="l" t="t" r="r" b="b"/>
                <a:pathLst>
                  <a:path w="248477" h="301468">
                    <a:moveTo>
                      <a:pt x="94686" y="283628"/>
                    </a:moveTo>
                    <a:cubicBezTo>
                      <a:pt x="-6914" y="67728"/>
                      <a:pt x="-4374" y="62648"/>
                      <a:pt x="3246" y="53758"/>
                    </a:cubicBezTo>
                    <a:cubicBezTo>
                      <a:pt x="21026" y="34708"/>
                      <a:pt x="88336" y="14388"/>
                      <a:pt x="128976" y="6768"/>
                    </a:cubicBezTo>
                    <a:cubicBezTo>
                      <a:pt x="163266" y="418"/>
                      <a:pt x="206446" y="-3392"/>
                      <a:pt x="226766" y="4228"/>
                    </a:cubicBezTo>
                    <a:cubicBezTo>
                      <a:pt x="236926" y="8038"/>
                      <a:pt x="244546" y="14388"/>
                      <a:pt x="247086" y="22008"/>
                    </a:cubicBezTo>
                    <a:cubicBezTo>
                      <a:pt x="249626" y="30898"/>
                      <a:pt x="244546" y="48678"/>
                      <a:pt x="233116" y="57568"/>
                    </a:cubicBezTo>
                    <a:cubicBezTo>
                      <a:pt x="211526" y="77888"/>
                      <a:pt x="101036" y="62648"/>
                      <a:pt x="87066" y="90588"/>
                    </a:cubicBezTo>
                    <a:cubicBezTo>
                      <a:pt x="74366" y="115988"/>
                      <a:pt x="145486" y="185838"/>
                      <a:pt x="142946" y="213778"/>
                    </a:cubicBezTo>
                    <a:cubicBezTo>
                      <a:pt x="140406" y="229018"/>
                      <a:pt x="126436" y="245528"/>
                      <a:pt x="116276" y="248068"/>
                    </a:cubicBezTo>
                    <a:cubicBezTo>
                      <a:pt x="108656" y="250608"/>
                      <a:pt x="95956" y="244258"/>
                      <a:pt x="90876" y="237908"/>
                    </a:cubicBezTo>
                    <a:cubicBezTo>
                      <a:pt x="85796" y="230288"/>
                      <a:pt x="84526" y="209968"/>
                      <a:pt x="89606" y="202348"/>
                    </a:cubicBezTo>
                    <a:cubicBezTo>
                      <a:pt x="93416" y="194728"/>
                      <a:pt x="104846" y="188378"/>
                      <a:pt x="113736" y="189648"/>
                    </a:cubicBezTo>
                    <a:cubicBezTo>
                      <a:pt x="122626" y="189648"/>
                      <a:pt x="139136" y="201078"/>
                      <a:pt x="141676" y="211238"/>
                    </a:cubicBezTo>
                    <a:cubicBezTo>
                      <a:pt x="144216" y="220128"/>
                      <a:pt x="136596" y="239178"/>
                      <a:pt x="128976" y="244258"/>
                    </a:cubicBezTo>
                    <a:cubicBezTo>
                      <a:pt x="120086" y="248068"/>
                      <a:pt x="99766" y="242988"/>
                      <a:pt x="87066" y="232828"/>
                    </a:cubicBezTo>
                    <a:cubicBezTo>
                      <a:pt x="66746" y="216318"/>
                      <a:pt x="42616" y="161708"/>
                      <a:pt x="34996" y="128688"/>
                    </a:cubicBezTo>
                    <a:cubicBezTo>
                      <a:pt x="29916" y="102018"/>
                      <a:pt x="23566" y="72808"/>
                      <a:pt x="38806" y="53758"/>
                    </a:cubicBezTo>
                    <a:cubicBezTo>
                      <a:pt x="62936" y="23278"/>
                      <a:pt x="186126" y="-4662"/>
                      <a:pt x="219146" y="2958"/>
                    </a:cubicBezTo>
                    <a:cubicBezTo>
                      <a:pt x="234386" y="6768"/>
                      <a:pt x="247086" y="19468"/>
                      <a:pt x="248356" y="28358"/>
                    </a:cubicBezTo>
                    <a:cubicBezTo>
                      <a:pt x="249626" y="38518"/>
                      <a:pt x="240736" y="52488"/>
                      <a:pt x="226766" y="60108"/>
                    </a:cubicBezTo>
                    <a:cubicBezTo>
                      <a:pt x="197556" y="77888"/>
                      <a:pt x="73096" y="46138"/>
                      <a:pt x="55316" y="76618"/>
                    </a:cubicBezTo>
                    <a:cubicBezTo>
                      <a:pt x="36266" y="109638"/>
                      <a:pt x="149296" y="237908"/>
                      <a:pt x="145486" y="273468"/>
                    </a:cubicBezTo>
                    <a:cubicBezTo>
                      <a:pt x="144216" y="287438"/>
                      <a:pt x="132786" y="298868"/>
                      <a:pt x="123896" y="301408"/>
                    </a:cubicBezTo>
                    <a:cubicBezTo>
                      <a:pt x="116276" y="302678"/>
                      <a:pt x="94686" y="283628"/>
                      <a:pt x="94686" y="283628"/>
                    </a:cubicBezTo>
                  </a:path>
                </a:pathLst>
              </a:custGeom>
              <a:solidFill>
                <a:srgbClr val="FFFFFF"/>
              </a:solidFill>
              <a:ln cap="sq">
                <a:noFill/>
                <a:prstDash val="solid"/>
                <a:miter/>
              </a:ln>
            </p:spPr>
            <p:txBody>
              <a:bodyPr/>
              <a:lstStyle/>
              <a:p>
                <a:endParaRPr lang="en-GB"/>
              </a:p>
            </p:txBody>
          </p:sp>
        </p:grpSp>
        <p:grpSp>
          <p:nvGrpSpPr>
            <p:cNvPr id="267" name="Group 267"/>
            <p:cNvGrpSpPr/>
            <p:nvPr/>
          </p:nvGrpSpPr>
          <p:grpSpPr>
            <a:xfrm rot="-686539">
              <a:off x="980588" y="2201419"/>
              <a:ext cx="223282" cy="106293"/>
              <a:chOff x="0" y="0"/>
              <a:chExt cx="424180" cy="201930"/>
            </a:xfrm>
          </p:grpSpPr>
          <p:sp>
            <p:nvSpPr>
              <p:cNvPr id="268" name="Freeform 268"/>
              <p:cNvSpPr/>
              <p:nvPr/>
            </p:nvSpPr>
            <p:spPr>
              <a:xfrm>
                <a:off x="50679" y="50800"/>
                <a:ext cx="322701" cy="99750"/>
              </a:xfrm>
              <a:custGeom>
                <a:avLst/>
                <a:gdLst/>
                <a:ahLst/>
                <a:cxnLst/>
                <a:rect l="l" t="t" r="r" b="b"/>
                <a:pathLst>
                  <a:path w="322701" h="99750">
                    <a:moveTo>
                      <a:pt x="26791" y="0"/>
                    </a:moveTo>
                    <a:cubicBezTo>
                      <a:pt x="169031" y="11430"/>
                      <a:pt x="276981" y="27940"/>
                      <a:pt x="304921" y="45720"/>
                    </a:cubicBezTo>
                    <a:cubicBezTo>
                      <a:pt x="315081" y="52070"/>
                      <a:pt x="321431" y="58420"/>
                      <a:pt x="322701" y="66040"/>
                    </a:cubicBezTo>
                    <a:cubicBezTo>
                      <a:pt x="322701" y="74930"/>
                      <a:pt x="315081" y="91440"/>
                      <a:pt x="307461" y="96520"/>
                    </a:cubicBezTo>
                    <a:cubicBezTo>
                      <a:pt x="301111" y="100330"/>
                      <a:pt x="288411" y="100330"/>
                      <a:pt x="280791" y="96520"/>
                    </a:cubicBezTo>
                    <a:cubicBezTo>
                      <a:pt x="273171" y="91440"/>
                      <a:pt x="265551" y="73660"/>
                      <a:pt x="266821" y="64770"/>
                    </a:cubicBezTo>
                    <a:cubicBezTo>
                      <a:pt x="268091" y="57150"/>
                      <a:pt x="276981" y="46990"/>
                      <a:pt x="284601" y="45720"/>
                    </a:cubicBezTo>
                    <a:cubicBezTo>
                      <a:pt x="293491" y="43180"/>
                      <a:pt x="311271" y="48260"/>
                      <a:pt x="317621" y="54610"/>
                    </a:cubicBezTo>
                    <a:cubicBezTo>
                      <a:pt x="322701" y="60960"/>
                      <a:pt x="323971" y="73660"/>
                      <a:pt x="321431" y="81280"/>
                    </a:cubicBezTo>
                    <a:cubicBezTo>
                      <a:pt x="317621" y="88900"/>
                      <a:pt x="307461" y="96520"/>
                      <a:pt x="293491" y="99060"/>
                    </a:cubicBezTo>
                    <a:cubicBezTo>
                      <a:pt x="260471" y="105410"/>
                      <a:pt x="167761" y="66040"/>
                      <a:pt x="116961" y="58420"/>
                    </a:cubicBezTo>
                    <a:cubicBezTo>
                      <a:pt x="80131" y="52070"/>
                      <a:pt x="36951" y="62230"/>
                      <a:pt x="17901" y="50800"/>
                    </a:cubicBezTo>
                    <a:cubicBezTo>
                      <a:pt x="7741" y="44450"/>
                      <a:pt x="-1149" y="30480"/>
                      <a:pt x="121" y="22860"/>
                    </a:cubicBezTo>
                    <a:cubicBezTo>
                      <a:pt x="1391" y="13970"/>
                      <a:pt x="26791" y="0"/>
                      <a:pt x="26791" y="0"/>
                    </a:cubicBezTo>
                  </a:path>
                </a:pathLst>
              </a:custGeom>
              <a:solidFill>
                <a:srgbClr val="FFFFFF"/>
              </a:solidFill>
              <a:ln cap="sq">
                <a:noFill/>
                <a:prstDash val="solid"/>
                <a:miter/>
              </a:ln>
            </p:spPr>
            <p:txBody>
              <a:bodyPr/>
              <a:lstStyle/>
              <a:p>
                <a:endParaRPr lang="en-GB"/>
              </a:p>
            </p:txBody>
          </p:sp>
        </p:grpSp>
        <p:grpSp>
          <p:nvGrpSpPr>
            <p:cNvPr id="269" name="Group 269"/>
            <p:cNvGrpSpPr/>
            <p:nvPr/>
          </p:nvGrpSpPr>
          <p:grpSpPr>
            <a:xfrm rot="-686539">
              <a:off x="986533" y="2143971"/>
              <a:ext cx="366344" cy="157768"/>
              <a:chOff x="0" y="0"/>
              <a:chExt cx="695960" cy="299720"/>
            </a:xfrm>
          </p:grpSpPr>
          <p:sp>
            <p:nvSpPr>
              <p:cNvPr id="270" name="Freeform 270"/>
              <p:cNvSpPr/>
              <p:nvPr/>
            </p:nvSpPr>
            <p:spPr>
              <a:xfrm>
                <a:off x="50663" y="50660"/>
                <a:ext cx="595194" cy="202873"/>
              </a:xfrm>
              <a:custGeom>
                <a:avLst/>
                <a:gdLst/>
                <a:ahLst/>
                <a:cxnLst/>
                <a:rect l="l" t="t" r="r" b="b"/>
                <a:pathLst>
                  <a:path w="595194" h="202873">
                    <a:moveTo>
                      <a:pt x="25537" y="113170"/>
                    </a:moveTo>
                    <a:cubicBezTo>
                      <a:pt x="160157" y="115710"/>
                      <a:pt x="228737" y="152540"/>
                      <a:pt x="294777" y="143650"/>
                    </a:cubicBezTo>
                    <a:cubicBezTo>
                      <a:pt x="379867" y="133490"/>
                      <a:pt x="533537" y="15380"/>
                      <a:pt x="572907" y="24270"/>
                    </a:cubicBezTo>
                    <a:cubicBezTo>
                      <a:pt x="585607" y="26810"/>
                      <a:pt x="593227" y="39510"/>
                      <a:pt x="594497" y="48400"/>
                    </a:cubicBezTo>
                    <a:cubicBezTo>
                      <a:pt x="595767" y="57290"/>
                      <a:pt x="590687" y="68720"/>
                      <a:pt x="579257" y="77610"/>
                    </a:cubicBezTo>
                    <a:cubicBezTo>
                      <a:pt x="552587" y="99200"/>
                      <a:pt x="456067" y="110630"/>
                      <a:pt x="402727" y="130950"/>
                    </a:cubicBezTo>
                    <a:cubicBezTo>
                      <a:pt x="355737" y="150000"/>
                      <a:pt x="302397" y="189370"/>
                      <a:pt x="273187" y="190640"/>
                    </a:cubicBezTo>
                    <a:cubicBezTo>
                      <a:pt x="257947" y="190640"/>
                      <a:pt x="242707" y="185560"/>
                      <a:pt x="240167" y="177940"/>
                    </a:cubicBezTo>
                    <a:cubicBezTo>
                      <a:pt x="236357" y="170320"/>
                      <a:pt x="242707" y="153810"/>
                      <a:pt x="254137" y="141110"/>
                    </a:cubicBezTo>
                    <a:cubicBezTo>
                      <a:pt x="283347" y="109360"/>
                      <a:pt x="428127" y="39510"/>
                      <a:pt x="466227" y="39510"/>
                    </a:cubicBezTo>
                    <a:cubicBezTo>
                      <a:pt x="478927" y="39510"/>
                      <a:pt x="489087" y="45860"/>
                      <a:pt x="492897" y="53480"/>
                    </a:cubicBezTo>
                    <a:cubicBezTo>
                      <a:pt x="497977" y="61100"/>
                      <a:pt x="497977" y="75070"/>
                      <a:pt x="490357" y="85230"/>
                    </a:cubicBezTo>
                    <a:cubicBezTo>
                      <a:pt x="471307" y="109360"/>
                      <a:pt x="348117" y="158890"/>
                      <a:pt x="313827" y="157620"/>
                    </a:cubicBezTo>
                    <a:cubicBezTo>
                      <a:pt x="298587" y="157620"/>
                      <a:pt x="285887" y="150000"/>
                      <a:pt x="282077" y="141110"/>
                    </a:cubicBezTo>
                    <a:cubicBezTo>
                      <a:pt x="279537" y="134760"/>
                      <a:pt x="282077" y="122060"/>
                      <a:pt x="289697" y="111900"/>
                    </a:cubicBezTo>
                    <a:cubicBezTo>
                      <a:pt x="304937" y="92850"/>
                      <a:pt x="369707" y="75070"/>
                      <a:pt x="400187" y="53480"/>
                    </a:cubicBezTo>
                    <a:cubicBezTo>
                      <a:pt x="426857" y="36970"/>
                      <a:pt x="449717" y="2680"/>
                      <a:pt x="467497" y="140"/>
                    </a:cubicBezTo>
                    <a:cubicBezTo>
                      <a:pt x="478927" y="-1130"/>
                      <a:pt x="491627" y="6490"/>
                      <a:pt x="495437" y="12840"/>
                    </a:cubicBezTo>
                    <a:cubicBezTo>
                      <a:pt x="500517" y="20460"/>
                      <a:pt x="499247" y="33160"/>
                      <a:pt x="492897" y="44590"/>
                    </a:cubicBezTo>
                    <a:cubicBezTo>
                      <a:pt x="476387" y="75070"/>
                      <a:pt x="362087" y="155080"/>
                      <a:pt x="327797" y="163970"/>
                    </a:cubicBezTo>
                    <a:cubicBezTo>
                      <a:pt x="313827" y="167780"/>
                      <a:pt x="303667" y="165240"/>
                      <a:pt x="296047" y="160160"/>
                    </a:cubicBezTo>
                    <a:cubicBezTo>
                      <a:pt x="290967" y="155080"/>
                      <a:pt x="287157" y="142380"/>
                      <a:pt x="287157" y="136030"/>
                    </a:cubicBezTo>
                    <a:cubicBezTo>
                      <a:pt x="288427" y="129680"/>
                      <a:pt x="289697" y="124600"/>
                      <a:pt x="297317" y="118250"/>
                    </a:cubicBezTo>
                    <a:cubicBezTo>
                      <a:pt x="315097" y="101740"/>
                      <a:pt x="411617" y="57290"/>
                      <a:pt x="440827" y="61100"/>
                    </a:cubicBezTo>
                    <a:cubicBezTo>
                      <a:pt x="454797" y="62370"/>
                      <a:pt x="466227" y="72530"/>
                      <a:pt x="468767" y="80150"/>
                    </a:cubicBezTo>
                    <a:cubicBezTo>
                      <a:pt x="471307" y="87770"/>
                      <a:pt x="467497" y="100470"/>
                      <a:pt x="458607" y="108090"/>
                    </a:cubicBezTo>
                    <a:cubicBezTo>
                      <a:pt x="434477" y="129680"/>
                      <a:pt x="306207" y="160160"/>
                      <a:pt x="274457" y="153810"/>
                    </a:cubicBezTo>
                    <a:cubicBezTo>
                      <a:pt x="261757" y="151270"/>
                      <a:pt x="254137" y="143650"/>
                      <a:pt x="251597" y="136030"/>
                    </a:cubicBezTo>
                    <a:cubicBezTo>
                      <a:pt x="249057" y="129680"/>
                      <a:pt x="250327" y="119520"/>
                      <a:pt x="255407" y="114440"/>
                    </a:cubicBezTo>
                    <a:cubicBezTo>
                      <a:pt x="260487" y="108090"/>
                      <a:pt x="276997" y="104280"/>
                      <a:pt x="284617" y="106820"/>
                    </a:cubicBezTo>
                    <a:cubicBezTo>
                      <a:pt x="290967" y="110630"/>
                      <a:pt x="298587" y="125870"/>
                      <a:pt x="298587" y="133490"/>
                    </a:cubicBezTo>
                    <a:cubicBezTo>
                      <a:pt x="297317" y="139840"/>
                      <a:pt x="290967" y="150000"/>
                      <a:pt x="284617" y="151270"/>
                    </a:cubicBezTo>
                    <a:cubicBezTo>
                      <a:pt x="276997" y="153810"/>
                      <a:pt x="255407" y="146190"/>
                      <a:pt x="251597" y="138570"/>
                    </a:cubicBezTo>
                    <a:cubicBezTo>
                      <a:pt x="249057" y="132220"/>
                      <a:pt x="250327" y="119520"/>
                      <a:pt x="259217" y="110630"/>
                    </a:cubicBezTo>
                    <a:cubicBezTo>
                      <a:pt x="280807" y="89040"/>
                      <a:pt x="407807" y="57290"/>
                      <a:pt x="440827" y="61100"/>
                    </a:cubicBezTo>
                    <a:cubicBezTo>
                      <a:pt x="453527" y="62370"/>
                      <a:pt x="463687" y="67450"/>
                      <a:pt x="466227" y="75070"/>
                    </a:cubicBezTo>
                    <a:cubicBezTo>
                      <a:pt x="470037" y="82690"/>
                      <a:pt x="467497" y="97930"/>
                      <a:pt x="458607" y="108090"/>
                    </a:cubicBezTo>
                    <a:cubicBezTo>
                      <a:pt x="439557" y="129680"/>
                      <a:pt x="349387" y="163970"/>
                      <a:pt x="321447" y="166510"/>
                    </a:cubicBezTo>
                    <a:cubicBezTo>
                      <a:pt x="310017" y="166510"/>
                      <a:pt x="302397" y="165240"/>
                      <a:pt x="296047" y="160160"/>
                    </a:cubicBezTo>
                    <a:cubicBezTo>
                      <a:pt x="290967" y="155080"/>
                      <a:pt x="284617" y="144920"/>
                      <a:pt x="287157" y="136030"/>
                    </a:cubicBezTo>
                    <a:cubicBezTo>
                      <a:pt x="292237" y="114440"/>
                      <a:pt x="346847" y="73800"/>
                      <a:pt x="378597" y="49670"/>
                    </a:cubicBezTo>
                    <a:cubicBezTo>
                      <a:pt x="409077" y="28080"/>
                      <a:pt x="453527" y="-1130"/>
                      <a:pt x="473847" y="140"/>
                    </a:cubicBezTo>
                    <a:cubicBezTo>
                      <a:pt x="484007" y="140"/>
                      <a:pt x="491627" y="6490"/>
                      <a:pt x="495437" y="12840"/>
                    </a:cubicBezTo>
                    <a:cubicBezTo>
                      <a:pt x="499247" y="20460"/>
                      <a:pt x="500517" y="29350"/>
                      <a:pt x="496707" y="38240"/>
                    </a:cubicBezTo>
                    <a:cubicBezTo>
                      <a:pt x="489087" y="56020"/>
                      <a:pt x="454797" y="81420"/>
                      <a:pt x="426857" y="99200"/>
                    </a:cubicBezTo>
                    <a:cubicBezTo>
                      <a:pt x="395107" y="122060"/>
                      <a:pt x="340497" y="158890"/>
                      <a:pt x="313827" y="157620"/>
                    </a:cubicBezTo>
                    <a:cubicBezTo>
                      <a:pt x="298587" y="156350"/>
                      <a:pt x="282077" y="144920"/>
                      <a:pt x="280807" y="136030"/>
                    </a:cubicBezTo>
                    <a:cubicBezTo>
                      <a:pt x="279537" y="125870"/>
                      <a:pt x="296047" y="110630"/>
                      <a:pt x="312557" y="97930"/>
                    </a:cubicBezTo>
                    <a:cubicBezTo>
                      <a:pt x="344307" y="76340"/>
                      <a:pt x="435747" y="35700"/>
                      <a:pt x="466227" y="39510"/>
                    </a:cubicBezTo>
                    <a:cubicBezTo>
                      <a:pt x="480197" y="40780"/>
                      <a:pt x="492897" y="50940"/>
                      <a:pt x="495437" y="59830"/>
                    </a:cubicBezTo>
                    <a:cubicBezTo>
                      <a:pt x="497977" y="68720"/>
                      <a:pt x="494167" y="78880"/>
                      <a:pt x="485277" y="89040"/>
                    </a:cubicBezTo>
                    <a:cubicBezTo>
                      <a:pt x="458607" y="118250"/>
                      <a:pt x="308747" y="184290"/>
                      <a:pt x="273187" y="190640"/>
                    </a:cubicBezTo>
                    <a:cubicBezTo>
                      <a:pt x="260487" y="193180"/>
                      <a:pt x="254137" y="191910"/>
                      <a:pt x="247787" y="188100"/>
                    </a:cubicBezTo>
                    <a:cubicBezTo>
                      <a:pt x="242707" y="183020"/>
                      <a:pt x="236357" y="172860"/>
                      <a:pt x="236357" y="165240"/>
                    </a:cubicBezTo>
                    <a:cubicBezTo>
                      <a:pt x="236357" y="158890"/>
                      <a:pt x="240167" y="151270"/>
                      <a:pt x="247787" y="143650"/>
                    </a:cubicBezTo>
                    <a:cubicBezTo>
                      <a:pt x="268107" y="124600"/>
                      <a:pt x="337957" y="101740"/>
                      <a:pt x="388757" y="82690"/>
                    </a:cubicBezTo>
                    <a:cubicBezTo>
                      <a:pt x="443367" y="61100"/>
                      <a:pt x="533537" y="17920"/>
                      <a:pt x="565287" y="23000"/>
                    </a:cubicBezTo>
                    <a:cubicBezTo>
                      <a:pt x="579257" y="25540"/>
                      <a:pt x="589417" y="33160"/>
                      <a:pt x="593227" y="42050"/>
                    </a:cubicBezTo>
                    <a:cubicBezTo>
                      <a:pt x="595767" y="49670"/>
                      <a:pt x="597037" y="58560"/>
                      <a:pt x="589417" y="68720"/>
                    </a:cubicBezTo>
                    <a:cubicBezTo>
                      <a:pt x="567827" y="97930"/>
                      <a:pt x="392567" y="151270"/>
                      <a:pt x="357007" y="175400"/>
                    </a:cubicBezTo>
                    <a:cubicBezTo>
                      <a:pt x="345577" y="184290"/>
                      <a:pt x="349387" y="193180"/>
                      <a:pt x="336687" y="198260"/>
                    </a:cubicBezTo>
                    <a:cubicBezTo>
                      <a:pt x="294777" y="213500"/>
                      <a:pt x="61097" y="188100"/>
                      <a:pt x="19187" y="163970"/>
                    </a:cubicBezTo>
                    <a:cubicBezTo>
                      <a:pt x="6487" y="156350"/>
                      <a:pt x="-1133" y="144920"/>
                      <a:pt x="137" y="136030"/>
                    </a:cubicBezTo>
                    <a:cubicBezTo>
                      <a:pt x="1407" y="127140"/>
                      <a:pt x="25537" y="113170"/>
                      <a:pt x="25537" y="113170"/>
                    </a:cubicBezTo>
                  </a:path>
                </a:pathLst>
              </a:custGeom>
              <a:solidFill>
                <a:srgbClr val="FFFFFF"/>
              </a:solidFill>
              <a:ln cap="sq">
                <a:noFill/>
                <a:prstDash val="solid"/>
                <a:miter/>
              </a:ln>
            </p:spPr>
            <p:txBody>
              <a:bodyPr/>
              <a:lstStyle/>
              <a:p>
                <a:endParaRPr lang="en-GB"/>
              </a:p>
            </p:txBody>
          </p:sp>
        </p:grpSp>
        <p:grpSp>
          <p:nvGrpSpPr>
            <p:cNvPr id="271" name="Group 271"/>
            <p:cNvGrpSpPr/>
            <p:nvPr/>
          </p:nvGrpSpPr>
          <p:grpSpPr>
            <a:xfrm rot="-686539">
              <a:off x="1079192" y="2205847"/>
              <a:ext cx="135039" cy="217934"/>
              <a:chOff x="0" y="0"/>
              <a:chExt cx="256540" cy="414020"/>
            </a:xfrm>
          </p:grpSpPr>
          <p:sp>
            <p:nvSpPr>
              <p:cNvPr id="272" name="Freeform 272"/>
              <p:cNvSpPr/>
              <p:nvPr/>
            </p:nvSpPr>
            <p:spPr>
              <a:xfrm>
                <a:off x="50741" y="49535"/>
                <a:ext cx="154999" cy="313840"/>
              </a:xfrm>
              <a:custGeom>
                <a:avLst/>
                <a:gdLst/>
                <a:ahLst/>
                <a:cxnLst/>
                <a:rect l="l" t="t" r="r" b="b"/>
                <a:pathLst>
                  <a:path w="154999" h="313840">
                    <a:moveTo>
                      <a:pt x="154999" y="38095"/>
                    </a:moveTo>
                    <a:cubicBezTo>
                      <a:pt x="64829" y="264155"/>
                      <a:pt x="59749" y="275585"/>
                      <a:pt x="53399" y="276855"/>
                    </a:cubicBezTo>
                    <a:cubicBezTo>
                      <a:pt x="47049" y="278125"/>
                      <a:pt x="35619" y="270505"/>
                      <a:pt x="31809" y="259075"/>
                    </a:cubicBezTo>
                    <a:cubicBezTo>
                      <a:pt x="24189" y="229865"/>
                      <a:pt x="78799" y="91435"/>
                      <a:pt x="99119" y="64765"/>
                    </a:cubicBezTo>
                    <a:cubicBezTo>
                      <a:pt x="106739" y="54605"/>
                      <a:pt x="114359" y="50795"/>
                      <a:pt x="121979" y="49525"/>
                    </a:cubicBezTo>
                    <a:cubicBezTo>
                      <a:pt x="129599" y="49525"/>
                      <a:pt x="141029" y="54605"/>
                      <a:pt x="146109" y="59685"/>
                    </a:cubicBezTo>
                    <a:cubicBezTo>
                      <a:pt x="151189" y="66035"/>
                      <a:pt x="153729" y="78735"/>
                      <a:pt x="151189" y="86355"/>
                    </a:cubicBezTo>
                    <a:cubicBezTo>
                      <a:pt x="149919" y="93975"/>
                      <a:pt x="141029" y="102865"/>
                      <a:pt x="133409" y="105405"/>
                    </a:cubicBezTo>
                    <a:cubicBezTo>
                      <a:pt x="125789" y="107945"/>
                      <a:pt x="113089" y="105405"/>
                      <a:pt x="106739" y="100325"/>
                    </a:cubicBezTo>
                    <a:cubicBezTo>
                      <a:pt x="100389" y="95245"/>
                      <a:pt x="95309" y="83815"/>
                      <a:pt x="96579" y="76195"/>
                    </a:cubicBezTo>
                    <a:cubicBezTo>
                      <a:pt x="96579" y="68575"/>
                      <a:pt x="104199" y="57145"/>
                      <a:pt x="110549" y="53335"/>
                    </a:cubicBezTo>
                    <a:cubicBezTo>
                      <a:pt x="116899" y="49525"/>
                      <a:pt x="129599" y="48255"/>
                      <a:pt x="137219" y="52065"/>
                    </a:cubicBezTo>
                    <a:cubicBezTo>
                      <a:pt x="144839" y="57145"/>
                      <a:pt x="151189" y="68575"/>
                      <a:pt x="152459" y="82545"/>
                    </a:cubicBezTo>
                    <a:cubicBezTo>
                      <a:pt x="154999" y="118105"/>
                      <a:pt x="121979" y="220975"/>
                      <a:pt x="94039" y="260345"/>
                    </a:cubicBezTo>
                    <a:cubicBezTo>
                      <a:pt x="74989" y="287015"/>
                      <a:pt x="40699" y="316225"/>
                      <a:pt x="25459" y="313685"/>
                    </a:cubicBezTo>
                    <a:cubicBezTo>
                      <a:pt x="12759" y="311145"/>
                      <a:pt x="1329" y="289555"/>
                      <a:pt x="59" y="266695"/>
                    </a:cubicBezTo>
                    <a:cubicBezTo>
                      <a:pt x="-2481" y="217165"/>
                      <a:pt x="77529" y="44445"/>
                      <a:pt x="109279" y="12695"/>
                    </a:cubicBezTo>
                    <a:cubicBezTo>
                      <a:pt x="120709" y="2535"/>
                      <a:pt x="133409" y="-2545"/>
                      <a:pt x="141029" y="1265"/>
                    </a:cubicBezTo>
                    <a:cubicBezTo>
                      <a:pt x="149919" y="5075"/>
                      <a:pt x="154999" y="38095"/>
                      <a:pt x="154999" y="38095"/>
                    </a:cubicBezTo>
                  </a:path>
                </a:pathLst>
              </a:custGeom>
              <a:solidFill>
                <a:srgbClr val="FFFFFF"/>
              </a:solidFill>
              <a:ln cap="sq">
                <a:noFill/>
                <a:prstDash val="solid"/>
                <a:miter/>
              </a:ln>
            </p:spPr>
            <p:txBody>
              <a:bodyPr/>
              <a:lstStyle/>
              <a:p>
                <a:endParaRPr lang="en-GB"/>
              </a:p>
            </p:txBody>
          </p:sp>
        </p:grpSp>
        <p:grpSp>
          <p:nvGrpSpPr>
            <p:cNvPr id="273" name="Group 273"/>
            <p:cNvGrpSpPr/>
            <p:nvPr/>
          </p:nvGrpSpPr>
          <p:grpSpPr>
            <a:xfrm rot="-686539">
              <a:off x="1097446" y="2342676"/>
              <a:ext cx="80890" cy="82895"/>
              <a:chOff x="0" y="0"/>
              <a:chExt cx="153670" cy="157480"/>
            </a:xfrm>
          </p:grpSpPr>
          <p:sp>
            <p:nvSpPr>
              <p:cNvPr id="274" name="Freeform 274"/>
              <p:cNvSpPr/>
              <p:nvPr/>
            </p:nvSpPr>
            <p:spPr>
              <a:xfrm>
                <a:off x="50299" y="50800"/>
                <a:ext cx="51550" cy="54661"/>
              </a:xfrm>
              <a:custGeom>
                <a:avLst/>
                <a:gdLst/>
                <a:ahLst/>
                <a:cxnLst/>
                <a:rect l="l" t="t" r="r" b="b"/>
                <a:pathLst>
                  <a:path w="51550" h="54661">
                    <a:moveTo>
                      <a:pt x="51301" y="29210"/>
                    </a:moveTo>
                    <a:cubicBezTo>
                      <a:pt x="17011" y="55880"/>
                      <a:pt x="8121" y="49530"/>
                      <a:pt x="4311" y="43180"/>
                    </a:cubicBezTo>
                    <a:cubicBezTo>
                      <a:pt x="501" y="36830"/>
                      <a:pt x="-769" y="25400"/>
                      <a:pt x="3041" y="19050"/>
                    </a:cubicBezTo>
                    <a:cubicBezTo>
                      <a:pt x="5581" y="12700"/>
                      <a:pt x="14471" y="5080"/>
                      <a:pt x="22091" y="5080"/>
                    </a:cubicBezTo>
                    <a:cubicBezTo>
                      <a:pt x="28441" y="3810"/>
                      <a:pt x="39871" y="7620"/>
                      <a:pt x="44951" y="12700"/>
                    </a:cubicBezTo>
                    <a:cubicBezTo>
                      <a:pt x="48761" y="17780"/>
                      <a:pt x="52571" y="27940"/>
                      <a:pt x="51301" y="35560"/>
                    </a:cubicBezTo>
                    <a:cubicBezTo>
                      <a:pt x="48761" y="41910"/>
                      <a:pt x="42411" y="50800"/>
                      <a:pt x="34791" y="53340"/>
                    </a:cubicBezTo>
                    <a:cubicBezTo>
                      <a:pt x="28441" y="55880"/>
                      <a:pt x="17011" y="54610"/>
                      <a:pt x="11931" y="50800"/>
                    </a:cubicBezTo>
                    <a:cubicBezTo>
                      <a:pt x="5581" y="45720"/>
                      <a:pt x="-2039" y="31750"/>
                      <a:pt x="501" y="22860"/>
                    </a:cubicBezTo>
                    <a:cubicBezTo>
                      <a:pt x="1771" y="15240"/>
                      <a:pt x="17011" y="0"/>
                      <a:pt x="24631" y="0"/>
                    </a:cubicBezTo>
                    <a:cubicBezTo>
                      <a:pt x="33521" y="0"/>
                      <a:pt x="51301" y="21590"/>
                      <a:pt x="51301" y="21590"/>
                    </a:cubicBezTo>
                  </a:path>
                </a:pathLst>
              </a:custGeom>
              <a:solidFill>
                <a:srgbClr val="FFFFFF"/>
              </a:solidFill>
              <a:ln cap="sq">
                <a:noFill/>
                <a:prstDash val="solid"/>
                <a:miter/>
              </a:ln>
            </p:spPr>
            <p:txBody>
              <a:bodyPr/>
              <a:lstStyle/>
              <a:p>
                <a:endParaRPr lang="en-GB"/>
              </a:p>
            </p:txBody>
          </p:sp>
        </p:grpSp>
        <p:grpSp>
          <p:nvGrpSpPr>
            <p:cNvPr id="275" name="Group 275"/>
            <p:cNvGrpSpPr/>
            <p:nvPr/>
          </p:nvGrpSpPr>
          <p:grpSpPr>
            <a:xfrm rot="-686539">
              <a:off x="1092471" y="2349059"/>
              <a:ext cx="81558" cy="81558"/>
              <a:chOff x="0" y="0"/>
              <a:chExt cx="154940" cy="154940"/>
            </a:xfrm>
          </p:grpSpPr>
          <p:sp>
            <p:nvSpPr>
              <p:cNvPr id="276" name="Freeform 276"/>
              <p:cNvSpPr/>
              <p:nvPr/>
            </p:nvSpPr>
            <p:spPr>
              <a:xfrm>
                <a:off x="50603" y="49661"/>
                <a:ext cx="52267" cy="53406"/>
              </a:xfrm>
              <a:custGeom>
                <a:avLst/>
                <a:gdLst/>
                <a:ahLst/>
                <a:cxnLst/>
                <a:rect l="l" t="t" r="r" b="b"/>
                <a:pathLst>
                  <a:path w="52267" h="53406">
                    <a:moveTo>
                      <a:pt x="48457" y="39239"/>
                    </a:moveTo>
                    <a:cubicBezTo>
                      <a:pt x="6547" y="48129"/>
                      <a:pt x="197" y="36699"/>
                      <a:pt x="197" y="30349"/>
                    </a:cubicBezTo>
                    <a:cubicBezTo>
                      <a:pt x="-1073" y="22729"/>
                      <a:pt x="4007" y="12569"/>
                      <a:pt x="9087" y="8759"/>
                    </a:cubicBezTo>
                    <a:cubicBezTo>
                      <a:pt x="15437" y="3679"/>
                      <a:pt x="26867" y="1139"/>
                      <a:pt x="33217" y="3679"/>
                    </a:cubicBezTo>
                    <a:cubicBezTo>
                      <a:pt x="39567" y="6219"/>
                      <a:pt x="48457" y="13839"/>
                      <a:pt x="49727" y="20189"/>
                    </a:cubicBezTo>
                    <a:cubicBezTo>
                      <a:pt x="52267" y="27809"/>
                      <a:pt x="49727" y="39239"/>
                      <a:pt x="45917" y="44319"/>
                    </a:cubicBezTo>
                    <a:cubicBezTo>
                      <a:pt x="40837" y="49399"/>
                      <a:pt x="30677" y="54479"/>
                      <a:pt x="23057" y="53209"/>
                    </a:cubicBezTo>
                    <a:cubicBezTo>
                      <a:pt x="16707" y="53209"/>
                      <a:pt x="6547" y="46859"/>
                      <a:pt x="2737" y="40509"/>
                    </a:cubicBezTo>
                    <a:cubicBezTo>
                      <a:pt x="197" y="32889"/>
                      <a:pt x="197" y="17649"/>
                      <a:pt x="5277" y="11299"/>
                    </a:cubicBezTo>
                    <a:cubicBezTo>
                      <a:pt x="10357" y="3679"/>
                      <a:pt x="30677" y="-2671"/>
                      <a:pt x="38297" y="1139"/>
                    </a:cubicBezTo>
                    <a:cubicBezTo>
                      <a:pt x="45917" y="4949"/>
                      <a:pt x="52267" y="31619"/>
                      <a:pt x="52267" y="31619"/>
                    </a:cubicBezTo>
                  </a:path>
                </a:pathLst>
              </a:custGeom>
              <a:solidFill>
                <a:srgbClr val="FFFFFF"/>
              </a:solidFill>
              <a:ln cap="sq">
                <a:noFill/>
                <a:prstDash val="solid"/>
                <a:miter/>
              </a:ln>
            </p:spPr>
            <p:txBody>
              <a:bodyPr/>
              <a:lstStyle/>
              <a:p>
                <a:endParaRPr lang="en-GB"/>
              </a:p>
            </p:txBody>
          </p:sp>
        </p:grpSp>
        <p:grpSp>
          <p:nvGrpSpPr>
            <p:cNvPr id="277" name="Group 277"/>
            <p:cNvGrpSpPr/>
            <p:nvPr/>
          </p:nvGrpSpPr>
          <p:grpSpPr>
            <a:xfrm rot="-686539">
              <a:off x="1097754" y="2354412"/>
              <a:ext cx="78216" cy="76210"/>
              <a:chOff x="0" y="0"/>
              <a:chExt cx="148590" cy="144780"/>
            </a:xfrm>
          </p:grpSpPr>
          <p:sp>
            <p:nvSpPr>
              <p:cNvPr id="278" name="Freeform 278"/>
              <p:cNvSpPr/>
              <p:nvPr/>
            </p:nvSpPr>
            <p:spPr>
              <a:xfrm>
                <a:off x="49280" y="48273"/>
                <a:ext cx="48510" cy="40567"/>
              </a:xfrm>
              <a:custGeom>
                <a:avLst/>
                <a:gdLst/>
                <a:ahLst/>
                <a:cxnLst/>
                <a:rect l="l" t="t" r="r" b="b"/>
                <a:pathLst>
                  <a:path w="48510" h="40567">
                    <a:moveTo>
                      <a:pt x="48510" y="13957"/>
                    </a:moveTo>
                    <a:cubicBezTo>
                      <a:pt x="26920" y="48247"/>
                      <a:pt x="6600" y="41897"/>
                      <a:pt x="1520" y="35547"/>
                    </a:cubicBezTo>
                    <a:cubicBezTo>
                      <a:pt x="-2290" y="27927"/>
                      <a:pt x="1520" y="7607"/>
                      <a:pt x="7870" y="2527"/>
                    </a:cubicBezTo>
                    <a:cubicBezTo>
                      <a:pt x="14220" y="-3823"/>
                      <a:pt x="42160" y="3797"/>
                      <a:pt x="42160" y="3797"/>
                    </a:cubicBezTo>
                  </a:path>
                </a:pathLst>
              </a:custGeom>
              <a:solidFill>
                <a:srgbClr val="FFFFFF"/>
              </a:solidFill>
              <a:ln cap="sq">
                <a:noFill/>
                <a:prstDash val="solid"/>
                <a:miter/>
              </a:ln>
            </p:spPr>
            <p:txBody>
              <a:bodyPr/>
              <a:lstStyle/>
              <a:p>
                <a:endParaRPr lang="en-GB"/>
              </a:p>
            </p:txBody>
          </p:sp>
        </p:grpSp>
        <p:grpSp>
          <p:nvGrpSpPr>
            <p:cNvPr id="279" name="Group 279"/>
            <p:cNvGrpSpPr/>
            <p:nvPr/>
          </p:nvGrpSpPr>
          <p:grpSpPr>
            <a:xfrm rot="-686539">
              <a:off x="1090030" y="2349368"/>
              <a:ext cx="97602" cy="88912"/>
              <a:chOff x="0" y="0"/>
              <a:chExt cx="185420" cy="168910"/>
            </a:xfrm>
          </p:grpSpPr>
          <p:sp>
            <p:nvSpPr>
              <p:cNvPr id="280" name="Freeform 280"/>
              <p:cNvSpPr/>
              <p:nvPr/>
            </p:nvSpPr>
            <p:spPr>
              <a:xfrm>
                <a:off x="50800" y="49778"/>
                <a:ext cx="84063" cy="68974"/>
              </a:xfrm>
              <a:custGeom>
                <a:avLst/>
                <a:gdLst/>
                <a:ahLst/>
                <a:cxnLst/>
                <a:rect l="l" t="t" r="r" b="b"/>
                <a:pathLst>
                  <a:path w="84063" h="68974">
                    <a:moveTo>
                      <a:pt x="12700" y="22612"/>
                    </a:moveTo>
                    <a:cubicBezTo>
                      <a:pt x="77470" y="4832"/>
                      <a:pt x="82550" y="14992"/>
                      <a:pt x="83820" y="22612"/>
                    </a:cubicBezTo>
                    <a:cubicBezTo>
                      <a:pt x="85090" y="28962"/>
                      <a:pt x="81280" y="40392"/>
                      <a:pt x="74930" y="44202"/>
                    </a:cubicBezTo>
                    <a:cubicBezTo>
                      <a:pt x="69850" y="49282"/>
                      <a:pt x="58420" y="53092"/>
                      <a:pt x="52070" y="50552"/>
                    </a:cubicBezTo>
                    <a:cubicBezTo>
                      <a:pt x="44450" y="48012"/>
                      <a:pt x="33020" y="34042"/>
                      <a:pt x="31750" y="26422"/>
                    </a:cubicBezTo>
                    <a:cubicBezTo>
                      <a:pt x="31750" y="18802"/>
                      <a:pt x="36830" y="8642"/>
                      <a:pt x="43180" y="4832"/>
                    </a:cubicBezTo>
                    <a:cubicBezTo>
                      <a:pt x="48260" y="1022"/>
                      <a:pt x="59690" y="-1518"/>
                      <a:pt x="67310" y="1022"/>
                    </a:cubicBezTo>
                    <a:cubicBezTo>
                      <a:pt x="73660" y="3562"/>
                      <a:pt x="82550" y="12452"/>
                      <a:pt x="83820" y="18802"/>
                    </a:cubicBezTo>
                    <a:cubicBezTo>
                      <a:pt x="85090" y="27692"/>
                      <a:pt x="78740" y="40392"/>
                      <a:pt x="71120" y="48012"/>
                    </a:cubicBezTo>
                    <a:cubicBezTo>
                      <a:pt x="59690" y="58172"/>
                      <a:pt x="27940" y="72142"/>
                      <a:pt x="15240" y="68332"/>
                    </a:cubicBezTo>
                    <a:cubicBezTo>
                      <a:pt x="7620" y="64522"/>
                      <a:pt x="0" y="50552"/>
                      <a:pt x="0" y="42932"/>
                    </a:cubicBezTo>
                    <a:cubicBezTo>
                      <a:pt x="0" y="35312"/>
                      <a:pt x="12700" y="22612"/>
                      <a:pt x="12700" y="22612"/>
                    </a:cubicBezTo>
                  </a:path>
                </a:pathLst>
              </a:custGeom>
              <a:solidFill>
                <a:srgbClr val="FFFFFF"/>
              </a:solidFill>
              <a:ln cap="sq">
                <a:noFill/>
                <a:prstDash val="solid"/>
                <a:miter/>
              </a:ln>
            </p:spPr>
            <p:txBody>
              <a:bodyPr/>
              <a:lstStyle/>
              <a:p>
                <a:endParaRPr lang="en-GB"/>
              </a:p>
            </p:txBody>
          </p:sp>
        </p:grpSp>
        <p:grpSp>
          <p:nvGrpSpPr>
            <p:cNvPr id="281" name="Group 281"/>
            <p:cNvGrpSpPr/>
            <p:nvPr/>
          </p:nvGrpSpPr>
          <p:grpSpPr>
            <a:xfrm rot="-686539">
              <a:off x="1160023" y="2135067"/>
              <a:ext cx="279437" cy="328238"/>
              <a:chOff x="0" y="0"/>
              <a:chExt cx="530860" cy="623570"/>
            </a:xfrm>
          </p:grpSpPr>
          <p:sp>
            <p:nvSpPr>
              <p:cNvPr id="282" name="Freeform 282"/>
              <p:cNvSpPr/>
              <p:nvPr/>
            </p:nvSpPr>
            <p:spPr>
              <a:xfrm>
                <a:off x="49573" y="50680"/>
                <a:ext cx="430101" cy="523086"/>
              </a:xfrm>
              <a:custGeom>
                <a:avLst/>
                <a:gdLst/>
                <a:ahLst/>
                <a:cxnLst/>
                <a:rect l="l" t="t" r="r" b="b"/>
                <a:pathLst>
                  <a:path w="430101" h="523086">
                    <a:moveTo>
                      <a:pt x="266657" y="47110"/>
                    </a:moveTo>
                    <a:cubicBezTo>
                      <a:pt x="245067" y="228720"/>
                      <a:pt x="239987" y="247770"/>
                      <a:pt x="229827" y="255390"/>
                    </a:cubicBezTo>
                    <a:cubicBezTo>
                      <a:pt x="222207" y="261740"/>
                      <a:pt x="212047" y="263010"/>
                      <a:pt x="203157" y="260470"/>
                    </a:cubicBezTo>
                    <a:cubicBezTo>
                      <a:pt x="189187" y="255390"/>
                      <a:pt x="171407" y="231260"/>
                      <a:pt x="162517" y="209670"/>
                    </a:cubicBezTo>
                    <a:cubicBezTo>
                      <a:pt x="148547" y="177920"/>
                      <a:pt x="135847" y="106800"/>
                      <a:pt x="146007" y="83940"/>
                    </a:cubicBezTo>
                    <a:cubicBezTo>
                      <a:pt x="151087" y="71240"/>
                      <a:pt x="166327" y="61080"/>
                      <a:pt x="176487" y="62350"/>
                    </a:cubicBezTo>
                    <a:cubicBezTo>
                      <a:pt x="185377" y="62350"/>
                      <a:pt x="194267" y="71240"/>
                      <a:pt x="200617" y="82670"/>
                    </a:cubicBezTo>
                    <a:cubicBezTo>
                      <a:pt x="215857" y="108070"/>
                      <a:pt x="234907" y="196970"/>
                      <a:pt x="228557" y="223640"/>
                    </a:cubicBezTo>
                    <a:cubicBezTo>
                      <a:pt x="226017" y="236340"/>
                      <a:pt x="217127" y="246500"/>
                      <a:pt x="208237" y="249040"/>
                    </a:cubicBezTo>
                    <a:cubicBezTo>
                      <a:pt x="200617" y="251580"/>
                      <a:pt x="184107" y="247770"/>
                      <a:pt x="177757" y="240150"/>
                    </a:cubicBezTo>
                    <a:cubicBezTo>
                      <a:pt x="167597" y="226180"/>
                      <a:pt x="165057" y="177920"/>
                      <a:pt x="173947" y="163950"/>
                    </a:cubicBezTo>
                    <a:cubicBezTo>
                      <a:pt x="179027" y="156330"/>
                      <a:pt x="194267" y="151250"/>
                      <a:pt x="203157" y="152520"/>
                    </a:cubicBezTo>
                    <a:cubicBezTo>
                      <a:pt x="212047" y="155060"/>
                      <a:pt x="220937" y="163950"/>
                      <a:pt x="224747" y="176650"/>
                    </a:cubicBezTo>
                    <a:cubicBezTo>
                      <a:pt x="233637" y="202050"/>
                      <a:pt x="219667" y="279520"/>
                      <a:pt x="210777" y="310000"/>
                    </a:cubicBezTo>
                    <a:cubicBezTo>
                      <a:pt x="205697" y="326510"/>
                      <a:pt x="201887" y="334130"/>
                      <a:pt x="191727" y="345560"/>
                    </a:cubicBezTo>
                    <a:cubicBezTo>
                      <a:pt x="179027" y="360800"/>
                      <a:pt x="158707" y="368420"/>
                      <a:pt x="139657" y="387470"/>
                    </a:cubicBezTo>
                    <a:cubicBezTo>
                      <a:pt x="111717" y="415410"/>
                      <a:pt x="71077" y="489070"/>
                      <a:pt x="46947" y="503040"/>
                    </a:cubicBezTo>
                    <a:cubicBezTo>
                      <a:pt x="36787" y="509390"/>
                      <a:pt x="27897" y="510660"/>
                      <a:pt x="20277" y="508120"/>
                    </a:cubicBezTo>
                    <a:cubicBezTo>
                      <a:pt x="12657" y="505580"/>
                      <a:pt x="2497" y="495420"/>
                      <a:pt x="1227" y="487800"/>
                    </a:cubicBezTo>
                    <a:cubicBezTo>
                      <a:pt x="-1313" y="480180"/>
                      <a:pt x="-43" y="471290"/>
                      <a:pt x="6307" y="461130"/>
                    </a:cubicBezTo>
                    <a:cubicBezTo>
                      <a:pt x="17737" y="442080"/>
                      <a:pt x="63457" y="421760"/>
                      <a:pt x="86317" y="396360"/>
                    </a:cubicBezTo>
                    <a:cubicBezTo>
                      <a:pt x="107907" y="372230"/>
                      <a:pt x="119337" y="335400"/>
                      <a:pt x="138387" y="313810"/>
                    </a:cubicBezTo>
                    <a:cubicBezTo>
                      <a:pt x="152357" y="298570"/>
                      <a:pt x="170137" y="284600"/>
                      <a:pt x="184107" y="276980"/>
                    </a:cubicBezTo>
                    <a:cubicBezTo>
                      <a:pt x="191727" y="273170"/>
                      <a:pt x="199347" y="270630"/>
                      <a:pt x="206967" y="271900"/>
                    </a:cubicBezTo>
                    <a:cubicBezTo>
                      <a:pt x="214587" y="273170"/>
                      <a:pt x="224747" y="278250"/>
                      <a:pt x="229827" y="287140"/>
                    </a:cubicBezTo>
                    <a:cubicBezTo>
                      <a:pt x="237447" y="301110"/>
                      <a:pt x="238717" y="339210"/>
                      <a:pt x="227287" y="360800"/>
                    </a:cubicBezTo>
                    <a:cubicBezTo>
                      <a:pt x="215857" y="384930"/>
                      <a:pt x="176487" y="395090"/>
                      <a:pt x="153627" y="417950"/>
                    </a:cubicBezTo>
                    <a:cubicBezTo>
                      <a:pt x="126957" y="444620"/>
                      <a:pt x="104097" y="496690"/>
                      <a:pt x="78697" y="510660"/>
                    </a:cubicBezTo>
                    <a:cubicBezTo>
                      <a:pt x="62187" y="520820"/>
                      <a:pt x="38057" y="523360"/>
                      <a:pt x="27897" y="517010"/>
                    </a:cubicBezTo>
                    <a:cubicBezTo>
                      <a:pt x="20277" y="513200"/>
                      <a:pt x="13927" y="500500"/>
                      <a:pt x="15197" y="489070"/>
                    </a:cubicBezTo>
                    <a:cubicBezTo>
                      <a:pt x="20277" y="463670"/>
                      <a:pt x="91397" y="416680"/>
                      <a:pt x="114257" y="384930"/>
                    </a:cubicBezTo>
                    <a:cubicBezTo>
                      <a:pt x="130767" y="364610"/>
                      <a:pt x="142197" y="349370"/>
                      <a:pt x="149817" y="326510"/>
                    </a:cubicBezTo>
                    <a:cubicBezTo>
                      <a:pt x="158707" y="299840"/>
                      <a:pt x="148547" y="256660"/>
                      <a:pt x="161247" y="236340"/>
                    </a:cubicBezTo>
                    <a:cubicBezTo>
                      <a:pt x="168867" y="223640"/>
                      <a:pt x="185377" y="212210"/>
                      <a:pt x="196807" y="212210"/>
                    </a:cubicBezTo>
                    <a:cubicBezTo>
                      <a:pt x="209507" y="210940"/>
                      <a:pt x="220937" y="219830"/>
                      <a:pt x="232367" y="232530"/>
                    </a:cubicBezTo>
                    <a:cubicBezTo>
                      <a:pt x="250147" y="254120"/>
                      <a:pt x="260307" y="308730"/>
                      <a:pt x="278087" y="344290"/>
                    </a:cubicBezTo>
                    <a:cubicBezTo>
                      <a:pt x="297137" y="381120"/>
                      <a:pt x="321267" y="431920"/>
                      <a:pt x="345397" y="449700"/>
                    </a:cubicBezTo>
                    <a:cubicBezTo>
                      <a:pt x="360637" y="459860"/>
                      <a:pt x="393657" y="456050"/>
                      <a:pt x="393657" y="461130"/>
                    </a:cubicBezTo>
                    <a:cubicBezTo>
                      <a:pt x="394927" y="466210"/>
                      <a:pt x="382227" y="478910"/>
                      <a:pt x="372067" y="477640"/>
                    </a:cubicBezTo>
                    <a:cubicBezTo>
                      <a:pt x="344127" y="475100"/>
                      <a:pt x="262847" y="364610"/>
                      <a:pt x="229827" y="317620"/>
                    </a:cubicBezTo>
                    <a:cubicBezTo>
                      <a:pt x="206967" y="287140"/>
                      <a:pt x="190457" y="270630"/>
                      <a:pt x="180297" y="235070"/>
                    </a:cubicBezTo>
                    <a:cubicBezTo>
                      <a:pt x="166327" y="183000"/>
                      <a:pt x="167597" y="66160"/>
                      <a:pt x="181567" y="29330"/>
                    </a:cubicBezTo>
                    <a:cubicBezTo>
                      <a:pt x="187917" y="14090"/>
                      <a:pt x="198077" y="1390"/>
                      <a:pt x="206967" y="120"/>
                    </a:cubicBezTo>
                    <a:cubicBezTo>
                      <a:pt x="217127" y="-1150"/>
                      <a:pt x="232367" y="7740"/>
                      <a:pt x="239987" y="22980"/>
                    </a:cubicBezTo>
                    <a:cubicBezTo>
                      <a:pt x="256497" y="54730"/>
                      <a:pt x="256497" y="191890"/>
                      <a:pt x="238717" y="223640"/>
                    </a:cubicBezTo>
                    <a:cubicBezTo>
                      <a:pt x="231097" y="237610"/>
                      <a:pt x="217127" y="246500"/>
                      <a:pt x="206967" y="245230"/>
                    </a:cubicBezTo>
                    <a:cubicBezTo>
                      <a:pt x="198077" y="243960"/>
                      <a:pt x="187917" y="232530"/>
                      <a:pt x="181567" y="217290"/>
                    </a:cubicBezTo>
                    <a:cubicBezTo>
                      <a:pt x="170137" y="183000"/>
                      <a:pt x="176487" y="56000"/>
                      <a:pt x="189187" y="25520"/>
                    </a:cubicBezTo>
                    <a:cubicBezTo>
                      <a:pt x="192997" y="14090"/>
                      <a:pt x="199347" y="7740"/>
                      <a:pt x="206967" y="5200"/>
                    </a:cubicBezTo>
                    <a:cubicBezTo>
                      <a:pt x="214587" y="2660"/>
                      <a:pt x="232367" y="5200"/>
                      <a:pt x="237447" y="14090"/>
                    </a:cubicBezTo>
                    <a:cubicBezTo>
                      <a:pt x="250147" y="31870"/>
                      <a:pt x="239987" y="132200"/>
                      <a:pt x="222207" y="147440"/>
                    </a:cubicBezTo>
                    <a:cubicBezTo>
                      <a:pt x="214587" y="155060"/>
                      <a:pt x="196807" y="155060"/>
                      <a:pt x="187917" y="148710"/>
                    </a:cubicBezTo>
                    <a:cubicBezTo>
                      <a:pt x="173947" y="139820"/>
                      <a:pt x="159977" y="101720"/>
                      <a:pt x="159977" y="82670"/>
                    </a:cubicBezTo>
                    <a:cubicBezTo>
                      <a:pt x="159977" y="69970"/>
                      <a:pt x="166327" y="53460"/>
                      <a:pt x="173947" y="49650"/>
                    </a:cubicBezTo>
                    <a:cubicBezTo>
                      <a:pt x="181567" y="45840"/>
                      <a:pt x="196807" y="48380"/>
                      <a:pt x="208237" y="59810"/>
                    </a:cubicBezTo>
                    <a:cubicBezTo>
                      <a:pt x="237447" y="89020"/>
                      <a:pt x="246337" y="246500"/>
                      <a:pt x="279357" y="318890"/>
                    </a:cubicBezTo>
                    <a:cubicBezTo>
                      <a:pt x="307297" y="381120"/>
                      <a:pt x="384767" y="445890"/>
                      <a:pt x="383497" y="475100"/>
                    </a:cubicBezTo>
                    <a:cubicBezTo>
                      <a:pt x="382227" y="487800"/>
                      <a:pt x="368257" y="499230"/>
                      <a:pt x="359367" y="501770"/>
                    </a:cubicBezTo>
                    <a:cubicBezTo>
                      <a:pt x="351747" y="504310"/>
                      <a:pt x="337777" y="500500"/>
                      <a:pt x="333967" y="492880"/>
                    </a:cubicBezTo>
                    <a:cubicBezTo>
                      <a:pt x="327617" y="485260"/>
                      <a:pt x="327617" y="457320"/>
                      <a:pt x="333967" y="450970"/>
                    </a:cubicBezTo>
                    <a:cubicBezTo>
                      <a:pt x="341587" y="444620"/>
                      <a:pt x="370797" y="447160"/>
                      <a:pt x="377147" y="454780"/>
                    </a:cubicBezTo>
                    <a:cubicBezTo>
                      <a:pt x="382227" y="462400"/>
                      <a:pt x="378417" y="490340"/>
                      <a:pt x="370797" y="496690"/>
                    </a:cubicBezTo>
                    <a:cubicBezTo>
                      <a:pt x="364447" y="503040"/>
                      <a:pt x="347937" y="503040"/>
                      <a:pt x="335237" y="495420"/>
                    </a:cubicBezTo>
                    <a:cubicBezTo>
                      <a:pt x="304757" y="478910"/>
                      <a:pt x="252687" y="391280"/>
                      <a:pt x="223477" y="326510"/>
                    </a:cubicBezTo>
                    <a:cubicBezTo>
                      <a:pt x="190457" y="252850"/>
                      <a:pt x="149817" y="108070"/>
                      <a:pt x="158707" y="69970"/>
                    </a:cubicBezTo>
                    <a:cubicBezTo>
                      <a:pt x="162517" y="57270"/>
                      <a:pt x="171407" y="49650"/>
                      <a:pt x="180297" y="48380"/>
                    </a:cubicBezTo>
                    <a:cubicBezTo>
                      <a:pt x="187917" y="45840"/>
                      <a:pt x="200617" y="50920"/>
                      <a:pt x="208237" y="59810"/>
                    </a:cubicBezTo>
                    <a:cubicBezTo>
                      <a:pt x="219667" y="72510"/>
                      <a:pt x="232367" y="114420"/>
                      <a:pt x="231097" y="130930"/>
                    </a:cubicBezTo>
                    <a:cubicBezTo>
                      <a:pt x="229827" y="139820"/>
                      <a:pt x="224747" y="148710"/>
                      <a:pt x="217127" y="151250"/>
                    </a:cubicBezTo>
                    <a:cubicBezTo>
                      <a:pt x="209507" y="153790"/>
                      <a:pt x="187917" y="148710"/>
                      <a:pt x="180297" y="138550"/>
                    </a:cubicBezTo>
                    <a:cubicBezTo>
                      <a:pt x="170137" y="123310"/>
                      <a:pt x="179027" y="81400"/>
                      <a:pt x="182837" y="58540"/>
                    </a:cubicBezTo>
                    <a:cubicBezTo>
                      <a:pt x="186647" y="39490"/>
                      <a:pt x="189187" y="15360"/>
                      <a:pt x="200617" y="9010"/>
                    </a:cubicBezTo>
                    <a:cubicBezTo>
                      <a:pt x="209507" y="3930"/>
                      <a:pt x="228557" y="3930"/>
                      <a:pt x="237447" y="14090"/>
                    </a:cubicBezTo>
                    <a:cubicBezTo>
                      <a:pt x="259037" y="36950"/>
                      <a:pt x="253957" y="190620"/>
                      <a:pt x="238717" y="223640"/>
                    </a:cubicBezTo>
                    <a:cubicBezTo>
                      <a:pt x="233637" y="236340"/>
                      <a:pt x="223477" y="245230"/>
                      <a:pt x="214587" y="245230"/>
                    </a:cubicBezTo>
                    <a:cubicBezTo>
                      <a:pt x="204427" y="246500"/>
                      <a:pt x="190457" y="237610"/>
                      <a:pt x="182837" y="223640"/>
                    </a:cubicBezTo>
                    <a:cubicBezTo>
                      <a:pt x="166327" y="191890"/>
                      <a:pt x="165057" y="54730"/>
                      <a:pt x="181567" y="22980"/>
                    </a:cubicBezTo>
                    <a:cubicBezTo>
                      <a:pt x="189187" y="7740"/>
                      <a:pt x="204427" y="-1150"/>
                      <a:pt x="214587" y="120"/>
                    </a:cubicBezTo>
                    <a:cubicBezTo>
                      <a:pt x="224747" y="1390"/>
                      <a:pt x="234907" y="14090"/>
                      <a:pt x="241257" y="29330"/>
                    </a:cubicBezTo>
                    <a:cubicBezTo>
                      <a:pt x="253957" y="64890"/>
                      <a:pt x="228557" y="179190"/>
                      <a:pt x="238717" y="221100"/>
                    </a:cubicBezTo>
                    <a:cubicBezTo>
                      <a:pt x="245067" y="242690"/>
                      <a:pt x="252687" y="249040"/>
                      <a:pt x="266657" y="268090"/>
                    </a:cubicBezTo>
                    <a:cubicBezTo>
                      <a:pt x="294597" y="307460"/>
                      <a:pt x="386037" y="382390"/>
                      <a:pt x="410167" y="426840"/>
                    </a:cubicBezTo>
                    <a:cubicBezTo>
                      <a:pt x="424137" y="453510"/>
                      <a:pt x="433027" y="482720"/>
                      <a:pt x="429217" y="497960"/>
                    </a:cubicBezTo>
                    <a:cubicBezTo>
                      <a:pt x="426677" y="506850"/>
                      <a:pt x="416517" y="513200"/>
                      <a:pt x="407627" y="517010"/>
                    </a:cubicBezTo>
                    <a:cubicBezTo>
                      <a:pt x="397467" y="522090"/>
                      <a:pt x="384767" y="524630"/>
                      <a:pt x="370797" y="522090"/>
                    </a:cubicBezTo>
                    <a:cubicBezTo>
                      <a:pt x="349207" y="517010"/>
                      <a:pt x="312377" y="496690"/>
                      <a:pt x="290787" y="475100"/>
                    </a:cubicBezTo>
                    <a:cubicBezTo>
                      <a:pt x="265387" y="450970"/>
                      <a:pt x="248877" y="414140"/>
                      <a:pt x="231097" y="379850"/>
                    </a:cubicBezTo>
                    <a:cubicBezTo>
                      <a:pt x="213317" y="344290"/>
                      <a:pt x="177757" y="276980"/>
                      <a:pt x="186647" y="265550"/>
                    </a:cubicBezTo>
                    <a:cubicBezTo>
                      <a:pt x="190457" y="260470"/>
                      <a:pt x="208237" y="261740"/>
                      <a:pt x="213317" y="266820"/>
                    </a:cubicBezTo>
                    <a:cubicBezTo>
                      <a:pt x="220937" y="274440"/>
                      <a:pt x="215857" y="302380"/>
                      <a:pt x="210777" y="323970"/>
                    </a:cubicBezTo>
                    <a:cubicBezTo>
                      <a:pt x="201887" y="355720"/>
                      <a:pt x="175217" y="402710"/>
                      <a:pt x="152357" y="430650"/>
                    </a:cubicBezTo>
                    <a:cubicBezTo>
                      <a:pt x="134577" y="453510"/>
                      <a:pt x="110447" y="477640"/>
                      <a:pt x="92667" y="482720"/>
                    </a:cubicBezTo>
                    <a:cubicBezTo>
                      <a:pt x="81237" y="486530"/>
                      <a:pt x="71077" y="483990"/>
                      <a:pt x="63457" y="480180"/>
                    </a:cubicBezTo>
                    <a:cubicBezTo>
                      <a:pt x="54567" y="475100"/>
                      <a:pt x="44407" y="467480"/>
                      <a:pt x="44407" y="457320"/>
                    </a:cubicBezTo>
                    <a:cubicBezTo>
                      <a:pt x="44407" y="439540"/>
                      <a:pt x="81237" y="402710"/>
                      <a:pt x="104097" y="383660"/>
                    </a:cubicBezTo>
                    <a:cubicBezTo>
                      <a:pt x="125687" y="364610"/>
                      <a:pt x="161247" y="358260"/>
                      <a:pt x="176487" y="339210"/>
                    </a:cubicBezTo>
                    <a:cubicBezTo>
                      <a:pt x="189187" y="321430"/>
                      <a:pt x="181567" y="279520"/>
                      <a:pt x="192997" y="273170"/>
                    </a:cubicBezTo>
                    <a:cubicBezTo>
                      <a:pt x="200617" y="268090"/>
                      <a:pt x="219667" y="274440"/>
                      <a:pt x="224747" y="280790"/>
                    </a:cubicBezTo>
                    <a:cubicBezTo>
                      <a:pt x="231097" y="288410"/>
                      <a:pt x="233637" y="303650"/>
                      <a:pt x="229827" y="313810"/>
                    </a:cubicBezTo>
                    <a:cubicBezTo>
                      <a:pt x="223477" y="329050"/>
                      <a:pt x="196807" y="337940"/>
                      <a:pt x="181567" y="354450"/>
                    </a:cubicBezTo>
                    <a:cubicBezTo>
                      <a:pt x="162517" y="374770"/>
                      <a:pt x="152357" y="409060"/>
                      <a:pt x="130767" y="433190"/>
                    </a:cubicBezTo>
                    <a:cubicBezTo>
                      <a:pt x="106637" y="461130"/>
                      <a:pt x="60917" y="499230"/>
                      <a:pt x="40597" y="506850"/>
                    </a:cubicBezTo>
                    <a:cubicBezTo>
                      <a:pt x="31707" y="510660"/>
                      <a:pt x="26627" y="510660"/>
                      <a:pt x="20277" y="508120"/>
                    </a:cubicBezTo>
                    <a:cubicBezTo>
                      <a:pt x="12657" y="505580"/>
                      <a:pt x="2497" y="496690"/>
                      <a:pt x="1227" y="487800"/>
                    </a:cubicBezTo>
                    <a:cubicBezTo>
                      <a:pt x="-1313" y="473830"/>
                      <a:pt x="13927" y="448430"/>
                      <a:pt x="30437" y="425570"/>
                    </a:cubicBezTo>
                    <a:cubicBezTo>
                      <a:pt x="57107" y="388740"/>
                      <a:pt x="132037" y="343020"/>
                      <a:pt x="156167" y="294760"/>
                    </a:cubicBezTo>
                    <a:cubicBezTo>
                      <a:pt x="177757" y="252850"/>
                      <a:pt x="158707" y="174110"/>
                      <a:pt x="177757" y="158870"/>
                    </a:cubicBezTo>
                    <a:cubicBezTo>
                      <a:pt x="187917" y="151250"/>
                      <a:pt x="210777" y="155060"/>
                      <a:pt x="219667" y="163950"/>
                    </a:cubicBezTo>
                    <a:cubicBezTo>
                      <a:pt x="231097" y="175380"/>
                      <a:pt x="233637" y="216020"/>
                      <a:pt x="227287" y="229990"/>
                    </a:cubicBezTo>
                    <a:cubicBezTo>
                      <a:pt x="223477" y="240150"/>
                      <a:pt x="210777" y="250310"/>
                      <a:pt x="201887" y="250310"/>
                    </a:cubicBezTo>
                    <a:cubicBezTo>
                      <a:pt x="192997" y="250310"/>
                      <a:pt x="181567" y="245230"/>
                      <a:pt x="173947" y="233800"/>
                    </a:cubicBezTo>
                    <a:cubicBezTo>
                      <a:pt x="157437" y="208400"/>
                      <a:pt x="138387" y="101720"/>
                      <a:pt x="147277" y="77590"/>
                    </a:cubicBezTo>
                    <a:cubicBezTo>
                      <a:pt x="152357" y="67430"/>
                      <a:pt x="161247" y="62350"/>
                      <a:pt x="168867" y="62350"/>
                    </a:cubicBezTo>
                    <a:cubicBezTo>
                      <a:pt x="177757" y="61080"/>
                      <a:pt x="190457" y="66160"/>
                      <a:pt x="198077" y="76320"/>
                    </a:cubicBezTo>
                    <a:cubicBezTo>
                      <a:pt x="214587" y="97910"/>
                      <a:pt x="229827" y="196970"/>
                      <a:pt x="218397" y="214750"/>
                    </a:cubicBezTo>
                    <a:cubicBezTo>
                      <a:pt x="213317" y="222370"/>
                      <a:pt x="196807" y="226180"/>
                      <a:pt x="191727" y="221100"/>
                    </a:cubicBezTo>
                    <a:cubicBezTo>
                      <a:pt x="176487" y="208400"/>
                      <a:pt x="198077" y="62350"/>
                      <a:pt x="215857" y="33140"/>
                    </a:cubicBezTo>
                    <a:cubicBezTo>
                      <a:pt x="223477" y="21710"/>
                      <a:pt x="236177" y="12820"/>
                      <a:pt x="245067" y="14090"/>
                    </a:cubicBezTo>
                    <a:cubicBezTo>
                      <a:pt x="253957" y="16630"/>
                      <a:pt x="266657" y="47110"/>
                      <a:pt x="266657" y="47110"/>
                    </a:cubicBezTo>
                  </a:path>
                </a:pathLst>
              </a:custGeom>
              <a:solidFill>
                <a:srgbClr val="FFFFFF"/>
              </a:solidFill>
              <a:ln cap="sq">
                <a:noFill/>
                <a:prstDash val="solid"/>
                <a:miter/>
              </a:ln>
            </p:spPr>
            <p:txBody>
              <a:bodyPr/>
              <a:lstStyle/>
              <a:p>
                <a:endParaRPr lang="en-GB"/>
              </a:p>
            </p:txBody>
          </p:sp>
        </p:grpSp>
        <p:grpSp>
          <p:nvGrpSpPr>
            <p:cNvPr id="283" name="Group 283"/>
            <p:cNvGrpSpPr/>
            <p:nvPr/>
          </p:nvGrpSpPr>
          <p:grpSpPr>
            <a:xfrm rot="-686539">
              <a:off x="1499702" y="2106888"/>
              <a:ext cx="82895" cy="80890"/>
              <a:chOff x="0" y="0"/>
              <a:chExt cx="157480" cy="153670"/>
            </a:xfrm>
          </p:grpSpPr>
          <p:sp>
            <p:nvSpPr>
              <p:cNvPr id="284" name="Freeform 284"/>
              <p:cNvSpPr/>
              <p:nvPr/>
            </p:nvSpPr>
            <p:spPr>
              <a:xfrm>
                <a:off x="50800" y="50476"/>
                <a:ext cx="55008" cy="51287"/>
              </a:xfrm>
              <a:custGeom>
                <a:avLst/>
                <a:gdLst/>
                <a:ahLst/>
                <a:cxnLst/>
                <a:rect l="l" t="t" r="r" b="b"/>
                <a:pathLst>
                  <a:path w="55008" h="51287">
                    <a:moveTo>
                      <a:pt x="30480" y="324"/>
                    </a:moveTo>
                    <a:cubicBezTo>
                      <a:pt x="55880" y="33344"/>
                      <a:pt x="49530" y="43504"/>
                      <a:pt x="43180" y="47314"/>
                    </a:cubicBezTo>
                    <a:cubicBezTo>
                      <a:pt x="36830" y="51124"/>
                      <a:pt x="25400" y="51124"/>
                      <a:pt x="19050" y="48584"/>
                    </a:cubicBezTo>
                    <a:cubicBezTo>
                      <a:pt x="12700" y="46044"/>
                      <a:pt x="6350" y="37154"/>
                      <a:pt x="5080" y="29534"/>
                    </a:cubicBezTo>
                    <a:cubicBezTo>
                      <a:pt x="3810" y="23184"/>
                      <a:pt x="7620" y="11754"/>
                      <a:pt x="12700" y="6674"/>
                    </a:cubicBezTo>
                    <a:cubicBezTo>
                      <a:pt x="17780" y="1594"/>
                      <a:pt x="29210" y="-946"/>
                      <a:pt x="35560" y="324"/>
                    </a:cubicBezTo>
                    <a:cubicBezTo>
                      <a:pt x="41910" y="1594"/>
                      <a:pt x="50800" y="9214"/>
                      <a:pt x="53340" y="15564"/>
                    </a:cubicBezTo>
                    <a:cubicBezTo>
                      <a:pt x="55880" y="21914"/>
                      <a:pt x="55880" y="34614"/>
                      <a:pt x="50800" y="39694"/>
                    </a:cubicBezTo>
                    <a:cubicBezTo>
                      <a:pt x="45720" y="46044"/>
                      <a:pt x="31750" y="52394"/>
                      <a:pt x="24130" y="51124"/>
                    </a:cubicBezTo>
                    <a:cubicBezTo>
                      <a:pt x="15240" y="49854"/>
                      <a:pt x="0" y="34614"/>
                      <a:pt x="0" y="25724"/>
                    </a:cubicBezTo>
                    <a:cubicBezTo>
                      <a:pt x="0" y="18104"/>
                      <a:pt x="22860" y="324"/>
                      <a:pt x="22860" y="324"/>
                    </a:cubicBezTo>
                  </a:path>
                </a:pathLst>
              </a:custGeom>
              <a:solidFill>
                <a:srgbClr val="FFFFFF"/>
              </a:solidFill>
              <a:ln cap="sq">
                <a:noFill/>
                <a:prstDash val="solid"/>
                <a:miter/>
              </a:ln>
            </p:spPr>
            <p:txBody>
              <a:bodyPr/>
              <a:lstStyle/>
              <a:p>
                <a:endParaRPr lang="en-GB"/>
              </a:p>
            </p:txBody>
          </p:sp>
        </p:grpSp>
      </p:grpSp>
      <p:sp>
        <p:nvSpPr>
          <p:cNvPr id="285" name="TextBox 285"/>
          <p:cNvSpPr txBox="1"/>
          <p:nvPr/>
        </p:nvSpPr>
        <p:spPr>
          <a:xfrm>
            <a:off x="1247517" y="2850373"/>
            <a:ext cx="15792966" cy="1780541"/>
          </a:xfrm>
          <a:prstGeom prst="rect">
            <a:avLst/>
          </a:prstGeom>
        </p:spPr>
        <p:txBody>
          <a:bodyPr lIns="0" tIns="0" rIns="0" bIns="0" rtlCol="0" anchor="t">
            <a:spAutoFit/>
          </a:bodyPr>
          <a:lstStyle/>
          <a:p>
            <a:pPr algn="ctr">
              <a:lnSpc>
                <a:spcPts val="4759"/>
              </a:lnSpc>
            </a:pPr>
            <a:r>
              <a:rPr lang="en-US" sz="3399">
                <a:solidFill>
                  <a:srgbClr val="000000"/>
                </a:solidFill>
                <a:latin typeface="Montserrat Classic"/>
                <a:ea typeface="Montserrat Classic"/>
                <a:cs typeface="Montserrat Classic"/>
                <a:sym typeface="Montserrat Classic"/>
              </a:rPr>
              <a:t>Weather symbols are used to represent different weather conditions on maps and forecasts, helping people quickly understand and anticipate upcoming weather patterns.</a:t>
            </a:r>
          </a:p>
        </p:txBody>
      </p:sp>
      <p:grpSp>
        <p:nvGrpSpPr>
          <p:cNvPr id="286" name="Group 286"/>
          <p:cNvGrpSpPr/>
          <p:nvPr/>
        </p:nvGrpSpPr>
        <p:grpSpPr>
          <a:xfrm>
            <a:off x="12624050" y="7367797"/>
            <a:ext cx="2250199" cy="2151275"/>
            <a:chOff x="0" y="0"/>
            <a:chExt cx="3000265" cy="2868367"/>
          </a:xfrm>
        </p:grpSpPr>
        <p:grpSp>
          <p:nvGrpSpPr>
            <p:cNvPr id="287" name="Group 287"/>
            <p:cNvGrpSpPr/>
            <p:nvPr/>
          </p:nvGrpSpPr>
          <p:grpSpPr>
            <a:xfrm>
              <a:off x="0" y="0"/>
              <a:ext cx="3000265" cy="2868367"/>
              <a:chOff x="0" y="0"/>
              <a:chExt cx="661564" cy="632481"/>
            </a:xfrm>
          </p:grpSpPr>
          <p:sp>
            <p:nvSpPr>
              <p:cNvPr id="288" name="Freeform 288"/>
              <p:cNvSpPr/>
              <p:nvPr/>
            </p:nvSpPr>
            <p:spPr>
              <a:xfrm>
                <a:off x="0" y="0"/>
                <a:ext cx="661565" cy="632481"/>
              </a:xfrm>
              <a:custGeom>
                <a:avLst/>
                <a:gdLst/>
                <a:ahLst/>
                <a:cxnLst/>
                <a:rect l="l" t="t" r="r" b="b"/>
                <a:pathLst>
                  <a:path w="661565" h="632481">
                    <a:moveTo>
                      <a:pt x="157188" y="0"/>
                    </a:moveTo>
                    <a:lnTo>
                      <a:pt x="504376" y="0"/>
                    </a:lnTo>
                    <a:cubicBezTo>
                      <a:pt x="591189" y="0"/>
                      <a:pt x="661565" y="70376"/>
                      <a:pt x="661565" y="157188"/>
                    </a:cubicBezTo>
                    <a:lnTo>
                      <a:pt x="661565" y="475292"/>
                    </a:lnTo>
                    <a:cubicBezTo>
                      <a:pt x="661565" y="562105"/>
                      <a:pt x="591189" y="632481"/>
                      <a:pt x="504376" y="632481"/>
                    </a:cubicBezTo>
                    <a:lnTo>
                      <a:pt x="157188" y="632481"/>
                    </a:lnTo>
                    <a:cubicBezTo>
                      <a:pt x="70376" y="632481"/>
                      <a:pt x="0" y="562105"/>
                      <a:pt x="0" y="475292"/>
                    </a:cubicBezTo>
                    <a:lnTo>
                      <a:pt x="0" y="157188"/>
                    </a:lnTo>
                    <a:cubicBezTo>
                      <a:pt x="0" y="70376"/>
                      <a:pt x="70376" y="0"/>
                      <a:pt x="157188" y="0"/>
                    </a:cubicBezTo>
                    <a:close/>
                  </a:path>
                </a:pathLst>
              </a:custGeom>
              <a:solidFill>
                <a:srgbClr val="CFCFCF"/>
              </a:solidFill>
            </p:spPr>
            <p:txBody>
              <a:bodyPr/>
              <a:lstStyle/>
              <a:p>
                <a:endParaRPr lang="en-GB"/>
              </a:p>
            </p:txBody>
          </p:sp>
          <p:sp>
            <p:nvSpPr>
              <p:cNvPr id="289" name="TextBox 289"/>
              <p:cNvSpPr txBox="1"/>
              <p:nvPr/>
            </p:nvSpPr>
            <p:spPr>
              <a:xfrm>
                <a:off x="0" y="-38100"/>
                <a:ext cx="661564" cy="670581"/>
              </a:xfrm>
              <a:prstGeom prst="rect">
                <a:avLst/>
              </a:prstGeom>
            </p:spPr>
            <p:txBody>
              <a:bodyPr lIns="50800" tIns="50800" rIns="50800" bIns="50800" rtlCol="0" anchor="ctr"/>
              <a:lstStyle/>
              <a:p>
                <a:pPr algn="ctr">
                  <a:lnSpc>
                    <a:spcPts val="2659"/>
                  </a:lnSpc>
                </a:pPr>
                <a:endParaRPr/>
              </a:p>
            </p:txBody>
          </p:sp>
        </p:grpSp>
        <p:sp>
          <p:nvSpPr>
            <p:cNvPr id="290" name="Freeform 290"/>
            <p:cNvSpPr/>
            <p:nvPr/>
          </p:nvSpPr>
          <p:spPr>
            <a:xfrm>
              <a:off x="247509" y="205602"/>
              <a:ext cx="2505248" cy="1609622"/>
            </a:xfrm>
            <a:custGeom>
              <a:avLst/>
              <a:gdLst/>
              <a:ahLst/>
              <a:cxnLst/>
              <a:rect l="l" t="t" r="r" b="b"/>
              <a:pathLst>
                <a:path w="2505248" h="1609622">
                  <a:moveTo>
                    <a:pt x="0" y="0"/>
                  </a:moveTo>
                  <a:lnTo>
                    <a:pt x="2505247" y="0"/>
                  </a:lnTo>
                  <a:lnTo>
                    <a:pt x="2505247" y="1609621"/>
                  </a:lnTo>
                  <a:lnTo>
                    <a:pt x="0" y="1609621"/>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en-GB"/>
            </a:p>
          </p:txBody>
        </p:sp>
        <p:grpSp>
          <p:nvGrpSpPr>
            <p:cNvPr id="291" name="Group 291"/>
            <p:cNvGrpSpPr/>
            <p:nvPr/>
          </p:nvGrpSpPr>
          <p:grpSpPr>
            <a:xfrm>
              <a:off x="788515" y="1597849"/>
              <a:ext cx="419459" cy="306451"/>
              <a:chOff x="0" y="0"/>
              <a:chExt cx="801370" cy="585470"/>
            </a:xfrm>
          </p:grpSpPr>
          <p:sp>
            <p:nvSpPr>
              <p:cNvPr id="292" name="Freeform 292"/>
              <p:cNvSpPr/>
              <p:nvPr/>
            </p:nvSpPr>
            <p:spPr>
              <a:xfrm>
                <a:off x="48755" y="50662"/>
                <a:ext cx="701977" cy="484381"/>
              </a:xfrm>
              <a:custGeom>
                <a:avLst/>
                <a:gdLst/>
                <a:ahLst/>
                <a:cxnLst/>
                <a:rect l="l" t="t" r="r" b="b"/>
                <a:pathLst>
                  <a:path w="701977" h="484381">
                    <a:moveTo>
                      <a:pt x="306845" y="54748"/>
                    </a:moveTo>
                    <a:cubicBezTo>
                      <a:pt x="615455" y="48398"/>
                      <a:pt x="648475" y="71258"/>
                      <a:pt x="667525" y="90308"/>
                    </a:cubicBezTo>
                    <a:cubicBezTo>
                      <a:pt x="680225" y="103008"/>
                      <a:pt x="684035" y="114438"/>
                      <a:pt x="689115" y="130948"/>
                    </a:cubicBezTo>
                    <a:cubicBezTo>
                      <a:pt x="696735" y="156348"/>
                      <a:pt x="703085" y="198258"/>
                      <a:pt x="701815" y="231278"/>
                    </a:cubicBezTo>
                    <a:cubicBezTo>
                      <a:pt x="699275" y="263028"/>
                      <a:pt x="694195" y="296048"/>
                      <a:pt x="678955" y="327798"/>
                    </a:cubicBezTo>
                    <a:cubicBezTo>
                      <a:pt x="661175" y="364628"/>
                      <a:pt x="625615" y="411618"/>
                      <a:pt x="592595" y="435748"/>
                    </a:cubicBezTo>
                    <a:cubicBezTo>
                      <a:pt x="563385" y="456068"/>
                      <a:pt x="537985" y="461148"/>
                      <a:pt x="494805" y="468768"/>
                    </a:cubicBezTo>
                    <a:cubicBezTo>
                      <a:pt x="421145" y="484008"/>
                      <a:pt x="266205" y="485278"/>
                      <a:pt x="181115" y="484008"/>
                    </a:cubicBezTo>
                    <a:cubicBezTo>
                      <a:pt x="125235" y="482738"/>
                      <a:pt x="68085" y="482738"/>
                      <a:pt x="38875" y="472578"/>
                    </a:cubicBezTo>
                    <a:cubicBezTo>
                      <a:pt x="23635" y="466228"/>
                      <a:pt x="13475" y="461148"/>
                      <a:pt x="8395" y="449718"/>
                    </a:cubicBezTo>
                    <a:cubicBezTo>
                      <a:pt x="775" y="438288"/>
                      <a:pt x="-1765" y="414158"/>
                      <a:pt x="3315" y="401458"/>
                    </a:cubicBezTo>
                    <a:cubicBezTo>
                      <a:pt x="9665" y="387488"/>
                      <a:pt x="19825" y="377328"/>
                      <a:pt x="41415" y="369708"/>
                    </a:cubicBezTo>
                    <a:cubicBezTo>
                      <a:pt x="98565" y="346848"/>
                      <a:pt x="328435" y="358278"/>
                      <a:pt x="393205" y="349388"/>
                    </a:cubicBezTo>
                    <a:cubicBezTo>
                      <a:pt x="418605" y="346848"/>
                      <a:pt x="433845" y="348118"/>
                      <a:pt x="446545" y="339228"/>
                    </a:cubicBezTo>
                    <a:cubicBezTo>
                      <a:pt x="457975" y="329068"/>
                      <a:pt x="464325" y="308748"/>
                      <a:pt x="468135" y="293508"/>
                    </a:cubicBezTo>
                    <a:cubicBezTo>
                      <a:pt x="471945" y="278268"/>
                      <a:pt x="475755" y="264298"/>
                      <a:pt x="469405" y="247788"/>
                    </a:cubicBezTo>
                    <a:cubicBezTo>
                      <a:pt x="461785" y="222388"/>
                      <a:pt x="436385" y="185558"/>
                      <a:pt x="400825" y="162698"/>
                    </a:cubicBezTo>
                    <a:cubicBezTo>
                      <a:pt x="342405" y="127138"/>
                      <a:pt x="167145" y="128408"/>
                      <a:pt x="129045" y="96658"/>
                    </a:cubicBezTo>
                    <a:cubicBezTo>
                      <a:pt x="112535" y="82688"/>
                      <a:pt x="107455" y="64908"/>
                      <a:pt x="108725" y="50938"/>
                    </a:cubicBezTo>
                    <a:cubicBezTo>
                      <a:pt x="109995" y="35698"/>
                      <a:pt x="122695" y="15378"/>
                      <a:pt x="135395" y="7758"/>
                    </a:cubicBezTo>
                    <a:cubicBezTo>
                      <a:pt x="148095" y="138"/>
                      <a:pt x="172225" y="138"/>
                      <a:pt x="186195" y="5218"/>
                    </a:cubicBezTo>
                    <a:cubicBezTo>
                      <a:pt x="196355" y="9028"/>
                      <a:pt x="205245" y="20458"/>
                      <a:pt x="210325" y="29348"/>
                    </a:cubicBezTo>
                    <a:cubicBezTo>
                      <a:pt x="215405" y="39508"/>
                      <a:pt x="217945" y="53478"/>
                      <a:pt x="215405" y="63638"/>
                    </a:cubicBezTo>
                    <a:cubicBezTo>
                      <a:pt x="214135" y="73798"/>
                      <a:pt x="206515" y="86498"/>
                      <a:pt x="198895" y="94118"/>
                    </a:cubicBezTo>
                    <a:cubicBezTo>
                      <a:pt x="191275" y="101738"/>
                      <a:pt x="178575" y="108088"/>
                      <a:pt x="167145" y="108088"/>
                    </a:cubicBezTo>
                    <a:cubicBezTo>
                      <a:pt x="153175" y="108088"/>
                      <a:pt x="130315" y="100468"/>
                      <a:pt x="121425" y="89038"/>
                    </a:cubicBezTo>
                    <a:cubicBezTo>
                      <a:pt x="111265" y="77608"/>
                      <a:pt x="107455" y="52208"/>
                      <a:pt x="111265" y="39508"/>
                    </a:cubicBezTo>
                    <a:cubicBezTo>
                      <a:pt x="112535" y="28078"/>
                      <a:pt x="121425" y="17918"/>
                      <a:pt x="130315" y="10298"/>
                    </a:cubicBezTo>
                    <a:cubicBezTo>
                      <a:pt x="139205" y="3948"/>
                      <a:pt x="146825" y="1408"/>
                      <a:pt x="163335" y="138"/>
                    </a:cubicBezTo>
                    <a:cubicBezTo>
                      <a:pt x="206515" y="-2402"/>
                      <a:pt x="344945" y="30618"/>
                      <a:pt x="403365" y="50938"/>
                    </a:cubicBezTo>
                    <a:cubicBezTo>
                      <a:pt x="438925" y="63638"/>
                      <a:pt x="460515" y="71258"/>
                      <a:pt x="485915" y="92848"/>
                    </a:cubicBezTo>
                    <a:cubicBezTo>
                      <a:pt x="518935" y="119518"/>
                      <a:pt x="562115" y="163968"/>
                      <a:pt x="574815" y="205878"/>
                    </a:cubicBezTo>
                    <a:cubicBezTo>
                      <a:pt x="588785" y="249058"/>
                      <a:pt x="573545" y="316368"/>
                      <a:pt x="564655" y="349388"/>
                    </a:cubicBezTo>
                    <a:cubicBezTo>
                      <a:pt x="558305" y="369708"/>
                      <a:pt x="555765" y="379868"/>
                      <a:pt x="543065" y="393838"/>
                    </a:cubicBezTo>
                    <a:cubicBezTo>
                      <a:pt x="524015" y="414158"/>
                      <a:pt x="494805" y="435748"/>
                      <a:pt x="451625" y="449718"/>
                    </a:cubicBezTo>
                    <a:cubicBezTo>
                      <a:pt x="367805" y="476388"/>
                      <a:pt x="118885" y="494168"/>
                      <a:pt x="51575" y="473848"/>
                    </a:cubicBezTo>
                    <a:cubicBezTo>
                      <a:pt x="24905" y="466228"/>
                      <a:pt x="8395" y="453528"/>
                      <a:pt x="2045" y="438288"/>
                    </a:cubicBezTo>
                    <a:cubicBezTo>
                      <a:pt x="-3035" y="424318"/>
                      <a:pt x="2045" y="401458"/>
                      <a:pt x="9665" y="390028"/>
                    </a:cubicBezTo>
                    <a:cubicBezTo>
                      <a:pt x="16015" y="379868"/>
                      <a:pt x="23635" y="374788"/>
                      <a:pt x="41415" y="369708"/>
                    </a:cubicBezTo>
                    <a:cubicBezTo>
                      <a:pt x="99835" y="351928"/>
                      <a:pt x="357645" y="383678"/>
                      <a:pt x="446545" y="369708"/>
                    </a:cubicBezTo>
                    <a:cubicBezTo>
                      <a:pt x="489725" y="363358"/>
                      <a:pt x="520205" y="354468"/>
                      <a:pt x="543065" y="339228"/>
                    </a:cubicBezTo>
                    <a:cubicBezTo>
                      <a:pt x="559575" y="327798"/>
                      <a:pt x="567195" y="312558"/>
                      <a:pt x="577355" y="297318"/>
                    </a:cubicBezTo>
                    <a:cubicBezTo>
                      <a:pt x="586245" y="283348"/>
                      <a:pt x="593865" y="269378"/>
                      <a:pt x="597675" y="250328"/>
                    </a:cubicBezTo>
                    <a:cubicBezTo>
                      <a:pt x="602755" y="224928"/>
                      <a:pt x="605295" y="177938"/>
                      <a:pt x="593865" y="160158"/>
                    </a:cubicBezTo>
                    <a:cubicBezTo>
                      <a:pt x="584975" y="146188"/>
                      <a:pt x="572275" y="142378"/>
                      <a:pt x="550685" y="137298"/>
                    </a:cubicBezTo>
                    <a:cubicBezTo>
                      <a:pt x="503695" y="125868"/>
                      <a:pt x="343675" y="155078"/>
                      <a:pt x="304305" y="142378"/>
                    </a:cubicBezTo>
                    <a:cubicBezTo>
                      <a:pt x="290335" y="138568"/>
                      <a:pt x="283985" y="132218"/>
                      <a:pt x="278905" y="123328"/>
                    </a:cubicBezTo>
                    <a:cubicBezTo>
                      <a:pt x="272555" y="115708"/>
                      <a:pt x="268745" y="103008"/>
                      <a:pt x="271285" y="92848"/>
                    </a:cubicBezTo>
                    <a:cubicBezTo>
                      <a:pt x="275095" y="78878"/>
                      <a:pt x="306845" y="54748"/>
                      <a:pt x="306845" y="54748"/>
                    </a:cubicBezTo>
                  </a:path>
                </a:pathLst>
              </a:custGeom>
              <a:solidFill>
                <a:srgbClr val="CFCFCF"/>
              </a:solidFill>
              <a:ln cap="sq">
                <a:noFill/>
                <a:prstDash val="solid"/>
                <a:miter/>
              </a:ln>
            </p:spPr>
            <p:txBody>
              <a:bodyPr/>
              <a:lstStyle/>
              <a:p>
                <a:endParaRPr lang="en-GB"/>
              </a:p>
            </p:txBody>
          </p:sp>
        </p:grpSp>
        <p:grpSp>
          <p:nvGrpSpPr>
            <p:cNvPr id="293" name="Group 293"/>
            <p:cNvGrpSpPr/>
            <p:nvPr/>
          </p:nvGrpSpPr>
          <p:grpSpPr>
            <a:xfrm rot="212997">
              <a:off x="1582147" y="1571201"/>
              <a:ext cx="248618" cy="380275"/>
              <a:chOff x="0" y="0"/>
              <a:chExt cx="474980" cy="726510"/>
            </a:xfrm>
          </p:grpSpPr>
          <p:sp>
            <p:nvSpPr>
              <p:cNvPr id="294" name="Freeform 294"/>
              <p:cNvSpPr/>
              <p:nvPr/>
            </p:nvSpPr>
            <p:spPr>
              <a:xfrm>
                <a:off x="46625" y="63473"/>
                <a:ext cx="377872" cy="595612"/>
              </a:xfrm>
              <a:custGeom>
                <a:avLst/>
                <a:gdLst/>
                <a:ahLst/>
                <a:cxnLst/>
                <a:rect l="l" t="t" r="r" b="b"/>
                <a:pathLst>
                  <a:path w="377872" h="595612">
                    <a:moveTo>
                      <a:pt x="183245" y="125319"/>
                    </a:moveTo>
                    <a:cubicBezTo>
                      <a:pt x="77835" y="147232"/>
                      <a:pt x="91805" y="209600"/>
                      <a:pt x="100695" y="256798"/>
                    </a:cubicBezTo>
                    <a:cubicBezTo>
                      <a:pt x="110855" y="314110"/>
                      <a:pt x="155305" y="396706"/>
                      <a:pt x="156575" y="442219"/>
                    </a:cubicBezTo>
                    <a:cubicBezTo>
                      <a:pt x="157845" y="467503"/>
                      <a:pt x="151495" y="494473"/>
                      <a:pt x="142605" y="501216"/>
                    </a:cubicBezTo>
                    <a:cubicBezTo>
                      <a:pt x="131175" y="507959"/>
                      <a:pt x="105775" y="492788"/>
                      <a:pt x="93075" y="479303"/>
                    </a:cubicBezTo>
                    <a:cubicBezTo>
                      <a:pt x="79105" y="464132"/>
                      <a:pt x="68945" y="438847"/>
                      <a:pt x="61325" y="413563"/>
                    </a:cubicBezTo>
                    <a:cubicBezTo>
                      <a:pt x="52435" y="379850"/>
                      <a:pt x="49895" y="334338"/>
                      <a:pt x="47355" y="295568"/>
                    </a:cubicBezTo>
                    <a:cubicBezTo>
                      <a:pt x="44815" y="253427"/>
                      <a:pt x="39735" y="204544"/>
                      <a:pt x="43545" y="170831"/>
                    </a:cubicBezTo>
                    <a:cubicBezTo>
                      <a:pt x="47355" y="147232"/>
                      <a:pt x="49895" y="132061"/>
                      <a:pt x="60055" y="115205"/>
                    </a:cubicBezTo>
                    <a:cubicBezTo>
                      <a:pt x="75295" y="88234"/>
                      <a:pt x="107045" y="56207"/>
                      <a:pt x="134985" y="41037"/>
                    </a:cubicBezTo>
                    <a:cubicBezTo>
                      <a:pt x="162925" y="25866"/>
                      <a:pt x="203565" y="19123"/>
                      <a:pt x="227695" y="24180"/>
                    </a:cubicBezTo>
                    <a:cubicBezTo>
                      <a:pt x="245475" y="29237"/>
                      <a:pt x="263255" y="41037"/>
                      <a:pt x="272145" y="56207"/>
                    </a:cubicBezTo>
                    <a:cubicBezTo>
                      <a:pt x="278495" y="69692"/>
                      <a:pt x="281035" y="89920"/>
                      <a:pt x="279765" y="105091"/>
                    </a:cubicBezTo>
                    <a:cubicBezTo>
                      <a:pt x="278495" y="120262"/>
                      <a:pt x="272145" y="135432"/>
                      <a:pt x="261985" y="148917"/>
                    </a:cubicBezTo>
                    <a:cubicBezTo>
                      <a:pt x="248015" y="167460"/>
                      <a:pt x="213725" y="174202"/>
                      <a:pt x="198485" y="192744"/>
                    </a:cubicBezTo>
                    <a:cubicBezTo>
                      <a:pt x="184515" y="209600"/>
                      <a:pt x="175625" y="229828"/>
                      <a:pt x="170545" y="256798"/>
                    </a:cubicBezTo>
                    <a:cubicBezTo>
                      <a:pt x="164195" y="288826"/>
                      <a:pt x="165465" y="346137"/>
                      <a:pt x="170545" y="379850"/>
                    </a:cubicBezTo>
                    <a:cubicBezTo>
                      <a:pt x="174355" y="403449"/>
                      <a:pt x="180705" y="423677"/>
                      <a:pt x="192135" y="437162"/>
                    </a:cubicBezTo>
                    <a:cubicBezTo>
                      <a:pt x="206105" y="452332"/>
                      <a:pt x="240395" y="442219"/>
                      <a:pt x="253095" y="457389"/>
                    </a:cubicBezTo>
                    <a:cubicBezTo>
                      <a:pt x="263255" y="472560"/>
                      <a:pt x="272145" y="501216"/>
                      <a:pt x="268335" y="519758"/>
                    </a:cubicBezTo>
                    <a:cubicBezTo>
                      <a:pt x="264525" y="541671"/>
                      <a:pt x="241665" y="573698"/>
                      <a:pt x="226425" y="578755"/>
                    </a:cubicBezTo>
                    <a:cubicBezTo>
                      <a:pt x="211185" y="583812"/>
                      <a:pt x="184515" y="568642"/>
                      <a:pt x="175625" y="550100"/>
                    </a:cubicBezTo>
                    <a:cubicBezTo>
                      <a:pt x="164195" y="526501"/>
                      <a:pt x="165465" y="457389"/>
                      <a:pt x="178165" y="437162"/>
                    </a:cubicBezTo>
                    <a:cubicBezTo>
                      <a:pt x="187055" y="421991"/>
                      <a:pt x="203565" y="425362"/>
                      <a:pt x="222615" y="420305"/>
                    </a:cubicBezTo>
                    <a:cubicBezTo>
                      <a:pt x="250555" y="413563"/>
                      <a:pt x="307705" y="403449"/>
                      <a:pt x="333105" y="408506"/>
                    </a:cubicBezTo>
                    <a:cubicBezTo>
                      <a:pt x="345805" y="413563"/>
                      <a:pt x="354695" y="420305"/>
                      <a:pt x="362315" y="430419"/>
                    </a:cubicBezTo>
                    <a:cubicBezTo>
                      <a:pt x="369935" y="440533"/>
                      <a:pt x="376285" y="457389"/>
                      <a:pt x="377555" y="470875"/>
                    </a:cubicBezTo>
                    <a:cubicBezTo>
                      <a:pt x="378825" y="486045"/>
                      <a:pt x="376285" y="502902"/>
                      <a:pt x="369935" y="514701"/>
                    </a:cubicBezTo>
                    <a:cubicBezTo>
                      <a:pt x="364855" y="528186"/>
                      <a:pt x="354695" y="539986"/>
                      <a:pt x="344535" y="545043"/>
                    </a:cubicBezTo>
                    <a:cubicBezTo>
                      <a:pt x="334375" y="550100"/>
                      <a:pt x="320405" y="551785"/>
                      <a:pt x="310245" y="548414"/>
                    </a:cubicBezTo>
                    <a:cubicBezTo>
                      <a:pt x="300085" y="543357"/>
                      <a:pt x="288655" y="533243"/>
                      <a:pt x="282305" y="523129"/>
                    </a:cubicBezTo>
                    <a:cubicBezTo>
                      <a:pt x="275955" y="511330"/>
                      <a:pt x="269605" y="494473"/>
                      <a:pt x="270875" y="479303"/>
                    </a:cubicBezTo>
                    <a:cubicBezTo>
                      <a:pt x="272145" y="460761"/>
                      <a:pt x="282305" y="432105"/>
                      <a:pt x="293735" y="420305"/>
                    </a:cubicBezTo>
                    <a:cubicBezTo>
                      <a:pt x="306435" y="410191"/>
                      <a:pt x="330565" y="408506"/>
                      <a:pt x="343265" y="413563"/>
                    </a:cubicBezTo>
                    <a:cubicBezTo>
                      <a:pt x="354695" y="416934"/>
                      <a:pt x="364855" y="430419"/>
                      <a:pt x="369935" y="442219"/>
                    </a:cubicBezTo>
                    <a:cubicBezTo>
                      <a:pt x="375015" y="454018"/>
                      <a:pt x="378825" y="472560"/>
                      <a:pt x="377555" y="486045"/>
                    </a:cubicBezTo>
                    <a:cubicBezTo>
                      <a:pt x="376285" y="501216"/>
                      <a:pt x="371205" y="516387"/>
                      <a:pt x="363585" y="528186"/>
                    </a:cubicBezTo>
                    <a:cubicBezTo>
                      <a:pt x="355965" y="538300"/>
                      <a:pt x="347075" y="545043"/>
                      <a:pt x="333105" y="548414"/>
                    </a:cubicBezTo>
                    <a:cubicBezTo>
                      <a:pt x="306435" y="558528"/>
                      <a:pt x="227695" y="572013"/>
                      <a:pt x="211185" y="548414"/>
                    </a:cubicBezTo>
                    <a:cubicBezTo>
                      <a:pt x="197215" y="528186"/>
                      <a:pt x="206105" y="445590"/>
                      <a:pt x="217535" y="438847"/>
                    </a:cubicBezTo>
                    <a:cubicBezTo>
                      <a:pt x="226425" y="432105"/>
                      <a:pt x="253095" y="454018"/>
                      <a:pt x="260715" y="470875"/>
                    </a:cubicBezTo>
                    <a:cubicBezTo>
                      <a:pt x="268335" y="487731"/>
                      <a:pt x="270875" y="519758"/>
                      <a:pt x="264525" y="536614"/>
                    </a:cubicBezTo>
                    <a:cubicBezTo>
                      <a:pt x="259445" y="555156"/>
                      <a:pt x="241665" y="572013"/>
                      <a:pt x="226425" y="578755"/>
                    </a:cubicBezTo>
                    <a:cubicBezTo>
                      <a:pt x="209915" y="585498"/>
                      <a:pt x="188325" y="580441"/>
                      <a:pt x="171815" y="573698"/>
                    </a:cubicBezTo>
                    <a:cubicBezTo>
                      <a:pt x="155305" y="568642"/>
                      <a:pt x="140065" y="560213"/>
                      <a:pt x="126095" y="543357"/>
                    </a:cubicBezTo>
                    <a:cubicBezTo>
                      <a:pt x="107045" y="521444"/>
                      <a:pt x="85455" y="482674"/>
                      <a:pt x="75295" y="440533"/>
                    </a:cubicBezTo>
                    <a:cubicBezTo>
                      <a:pt x="61325" y="389964"/>
                      <a:pt x="62595" y="310739"/>
                      <a:pt x="63865" y="256798"/>
                    </a:cubicBezTo>
                    <a:cubicBezTo>
                      <a:pt x="65135" y="209600"/>
                      <a:pt x="67675" y="160717"/>
                      <a:pt x="80375" y="130375"/>
                    </a:cubicBezTo>
                    <a:cubicBezTo>
                      <a:pt x="90535" y="108462"/>
                      <a:pt x="107045" y="93291"/>
                      <a:pt x="124825" y="83178"/>
                    </a:cubicBezTo>
                    <a:cubicBezTo>
                      <a:pt x="141335" y="73064"/>
                      <a:pt x="166735" y="79806"/>
                      <a:pt x="181975" y="68007"/>
                    </a:cubicBezTo>
                    <a:cubicBezTo>
                      <a:pt x="195945" y="59579"/>
                      <a:pt x="202295" y="29237"/>
                      <a:pt x="214995" y="25866"/>
                    </a:cubicBezTo>
                    <a:cubicBezTo>
                      <a:pt x="230235" y="22495"/>
                      <a:pt x="261985" y="39351"/>
                      <a:pt x="272145" y="56207"/>
                    </a:cubicBezTo>
                    <a:cubicBezTo>
                      <a:pt x="281035" y="71378"/>
                      <a:pt x="282305" y="103405"/>
                      <a:pt x="277225" y="121947"/>
                    </a:cubicBezTo>
                    <a:cubicBezTo>
                      <a:pt x="270875" y="138804"/>
                      <a:pt x="255635" y="155660"/>
                      <a:pt x="239125" y="164088"/>
                    </a:cubicBezTo>
                    <a:cubicBezTo>
                      <a:pt x="216265" y="175888"/>
                      <a:pt x="166735" y="148918"/>
                      <a:pt x="148955" y="172516"/>
                    </a:cubicBezTo>
                    <a:cubicBezTo>
                      <a:pt x="128635" y="202858"/>
                      <a:pt x="129905" y="315796"/>
                      <a:pt x="147685" y="361308"/>
                    </a:cubicBezTo>
                    <a:cubicBezTo>
                      <a:pt x="161655" y="400078"/>
                      <a:pt x="211185" y="413563"/>
                      <a:pt x="227695" y="443904"/>
                    </a:cubicBezTo>
                    <a:cubicBezTo>
                      <a:pt x="237855" y="464132"/>
                      <a:pt x="244205" y="487731"/>
                      <a:pt x="244205" y="509644"/>
                    </a:cubicBezTo>
                    <a:cubicBezTo>
                      <a:pt x="242935" y="529872"/>
                      <a:pt x="235315" y="553471"/>
                      <a:pt x="223885" y="568642"/>
                    </a:cubicBezTo>
                    <a:cubicBezTo>
                      <a:pt x="209915" y="585498"/>
                      <a:pt x="181975" y="595612"/>
                      <a:pt x="162925" y="595612"/>
                    </a:cubicBezTo>
                    <a:cubicBezTo>
                      <a:pt x="145145" y="595612"/>
                      <a:pt x="129905" y="592241"/>
                      <a:pt x="113395" y="577070"/>
                    </a:cubicBezTo>
                    <a:cubicBezTo>
                      <a:pt x="91805" y="556842"/>
                      <a:pt x="70215" y="509644"/>
                      <a:pt x="52435" y="465818"/>
                    </a:cubicBezTo>
                    <a:cubicBezTo>
                      <a:pt x="32115" y="415248"/>
                      <a:pt x="13065" y="342766"/>
                      <a:pt x="5445" y="287140"/>
                    </a:cubicBezTo>
                    <a:cubicBezTo>
                      <a:pt x="-905" y="239942"/>
                      <a:pt x="-2175" y="196115"/>
                      <a:pt x="4175" y="153974"/>
                    </a:cubicBezTo>
                    <a:cubicBezTo>
                      <a:pt x="10525" y="110148"/>
                      <a:pt x="25765" y="54522"/>
                      <a:pt x="43545" y="29237"/>
                    </a:cubicBezTo>
                    <a:cubicBezTo>
                      <a:pt x="56245" y="14066"/>
                      <a:pt x="67675" y="9009"/>
                      <a:pt x="86725" y="3953"/>
                    </a:cubicBezTo>
                    <a:cubicBezTo>
                      <a:pt x="117205" y="-2790"/>
                      <a:pt x="193405" y="-2790"/>
                      <a:pt x="213725" y="19123"/>
                    </a:cubicBezTo>
                    <a:cubicBezTo>
                      <a:pt x="226425" y="34294"/>
                      <a:pt x="230235" y="68007"/>
                      <a:pt x="225155" y="86549"/>
                    </a:cubicBezTo>
                    <a:cubicBezTo>
                      <a:pt x="220075" y="103405"/>
                      <a:pt x="183245" y="125319"/>
                      <a:pt x="183245" y="125319"/>
                    </a:cubicBezTo>
                  </a:path>
                </a:pathLst>
              </a:custGeom>
              <a:solidFill>
                <a:srgbClr val="CFCFCF"/>
              </a:solidFill>
              <a:ln cap="sq">
                <a:noFill/>
                <a:prstDash val="solid"/>
                <a:miter/>
              </a:ln>
            </p:spPr>
            <p:txBody>
              <a:bodyPr/>
              <a:lstStyle/>
              <a:p>
                <a:endParaRPr lang="en-GB"/>
              </a:p>
            </p:txBody>
          </p:sp>
        </p:grpSp>
        <p:grpSp>
          <p:nvGrpSpPr>
            <p:cNvPr id="295" name="Group 295"/>
            <p:cNvGrpSpPr/>
            <p:nvPr/>
          </p:nvGrpSpPr>
          <p:grpSpPr>
            <a:xfrm>
              <a:off x="1011004" y="1584554"/>
              <a:ext cx="188125" cy="281855"/>
              <a:chOff x="0" y="0"/>
              <a:chExt cx="359410" cy="538480"/>
            </a:xfrm>
          </p:grpSpPr>
          <p:sp>
            <p:nvSpPr>
              <p:cNvPr id="296" name="Freeform 296"/>
              <p:cNvSpPr/>
              <p:nvPr/>
            </p:nvSpPr>
            <p:spPr>
              <a:xfrm>
                <a:off x="49479" y="49030"/>
                <a:ext cx="259288" cy="440319"/>
              </a:xfrm>
              <a:custGeom>
                <a:avLst/>
                <a:gdLst/>
                <a:ahLst/>
                <a:cxnLst/>
                <a:rect l="l" t="t" r="r" b="b"/>
                <a:pathLst>
                  <a:path w="259288" h="440319">
                    <a:moveTo>
                      <a:pt x="80061" y="22090"/>
                    </a:moveTo>
                    <a:cubicBezTo>
                      <a:pt x="219761" y="286250"/>
                      <a:pt x="251511" y="354830"/>
                      <a:pt x="256591" y="386580"/>
                    </a:cubicBezTo>
                    <a:cubicBezTo>
                      <a:pt x="259131" y="399280"/>
                      <a:pt x="259131" y="406900"/>
                      <a:pt x="255321" y="415790"/>
                    </a:cubicBezTo>
                    <a:cubicBezTo>
                      <a:pt x="251511" y="423410"/>
                      <a:pt x="242621" y="432300"/>
                      <a:pt x="235001" y="436110"/>
                    </a:cubicBezTo>
                    <a:cubicBezTo>
                      <a:pt x="226111" y="439920"/>
                      <a:pt x="214681" y="441190"/>
                      <a:pt x="205791" y="438650"/>
                    </a:cubicBezTo>
                    <a:cubicBezTo>
                      <a:pt x="196901" y="436110"/>
                      <a:pt x="189281" y="429760"/>
                      <a:pt x="182931" y="420870"/>
                    </a:cubicBezTo>
                    <a:cubicBezTo>
                      <a:pt x="172771" y="406900"/>
                      <a:pt x="166421" y="377690"/>
                      <a:pt x="163881" y="356100"/>
                    </a:cubicBezTo>
                    <a:cubicBezTo>
                      <a:pt x="160071" y="334510"/>
                      <a:pt x="154991" y="304030"/>
                      <a:pt x="163881" y="287520"/>
                    </a:cubicBezTo>
                    <a:cubicBezTo>
                      <a:pt x="171501" y="273550"/>
                      <a:pt x="191821" y="258310"/>
                      <a:pt x="205791" y="258310"/>
                    </a:cubicBezTo>
                    <a:cubicBezTo>
                      <a:pt x="219761" y="259580"/>
                      <a:pt x="241351" y="278630"/>
                      <a:pt x="245161" y="291330"/>
                    </a:cubicBezTo>
                    <a:cubicBezTo>
                      <a:pt x="248971" y="302760"/>
                      <a:pt x="243891" y="320540"/>
                      <a:pt x="235001" y="329430"/>
                    </a:cubicBezTo>
                    <a:cubicBezTo>
                      <a:pt x="227381" y="338320"/>
                      <a:pt x="209601" y="344670"/>
                      <a:pt x="198171" y="343400"/>
                    </a:cubicBezTo>
                    <a:cubicBezTo>
                      <a:pt x="186741" y="340860"/>
                      <a:pt x="171501" y="329430"/>
                      <a:pt x="166421" y="319270"/>
                    </a:cubicBezTo>
                    <a:cubicBezTo>
                      <a:pt x="161341" y="309110"/>
                      <a:pt x="161341" y="290060"/>
                      <a:pt x="167691" y="279900"/>
                    </a:cubicBezTo>
                    <a:cubicBezTo>
                      <a:pt x="172771" y="269740"/>
                      <a:pt x="189281" y="259580"/>
                      <a:pt x="200711" y="258310"/>
                    </a:cubicBezTo>
                    <a:cubicBezTo>
                      <a:pt x="213411" y="258310"/>
                      <a:pt x="228651" y="263390"/>
                      <a:pt x="237541" y="274820"/>
                    </a:cubicBezTo>
                    <a:cubicBezTo>
                      <a:pt x="254051" y="295140"/>
                      <a:pt x="262941" y="366260"/>
                      <a:pt x="257861" y="395470"/>
                    </a:cubicBezTo>
                    <a:cubicBezTo>
                      <a:pt x="255321" y="413250"/>
                      <a:pt x="245161" y="429760"/>
                      <a:pt x="235001" y="436110"/>
                    </a:cubicBezTo>
                    <a:cubicBezTo>
                      <a:pt x="226111" y="441190"/>
                      <a:pt x="214681" y="441190"/>
                      <a:pt x="205791" y="438650"/>
                    </a:cubicBezTo>
                    <a:cubicBezTo>
                      <a:pt x="196901" y="436110"/>
                      <a:pt x="190551" y="431030"/>
                      <a:pt x="182931" y="420870"/>
                    </a:cubicBezTo>
                    <a:cubicBezTo>
                      <a:pt x="163881" y="395470"/>
                      <a:pt x="149911" y="321810"/>
                      <a:pt x="124511" y="268470"/>
                    </a:cubicBezTo>
                    <a:cubicBezTo>
                      <a:pt x="92761" y="201160"/>
                      <a:pt x="10211" y="93210"/>
                      <a:pt x="1321" y="52570"/>
                    </a:cubicBezTo>
                    <a:cubicBezTo>
                      <a:pt x="-1219" y="39870"/>
                      <a:pt x="51" y="30980"/>
                      <a:pt x="3861" y="23360"/>
                    </a:cubicBezTo>
                    <a:cubicBezTo>
                      <a:pt x="8941" y="14470"/>
                      <a:pt x="17831" y="5580"/>
                      <a:pt x="26721" y="3040"/>
                    </a:cubicBezTo>
                    <a:cubicBezTo>
                      <a:pt x="35611" y="-770"/>
                      <a:pt x="48311" y="-770"/>
                      <a:pt x="57201" y="1770"/>
                    </a:cubicBezTo>
                    <a:cubicBezTo>
                      <a:pt x="66091" y="5580"/>
                      <a:pt x="80061" y="22090"/>
                      <a:pt x="80061" y="22090"/>
                    </a:cubicBezTo>
                  </a:path>
                </a:pathLst>
              </a:custGeom>
              <a:solidFill>
                <a:srgbClr val="CFCFCF"/>
              </a:solidFill>
              <a:ln cap="sq">
                <a:noFill/>
                <a:prstDash val="solid"/>
                <a:miter/>
              </a:ln>
            </p:spPr>
            <p:txBody>
              <a:bodyPr/>
              <a:lstStyle/>
              <a:p>
                <a:endParaRPr lang="en-GB"/>
              </a:p>
            </p:txBody>
          </p:sp>
        </p:grpSp>
        <p:grpSp>
          <p:nvGrpSpPr>
            <p:cNvPr id="297" name="Group 297"/>
            <p:cNvGrpSpPr/>
            <p:nvPr/>
          </p:nvGrpSpPr>
          <p:grpSpPr>
            <a:xfrm>
              <a:off x="1065514" y="1629092"/>
              <a:ext cx="180148" cy="203414"/>
              <a:chOff x="0" y="0"/>
              <a:chExt cx="344170" cy="388620"/>
            </a:xfrm>
          </p:grpSpPr>
          <p:sp>
            <p:nvSpPr>
              <p:cNvPr id="298" name="Freeform 298"/>
              <p:cNvSpPr/>
              <p:nvPr/>
            </p:nvSpPr>
            <p:spPr>
              <a:xfrm>
                <a:off x="49479" y="50514"/>
                <a:ext cx="245159" cy="286269"/>
              </a:xfrm>
              <a:custGeom>
                <a:avLst/>
                <a:gdLst/>
                <a:ahLst/>
                <a:cxnLst/>
                <a:rect l="l" t="t" r="r" b="b"/>
                <a:pathLst>
                  <a:path w="245159" h="286269">
                    <a:moveTo>
                      <a:pt x="171501" y="12986"/>
                    </a:moveTo>
                    <a:cubicBezTo>
                      <a:pt x="233731" y="133636"/>
                      <a:pt x="250241" y="176816"/>
                      <a:pt x="243891" y="204756"/>
                    </a:cubicBezTo>
                    <a:cubicBezTo>
                      <a:pt x="237541" y="228886"/>
                      <a:pt x="213411" y="258096"/>
                      <a:pt x="195631" y="263176"/>
                    </a:cubicBezTo>
                    <a:cubicBezTo>
                      <a:pt x="180391" y="266986"/>
                      <a:pt x="156261" y="254286"/>
                      <a:pt x="143561" y="242856"/>
                    </a:cubicBezTo>
                    <a:cubicBezTo>
                      <a:pt x="132131" y="231426"/>
                      <a:pt x="120701" y="206026"/>
                      <a:pt x="124511" y="192056"/>
                    </a:cubicBezTo>
                    <a:cubicBezTo>
                      <a:pt x="127051" y="178086"/>
                      <a:pt x="154991" y="156496"/>
                      <a:pt x="160071" y="159036"/>
                    </a:cubicBezTo>
                    <a:cubicBezTo>
                      <a:pt x="163881" y="161576"/>
                      <a:pt x="154991" y="203486"/>
                      <a:pt x="143561" y="219996"/>
                    </a:cubicBezTo>
                    <a:cubicBezTo>
                      <a:pt x="130861" y="236506"/>
                      <a:pt x="108001" y="256826"/>
                      <a:pt x="88951" y="256826"/>
                    </a:cubicBezTo>
                    <a:cubicBezTo>
                      <a:pt x="68631" y="256826"/>
                      <a:pt x="38151" y="235236"/>
                      <a:pt x="24181" y="217456"/>
                    </a:cubicBezTo>
                    <a:cubicBezTo>
                      <a:pt x="11481" y="199676"/>
                      <a:pt x="6401" y="173006"/>
                      <a:pt x="3861" y="152686"/>
                    </a:cubicBezTo>
                    <a:cubicBezTo>
                      <a:pt x="2591" y="136176"/>
                      <a:pt x="1321" y="117126"/>
                      <a:pt x="7671" y="105696"/>
                    </a:cubicBezTo>
                    <a:cubicBezTo>
                      <a:pt x="14021" y="95536"/>
                      <a:pt x="24181" y="86646"/>
                      <a:pt x="35611" y="84106"/>
                    </a:cubicBezTo>
                    <a:cubicBezTo>
                      <a:pt x="49581" y="81566"/>
                      <a:pt x="73711" y="89186"/>
                      <a:pt x="88951" y="100616"/>
                    </a:cubicBezTo>
                    <a:cubicBezTo>
                      <a:pt x="110541" y="117126"/>
                      <a:pt x="129591" y="157766"/>
                      <a:pt x="139751" y="183166"/>
                    </a:cubicBezTo>
                    <a:cubicBezTo>
                      <a:pt x="146101" y="200946"/>
                      <a:pt x="151181" y="216186"/>
                      <a:pt x="149911" y="232696"/>
                    </a:cubicBezTo>
                    <a:cubicBezTo>
                      <a:pt x="147371" y="246666"/>
                      <a:pt x="142291" y="266986"/>
                      <a:pt x="132131" y="275876"/>
                    </a:cubicBezTo>
                    <a:cubicBezTo>
                      <a:pt x="121971" y="284766"/>
                      <a:pt x="100381" y="288576"/>
                      <a:pt x="86411" y="284766"/>
                    </a:cubicBezTo>
                    <a:cubicBezTo>
                      <a:pt x="73711" y="280956"/>
                      <a:pt x="58471" y="265716"/>
                      <a:pt x="53391" y="253016"/>
                    </a:cubicBezTo>
                    <a:cubicBezTo>
                      <a:pt x="48311" y="244126"/>
                      <a:pt x="49581" y="231426"/>
                      <a:pt x="53391" y="221266"/>
                    </a:cubicBezTo>
                    <a:cubicBezTo>
                      <a:pt x="55931" y="212376"/>
                      <a:pt x="63551" y="202216"/>
                      <a:pt x="72441" y="195866"/>
                    </a:cubicBezTo>
                    <a:cubicBezTo>
                      <a:pt x="80061" y="190786"/>
                      <a:pt x="92761" y="186976"/>
                      <a:pt x="102921" y="188246"/>
                    </a:cubicBezTo>
                    <a:cubicBezTo>
                      <a:pt x="113081" y="188246"/>
                      <a:pt x="124511" y="192056"/>
                      <a:pt x="132131" y="199676"/>
                    </a:cubicBezTo>
                    <a:cubicBezTo>
                      <a:pt x="141021" y="208566"/>
                      <a:pt x="149911" y="230156"/>
                      <a:pt x="149911" y="242856"/>
                    </a:cubicBezTo>
                    <a:cubicBezTo>
                      <a:pt x="148641" y="253016"/>
                      <a:pt x="142291" y="264446"/>
                      <a:pt x="135941" y="272066"/>
                    </a:cubicBezTo>
                    <a:cubicBezTo>
                      <a:pt x="129591" y="278416"/>
                      <a:pt x="118161" y="286036"/>
                      <a:pt x="108001" y="286036"/>
                    </a:cubicBezTo>
                    <a:cubicBezTo>
                      <a:pt x="95301" y="287306"/>
                      <a:pt x="74981" y="283496"/>
                      <a:pt x="63551" y="272066"/>
                    </a:cubicBezTo>
                    <a:cubicBezTo>
                      <a:pt x="47041" y="254286"/>
                      <a:pt x="48311" y="203486"/>
                      <a:pt x="35611" y="179356"/>
                    </a:cubicBezTo>
                    <a:cubicBezTo>
                      <a:pt x="25451" y="162846"/>
                      <a:pt x="6401" y="152686"/>
                      <a:pt x="1321" y="139986"/>
                    </a:cubicBezTo>
                    <a:cubicBezTo>
                      <a:pt x="-1219" y="132366"/>
                      <a:pt x="51" y="124746"/>
                      <a:pt x="3861" y="117126"/>
                    </a:cubicBezTo>
                    <a:cubicBezTo>
                      <a:pt x="7671" y="105696"/>
                      <a:pt x="24181" y="89186"/>
                      <a:pt x="35611" y="84106"/>
                    </a:cubicBezTo>
                    <a:cubicBezTo>
                      <a:pt x="45771" y="80296"/>
                      <a:pt x="61011" y="81566"/>
                      <a:pt x="71171" y="86646"/>
                    </a:cubicBezTo>
                    <a:cubicBezTo>
                      <a:pt x="81331" y="90456"/>
                      <a:pt x="88951" y="99346"/>
                      <a:pt x="95301" y="110776"/>
                    </a:cubicBezTo>
                    <a:cubicBezTo>
                      <a:pt x="104191" y="124746"/>
                      <a:pt x="116891" y="159036"/>
                      <a:pt x="109271" y="166656"/>
                    </a:cubicBezTo>
                    <a:cubicBezTo>
                      <a:pt x="102921" y="174276"/>
                      <a:pt x="62281" y="170466"/>
                      <a:pt x="58471" y="162846"/>
                    </a:cubicBezTo>
                    <a:cubicBezTo>
                      <a:pt x="53391" y="152686"/>
                      <a:pt x="73711" y="118396"/>
                      <a:pt x="90221" y="106966"/>
                    </a:cubicBezTo>
                    <a:cubicBezTo>
                      <a:pt x="106731" y="95536"/>
                      <a:pt x="139751" y="89186"/>
                      <a:pt x="158801" y="94266"/>
                    </a:cubicBezTo>
                    <a:cubicBezTo>
                      <a:pt x="177851" y="99346"/>
                      <a:pt x="201981" y="120936"/>
                      <a:pt x="205791" y="136176"/>
                    </a:cubicBezTo>
                    <a:cubicBezTo>
                      <a:pt x="209601" y="150146"/>
                      <a:pt x="203251" y="171736"/>
                      <a:pt x="193091" y="181896"/>
                    </a:cubicBezTo>
                    <a:cubicBezTo>
                      <a:pt x="182931" y="192056"/>
                      <a:pt x="158801" y="203486"/>
                      <a:pt x="147371" y="197136"/>
                    </a:cubicBezTo>
                    <a:cubicBezTo>
                      <a:pt x="129591" y="188246"/>
                      <a:pt x="132131" y="120936"/>
                      <a:pt x="120701" y="94266"/>
                    </a:cubicBezTo>
                    <a:cubicBezTo>
                      <a:pt x="113081" y="77756"/>
                      <a:pt x="95301" y="67596"/>
                      <a:pt x="92761" y="53626"/>
                    </a:cubicBezTo>
                    <a:cubicBezTo>
                      <a:pt x="90221" y="43466"/>
                      <a:pt x="91491" y="30766"/>
                      <a:pt x="96571" y="21876"/>
                    </a:cubicBezTo>
                    <a:cubicBezTo>
                      <a:pt x="101651" y="12986"/>
                      <a:pt x="110541" y="2826"/>
                      <a:pt x="120701" y="286"/>
                    </a:cubicBezTo>
                    <a:cubicBezTo>
                      <a:pt x="134671" y="-2254"/>
                      <a:pt x="171501" y="12986"/>
                      <a:pt x="171501" y="12986"/>
                    </a:cubicBezTo>
                  </a:path>
                </a:pathLst>
              </a:custGeom>
              <a:solidFill>
                <a:srgbClr val="CFCFCF"/>
              </a:solidFill>
              <a:ln cap="sq">
                <a:noFill/>
                <a:prstDash val="solid"/>
                <a:miter/>
              </a:ln>
            </p:spPr>
            <p:txBody>
              <a:bodyPr/>
              <a:lstStyle/>
              <a:p>
                <a:endParaRPr lang="en-GB"/>
              </a:p>
            </p:txBody>
          </p:sp>
        </p:grpSp>
        <p:grpSp>
          <p:nvGrpSpPr>
            <p:cNvPr id="299" name="Group 299"/>
            <p:cNvGrpSpPr/>
            <p:nvPr/>
          </p:nvGrpSpPr>
          <p:grpSpPr>
            <a:xfrm>
              <a:off x="1229505" y="1511824"/>
              <a:ext cx="238467" cy="598939"/>
              <a:chOff x="0" y="0"/>
              <a:chExt cx="382270" cy="960120"/>
            </a:xfrm>
          </p:grpSpPr>
          <p:sp>
            <p:nvSpPr>
              <p:cNvPr id="300" name="Freeform 300"/>
              <p:cNvSpPr/>
              <p:nvPr/>
            </p:nvSpPr>
            <p:spPr>
              <a:xfrm>
                <a:off x="46060" y="50663"/>
                <a:ext cx="285410" cy="858756"/>
              </a:xfrm>
              <a:custGeom>
                <a:avLst/>
                <a:gdLst/>
                <a:ahLst/>
                <a:cxnLst/>
                <a:rect l="l" t="t" r="r" b="b"/>
                <a:pathLst>
                  <a:path w="285410" h="858756">
                    <a:moveTo>
                      <a:pt x="285410" y="20457"/>
                    </a:moveTo>
                    <a:cubicBezTo>
                      <a:pt x="270170" y="861197"/>
                      <a:pt x="262550" y="859927"/>
                      <a:pt x="257470" y="858657"/>
                    </a:cubicBezTo>
                    <a:cubicBezTo>
                      <a:pt x="252390" y="856117"/>
                      <a:pt x="252390" y="842147"/>
                      <a:pt x="246040" y="839607"/>
                    </a:cubicBezTo>
                    <a:cubicBezTo>
                      <a:pt x="237150" y="837067"/>
                      <a:pt x="221910" y="853577"/>
                      <a:pt x="210480" y="851037"/>
                    </a:cubicBezTo>
                    <a:cubicBezTo>
                      <a:pt x="196510" y="848497"/>
                      <a:pt x="178730" y="837067"/>
                      <a:pt x="166030" y="816747"/>
                    </a:cubicBezTo>
                    <a:cubicBezTo>
                      <a:pt x="140630" y="773567"/>
                      <a:pt x="126660" y="647837"/>
                      <a:pt x="116500" y="571637"/>
                    </a:cubicBezTo>
                    <a:cubicBezTo>
                      <a:pt x="106340" y="504327"/>
                      <a:pt x="106340" y="442097"/>
                      <a:pt x="102530" y="379867"/>
                    </a:cubicBezTo>
                    <a:cubicBezTo>
                      <a:pt x="98720" y="318907"/>
                      <a:pt x="83480" y="226197"/>
                      <a:pt x="93640" y="199527"/>
                    </a:cubicBezTo>
                    <a:cubicBezTo>
                      <a:pt x="97450" y="190637"/>
                      <a:pt x="103800" y="185557"/>
                      <a:pt x="110150" y="184287"/>
                    </a:cubicBezTo>
                    <a:cubicBezTo>
                      <a:pt x="115230" y="183017"/>
                      <a:pt x="122850" y="183017"/>
                      <a:pt x="126660" y="189367"/>
                    </a:cubicBezTo>
                    <a:cubicBezTo>
                      <a:pt x="143170" y="212227"/>
                      <a:pt x="135550" y="343037"/>
                      <a:pt x="131740" y="421777"/>
                    </a:cubicBezTo>
                    <a:cubicBezTo>
                      <a:pt x="126660" y="503057"/>
                      <a:pt x="120310" y="635137"/>
                      <a:pt x="101260" y="668157"/>
                    </a:cubicBezTo>
                    <a:cubicBezTo>
                      <a:pt x="93640" y="679587"/>
                      <a:pt x="87290" y="684667"/>
                      <a:pt x="77130" y="685937"/>
                    </a:cubicBezTo>
                    <a:cubicBezTo>
                      <a:pt x="65700" y="685937"/>
                      <a:pt x="46650" y="677047"/>
                      <a:pt x="35220" y="656727"/>
                    </a:cubicBezTo>
                    <a:cubicBezTo>
                      <a:pt x="2200" y="600847"/>
                      <a:pt x="-6690" y="287157"/>
                      <a:pt x="4740" y="238897"/>
                    </a:cubicBezTo>
                    <a:cubicBezTo>
                      <a:pt x="8550" y="228737"/>
                      <a:pt x="11090" y="222387"/>
                      <a:pt x="17440" y="221117"/>
                    </a:cubicBezTo>
                    <a:cubicBezTo>
                      <a:pt x="22520" y="218577"/>
                      <a:pt x="35220" y="221117"/>
                      <a:pt x="39030" y="224927"/>
                    </a:cubicBezTo>
                    <a:cubicBezTo>
                      <a:pt x="42840" y="230007"/>
                      <a:pt x="44110" y="241437"/>
                      <a:pt x="41570" y="247787"/>
                    </a:cubicBezTo>
                    <a:cubicBezTo>
                      <a:pt x="40300" y="252867"/>
                      <a:pt x="32680" y="257947"/>
                      <a:pt x="27600" y="257947"/>
                    </a:cubicBezTo>
                    <a:cubicBezTo>
                      <a:pt x="21250" y="257947"/>
                      <a:pt x="9820" y="251597"/>
                      <a:pt x="7280" y="246517"/>
                    </a:cubicBezTo>
                    <a:cubicBezTo>
                      <a:pt x="4740" y="241437"/>
                      <a:pt x="6010" y="232547"/>
                      <a:pt x="8550" y="227467"/>
                    </a:cubicBezTo>
                    <a:cubicBezTo>
                      <a:pt x="11090" y="223657"/>
                      <a:pt x="18710" y="218577"/>
                      <a:pt x="25060" y="218577"/>
                    </a:cubicBezTo>
                    <a:cubicBezTo>
                      <a:pt x="31410" y="219847"/>
                      <a:pt x="42840" y="227467"/>
                      <a:pt x="44110" y="232547"/>
                    </a:cubicBezTo>
                    <a:cubicBezTo>
                      <a:pt x="45380" y="240167"/>
                      <a:pt x="35220" y="256677"/>
                      <a:pt x="28870" y="257947"/>
                    </a:cubicBezTo>
                    <a:cubicBezTo>
                      <a:pt x="22520" y="259217"/>
                      <a:pt x="6010" y="246517"/>
                      <a:pt x="4740" y="238897"/>
                    </a:cubicBezTo>
                    <a:cubicBezTo>
                      <a:pt x="4740" y="232547"/>
                      <a:pt x="14900" y="219847"/>
                      <a:pt x="21250" y="219847"/>
                    </a:cubicBezTo>
                    <a:cubicBezTo>
                      <a:pt x="27600" y="218577"/>
                      <a:pt x="37760" y="222387"/>
                      <a:pt x="44110" y="232547"/>
                    </a:cubicBezTo>
                    <a:cubicBezTo>
                      <a:pt x="68240" y="274457"/>
                      <a:pt x="35220" y="577987"/>
                      <a:pt x="63160" y="635137"/>
                    </a:cubicBezTo>
                    <a:cubicBezTo>
                      <a:pt x="73320" y="655457"/>
                      <a:pt x="99990" y="659267"/>
                      <a:pt x="101260" y="668157"/>
                    </a:cubicBezTo>
                    <a:cubicBezTo>
                      <a:pt x="101260" y="674507"/>
                      <a:pt x="92370" y="684667"/>
                      <a:pt x="87290" y="684667"/>
                    </a:cubicBezTo>
                    <a:cubicBezTo>
                      <a:pt x="79670" y="685937"/>
                      <a:pt x="68240" y="677047"/>
                      <a:pt x="63160" y="665617"/>
                    </a:cubicBezTo>
                    <a:cubicBezTo>
                      <a:pt x="49190" y="630057"/>
                      <a:pt x="88560" y="501787"/>
                      <a:pt x="93640" y="421777"/>
                    </a:cubicBezTo>
                    <a:cubicBezTo>
                      <a:pt x="97450" y="346847"/>
                      <a:pt x="80940" y="230007"/>
                      <a:pt x="93640" y="199527"/>
                    </a:cubicBezTo>
                    <a:cubicBezTo>
                      <a:pt x="97450" y="190637"/>
                      <a:pt x="103800" y="185557"/>
                      <a:pt x="110150" y="184287"/>
                    </a:cubicBezTo>
                    <a:cubicBezTo>
                      <a:pt x="115230" y="183017"/>
                      <a:pt x="124120" y="185557"/>
                      <a:pt x="130470" y="193177"/>
                    </a:cubicBezTo>
                    <a:cubicBezTo>
                      <a:pt x="153330" y="228737"/>
                      <a:pt x="140630" y="454797"/>
                      <a:pt x="154600" y="564017"/>
                    </a:cubicBezTo>
                    <a:cubicBezTo>
                      <a:pt x="164760" y="649107"/>
                      <a:pt x="162220" y="748167"/>
                      <a:pt x="195240" y="792617"/>
                    </a:cubicBezTo>
                    <a:cubicBezTo>
                      <a:pt x="216830" y="821827"/>
                      <a:pt x="280330" y="826907"/>
                      <a:pt x="284140" y="839607"/>
                    </a:cubicBezTo>
                    <a:cubicBezTo>
                      <a:pt x="285410" y="845957"/>
                      <a:pt x="280330" y="853577"/>
                      <a:pt x="275250" y="856117"/>
                    </a:cubicBezTo>
                    <a:cubicBezTo>
                      <a:pt x="270170" y="858657"/>
                      <a:pt x="258740" y="858657"/>
                      <a:pt x="253660" y="856117"/>
                    </a:cubicBezTo>
                    <a:cubicBezTo>
                      <a:pt x="249850" y="853577"/>
                      <a:pt x="248580" y="849767"/>
                      <a:pt x="246040" y="839607"/>
                    </a:cubicBezTo>
                    <a:cubicBezTo>
                      <a:pt x="229530" y="773567"/>
                      <a:pt x="210480" y="94117"/>
                      <a:pt x="243500" y="20457"/>
                    </a:cubicBezTo>
                    <a:cubicBezTo>
                      <a:pt x="251120" y="6487"/>
                      <a:pt x="260010" y="-1133"/>
                      <a:pt x="267630" y="137"/>
                    </a:cubicBezTo>
                    <a:cubicBezTo>
                      <a:pt x="273980" y="137"/>
                      <a:pt x="285410" y="20457"/>
                      <a:pt x="285410" y="20457"/>
                    </a:cubicBezTo>
                  </a:path>
                </a:pathLst>
              </a:custGeom>
              <a:solidFill>
                <a:srgbClr val="CFCFCF"/>
              </a:solidFill>
              <a:ln cap="sq">
                <a:noFill/>
                <a:prstDash val="solid"/>
                <a:miter/>
              </a:ln>
            </p:spPr>
            <p:txBody>
              <a:bodyPr/>
              <a:lstStyle/>
              <a:p>
                <a:endParaRPr lang="en-GB"/>
              </a:p>
            </p:txBody>
          </p:sp>
        </p:grpSp>
        <p:grpSp>
          <p:nvGrpSpPr>
            <p:cNvPr id="301" name="Group 301"/>
            <p:cNvGrpSpPr/>
            <p:nvPr/>
          </p:nvGrpSpPr>
          <p:grpSpPr>
            <a:xfrm>
              <a:off x="933204" y="1312177"/>
              <a:ext cx="299470" cy="299470"/>
              <a:chOff x="0" y="0"/>
              <a:chExt cx="480060" cy="480060"/>
            </a:xfrm>
          </p:grpSpPr>
          <p:sp>
            <p:nvSpPr>
              <p:cNvPr id="302" name="Freeform 302"/>
              <p:cNvSpPr/>
              <p:nvPr/>
            </p:nvSpPr>
            <p:spPr>
              <a:xfrm>
                <a:off x="50248" y="48211"/>
                <a:ext cx="372662" cy="380331"/>
              </a:xfrm>
              <a:custGeom>
                <a:avLst/>
                <a:gdLst/>
                <a:ahLst/>
                <a:cxnLst/>
                <a:rect l="l" t="t" r="r" b="b"/>
                <a:pathLst>
                  <a:path w="372662" h="380331">
                    <a:moveTo>
                      <a:pt x="372662" y="133399"/>
                    </a:moveTo>
                    <a:cubicBezTo>
                      <a:pt x="372662" y="254049"/>
                      <a:pt x="358692" y="284529"/>
                      <a:pt x="339642" y="307389"/>
                    </a:cubicBezTo>
                    <a:cubicBezTo>
                      <a:pt x="321862" y="331519"/>
                      <a:pt x="295192" y="351839"/>
                      <a:pt x="268522" y="363269"/>
                    </a:cubicBezTo>
                    <a:cubicBezTo>
                      <a:pt x="241852" y="375969"/>
                      <a:pt x="207562" y="382319"/>
                      <a:pt x="178352" y="379779"/>
                    </a:cubicBezTo>
                    <a:cubicBezTo>
                      <a:pt x="149142" y="378509"/>
                      <a:pt x="117392" y="368349"/>
                      <a:pt x="91992" y="353109"/>
                    </a:cubicBezTo>
                    <a:cubicBezTo>
                      <a:pt x="66592" y="337869"/>
                      <a:pt x="42462" y="313739"/>
                      <a:pt x="27222" y="288339"/>
                    </a:cubicBezTo>
                    <a:cubicBezTo>
                      <a:pt x="11982" y="262939"/>
                      <a:pt x="1822" y="231189"/>
                      <a:pt x="552" y="201979"/>
                    </a:cubicBezTo>
                    <a:cubicBezTo>
                      <a:pt x="-1988" y="172769"/>
                      <a:pt x="4362" y="138479"/>
                      <a:pt x="17062" y="111809"/>
                    </a:cubicBezTo>
                    <a:cubicBezTo>
                      <a:pt x="28492" y="85139"/>
                      <a:pt x="50082" y="58469"/>
                      <a:pt x="72942" y="40689"/>
                    </a:cubicBezTo>
                    <a:cubicBezTo>
                      <a:pt x="95802" y="21639"/>
                      <a:pt x="126282" y="7669"/>
                      <a:pt x="155492" y="2589"/>
                    </a:cubicBezTo>
                    <a:cubicBezTo>
                      <a:pt x="184702" y="-2491"/>
                      <a:pt x="218992" y="49"/>
                      <a:pt x="246932" y="8939"/>
                    </a:cubicBezTo>
                    <a:cubicBezTo>
                      <a:pt x="274872" y="16559"/>
                      <a:pt x="324402" y="55929"/>
                      <a:pt x="324402" y="55929"/>
                    </a:cubicBezTo>
                  </a:path>
                </a:pathLst>
              </a:custGeom>
              <a:solidFill>
                <a:srgbClr val="CFCFCF"/>
              </a:solidFill>
              <a:ln cap="sq">
                <a:noFill/>
                <a:prstDash val="solid"/>
                <a:miter/>
              </a:ln>
            </p:spPr>
            <p:txBody>
              <a:bodyPr/>
              <a:lstStyle/>
              <a:p>
                <a:endParaRPr lang="en-GB"/>
              </a:p>
            </p:txBody>
          </p:sp>
        </p:grpSp>
        <p:grpSp>
          <p:nvGrpSpPr>
            <p:cNvPr id="303" name="Group 303"/>
            <p:cNvGrpSpPr/>
            <p:nvPr/>
          </p:nvGrpSpPr>
          <p:grpSpPr>
            <a:xfrm>
              <a:off x="1258818" y="1405663"/>
              <a:ext cx="315315" cy="315315"/>
              <a:chOff x="0" y="0"/>
              <a:chExt cx="505460" cy="505460"/>
            </a:xfrm>
          </p:grpSpPr>
          <p:sp>
            <p:nvSpPr>
              <p:cNvPr id="304" name="Freeform 304"/>
              <p:cNvSpPr/>
              <p:nvPr/>
            </p:nvSpPr>
            <p:spPr>
              <a:xfrm>
                <a:off x="50094" y="50800"/>
                <a:ext cx="405596" cy="404318"/>
              </a:xfrm>
              <a:custGeom>
                <a:avLst/>
                <a:gdLst/>
                <a:ahLst/>
                <a:cxnLst/>
                <a:rect l="l" t="t" r="r" b="b"/>
                <a:pathLst>
                  <a:path w="405596" h="404318">
                    <a:moveTo>
                      <a:pt x="327096" y="55880"/>
                    </a:moveTo>
                    <a:cubicBezTo>
                      <a:pt x="395676" y="146050"/>
                      <a:pt x="400756" y="166370"/>
                      <a:pt x="403296" y="186690"/>
                    </a:cubicBezTo>
                    <a:cubicBezTo>
                      <a:pt x="407106" y="207010"/>
                      <a:pt x="405836" y="228600"/>
                      <a:pt x="402026" y="248920"/>
                    </a:cubicBezTo>
                    <a:cubicBezTo>
                      <a:pt x="398216" y="267970"/>
                      <a:pt x="390596" y="288290"/>
                      <a:pt x="380436" y="306070"/>
                    </a:cubicBezTo>
                    <a:cubicBezTo>
                      <a:pt x="370276" y="323850"/>
                      <a:pt x="357576" y="341630"/>
                      <a:pt x="342336" y="355600"/>
                    </a:cubicBezTo>
                    <a:cubicBezTo>
                      <a:pt x="327096" y="368300"/>
                      <a:pt x="308046" y="381000"/>
                      <a:pt x="288996" y="388620"/>
                    </a:cubicBezTo>
                    <a:cubicBezTo>
                      <a:pt x="271216" y="396240"/>
                      <a:pt x="249626" y="401320"/>
                      <a:pt x="229306" y="403860"/>
                    </a:cubicBezTo>
                    <a:cubicBezTo>
                      <a:pt x="208986" y="405130"/>
                      <a:pt x="187396" y="403860"/>
                      <a:pt x="167076" y="398780"/>
                    </a:cubicBezTo>
                    <a:cubicBezTo>
                      <a:pt x="148026" y="393700"/>
                      <a:pt x="127706" y="384810"/>
                      <a:pt x="109926" y="373380"/>
                    </a:cubicBezTo>
                    <a:cubicBezTo>
                      <a:pt x="93416" y="363220"/>
                      <a:pt x="76906" y="347980"/>
                      <a:pt x="64206" y="332740"/>
                    </a:cubicBezTo>
                    <a:cubicBezTo>
                      <a:pt x="51506" y="316230"/>
                      <a:pt x="40076" y="297180"/>
                      <a:pt x="33726" y="278130"/>
                    </a:cubicBezTo>
                    <a:cubicBezTo>
                      <a:pt x="26106" y="259080"/>
                      <a:pt x="22296" y="237490"/>
                      <a:pt x="22296" y="217170"/>
                    </a:cubicBezTo>
                    <a:cubicBezTo>
                      <a:pt x="21026" y="196850"/>
                      <a:pt x="24836" y="175260"/>
                      <a:pt x="29916" y="156210"/>
                    </a:cubicBezTo>
                    <a:cubicBezTo>
                      <a:pt x="36266" y="135890"/>
                      <a:pt x="46426" y="116840"/>
                      <a:pt x="57856" y="100330"/>
                    </a:cubicBezTo>
                    <a:cubicBezTo>
                      <a:pt x="69286" y="83820"/>
                      <a:pt x="85796" y="68580"/>
                      <a:pt x="102306" y="55880"/>
                    </a:cubicBezTo>
                    <a:cubicBezTo>
                      <a:pt x="118816" y="44450"/>
                      <a:pt x="137866" y="34290"/>
                      <a:pt x="156916" y="29210"/>
                    </a:cubicBezTo>
                    <a:cubicBezTo>
                      <a:pt x="177236" y="22860"/>
                      <a:pt x="198826" y="20320"/>
                      <a:pt x="219146" y="20320"/>
                    </a:cubicBezTo>
                    <a:cubicBezTo>
                      <a:pt x="239466" y="21590"/>
                      <a:pt x="261056" y="25400"/>
                      <a:pt x="280106" y="31750"/>
                    </a:cubicBezTo>
                    <a:cubicBezTo>
                      <a:pt x="299156" y="39370"/>
                      <a:pt x="318206" y="49530"/>
                      <a:pt x="333446" y="62230"/>
                    </a:cubicBezTo>
                    <a:cubicBezTo>
                      <a:pt x="349956" y="74930"/>
                      <a:pt x="363926" y="91440"/>
                      <a:pt x="375356" y="109220"/>
                    </a:cubicBezTo>
                    <a:cubicBezTo>
                      <a:pt x="386786" y="125730"/>
                      <a:pt x="394406" y="146050"/>
                      <a:pt x="399486" y="166370"/>
                    </a:cubicBezTo>
                    <a:cubicBezTo>
                      <a:pt x="404566" y="185420"/>
                      <a:pt x="407106" y="207010"/>
                      <a:pt x="404566" y="227330"/>
                    </a:cubicBezTo>
                    <a:cubicBezTo>
                      <a:pt x="403296" y="247650"/>
                      <a:pt x="398216" y="269240"/>
                      <a:pt x="389326" y="288290"/>
                    </a:cubicBezTo>
                    <a:cubicBezTo>
                      <a:pt x="381706" y="307340"/>
                      <a:pt x="370276" y="325120"/>
                      <a:pt x="356306" y="340360"/>
                    </a:cubicBezTo>
                    <a:cubicBezTo>
                      <a:pt x="342336" y="355600"/>
                      <a:pt x="325826" y="369570"/>
                      <a:pt x="308046" y="379730"/>
                    </a:cubicBezTo>
                    <a:cubicBezTo>
                      <a:pt x="290266" y="389890"/>
                      <a:pt x="269946" y="396240"/>
                      <a:pt x="249626" y="400050"/>
                    </a:cubicBezTo>
                    <a:cubicBezTo>
                      <a:pt x="229306" y="403860"/>
                      <a:pt x="207716" y="405130"/>
                      <a:pt x="187396" y="402590"/>
                    </a:cubicBezTo>
                    <a:cubicBezTo>
                      <a:pt x="167076" y="400050"/>
                      <a:pt x="146756" y="393700"/>
                      <a:pt x="128976" y="383540"/>
                    </a:cubicBezTo>
                    <a:cubicBezTo>
                      <a:pt x="109926" y="374650"/>
                      <a:pt x="93416" y="361950"/>
                      <a:pt x="78176" y="347980"/>
                    </a:cubicBezTo>
                    <a:cubicBezTo>
                      <a:pt x="60396" y="331470"/>
                      <a:pt x="41346" y="312420"/>
                      <a:pt x="28646" y="289560"/>
                    </a:cubicBezTo>
                    <a:cubicBezTo>
                      <a:pt x="14676" y="264160"/>
                      <a:pt x="4516" y="226060"/>
                      <a:pt x="706" y="201930"/>
                    </a:cubicBezTo>
                    <a:cubicBezTo>
                      <a:pt x="-564" y="184150"/>
                      <a:pt x="-564" y="172720"/>
                      <a:pt x="4516" y="156210"/>
                    </a:cubicBezTo>
                    <a:cubicBezTo>
                      <a:pt x="9596" y="132080"/>
                      <a:pt x="23566" y="96520"/>
                      <a:pt x="41346" y="72390"/>
                    </a:cubicBezTo>
                    <a:cubicBezTo>
                      <a:pt x="60396" y="49530"/>
                      <a:pt x="87066" y="27940"/>
                      <a:pt x="113736" y="16510"/>
                    </a:cubicBezTo>
                    <a:cubicBezTo>
                      <a:pt x="140406" y="3810"/>
                      <a:pt x="178506" y="0"/>
                      <a:pt x="203906" y="0"/>
                    </a:cubicBezTo>
                    <a:cubicBezTo>
                      <a:pt x="221686" y="0"/>
                      <a:pt x="231846" y="1270"/>
                      <a:pt x="248356" y="7620"/>
                    </a:cubicBezTo>
                    <a:cubicBezTo>
                      <a:pt x="272486" y="16510"/>
                      <a:pt x="327096" y="55880"/>
                      <a:pt x="327096" y="55880"/>
                    </a:cubicBezTo>
                  </a:path>
                </a:pathLst>
              </a:custGeom>
              <a:solidFill>
                <a:srgbClr val="CFCFCF"/>
              </a:solidFill>
              <a:ln cap="sq">
                <a:noFill/>
                <a:prstDash val="solid"/>
                <a:miter/>
              </a:ln>
            </p:spPr>
            <p:txBody>
              <a:bodyPr/>
              <a:lstStyle/>
              <a:p>
                <a:endParaRPr lang="en-GB"/>
              </a:p>
            </p:txBody>
          </p:sp>
        </p:grpSp>
        <p:grpSp>
          <p:nvGrpSpPr>
            <p:cNvPr id="305" name="Group 305"/>
            <p:cNvGrpSpPr/>
            <p:nvPr/>
          </p:nvGrpSpPr>
          <p:grpSpPr>
            <a:xfrm>
              <a:off x="1083731" y="1434183"/>
              <a:ext cx="460296" cy="877810"/>
              <a:chOff x="0" y="0"/>
              <a:chExt cx="737870" cy="1407160"/>
            </a:xfrm>
          </p:grpSpPr>
          <p:sp>
            <p:nvSpPr>
              <p:cNvPr id="306" name="Freeform 306"/>
              <p:cNvSpPr/>
              <p:nvPr/>
            </p:nvSpPr>
            <p:spPr>
              <a:xfrm>
                <a:off x="43335" y="50567"/>
                <a:ext cx="643683" cy="1304981"/>
              </a:xfrm>
              <a:custGeom>
                <a:avLst/>
                <a:gdLst/>
                <a:ahLst/>
                <a:cxnLst/>
                <a:rect l="l" t="t" r="r" b="b"/>
                <a:pathLst>
                  <a:path w="643683" h="1304981">
                    <a:moveTo>
                      <a:pt x="639925" y="238993"/>
                    </a:moveTo>
                    <a:cubicBezTo>
                      <a:pt x="450695" y="933683"/>
                      <a:pt x="449425" y="1107673"/>
                      <a:pt x="418945" y="1185143"/>
                    </a:cubicBezTo>
                    <a:cubicBezTo>
                      <a:pt x="403705" y="1221973"/>
                      <a:pt x="389735" y="1239753"/>
                      <a:pt x="368145" y="1258803"/>
                    </a:cubicBezTo>
                    <a:cubicBezTo>
                      <a:pt x="346555" y="1277853"/>
                      <a:pt x="312265" y="1293093"/>
                      <a:pt x="288135" y="1299443"/>
                    </a:cubicBezTo>
                    <a:cubicBezTo>
                      <a:pt x="271625" y="1304523"/>
                      <a:pt x="261465" y="1305793"/>
                      <a:pt x="243685" y="1304523"/>
                    </a:cubicBezTo>
                    <a:cubicBezTo>
                      <a:pt x="219555" y="1303253"/>
                      <a:pt x="180185" y="1293093"/>
                      <a:pt x="157325" y="1282933"/>
                    </a:cubicBezTo>
                    <a:cubicBezTo>
                      <a:pt x="142085" y="1276583"/>
                      <a:pt x="133195" y="1270233"/>
                      <a:pt x="120495" y="1257533"/>
                    </a:cubicBezTo>
                    <a:cubicBezTo>
                      <a:pt x="103985" y="1241023"/>
                      <a:pt x="84935" y="1219433"/>
                      <a:pt x="70965" y="1183873"/>
                    </a:cubicBezTo>
                    <a:cubicBezTo>
                      <a:pt x="44295" y="1121643"/>
                      <a:pt x="22705" y="1007343"/>
                      <a:pt x="12545" y="894313"/>
                    </a:cubicBezTo>
                    <a:cubicBezTo>
                      <a:pt x="-2695" y="736833"/>
                      <a:pt x="-6505" y="412983"/>
                      <a:pt x="15085" y="325353"/>
                    </a:cubicBezTo>
                    <a:cubicBezTo>
                      <a:pt x="22705" y="296143"/>
                      <a:pt x="31595" y="287253"/>
                      <a:pt x="44295" y="270743"/>
                    </a:cubicBezTo>
                    <a:cubicBezTo>
                      <a:pt x="55725" y="254233"/>
                      <a:pt x="72235" y="238993"/>
                      <a:pt x="88745" y="227563"/>
                    </a:cubicBezTo>
                    <a:cubicBezTo>
                      <a:pt x="105255" y="216133"/>
                      <a:pt x="124305" y="207243"/>
                      <a:pt x="144625" y="202163"/>
                    </a:cubicBezTo>
                    <a:cubicBezTo>
                      <a:pt x="163675" y="195813"/>
                      <a:pt x="185265" y="194543"/>
                      <a:pt x="205585" y="194543"/>
                    </a:cubicBezTo>
                    <a:cubicBezTo>
                      <a:pt x="225905" y="195813"/>
                      <a:pt x="246225" y="200893"/>
                      <a:pt x="265275" y="208513"/>
                    </a:cubicBezTo>
                    <a:cubicBezTo>
                      <a:pt x="284325" y="214863"/>
                      <a:pt x="302105" y="226293"/>
                      <a:pt x="318615" y="238993"/>
                    </a:cubicBezTo>
                    <a:cubicBezTo>
                      <a:pt x="333855" y="252963"/>
                      <a:pt x="347825" y="268203"/>
                      <a:pt x="357985" y="285983"/>
                    </a:cubicBezTo>
                    <a:cubicBezTo>
                      <a:pt x="368145" y="303763"/>
                      <a:pt x="377035" y="322813"/>
                      <a:pt x="380845" y="343133"/>
                    </a:cubicBezTo>
                    <a:cubicBezTo>
                      <a:pt x="385925" y="363453"/>
                      <a:pt x="387195" y="383773"/>
                      <a:pt x="384655" y="404093"/>
                    </a:cubicBezTo>
                    <a:cubicBezTo>
                      <a:pt x="383385" y="424413"/>
                      <a:pt x="377035" y="446003"/>
                      <a:pt x="368145" y="463783"/>
                    </a:cubicBezTo>
                    <a:cubicBezTo>
                      <a:pt x="360525" y="482833"/>
                      <a:pt x="347825" y="500613"/>
                      <a:pt x="333855" y="514583"/>
                    </a:cubicBezTo>
                    <a:cubicBezTo>
                      <a:pt x="321155" y="529823"/>
                      <a:pt x="303375" y="542523"/>
                      <a:pt x="285595" y="552683"/>
                    </a:cubicBezTo>
                    <a:cubicBezTo>
                      <a:pt x="267815" y="561573"/>
                      <a:pt x="247495" y="569193"/>
                      <a:pt x="227175" y="571733"/>
                    </a:cubicBezTo>
                    <a:cubicBezTo>
                      <a:pt x="208125" y="575543"/>
                      <a:pt x="186535" y="575543"/>
                      <a:pt x="166215" y="573003"/>
                    </a:cubicBezTo>
                    <a:cubicBezTo>
                      <a:pt x="145895" y="569193"/>
                      <a:pt x="125575" y="562843"/>
                      <a:pt x="107795" y="552683"/>
                    </a:cubicBezTo>
                    <a:cubicBezTo>
                      <a:pt x="90015" y="543793"/>
                      <a:pt x="72235" y="531093"/>
                      <a:pt x="58265" y="515853"/>
                    </a:cubicBezTo>
                    <a:cubicBezTo>
                      <a:pt x="44295" y="501883"/>
                      <a:pt x="31595" y="484103"/>
                      <a:pt x="23975" y="465053"/>
                    </a:cubicBezTo>
                    <a:cubicBezTo>
                      <a:pt x="15085" y="447273"/>
                      <a:pt x="8735" y="426953"/>
                      <a:pt x="7465" y="406633"/>
                    </a:cubicBezTo>
                    <a:cubicBezTo>
                      <a:pt x="4925" y="386313"/>
                      <a:pt x="6195" y="364723"/>
                      <a:pt x="10005" y="344403"/>
                    </a:cubicBezTo>
                    <a:cubicBezTo>
                      <a:pt x="13815" y="325353"/>
                      <a:pt x="22705" y="305033"/>
                      <a:pt x="32865" y="287253"/>
                    </a:cubicBezTo>
                    <a:cubicBezTo>
                      <a:pt x="43025" y="270743"/>
                      <a:pt x="56995" y="254233"/>
                      <a:pt x="72235" y="240263"/>
                    </a:cubicBezTo>
                    <a:cubicBezTo>
                      <a:pt x="87475" y="227563"/>
                      <a:pt x="105255" y="216133"/>
                      <a:pt x="124305" y="208513"/>
                    </a:cubicBezTo>
                    <a:cubicBezTo>
                      <a:pt x="143355" y="200893"/>
                      <a:pt x="164945" y="195813"/>
                      <a:pt x="183995" y="194543"/>
                    </a:cubicBezTo>
                    <a:cubicBezTo>
                      <a:pt x="204315" y="193273"/>
                      <a:pt x="225905" y="195813"/>
                      <a:pt x="246225" y="200893"/>
                    </a:cubicBezTo>
                    <a:cubicBezTo>
                      <a:pt x="265275" y="207243"/>
                      <a:pt x="284325" y="216133"/>
                      <a:pt x="302105" y="227563"/>
                    </a:cubicBezTo>
                    <a:cubicBezTo>
                      <a:pt x="318615" y="237723"/>
                      <a:pt x="333855" y="252963"/>
                      <a:pt x="346555" y="269473"/>
                    </a:cubicBezTo>
                    <a:cubicBezTo>
                      <a:pt x="359255" y="284713"/>
                      <a:pt x="368145" y="294873"/>
                      <a:pt x="375765" y="322813"/>
                    </a:cubicBezTo>
                    <a:cubicBezTo>
                      <a:pt x="398625" y="410443"/>
                      <a:pt x="373225" y="733023"/>
                      <a:pt x="387195" y="884153"/>
                    </a:cubicBezTo>
                    <a:cubicBezTo>
                      <a:pt x="396085" y="987023"/>
                      <a:pt x="435455" y="1079733"/>
                      <a:pt x="429105" y="1141963"/>
                    </a:cubicBezTo>
                    <a:cubicBezTo>
                      <a:pt x="425295" y="1177523"/>
                      <a:pt x="413865" y="1201653"/>
                      <a:pt x="397355" y="1224513"/>
                    </a:cubicBezTo>
                    <a:cubicBezTo>
                      <a:pt x="380845" y="1248643"/>
                      <a:pt x="351635" y="1271503"/>
                      <a:pt x="331315" y="1284203"/>
                    </a:cubicBezTo>
                    <a:cubicBezTo>
                      <a:pt x="316075" y="1293093"/>
                      <a:pt x="305915" y="1296903"/>
                      <a:pt x="288135" y="1299443"/>
                    </a:cubicBezTo>
                    <a:cubicBezTo>
                      <a:pt x="265275" y="1304523"/>
                      <a:pt x="227175" y="1305793"/>
                      <a:pt x="199235" y="1299443"/>
                    </a:cubicBezTo>
                    <a:cubicBezTo>
                      <a:pt x="171295" y="1293093"/>
                      <a:pt x="139545" y="1272773"/>
                      <a:pt x="120495" y="1257533"/>
                    </a:cubicBezTo>
                    <a:cubicBezTo>
                      <a:pt x="107795" y="1247373"/>
                      <a:pt x="100175" y="1238483"/>
                      <a:pt x="91285" y="1224513"/>
                    </a:cubicBezTo>
                    <a:cubicBezTo>
                      <a:pt x="78585" y="1202923"/>
                      <a:pt x="64615" y="1171173"/>
                      <a:pt x="59535" y="1140693"/>
                    </a:cubicBezTo>
                    <a:cubicBezTo>
                      <a:pt x="54455" y="1106403"/>
                      <a:pt x="62075" y="1074653"/>
                      <a:pt x="68425" y="1026393"/>
                    </a:cubicBezTo>
                    <a:cubicBezTo>
                      <a:pt x="79855" y="946383"/>
                      <a:pt x="105255" y="825733"/>
                      <a:pt x="131925" y="703813"/>
                    </a:cubicBezTo>
                    <a:cubicBezTo>
                      <a:pt x="168755" y="541253"/>
                      <a:pt x="234795" y="238993"/>
                      <a:pt x="275435" y="137393"/>
                    </a:cubicBezTo>
                    <a:cubicBezTo>
                      <a:pt x="290675" y="98023"/>
                      <a:pt x="299565" y="80243"/>
                      <a:pt x="319885" y="58653"/>
                    </a:cubicBezTo>
                    <a:cubicBezTo>
                      <a:pt x="340205" y="37063"/>
                      <a:pt x="373225" y="19283"/>
                      <a:pt x="396085" y="9123"/>
                    </a:cubicBezTo>
                    <a:cubicBezTo>
                      <a:pt x="412595" y="2773"/>
                      <a:pt x="422755" y="233"/>
                      <a:pt x="440535" y="233"/>
                    </a:cubicBezTo>
                    <a:cubicBezTo>
                      <a:pt x="464665" y="-1037"/>
                      <a:pt x="502765" y="2773"/>
                      <a:pt x="530705" y="14203"/>
                    </a:cubicBezTo>
                    <a:cubicBezTo>
                      <a:pt x="557375" y="25633"/>
                      <a:pt x="586585" y="49763"/>
                      <a:pt x="603095" y="67543"/>
                    </a:cubicBezTo>
                    <a:cubicBezTo>
                      <a:pt x="614525" y="80243"/>
                      <a:pt x="620875" y="92943"/>
                      <a:pt x="627225" y="105643"/>
                    </a:cubicBezTo>
                    <a:cubicBezTo>
                      <a:pt x="634845" y="119613"/>
                      <a:pt x="639925" y="132313"/>
                      <a:pt x="642465" y="148823"/>
                    </a:cubicBezTo>
                    <a:cubicBezTo>
                      <a:pt x="646275" y="172953"/>
                      <a:pt x="639925" y="238993"/>
                      <a:pt x="639925" y="238993"/>
                    </a:cubicBezTo>
                  </a:path>
                </a:pathLst>
              </a:custGeom>
              <a:solidFill>
                <a:srgbClr val="CFCFCF"/>
              </a:solidFill>
              <a:ln cap="sq">
                <a:noFill/>
                <a:prstDash val="solid"/>
                <a:miter/>
              </a:ln>
            </p:spPr>
            <p:txBody>
              <a:bodyPr/>
              <a:lstStyle/>
              <a:p>
                <a:endParaRPr lang="en-GB"/>
              </a:p>
            </p:txBody>
          </p:sp>
        </p:grpSp>
        <p:grpSp>
          <p:nvGrpSpPr>
            <p:cNvPr id="307" name="Group 307"/>
            <p:cNvGrpSpPr/>
            <p:nvPr/>
          </p:nvGrpSpPr>
          <p:grpSpPr>
            <a:xfrm>
              <a:off x="1054418" y="1230576"/>
              <a:ext cx="594978" cy="769272"/>
              <a:chOff x="0" y="0"/>
              <a:chExt cx="953770" cy="1233170"/>
            </a:xfrm>
          </p:grpSpPr>
          <p:sp>
            <p:nvSpPr>
              <p:cNvPr id="308" name="Freeform 308"/>
              <p:cNvSpPr/>
              <p:nvPr/>
            </p:nvSpPr>
            <p:spPr>
              <a:xfrm>
                <a:off x="48498" y="50476"/>
                <a:ext cx="865642" cy="1132352"/>
              </a:xfrm>
              <a:custGeom>
                <a:avLst/>
                <a:gdLst/>
                <a:ahLst/>
                <a:cxnLst/>
                <a:rect l="l" t="t" r="r" b="b"/>
                <a:pathLst>
                  <a:path w="865642" h="1132352">
                    <a:moveTo>
                      <a:pt x="429022" y="340684"/>
                    </a:moveTo>
                    <a:cubicBezTo>
                      <a:pt x="423942" y="654374"/>
                      <a:pt x="409972" y="869004"/>
                      <a:pt x="390922" y="955364"/>
                    </a:cubicBezTo>
                    <a:cubicBezTo>
                      <a:pt x="382032" y="996004"/>
                      <a:pt x="375682" y="1017594"/>
                      <a:pt x="359172" y="1042994"/>
                    </a:cubicBezTo>
                    <a:cubicBezTo>
                      <a:pt x="342662" y="1068394"/>
                      <a:pt x="317262" y="1092524"/>
                      <a:pt x="290592" y="1106494"/>
                    </a:cubicBezTo>
                    <a:cubicBezTo>
                      <a:pt x="265192" y="1121734"/>
                      <a:pt x="225822" y="1129354"/>
                      <a:pt x="200422" y="1131894"/>
                    </a:cubicBezTo>
                    <a:cubicBezTo>
                      <a:pt x="182642" y="1133164"/>
                      <a:pt x="171212" y="1131894"/>
                      <a:pt x="154702" y="1126814"/>
                    </a:cubicBezTo>
                    <a:cubicBezTo>
                      <a:pt x="129302" y="1119194"/>
                      <a:pt x="93742" y="1105224"/>
                      <a:pt x="70882" y="1084904"/>
                    </a:cubicBezTo>
                    <a:cubicBezTo>
                      <a:pt x="46752" y="1065854"/>
                      <a:pt x="26432" y="1037914"/>
                      <a:pt x="15002" y="1009974"/>
                    </a:cubicBezTo>
                    <a:cubicBezTo>
                      <a:pt x="3572" y="982034"/>
                      <a:pt x="-4048" y="960444"/>
                      <a:pt x="2302" y="917264"/>
                    </a:cubicBezTo>
                    <a:cubicBezTo>
                      <a:pt x="21352" y="790264"/>
                      <a:pt x="192802" y="355924"/>
                      <a:pt x="337582" y="213684"/>
                    </a:cubicBezTo>
                    <a:cubicBezTo>
                      <a:pt x="441722" y="113354"/>
                      <a:pt x="614442" y="25724"/>
                      <a:pt x="696992" y="53664"/>
                    </a:cubicBezTo>
                    <a:cubicBezTo>
                      <a:pt x="766842" y="76524"/>
                      <a:pt x="801132" y="188284"/>
                      <a:pt x="830342" y="286074"/>
                    </a:cubicBezTo>
                    <a:cubicBezTo>
                      <a:pt x="870982" y="428314"/>
                      <a:pt x="873522" y="714064"/>
                      <a:pt x="853202" y="841064"/>
                    </a:cubicBezTo>
                    <a:cubicBezTo>
                      <a:pt x="841772" y="912184"/>
                      <a:pt x="820182" y="961714"/>
                      <a:pt x="794782" y="1001084"/>
                    </a:cubicBezTo>
                    <a:cubicBezTo>
                      <a:pt x="775732" y="1031564"/>
                      <a:pt x="752872" y="1053154"/>
                      <a:pt x="726202" y="1069664"/>
                    </a:cubicBezTo>
                    <a:cubicBezTo>
                      <a:pt x="698262" y="1086174"/>
                      <a:pt x="658892" y="1095064"/>
                      <a:pt x="632222" y="1097604"/>
                    </a:cubicBezTo>
                    <a:cubicBezTo>
                      <a:pt x="614442" y="1100144"/>
                      <a:pt x="601742" y="1098874"/>
                      <a:pt x="583962" y="1095064"/>
                    </a:cubicBezTo>
                    <a:cubicBezTo>
                      <a:pt x="558562" y="1088714"/>
                      <a:pt x="520462" y="1073474"/>
                      <a:pt x="495062" y="1054424"/>
                    </a:cubicBezTo>
                    <a:cubicBezTo>
                      <a:pt x="470932" y="1035374"/>
                      <a:pt x="448072" y="1001084"/>
                      <a:pt x="436642" y="978224"/>
                    </a:cubicBezTo>
                    <a:cubicBezTo>
                      <a:pt x="427752" y="961714"/>
                      <a:pt x="423942" y="949014"/>
                      <a:pt x="421402" y="931234"/>
                    </a:cubicBezTo>
                    <a:cubicBezTo>
                      <a:pt x="418862" y="904564"/>
                      <a:pt x="430292" y="872814"/>
                      <a:pt x="427752" y="833444"/>
                    </a:cubicBezTo>
                    <a:cubicBezTo>
                      <a:pt x="423942" y="773754"/>
                      <a:pt x="390922" y="692474"/>
                      <a:pt x="382032" y="604844"/>
                    </a:cubicBezTo>
                    <a:cubicBezTo>
                      <a:pt x="370602" y="491814"/>
                      <a:pt x="370602" y="286074"/>
                      <a:pt x="376952" y="209874"/>
                    </a:cubicBezTo>
                    <a:cubicBezTo>
                      <a:pt x="379492" y="178124"/>
                      <a:pt x="380762" y="164154"/>
                      <a:pt x="387112" y="142564"/>
                    </a:cubicBezTo>
                    <a:cubicBezTo>
                      <a:pt x="394732" y="120974"/>
                      <a:pt x="406162" y="100654"/>
                      <a:pt x="418862" y="82874"/>
                    </a:cubicBezTo>
                    <a:cubicBezTo>
                      <a:pt x="432832" y="65094"/>
                      <a:pt x="450612" y="48584"/>
                      <a:pt x="468392" y="35884"/>
                    </a:cubicBezTo>
                    <a:cubicBezTo>
                      <a:pt x="487442" y="23184"/>
                      <a:pt x="509032" y="13024"/>
                      <a:pt x="530622" y="6674"/>
                    </a:cubicBezTo>
                    <a:cubicBezTo>
                      <a:pt x="552212" y="1594"/>
                      <a:pt x="575072" y="-946"/>
                      <a:pt x="597932" y="324"/>
                    </a:cubicBezTo>
                    <a:cubicBezTo>
                      <a:pt x="620792" y="1594"/>
                      <a:pt x="643652" y="6674"/>
                      <a:pt x="663972" y="14294"/>
                    </a:cubicBezTo>
                    <a:cubicBezTo>
                      <a:pt x="685562" y="23184"/>
                      <a:pt x="705882" y="34614"/>
                      <a:pt x="722392" y="49854"/>
                    </a:cubicBezTo>
                    <a:cubicBezTo>
                      <a:pt x="740172" y="63824"/>
                      <a:pt x="755412" y="81604"/>
                      <a:pt x="766842" y="101924"/>
                    </a:cubicBezTo>
                    <a:cubicBezTo>
                      <a:pt x="778272" y="120974"/>
                      <a:pt x="787162" y="142564"/>
                      <a:pt x="792242" y="164154"/>
                    </a:cubicBezTo>
                    <a:cubicBezTo>
                      <a:pt x="796052" y="185744"/>
                      <a:pt x="797322" y="209874"/>
                      <a:pt x="796052" y="232734"/>
                    </a:cubicBezTo>
                    <a:cubicBezTo>
                      <a:pt x="793512" y="254324"/>
                      <a:pt x="787162" y="277184"/>
                      <a:pt x="777002" y="297504"/>
                    </a:cubicBezTo>
                    <a:cubicBezTo>
                      <a:pt x="768112" y="317824"/>
                      <a:pt x="754142" y="338144"/>
                      <a:pt x="738902" y="354654"/>
                    </a:cubicBezTo>
                    <a:cubicBezTo>
                      <a:pt x="723662" y="369894"/>
                      <a:pt x="704612" y="385134"/>
                      <a:pt x="685562" y="395294"/>
                    </a:cubicBezTo>
                    <a:cubicBezTo>
                      <a:pt x="665242" y="405454"/>
                      <a:pt x="642382" y="413074"/>
                      <a:pt x="620792" y="416884"/>
                    </a:cubicBezTo>
                    <a:cubicBezTo>
                      <a:pt x="597932" y="420694"/>
                      <a:pt x="575072" y="420694"/>
                      <a:pt x="552212" y="416884"/>
                    </a:cubicBezTo>
                    <a:cubicBezTo>
                      <a:pt x="530622" y="413074"/>
                      <a:pt x="507762" y="405454"/>
                      <a:pt x="488712" y="395294"/>
                    </a:cubicBezTo>
                    <a:cubicBezTo>
                      <a:pt x="468392" y="385134"/>
                      <a:pt x="449342" y="369894"/>
                      <a:pt x="434102" y="354654"/>
                    </a:cubicBezTo>
                    <a:cubicBezTo>
                      <a:pt x="418862" y="338144"/>
                      <a:pt x="404892" y="317824"/>
                      <a:pt x="396002" y="297504"/>
                    </a:cubicBezTo>
                    <a:cubicBezTo>
                      <a:pt x="387112" y="277184"/>
                      <a:pt x="380762" y="254324"/>
                      <a:pt x="378222" y="232734"/>
                    </a:cubicBezTo>
                    <a:cubicBezTo>
                      <a:pt x="375682" y="209874"/>
                      <a:pt x="376952" y="185744"/>
                      <a:pt x="382032" y="164154"/>
                    </a:cubicBezTo>
                    <a:cubicBezTo>
                      <a:pt x="385842" y="142564"/>
                      <a:pt x="394732" y="120974"/>
                      <a:pt x="406162" y="101924"/>
                    </a:cubicBezTo>
                    <a:cubicBezTo>
                      <a:pt x="417592" y="81604"/>
                      <a:pt x="434102" y="63824"/>
                      <a:pt x="450612" y="49854"/>
                    </a:cubicBezTo>
                    <a:cubicBezTo>
                      <a:pt x="467122" y="34614"/>
                      <a:pt x="488712" y="23184"/>
                      <a:pt x="509032" y="14294"/>
                    </a:cubicBezTo>
                    <a:cubicBezTo>
                      <a:pt x="529352" y="6674"/>
                      <a:pt x="553482" y="1594"/>
                      <a:pt x="575072" y="324"/>
                    </a:cubicBezTo>
                    <a:cubicBezTo>
                      <a:pt x="597932" y="-946"/>
                      <a:pt x="620792" y="1594"/>
                      <a:pt x="642382" y="6674"/>
                    </a:cubicBezTo>
                    <a:cubicBezTo>
                      <a:pt x="663972" y="13024"/>
                      <a:pt x="685562" y="23184"/>
                      <a:pt x="704612" y="35884"/>
                    </a:cubicBezTo>
                    <a:cubicBezTo>
                      <a:pt x="722392" y="48584"/>
                      <a:pt x="740172" y="65094"/>
                      <a:pt x="754142" y="82874"/>
                    </a:cubicBezTo>
                    <a:cubicBezTo>
                      <a:pt x="766842" y="100654"/>
                      <a:pt x="778272" y="120974"/>
                      <a:pt x="785892" y="142564"/>
                    </a:cubicBezTo>
                    <a:cubicBezTo>
                      <a:pt x="792242" y="164154"/>
                      <a:pt x="793512" y="176854"/>
                      <a:pt x="796052" y="209874"/>
                    </a:cubicBezTo>
                    <a:cubicBezTo>
                      <a:pt x="803672" y="301314"/>
                      <a:pt x="790972" y="592144"/>
                      <a:pt x="796052" y="729304"/>
                    </a:cubicBezTo>
                    <a:cubicBezTo>
                      <a:pt x="799862" y="820744"/>
                      <a:pt x="822722" y="910914"/>
                      <a:pt x="815102" y="956634"/>
                    </a:cubicBezTo>
                    <a:cubicBezTo>
                      <a:pt x="811292" y="978224"/>
                      <a:pt x="806212" y="985844"/>
                      <a:pt x="794782" y="1001084"/>
                    </a:cubicBezTo>
                    <a:cubicBezTo>
                      <a:pt x="779542" y="1022674"/>
                      <a:pt x="752872" y="1053154"/>
                      <a:pt x="726202" y="1069664"/>
                    </a:cubicBezTo>
                    <a:cubicBezTo>
                      <a:pt x="698262" y="1086174"/>
                      <a:pt x="658892" y="1095064"/>
                      <a:pt x="633492" y="1097604"/>
                    </a:cubicBezTo>
                    <a:cubicBezTo>
                      <a:pt x="614442" y="1100144"/>
                      <a:pt x="601742" y="1098874"/>
                      <a:pt x="583962" y="1095064"/>
                    </a:cubicBezTo>
                    <a:cubicBezTo>
                      <a:pt x="558562" y="1088714"/>
                      <a:pt x="520462" y="1073474"/>
                      <a:pt x="495062" y="1054424"/>
                    </a:cubicBezTo>
                    <a:cubicBezTo>
                      <a:pt x="470932" y="1035374"/>
                      <a:pt x="449342" y="1006164"/>
                      <a:pt x="436642" y="978224"/>
                    </a:cubicBezTo>
                    <a:cubicBezTo>
                      <a:pt x="422672" y="949014"/>
                      <a:pt x="418862" y="908374"/>
                      <a:pt x="418862" y="881704"/>
                    </a:cubicBezTo>
                    <a:cubicBezTo>
                      <a:pt x="418862" y="863924"/>
                      <a:pt x="420132" y="839794"/>
                      <a:pt x="427752" y="833444"/>
                    </a:cubicBezTo>
                    <a:cubicBezTo>
                      <a:pt x="432832" y="830904"/>
                      <a:pt x="444262" y="842334"/>
                      <a:pt x="450612" y="837254"/>
                    </a:cubicBezTo>
                    <a:cubicBezTo>
                      <a:pt x="468392" y="822014"/>
                      <a:pt x="445532" y="684854"/>
                      <a:pt x="450612" y="603574"/>
                    </a:cubicBezTo>
                    <a:cubicBezTo>
                      <a:pt x="456962" y="514674"/>
                      <a:pt x="440452" y="357194"/>
                      <a:pt x="488712" y="325444"/>
                    </a:cubicBezTo>
                    <a:cubicBezTo>
                      <a:pt x="528082" y="298774"/>
                      <a:pt x="663972" y="330524"/>
                      <a:pt x="685562" y="381324"/>
                    </a:cubicBezTo>
                    <a:cubicBezTo>
                      <a:pt x="724932" y="471494"/>
                      <a:pt x="437912" y="846144"/>
                      <a:pt x="390922" y="955364"/>
                    </a:cubicBezTo>
                    <a:cubicBezTo>
                      <a:pt x="373142" y="996004"/>
                      <a:pt x="375682" y="1017594"/>
                      <a:pt x="359172" y="1042994"/>
                    </a:cubicBezTo>
                    <a:cubicBezTo>
                      <a:pt x="342662" y="1068394"/>
                      <a:pt x="312182" y="1093794"/>
                      <a:pt x="290592" y="1106494"/>
                    </a:cubicBezTo>
                    <a:cubicBezTo>
                      <a:pt x="275352" y="1116654"/>
                      <a:pt x="265192" y="1120464"/>
                      <a:pt x="247412" y="1124274"/>
                    </a:cubicBezTo>
                    <a:cubicBezTo>
                      <a:pt x="222012" y="1129354"/>
                      <a:pt x="183912" y="1133164"/>
                      <a:pt x="154702" y="1126814"/>
                    </a:cubicBezTo>
                    <a:cubicBezTo>
                      <a:pt x="124222" y="1120464"/>
                      <a:pt x="91202" y="1100144"/>
                      <a:pt x="70882" y="1084904"/>
                    </a:cubicBezTo>
                    <a:cubicBezTo>
                      <a:pt x="55642" y="1074744"/>
                      <a:pt x="48022" y="1063314"/>
                      <a:pt x="37862" y="1050614"/>
                    </a:cubicBezTo>
                    <a:cubicBezTo>
                      <a:pt x="28972" y="1037914"/>
                      <a:pt x="21352" y="1026484"/>
                      <a:pt x="15002" y="1009974"/>
                    </a:cubicBezTo>
                    <a:cubicBezTo>
                      <a:pt x="7382" y="985844"/>
                      <a:pt x="2302" y="957904"/>
                      <a:pt x="2302" y="917264"/>
                    </a:cubicBezTo>
                    <a:cubicBezTo>
                      <a:pt x="1032" y="834714"/>
                      <a:pt x="37862" y="653104"/>
                      <a:pt x="46752" y="541344"/>
                    </a:cubicBezTo>
                    <a:cubicBezTo>
                      <a:pt x="51832" y="449904"/>
                      <a:pt x="36592" y="353384"/>
                      <a:pt x="50562" y="294964"/>
                    </a:cubicBezTo>
                    <a:cubicBezTo>
                      <a:pt x="60722" y="258134"/>
                      <a:pt x="74692" y="235274"/>
                      <a:pt x="93742" y="213684"/>
                    </a:cubicBezTo>
                    <a:cubicBezTo>
                      <a:pt x="114062" y="190824"/>
                      <a:pt x="142002" y="171774"/>
                      <a:pt x="169942" y="161614"/>
                    </a:cubicBezTo>
                    <a:cubicBezTo>
                      <a:pt x="197882" y="150184"/>
                      <a:pt x="235982" y="148914"/>
                      <a:pt x="261382" y="150184"/>
                    </a:cubicBezTo>
                    <a:cubicBezTo>
                      <a:pt x="277892" y="151454"/>
                      <a:pt x="289322" y="153994"/>
                      <a:pt x="305832" y="161614"/>
                    </a:cubicBezTo>
                    <a:cubicBezTo>
                      <a:pt x="328692" y="171774"/>
                      <a:pt x="364252" y="195904"/>
                      <a:pt x="380762" y="213684"/>
                    </a:cubicBezTo>
                    <a:cubicBezTo>
                      <a:pt x="393462" y="226384"/>
                      <a:pt x="399812" y="235274"/>
                      <a:pt x="407432" y="251784"/>
                    </a:cubicBezTo>
                    <a:cubicBezTo>
                      <a:pt x="417592" y="274644"/>
                      <a:pt x="429022" y="340684"/>
                      <a:pt x="429022" y="340684"/>
                    </a:cubicBezTo>
                  </a:path>
                </a:pathLst>
              </a:custGeom>
              <a:solidFill>
                <a:srgbClr val="CFCFCF"/>
              </a:solidFill>
              <a:ln cap="sq">
                <a:noFill/>
                <a:prstDash val="solid"/>
                <a:miter/>
              </a:ln>
            </p:spPr>
            <p:txBody>
              <a:bodyPr/>
              <a:lstStyle/>
              <a:p>
                <a:endParaRPr lang="en-GB"/>
              </a:p>
            </p:txBody>
          </p:sp>
        </p:grpSp>
        <p:grpSp>
          <p:nvGrpSpPr>
            <p:cNvPr id="309" name="Group 309"/>
            <p:cNvGrpSpPr/>
            <p:nvPr/>
          </p:nvGrpSpPr>
          <p:grpSpPr>
            <a:xfrm>
              <a:off x="1368148" y="1734445"/>
              <a:ext cx="299470" cy="299470"/>
              <a:chOff x="0" y="0"/>
              <a:chExt cx="480060" cy="480060"/>
            </a:xfrm>
          </p:grpSpPr>
          <p:sp>
            <p:nvSpPr>
              <p:cNvPr id="310" name="Freeform 310"/>
              <p:cNvSpPr/>
              <p:nvPr/>
            </p:nvSpPr>
            <p:spPr>
              <a:xfrm>
                <a:off x="50640" y="47273"/>
                <a:ext cx="372270" cy="380878"/>
              </a:xfrm>
              <a:custGeom>
                <a:avLst/>
                <a:gdLst/>
                <a:ahLst/>
                <a:cxnLst/>
                <a:rect l="l" t="t" r="r" b="b"/>
                <a:pathLst>
                  <a:path w="372270" h="380878">
                    <a:moveTo>
                      <a:pt x="372270" y="134337"/>
                    </a:moveTo>
                    <a:cubicBezTo>
                      <a:pt x="372270" y="253717"/>
                      <a:pt x="358300" y="284197"/>
                      <a:pt x="340520" y="308327"/>
                    </a:cubicBezTo>
                    <a:cubicBezTo>
                      <a:pt x="322740" y="331187"/>
                      <a:pt x="296070" y="351507"/>
                      <a:pt x="269400" y="364207"/>
                    </a:cubicBezTo>
                    <a:cubicBezTo>
                      <a:pt x="241460" y="375637"/>
                      <a:pt x="208440" y="381987"/>
                      <a:pt x="179230" y="380717"/>
                    </a:cubicBezTo>
                    <a:cubicBezTo>
                      <a:pt x="150020" y="378177"/>
                      <a:pt x="117000" y="369287"/>
                      <a:pt x="91600" y="354047"/>
                    </a:cubicBezTo>
                    <a:cubicBezTo>
                      <a:pt x="66200" y="337537"/>
                      <a:pt x="43340" y="314677"/>
                      <a:pt x="28100" y="289277"/>
                    </a:cubicBezTo>
                    <a:cubicBezTo>
                      <a:pt x="12860" y="263877"/>
                      <a:pt x="2700" y="230857"/>
                      <a:pt x="160" y="201647"/>
                    </a:cubicBezTo>
                    <a:cubicBezTo>
                      <a:pt x="-1110" y="172437"/>
                      <a:pt x="5240" y="139417"/>
                      <a:pt x="16670" y="112747"/>
                    </a:cubicBezTo>
                    <a:cubicBezTo>
                      <a:pt x="29370" y="84807"/>
                      <a:pt x="49690" y="58137"/>
                      <a:pt x="72550" y="40357"/>
                    </a:cubicBezTo>
                    <a:cubicBezTo>
                      <a:pt x="96680" y="22577"/>
                      <a:pt x="127160" y="8607"/>
                      <a:pt x="156370" y="3527"/>
                    </a:cubicBezTo>
                    <a:cubicBezTo>
                      <a:pt x="185580" y="-2823"/>
                      <a:pt x="218600" y="-283"/>
                      <a:pt x="247810" y="8607"/>
                    </a:cubicBezTo>
                    <a:cubicBezTo>
                      <a:pt x="275750" y="17497"/>
                      <a:pt x="325280" y="55597"/>
                      <a:pt x="325280" y="55597"/>
                    </a:cubicBezTo>
                  </a:path>
                </a:pathLst>
              </a:custGeom>
              <a:solidFill>
                <a:srgbClr val="CFCFCF"/>
              </a:solidFill>
              <a:ln cap="sq">
                <a:noFill/>
                <a:prstDash val="solid"/>
                <a:miter/>
              </a:ln>
            </p:spPr>
            <p:txBody>
              <a:bodyPr/>
              <a:lstStyle/>
              <a:p>
                <a:endParaRPr lang="en-GB"/>
              </a:p>
            </p:txBody>
          </p:sp>
        </p:grpSp>
        <p:grpSp>
          <p:nvGrpSpPr>
            <p:cNvPr id="311" name="Group 311"/>
            <p:cNvGrpSpPr/>
            <p:nvPr/>
          </p:nvGrpSpPr>
          <p:grpSpPr>
            <a:xfrm>
              <a:off x="1341212" y="1638583"/>
              <a:ext cx="299470" cy="299470"/>
              <a:chOff x="0" y="0"/>
              <a:chExt cx="480060" cy="480060"/>
            </a:xfrm>
          </p:grpSpPr>
          <p:sp>
            <p:nvSpPr>
              <p:cNvPr id="312" name="Freeform 312"/>
              <p:cNvSpPr/>
              <p:nvPr/>
            </p:nvSpPr>
            <p:spPr>
              <a:xfrm>
                <a:off x="50248" y="48211"/>
                <a:ext cx="372662" cy="381209"/>
              </a:xfrm>
              <a:custGeom>
                <a:avLst/>
                <a:gdLst/>
                <a:ahLst/>
                <a:cxnLst/>
                <a:rect l="l" t="t" r="r" b="b"/>
                <a:pathLst>
                  <a:path w="372662" h="381209">
                    <a:moveTo>
                      <a:pt x="372662" y="133399"/>
                    </a:moveTo>
                    <a:cubicBezTo>
                      <a:pt x="372662" y="254049"/>
                      <a:pt x="358692" y="284529"/>
                      <a:pt x="340912" y="307389"/>
                    </a:cubicBezTo>
                    <a:cubicBezTo>
                      <a:pt x="321862" y="331519"/>
                      <a:pt x="295192" y="351839"/>
                      <a:pt x="268522" y="364539"/>
                    </a:cubicBezTo>
                    <a:cubicBezTo>
                      <a:pt x="241852" y="375969"/>
                      <a:pt x="208832" y="382319"/>
                      <a:pt x="179622" y="381049"/>
                    </a:cubicBezTo>
                    <a:cubicBezTo>
                      <a:pt x="149142" y="378509"/>
                      <a:pt x="117392" y="368349"/>
                      <a:pt x="91992" y="353109"/>
                    </a:cubicBezTo>
                    <a:cubicBezTo>
                      <a:pt x="66592" y="337869"/>
                      <a:pt x="42462" y="313739"/>
                      <a:pt x="27222" y="289609"/>
                    </a:cubicBezTo>
                    <a:cubicBezTo>
                      <a:pt x="11982" y="264209"/>
                      <a:pt x="1822" y="231189"/>
                      <a:pt x="552" y="201979"/>
                    </a:cubicBezTo>
                    <a:cubicBezTo>
                      <a:pt x="-1988" y="172769"/>
                      <a:pt x="4362" y="139749"/>
                      <a:pt x="17062" y="111809"/>
                    </a:cubicBezTo>
                    <a:cubicBezTo>
                      <a:pt x="28492" y="85139"/>
                      <a:pt x="50082" y="58469"/>
                      <a:pt x="72942" y="40689"/>
                    </a:cubicBezTo>
                    <a:cubicBezTo>
                      <a:pt x="95802" y="21639"/>
                      <a:pt x="127552" y="8939"/>
                      <a:pt x="156762" y="2589"/>
                    </a:cubicBezTo>
                    <a:cubicBezTo>
                      <a:pt x="184702" y="-2491"/>
                      <a:pt x="218992" y="49"/>
                      <a:pt x="246932" y="8939"/>
                    </a:cubicBezTo>
                    <a:cubicBezTo>
                      <a:pt x="274872" y="17829"/>
                      <a:pt x="325672" y="55929"/>
                      <a:pt x="325672" y="55929"/>
                    </a:cubicBezTo>
                  </a:path>
                </a:pathLst>
              </a:custGeom>
              <a:solidFill>
                <a:srgbClr val="CFCFCF"/>
              </a:solidFill>
              <a:ln cap="sq">
                <a:noFill/>
                <a:prstDash val="solid"/>
                <a:miter/>
              </a:ln>
            </p:spPr>
            <p:txBody>
              <a:bodyPr/>
              <a:lstStyle/>
              <a:p>
                <a:endParaRPr lang="en-GB"/>
              </a:p>
            </p:txBody>
          </p:sp>
        </p:grpSp>
        <p:grpSp>
          <p:nvGrpSpPr>
            <p:cNvPr id="313" name="Group 313"/>
            <p:cNvGrpSpPr/>
            <p:nvPr/>
          </p:nvGrpSpPr>
          <p:grpSpPr>
            <a:xfrm>
              <a:off x="1436282" y="1706717"/>
              <a:ext cx="299470" cy="299470"/>
              <a:chOff x="0" y="0"/>
              <a:chExt cx="480060" cy="480060"/>
            </a:xfrm>
          </p:grpSpPr>
          <p:sp>
            <p:nvSpPr>
              <p:cNvPr id="314" name="Freeform 314"/>
              <p:cNvSpPr/>
              <p:nvPr/>
            </p:nvSpPr>
            <p:spPr>
              <a:xfrm>
                <a:off x="50640" y="48211"/>
                <a:ext cx="372270" cy="381209"/>
              </a:xfrm>
              <a:custGeom>
                <a:avLst/>
                <a:gdLst/>
                <a:ahLst/>
                <a:cxnLst/>
                <a:rect l="l" t="t" r="r" b="b"/>
                <a:pathLst>
                  <a:path w="372270" h="381209">
                    <a:moveTo>
                      <a:pt x="372270" y="133399"/>
                    </a:moveTo>
                    <a:cubicBezTo>
                      <a:pt x="372270" y="254049"/>
                      <a:pt x="358300" y="284529"/>
                      <a:pt x="340520" y="307389"/>
                    </a:cubicBezTo>
                    <a:cubicBezTo>
                      <a:pt x="322740" y="331519"/>
                      <a:pt x="296070" y="351839"/>
                      <a:pt x="268130" y="364539"/>
                    </a:cubicBezTo>
                    <a:cubicBezTo>
                      <a:pt x="241460" y="375969"/>
                      <a:pt x="208440" y="382319"/>
                      <a:pt x="179230" y="381049"/>
                    </a:cubicBezTo>
                    <a:cubicBezTo>
                      <a:pt x="150020" y="378509"/>
                      <a:pt x="117000" y="368349"/>
                      <a:pt x="91600" y="353109"/>
                    </a:cubicBezTo>
                    <a:cubicBezTo>
                      <a:pt x="66200" y="337869"/>
                      <a:pt x="42070" y="313739"/>
                      <a:pt x="26830" y="288339"/>
                    </a:cubicBezTo>
                    <a:cubicBezTo>
                      <a:pt x="11590" y="262939"/>
                      <a:pt x="2700" y="231189"/>
                      <a:pt x="160" y="201979"/>
                    </a:cubicBezTo>
                    <a:cubicBezTo>
                      <a:pt x="-1110" y="172769"/>
                      <a:pt x="5240" y="138479"/>
                      <a:pt x="16670" y="111809"/>
                    </a:cubicBezTo>
                    <a:cubicBezTo>
                      <a:pt x="29370" y="85139"/>
                      <a:pt x="49690" y="58469"/>
                      <a:pt x="72550" y="40689"/>
                    </a:cubicBezTo>
                    <a:cubicBezTo>
                      <a:pt x="96680" y="21639"/>
                      <a:pt x="127160" y="7669"/>
                      <a:pt x="156370" y="2589"/>
                    </a:cubicBezTo>
                    <a:cubicBezTo>
                      <a:pt x="185580" y="-2491"/>
                      <a:pt x="218600" y="49"/>
                      <a:pt x="246540" y="8939"/>
                    </a:cubicBezTo>
                    <a:cubicBezTo>
                      <a:pt x="275750" y="17829"/>
                      <a:pt x="325280" y="55929"/>
                      <a:pt x="325280" y="55929"/>
                    </a:cubicBezTo>
                  </a:path>
                </a:pathLst>
              </a:custGeom>
              <a:solidFill>
                <a:srgbClr val="CFCFCF"/>
              </a:solidFill>
              <a:ln cap="sq">
                <a:noFill/>
                <a:prstDash val="solid"/>
                <a:miter/>
              </a:ln>
            </p:spPr>
            <p:txBody>
              <a:bodyPr/>
              <a:lstStyle/>
              <a:p>
                <a:endParaRPr lang="en-GB"/>
              </a:p>
            </p:txBody>
          </p:sp>
        </p:grpSp>
        <p:sp>
          <p:nvSpPr>
            <p:cNvPr id="315" name="Freeform 315"/>
            <p:cNvSpPr/>
            <p:nvPr/>
          </p:nvSpPr>
          <p:spPr>
            <a:xfrm>
              <a:off x="1054418" y="1268696"/>
              <a:ext cx="643954" cy="1519656"/>
            </a:xfrm>
            <a:custGeom>
              <a:avLst/>
              <a:gdLst/>
              <a:ahLst/>
              <a:cxnLst/>
              <a:rect l="l" t="t" r="r" b="b"/>
              <a:pathLst>
                <a:path w="643954" h="1519656">
                  <a:moveTo>
                    <a:pt x="0" y="0"/>
                  </a:moveTo>
                  <a:lnTo>
                    <a:pt x="643954" y="0"/>
                  </a:lnTo>
                  <a:lnTo>
                    <a:pt x="643954" y="1519655"/>
                  </a:lnTo>
                  <a:lnTo>
                    <a:pt x="0" y="1519655"/>
                  </a:lnTo>
                  <a:lnTo>
                    <a:pt x="0" y="0"/>
                  </a:lnTo>
                  <a:close/>
                </a:path>
              </a:pathLst>
            </a:custGeom>
            <a:blipFill>
              <a:blip>
                <a:extLst>
                  <a:ext uri="{96DAC541-7B7A-43D3-8B79-37D633B846F1}">
                    <asvg:svgBlip xmlns:asvg="http://schemas.microsoft.com/office/drawing/2016/SVG/main" r:embed="rId10"/>
                  </a:ext>
                </a:extLst>
              </a:blip>
              <a:stretch>
                <a:fillRect/>
              </a:stretch>
            </a:blipFill>
          </p:spPr>
          <p:txBody>
            <a:bodyPr/>
            <a:lstStyle/>
            <a:p>
              <a:endParaRPr lang="en-GB"/>
            </a:p>
          </p:txBody>
        </p:sp>
      </p:grpSp>
      <p:sp>
        <p:nvSpPr>
          <p:cNvPr id="316" name="TextBox 316"/>
          <p:cNvSpPr txBox="1"/>
          <p:nvPr/>
        </p:nvSpPr>
        <p:spPr>
          <a:xfrm>
            <a:off x="16807595" y="74853"/>
            <a:ext cx="1597640" cy="247650"/>
          </a:xfrm>
          <a:prstGeom prst="rect">
            <a:avLst/>
          </a:prstGeom>
        </p:spPr>
        <p:txBody>
          <a:bodyPr lIns="0" tIns="0" rIns="0" bIns="0" rtlCol="0" anchor="t">
            <a:spAutoFit/>
          </a:bodyPr>
          <a:lstStyle/>
          <a:p>
            <a:pPr algn="ctr">
              <a:lnSpc>
                <a:spcPts val="2099"/>
              </a:lnSpc>
              <a:spcBef>
                <a:spcPct val="0"/>
              </a:spcBef>
            </a:pPr>
            <a:r>
              <a:rPr lang="en-US" sz="1499">
                <a:solidFill>
                  <a:srgbClr val="000000"/>
                </a:solidFill>
                <a:latin typeface="Montserrat Classic"/>
                <a:ea typeface="Montserrat Classic"/>
                <a:cs typeface="Montserrat Classic"/>
                <a:sym typeface="Montserrat Classic"/>
              </a:rPr>
              <a:t>FT Q C49 R2</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23852" y="-3139650"/>
            <a:ext cx="17964148" cy="17964148"/>
          </a:xfrm>
          <a:custGeom>
            <a:avLst/>
            <a:gdLst/>
            <a:ahLst/>
            <a:cxnLst/>
            <a:rect l="l" t="t" r="r" b="b"/>
            <a:pathLst>
              <a:path w="17964148" h="17964148">
                <a:moveTo>
                  <a:pt x="0" y="0"/>
                </a:moveTo>
                <a:lnTo>
                  <a:pt x="17964148" y="0"/>
                </a:lnTo>
                <a:lnTo>
                  <a:pt x="17964148" y="17964147"/>
                </a:lnTo>
                <a:lnTo>
                  <a:pt x="0" y="17964147"/>
                </a:lnTo>
                <a:lnTo>
                  <a:pt x="0" y="0"/>
                </a:lnTo>
                <a:close/>
              </a:path>
            </a:pathLst>
          </a:custGeom>
          <a:blipFill>
            <a:blip r:embed="rId2">
              <a:alphaModFix amt="10999"/>
            </a:blip>
            <a:stretch>
              <a:fillRect/>
            </a:stretch>
          </a:blipFill>
        </p:spPr>
        <p:txBody>
          <a:bodyPr/>
          <a:lstStyle/>
          <a:p>
            <a:endParaRPr lang="en-GB"/>
          </a:p>
        </p:txBody>
      </p:sp>
      <p:sp>
        <p:nvSpPr>
          <p:cNvPr id="3" name="Freeform 3"/>
          <p:cNvSpPr/>
          <p:nvPr/>
        </p:nvSpPr>
        <p:spPr>
          <a:xfrm>
            <a:off x="14780472" y="8598304"/>
            <a:ext cx="3507528" cy="1688696"/>
          </a:xfrm>
          <a:custGeom>
            <a:avLst/>
            <a:gdLst/>
            <a:ahLst/>
            <a:cxnLst/>
            <a:rect l="l" t="t" r="r" b="b"/>
            <a:pathLst>
              <a:path w="3507528" h="1688696">
                <a:moveTo>
                  <a:pt x="0" y="0"/>
                </a:moveTo>
                <a:lnTo>
                  <a:pt x="3507528" y="0"/>
                </a:lnTo>
                <a:lnTo>
                  <a:pt x="3507528" y="1688696"/>
                </a:lnTo>
                <a:lnTo>
                  <a:pt x="0" y="1688696"/>
                </a:lnTo>
                <a:lnTo>
                  <a:pt x="0" y="0"/>
                </a:lnTo>
                <a:close/>
              </a:path>
            </a:pathLst>
          </a:custGeom>
          <a:blipFill>
            <a:blip r:embed="rId3"/>
            <a:stretch>
              <a:fillRect l="-21116" r="-19874" b="-67942"/>
            </a:stretch>
          </a:blipFill>
        </p:spPr>
        <p:txBody>
          <a:bodyPr/>
          <a:lstStyle/>
          <a:p>
            <a:endParaRPr lang="en-GB"/>
          </a:p>
        </p:txBody>
      </p:sp>
      <p:grpSp>
        <p:nvGrpSpPr>
          <p:cNvPr id="4" name="Group 4"/>
          <p:cNvGrpSpPr/>
          <p:nvPr/>
        </p:nvGrpSpPr>
        <p:grpSpPr>
          <a:xfrm>
            <a:off x="0" y="651219"/>
            <a:ext cx="18775720" cy="1250020"/>
            <a:chOff x="0" y="0"/>
            <a:chExt cx="7425681" cy="494375"/>
          </a:xfrm>
        </p:grpSpPr>
        <p:sp>
          <p:nvSpPr>
            <p:cNvPr id="5" name="Freeform 5"/>
            <p:cNvSpPr/>
            <p:nvPr/>
          </p:nvSpPr>
          <p:spPr>
            <a:xfrm>
              <a:off x="0" y="0"/>
              <a:ext cx="7425681" cy="494375"/>
            </a:xfrm>
            <a:custGeom>
              <a:avLst/>
              <a:gdLst/>
              <a:ahLst/>
              <a:cxnLst/>
              <a:rect l="l" t="t" r="r" b="b"/>
              <a:pathLst>
                <a:path w="7425681" h="494375">
                  <a:moveTo>
                    <a:pt x="0" y="0"/>
                  </a:moveTo>
                  <a:lnTo>
                    <a:pt x="7425681" y="0"/>
                  </a:lnTo>
                  <a:lnTo>
                    <a:pt x="7425681" y="494375"/>
                  </a:lnTo>
                  <a:lnTo>
                    <a:pt x="0" y="494375"/>
                  </a:lnTo>
                  <a:close/>
                </a:path>
              </a:pathLst>
            </a:custGeom>
            <a:solidFill>
              <a:srgbClr val="1C78B6"/>
            </a:solidFill>
          </p:spPr>
          <p:txBody>
            <a:bodyPr/>
            <a:lstStyle/>
            <a:p>
              <a:endParaRPr lang="en-GB"/>
            </a:p>
          </p:txBody>
        </p:sp>
        <p:sp>
          <p:nvSpPr>
            <p:cNvPr id="6" name="TextBox 6"/>
            <p:cNvSpPr txBox="1"/>
            <p:nvPr/>
          </p:nvSpPr>
          <p:spPr>
            <a:xfrm>
              <a:off x="0" y="-142875"/>
              <a:ext cx="7425681" cy="637250"/>
            </a:xfrm>
            <a:prstGeom prst="rect">
              <a:avLst/>
            </a:prstGeom>
          </p:spPr>
          <p:txBody>
            <a:bodyPr lIns="50800" tIns="50800" rIns="50800" bIns="50800" rtlCol="0" anchor="ctr"/>
            <a:lstStyle/>
            <a:p>
              <a:pPr algn="ctr">
                <a:lnSpc>
                  <a:spcPts val="10499"/>
                </a:lnSpc>
              </a:pPr>
              <a:endParaRPr/>
            </a:p>
          </p:txBody>
        </p:sp>
      </p:grpSp>
      <p:sp>
        <p:nvSpPr>
          <p:cNvPr id="7" name="Freeform 7"/>
          <p:cNvSpPr/>
          <p:nvPr/>
        </p:nvSpPr>
        <p:spPr>
          <a:xfrm rot="-349881" flipH="1">
            <a:off x="8520883" y="1778048"/>
            <a:ext cx="9498305" cy="5775299"/>
          </a:xfrm>
          <a:custGeom>
            <a:avLst/>
            <a:gdLst/>
            <a:ahLst/>
            <a:cxnLst/>
            <a:rect l="l" t="t" r="r" b="b"/>
            <a:pathLst>
              <a:path w="9498305" h="5775299">
                <a:moveTo>
                  <a:pt x="9498305" y="0"/>
                </a:moveTo>
                <a:lnTo>
                  <a:pt x="0" y="0"/>
                </a:lnTo>
                <a:lnTo>
                  <a:pt x="0" y="5775299"/>
                </a:lnTo>
                <a:lnTo>
                  <a:pt x="9498305" y="5775299"/>
                </a:lnTo>
                <a:lnTo>
                  <a:pt x="9498305"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GB"/>
          </a:p>
        </p:txBody>
      </p:sp>
      <p:sp>
        <p:nvSpPr>
          <p:cNvPr id="8" name="Freeform 8"/>
          <p:cNvSpPr/>
          <p:nvPr/>
        </p:nvSpPr>
        <p:spPr>
          <a:xfrm>
            <a:off x="638177" y="4376271"/>
            <a:ext cx="9498305" cy="5775299"/>
          </a:xfrm>
          <a:custGeom>
            <a:avLst/>
            <a:gdLst/>
            <a:ahLst/>
            <a:cxnLst/>
            <a:rect l="l" t="t" r="r" b="b"/>
            <a:pathLst>
              <a:path w="9498305" h="5775299">
                <a:moveTo>
                  <a:pt x="0" y="0"/>
                </a:moveTo>
                <a:lnTo>
                  <a:pt x="9498305" y="0"/>
                </a:lnTo>
                <a:lnTo>
                  <a:pt x="9498305" y="5775299"/>
                </a:lnTo>
                <a:lnTo>
                  <a:pt x="0" y="5775299"/>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GB"/>
          </a:p>
        </p:txBody>
      </p:sp>
      <p:sp>
        <p:nvSpPr>
          <p:cNvPr id="9" name="TextBox 9"/>
          <p:cNvSpPr txBox="1"/>
          <p:nvPr/>
        </p:nvSpPr>
        <p:spPr>
          <a:xfrm>
            <a:off x="953877" y="6067938"/>
            <a:ext cx="8313949" cy="1704882"/>
          </a:xfrm>
          <a:prstGeom prst="rect">
            <a:avLst/>
          </a:prstGeom>
        </p:spPr>
        <p:txBody>
          <a:bodyPr lIns="0" tIns="0" rIns="0" bIns="0" rtlCol="0" anchor="t">
            <a:spAutoFit/>
          </a:bodyPr>
          <a:lstStyle/>
          <a:p>
            <a:pPr algn="ctr">
              <a:lnSpc>
                <a:spcPts val="6825"/>
              </a:lnSpc>
            </a:pPr>
            <a:r>
              <a:rPr lang="en-US" sz="4875" b="1">
                <a:solidFill>
                  <a:srgbClr val="000000"/>
                </a:solidFill>
                <a:latin typeface="Montserrat Classic Bold"/>
                <a:ea typeface="Montserrat Classic Bold"/>
                <a:cs typeface="Montserrat Classic Bold"/>
                <a:sym typeface="Montserrat Classic Bold"/>
              </a:rPr>
              <a:t>What weather are we experiencing today?</a:t>
            </a:r>
          </a:p>
        </p:txBody>
      </p:sp>
      <p:sp>
        <p:nvSpPr>
          <p:cNvPr id="10" name="TextBox 10"/>
          <p:cNvSpPr txBox="1"/>
          <p:nvPr/>
        </p:nvSpPr>
        <p:spPr>
          <a:xfrm>
            <a:off x="8945351" y="3673035"/>
            <a:ext cx="8313949" cy="1704882"/>
          </a:xfrm>
          <a:prstGeom prst="rect">
            <a:avLst/>
          </a:prstGeom>
        </p:spPr>
        <p:txBody>
          <a:bodyPr lIns="0" tIns="0" rIns="0" bIns="0" rtlCol="0" anchor="t">
            <a:spAutoFit/>
          </a:bodyPr>
          <a:lstStyle/>
          <a:p>
            <a:pPr algn="ctr">
              <a:lnSpc>
                <a:spcPts val="6825"/>
              </a:lnSpc>
            </a:pPr>
            <a:r>
              <a:rPr lang="en-US" sz="4875" b="1">
                <a:solidFill>
                  <a:srgbClr val="000000"/>
                </a:solidFill>
                <a:latin typeface="Montserrat Classic Bold"/>
                <a:ea typeface="Montserrat Classic Bold"/>
                <a:cs typeface="Montserrat Classic Bold"/>
                <a:sym typeface="Montserrat Classic Bold"/>
              </a:rPr>
              <a:t>How does it compare to yesterdays weather?</a:t>
            </a:r>
          </a:p>
        </p:txBody>
      </p:sp>
      <p:sp>
        <p:nvSpPr>
          <p:cNvPr id="11" name="TextBox 11"/>
          <p:cNvSpPr txBox="1"/>
          <p:nvPr/>
        </p:nvSpPr>
        <p:spPr>
          <a:xfrm>
            <a:off x="792153" y="2600310"/>
            <a:ext cx="3473649" cy="1094676"/>
          </a:xfrm>
          <a:prstGeom prst="rect">
            <a:avLst/>
          </a:prstGeom>
        </p:spPr>
        <p:txBody>
          <a:bodyPr lIns="0" tIns="0" rIns="0" bIns="0" rtlCol="0" anchor="t">
            <a:spAutoFit/>
          </a:bodyPr>
          <a:lstStyle/>
          <a:p>
            <a:pPr algn="ctr">
              <a:lnSpc>
                <a:spcPts val="8959"/>
              </a:lnSpc>
              <a:spcBef>
                <a:spcPct val="0"/>
              </a:spcBef>
            </a:pPr>
            <a:r>
              <a:rPr lang="en-US" sz="6399" b="1">
                <a:solidFill>
                  <a:srgbClr val="000000"/>
                </a:solidFill>
                <a:latin typeface="Montserrat Classic Bold"/>
                <a:ea typeface="Montserrat Classic Bold"/>
                <a:cs typeface="Montserrat Classic Bold"/>
                <a:sym typeface="Montserrat Classic Bold"/>
              </a:rPr>
              <a:t>Starter:  </a:t>
            </a:r>
          </a:p>
        </p:txBody>
      </p:sp>
      <p:sp>
        <p:nvSpPr>
          <p:cNvPr id="12" name="Freeform 12"/>
          <p:cNvSpPr/>
          <p:nvPr/>
        </p:nvSpPr>
        <p:spPr>
          <a:xfrm>
            <a:off x="1445567" y="142015"/>
            <a:ext cx="2339840" cy="2336915"/>
          </a:xfrm>
          <a:custGeom>
            <a:avLst/>
            <a:gdLst/>
            <a:ahLst/>
            <a:cxnLst/>
            <a:rect l="l" t="t" r="r" b="b"/>
            <a:pathLst>
              <a:path w="2339840" h="2336915">
                <a:moveTo>
                  <a:pt x="0" y="0"/>
                </a:moveTo>
                <a:lnTo>
                  <a:pt x="2339840" y="0"/>
                </a:lnTo>
                <a:lnTo>
                  <a:pt x="2339840" y="2336916"/>
                </a:lnTo>
                <a:lnTo>
                  <a:pt x="0" y="2336916"/>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GB"/>
          </a:p>
        </p:txBody>
      </p:sp>
      <p:sp>
        <p:nvSpPr>
          <p:cNvPr id="13" name="TextBox 13"/>
          <p:cNvSpPr txBox="1"/>
          <p:nvPr/>
        </p:nvSpPr>
        <p:spPr>
          <a:xfrm>
            <a:off x="4757594" y="784538"/>
            <a:ext cx="8772812" cy="937570"/>
          </a:xfrm>
          <a:prstGeom prst="rect">
            <a:avLst/>
          </a:prstGeom>
        </p:spPr>
        <p:txBody>
          <a:bodyPr lIns="0" tIns="0" rIns="0" bIns="0" rtlCol="0" anchor="t">
            <a:spAutoFit/>
          </a:bodyPr>
          <a:lstStyle/>
          <a:p>
            <a:pPr algn="ctr">
              <a:lnSpc>
                <a:spcPts val="7645"/>
              </a:lnSpc>
              <a:spcBef>
                <a:spcPct val="0"/>
              </a:spcBef>
            </a:pPr>
            <a:r>
              <a:rPr lang="en-US" sz="5461" b="1">
                <a:solidFill>
                  <a:srgbClr val="FFFFFF"/>
                </a:solidFill>
                <a:latin typeface="Montserrat Classic Bold"/>
                <a:ea typeface="Montserrat Classic Bold"/>
                <a:cs typeface="Montserrat Classic Bold"/>
                <a:sym typeface="Montserrat Classic Bold"/>
              </a:rPr>
              <a:t>Introduction to Weather </a:t>
            </a:r>
          </a:p>
        </p:txBody>
      </p:sp>
      <p:sp>
        <p:nvSpPr>
          <p:cNvPr id="14" name="TextBox 14"/>
          <p:cNvSpPr txBox="1"/>
          <p:nvPr/>
        </p:nvSpPr>
        <p:spPr>
          <a:xfrm>
            <a:off x="752477" y="3580686"/>
            <a:ext cx="6750072" cy="622848"/>
          </a:xfrm>
          <a:prstGeom prst="rect">
            <a:avLst/>
          </a:prstGeom>
        </p:spPr>
        <p:txBody>
          <a:bodyPr lIns="0" tIns="0" rIns="0" bIns="0" rtlCol="0" anchor="t">
            <a:spAutoFit/>
          </a:bodyPr>
          <a:lstStyle/>
          <a:p>
            <a:pPr algn="ctr">
              <a:lnSpc>
                <a:spcPts val="5039"/>
              </a:lnSpc>
              <a:spcBef>
                <a:spcPct val="0"/>
              </a:spcBef>
            </a:pPr>
            <a:r>
              <a:rPr lang="en-US" sz="3599">
                <a:solidFill>
                  <a:srgbClr val="000000"/>
                </a:solidFill>
                <a:latin typeface="Montserrat Classic"/>
                <a:ea typeface="Montserrat Classic"/>
                <a:cs typeface="Montserrat Classic"/>
                <a:sym typeface="Montserrat Classic"/>
              </a:rPr>
              <a:t>Discuss with your neighbour...</a:t>
            </a:r>
          </a:p>
        </p:txBody>
      </p:sp>
      <p:sp>
        <p:nvSpPr>
          <p:cNvPr id="15" name="TextBox 15"/>
          <p:cNvSpPr txBox="1"/>
          <p:nvPr/>
        </p:nvSpPr>
        <p:spPr>
          <a:xfrm>
            <a:off x="16807595" y="74853"/>
            <a:ext cx="1597640" cy="247650"/>
          </a:xfrm>
          <a:prstGeom prst="rect">
            <a:avLst/>
          </a:prstGeom>
        </p:spPr>
        <p:txBody>
          <a:bodyPr lIns="0" tIns="0" rIns="0" bIns="0" rtlCol="0" anchor="t">
            <a:spAutoFit/>
          </a:bodyPr>
          <a:lstStyle/>
          <a:p>
            <a:pPr algn="ctr">
              <a:lnSpc>
                <a:spcPts val="2099"/>
              </a:lnSpc>
              <a:spcBef>
                <a:spcPct val="0"/>
              </a:spcBef>
            </a:pPr>
            <a:r>
              <a:rPr lang="en-US" sz="1499">
                <a:solidFill>
                  <a:srgbClr val="000000"/>
                </a:solidFill>
                <a:latin typeface="Montserrat Classic"/>
                <a:ea typeface="Montserrat Classic"/>
                <a:cs typeface="Montserrat Classic"/>
                <a:sym typeface="Montserrat Classic"/>
              </a:rPr>
              <a:t>FT Q C49 R2</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23852" y="-3139650"/>
            <a:ext cx="17964148" cy="17964148"/>
          </a:xfrm>
          <a:custGeom>
            <a:avLst/>
            <a:gdLst/>
            <a:ahLst/>
            <a:cxnLst/>
            <a:rect l="l" t="t" r="r" b="b"/>
            <a:pathLst>
              <a:path w="17964148" h="17964148">
                <a:moveTo>
                  <a:pt x="0" y="0"/>
                </a:moveTo>
                <a:lnTo>
                  <a:pt x="17964148" y="0"/>
                </a:lnTo>
                <a:lnTo>
                  <a:pt x="17964148" y="17964147"/>
                </a:lnTo>
                <a:lnTo>
                  <a:pt x="0" y="17964147"/>
                </a:lnTo>
                <a:lnTo>
                  <a:pt x="0" y="0"/>
                </a:lnTo>
                <a:close/>
              </a:path>
            </a:pathLst>
          </a:custGeom>
          <a:blipFill>
            <a:blip r:embed="rId2">
              <a:alphaModFix amt="10999"/>
            </a:blip>
            <a:stretch>
              <a:fillRect/>
            </a:stretch>
          </a:blipFill>
        </p:spPr>
        <p:txBody>
          <a:bodyPr/>
          <a:lstStyle/>
          <a:p>
            <a:endParaRPr lang="en-GB"/>
          </a:p>
        </p:txBody>
      </p:sp>
      <p:sp>
        <p:nvSpPr>
          <p:cNvPr id="3" name="Freeform 3"/>
          <p:cNvSpPr/>
          <p:nvPr/>
        </p:nvSpPr>
        <p:spPr>
          <a:xfrm>
            <a:off x="14780472" y="8598304"/>
            <a:ext cx="3507528" cy="1688696"/>
          </a:xfrm>
          <a:custGeom>
            <a:avLst/>
            <a:gdLst/>
            <a:ahLst/>
            <a:cxnLst/>
            <a:rect l="l" t="t" r="r" b="b"/>
            <a:pathLst>
              <a:path w="3507528" h="1688696">
                <a:moveTo>
                  <a:pt x="0" y="0"/>
                </a:moveTo>
                <a:lnTo>
                  <a:pt x="3507528" y="0"/>
                </a:lnTo>
                <a:lnTo>
                  <a:pt x="3507528" y="1688696"/>
                </a:lnTo>
                <a:lnTo>
                  <a:pt x="0" y="1688696"/>
                </a:lnTo>
                <a:lnTo>
                  <a:pt x="0" y="0"/>
                </a:lnTo>
                <a:close/>
              </a:path>
            </a:pathLst>
          </a:custGeom>
          <a:blipFill>
            <a:blip r:embed="rId3"/>
            <a:stretch>
              <a:fillRect l="-21116" r="-19874" b="-67942"/>
            </a:stretch>
          </a:blipFill>
        </p:spPr>
        <p:txBody>
          <a:bodyPr/>
          <a:lstStyle/>
          <a:p>
            <a:endParaRPr lang="en-GB"/>
          </a:p>
        </p:txBody>
      </p:sp>
      <p:grpSp>
        <p:nvGrpSpPr>
          <p:cNvPr id="4" name="Group 4"/>
          <p:cNvGrpSpPr/>
          <p:nvPr/>
        </p:nvGrpSpPr>
        <p:grpSpPr>
          <a:xfrm>
            <a:off x="0" y="651219"/>
            <a:ext cx="18775720" cy="1250020"/>
            <a:chOff x="0" y="0"/>
            <a:chExt cx="7425681" cy="494375"/>
          </a:xfrm>
        </p:grpSpPr>
        <p:sp>
          <p:nvSpPr>
            <p:cNvPr id="5" name="Freeform 5"/>
            <p:cNvSpPr/>
            <p:nvPr/>
          </p:nvSpPr>
          <p:spPr>
            <a:xfrm>
              <a:off x="0" y="0"/>
              <a:ext cx="7425681" cy="494375"/>
            </a:xfrm>
            <a:custGeom>
              <a:avLst/>
              <a:gdLst/>
              <a:ahLst/>
              <a:cxnLst/>
              <a:rect l="l" t="t" r="r" b="b"/>
              <a:pathLst>
                <a:path w="7425681" h="494375">
                  <a:moveTo>
                    <a:pt x="0" y="0"/>
                  </a:moveTo>
                  <a:lnTo>
                    <a:pt x="7425681" y="0"/>
                  </a:lnTo>
                  <a:lnTo>
                    <a:pt x="7425681" y="494375"/>
                  </a:lnTo>
                  <a:lnTo>
                    <a:pt x="0" y="494375"/>
                  </a:lnTo>
                  <a:close/>
                </a:path>
              </a:pathLst>
            </a:custGeom>
            <a:solidFill>
              <a:srgbClr val="1C78B6"/>
            </a:solidFill>
          </p:spPr>
          <p:txBody>
            <a:bodyPr/>
            <a:lstStyle/>
            <a:p>
              <a:endParaRPr lang="en-GB"/>
            </a:p>
          </p:txBody>
        </p:sp>
        <p:sp>
          <p:nvSpPr>
            <p:cNvPr id="6" name="TextBox 6"/>
            <p:cNvSpPr txBox="1"/>
            <p:nvPr/>
          </p:nvSpPr>
          <p:spPr>
            <a:xfrm>
              <a:off x="0" y="-142875"/>
              <a:ext cx="7425681" cy="637250"/>
            </a:xfrm>
            <a:prstGeom prst="rect">
              <a:avLst/>
            </a:prstGeom>
          </p:spPr>
          <p:txBody>
            <a:bodyPr lIns="50800" tIns="50800" rIns="50800" bIns="50800" rtlCol="0" anchor="ctr"/>
            <a:lstStyle/>
            <a:p>
              <a:pPr algn="ctr">
                <a:lnSpc>
                  <a:spcPts val="10499"/>
                </a:lnSpc>
              </a:pPr>
              <a:endParaRPr/>
            </a:p>
          </p:txBody>
        </p:sp>
      </p:grpSp>
      <p:sp>
        <p:nvSpPr>
          <p:cNvPr id="7" name="Freeform 7"/>
          <p:cNvSpPr/>
          <p:nvPr/>
        </p:nvSpPr>
        <p:spPr>
          <a:xfrm>
            <a:off x="1445567" y="142015"/>
            <a:ext cx="2339840" cy="2336915"/>
          </a:xfrm>
          <a:custGeom>
            <a:avLst/>
            <a:gdLst/>
            <a:ahLst/>
            <a:cxnLst/>
            <a:rect l="l" t="t" r="r" b="b"/>
            <a:pathLst>
              <a:path w="2339840" h="2336915">
                <a:moveTo>
                  <a:pt x="0" y="0"/>
                </a:moveTo>
                <a:lnTo>
                  <a:pt x="2339840" y="0"/>
                </a:lnTo>
                <a:lnTo>
                  <a:pt x="2339840" y="2336916"/>
                </a:lnTo>
                <a:lnTo>
                  <a:pt x="0" y="2336916"/>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GB"/>
          </a:p>
        </p:txBody>
      </p:sp>
      <p:sp>
        <p:nvSpPr>
          <p:cNvPr id="8" name="TextBox 8"/>
          <p:cNvSpPr txBox="1"/>
          <p:nvPr/>
        </p:nvSpPr>
        <p:spPr>
          <a:xfrm>
            <a:off x="4757594" y="784538"/>
            <a:ext cx="8772812" cy="937570"/>
          </a:xfrm>
          <a:prstGeom prst="rect">
            <a:avLst/>
          </a:prstGeom>
        </p:spPr>
        <p:txBody>
          <a:bodyPr lIns="0" tIns="0" rIns="0" bIns="0" rtlCol="0" anchor="t">
            <a:spAutoFit/>
          </a:bodyPr>
          <a:lstStyle/>
          <a:p>
            <a:pPr algn="ctr">
              <a:lnSpc>
                <a:spcPts val="7645"/>
              </a:lnSpc>
              <a:spcBef>
                <a:spcPct val="0"/>
              </a:spcBef>
            </a:pPr>
            <a:r>
              <a:rPr lang="en-US" sz="5461" b="1">
                <a:solidFill>
                  <a:srgbClr val="FFFFFF"/>
                </a:solidFill>
                <a:latin typeface="Montserrat Classic Bold"/>
                <a:ea typeface="Montserrat Classic Bold"/>
                <a:cs typeface="Montserrat Classic Bold"/>
                <a:sym typeface="Montserrat Classic Bold"/>
              </a:rPr>
              <a:t>Introduction to Weather </a:t>
            </a:r>
          </a:p>
        </p:txBody>
      </p:sp>
      <p:sp>
        <p:nvSpPr>
          <p:cNvPr id="9" name="TextBox 9"/>
          <p:cNvSpPr txBox="1"/>
          <p:nvPr/>
        </p:nvSpPr>
        <p:spPr>
          <a:xfrm>
            <a:off x="6141089" y="1974139"/>
            <a:ext cx="6005821" cy="771459"/>
          </a:xfrm>
          <a:prstGeom prst="rect">
            <a:avLst/>
          </a:prstGeom>
        </p:spPr>
        <p:txBody>
          <a:bodyPr lIns="0" tIns="0" rIns="0" bIns="0" rtlCol="0" anchor="t">
            <a:spAutoFit/>
          </a:bodyPr>
          <a:lstStyle/>
          <a:p>
            <a:pPr algn="ctr">
              <a:lnSpc>
                <a:spcPts val="6299"/>
              </a:lnSpc>
            </a:pPr>
            <a:r>
              <a:rPr lang="en-US" sz="4500" b="1">
                <a:solidFill>
                  <a:srgbClr val="000000"/>
                </a:solidFill>
                <a:latin typeface="Montserrat Classic Bold"/>
                <a:ea typeface="Montserrat Classic Bold"/>
                <a:cs typeface="Montserrat Classic Bold"/>
                <a:sym typeface="Montserrat Classic Bold"/>
              </a:rPr>
              <a:t>WEATHER SYMBOLS</a:t>
            </a:r>
          </a:p>
        </p:txBody>
      </p:sp>
      <p:grpSp>
        <p:nvGrpSpPr>
          <p:cNvPr id="10" name="Group 10"/>
          <p:cNvGrpSpPr/>
          <p:nvPr/>
        </p:nvGrpSpPr>
        <p:grpSpPr>
          <a:xfrm>
            <a:off x="1989496" y="4908846"/>
            <a:ext cx="14309008" cy="2151275"/>
            <a:chOff x="0" y="0"/>
            <a:chExt cx="19078677" cy="2868367"/>
          </a:xfrm>
        </p:grpSpPr>
        <p:grpSp>
          <p:nvGrpSpPr>
            <p:cNvPr id="11" name="Group 11"/>
            <p:cNvGrpSpPr/>
            <p:nvPr/>
          </p:nvGrpSpPr>
          <p:grpSpPr>
            <a:xfrm>
              <a:off x="4019603" y="0"/>
              <a:ext cx="3000265" cy="2868367"/>
              <a:chOff x="0" y="0"/>
              <a:chExt cx="661564" cy="632481"/>
            </a:xfrm>
          </p:grpSpPr>
          <p:sp>
            <p:nvSpPr>
              <p:cNvPr id="12" name="Freeform 12"/>
              <p:cNvSpPr/>
              <p:nvPr/>
            </p:nvSpPr>
            <p:spPr>
              <a:xfrm>
                <a:off x="0" y="0"/>
                <a:ext cx="661565" cy="632481"/>
              </a:xfrm>
              <a:custGeom>
                <a:avLst/>
                <a:gdLst/>
                <a:ahLst/>
                <a:cxnLst/>
                <a:rect l="l" t="t" r="r" b="b"/>
                <a:pathLst>
                  <a:path w="661565" h="632481">
                    <a:moveTo>
                      <a:pt x="91845" y="0"/>
                    </a:moveTo>
                    <a:lnTo>
                      <a:pt x="569720" y="0"/>
                    </a:lnTo>
                    <a:cubicBezTo>
                      <a:pt x="594078" y="0"/>
                      <a:pt x="617440" y="9676"/>
                      <a:pt x="634664" y="26901"/>
                    </a:cubicBezTo>
                    <a:cubicBezTo>
                      <a:pt x="651888" y="44125"/>
                      <a:pt x="661565" y="67486"/>
                      <a:pt x="661565" y="91845"/>
                    </a:cubicBezTo>
                    <a:lnTo>
                      <a:pt x="661565" y="540636"/>
                    </a:lnTo>
                    <a:cubicBezTo>
                      <a:pt x="661565" y="564995"/>
                      <a:pt x="651888" y="588356"/>
                      <a:pt x="634664" y="605580"/>
                    </a:cubicBezTo>
                    <a:cubicBezTo>
                      <a:pt x="617440" y="622804"/>
                      <a:pt x="594078" y="632481"/>
                      <a:pt x="569720" y="632481"/>
                    </a:cubicBezTo>
                    <a:lnTo>
                      <a:pt x="91845" y="632481"/>
                    </a:lnTo>
                    <a:cubicBezTo>
                      <a:pt x="67486" y="632481"/>
                      <a:pt x="44125" y="622804"/>
                      <a:pt x="26901" y="605580"/>
                    </a:cubicBezTo>
                    <a:cubicBezTo>
                      <a:pt x="9676" y="588356"/>
                      <a:pt x="0" y="564995"/>
                      <a:pt x="0" y="540636"/>
                    </a:cubicBezTo>
                    <a:lnTo>
                      <a:pt x="0" y="91845"/>
                    </a:lnTo>
                    <a:cubicBezTo>
                      <a:pt x="0" y="67486"/>
                      <a:pt x="9676" y="44125"/>
                      <a:pt x="26901" y="26901"/>
                    </a:cubicBezTo>
                    <a:cubicBezTo>
                      <a:pt x="44125" y="9676"/>
                      <a:pt x="67486" y="0"/>
                      <a:pt x="91845" y="0"/>
                    </a:cubicBezTo>
                    <a:close/>
                  </a:path>
                </a:pathLst>
              </a:custGeom>
              <a:solidFill>
                <a:srgbClr val="CFCFCF"/>
              </a:solidFill>
            </p:spPr>
            <p:txBody>
              <a:bodyPr/>
              <a:lstStyle/>
              <a:p>
                <a:endParaRPr lang="en-GB"/>
              </a:p>
            </p:txBody>
          </p:sp>
          <p:sp>
            <p:nvSpPr>
              <p:cNvPr id="13" name="TextBox 13"/>
              <p:cNvSpPr txBox="1"/>
              <p:nvPr/>
            </p:nvSpPr>
            <p:spPr>
              <a:xfrm>
                <a:off x="0" y="-38100"/>
                <a:ext cx="661564" cy="670581"/>
              </a:xfrm>
              <a:prstGeom prst="rect">
                <a:avLst/>
              </a:prstGeom>
            </p:spPr>
            <p:txBody>
              <a:bodyPr lIns="86942" tIns="86942" rIns="86942" bIns="86942" rtlCol="0" anchor="ctr"/>
              <a:lstStyle/>
              <a:p>
                <a:pPr algn="ctr">
                  <a:lnSpc>
                    <a:spcPts val="2659"/>
                  </a:lnSpc>
                </a:pPr>
                <a:endParaRPr/>
              </a:p>
            </p:txBody>
          </p:sp>
        </p:grpSp>
        <p:sp>
          <p:nvSpPr>
            <p:cNvPr id="14" name="Freeform 14"/>
            <p:cNvSpPr/>
            <p:nvPr/>
          </p:nvSpPr>
          <p:spPr>
            <a:xfrm>
              <a:off x="5120953" y="513812"/>
              <a:ext cx="1840744" cy="1840744"/>
            </a:xfrm>
            <a:custGeom>
              <a:avLst/>
              <a:gdLst/>
              <a:ahLst/>
              <a:cxnLst/>
              <a:rect l="l" t="t" r="r" b="b"/>
              <a:pathLst>
                <a:path w="1840744" h="1840744">
                  <a:moveTo>
                    <a:pt x="0" y="0"/>
                  </a:moveTo>
                  <a:lnTo>
                    <a:pt x="1840744" y="0"/>
                  </a:lnTo>
                  <a:lnTo>
                    <a:pt x="1840744" y="1840743"/>
                  </a:lnTo>
                  <a:lnTo>
                    <a:pt x="0" y="1840743"/>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GB"/>
            </a:p>
          </p:txBody>
        </p:sp>
        <p:grpSp>
          <p:nvGrpSpPr>
            <p:cNvPr id="15" name="Group 15"/>
            <p:cNvGrpSpPr/>
            <p:nvPr/>
          </p:nvGrpSpPr>
          <p:grpSpPr>
            <a:xfrm>
              <a:off x="4953253" y="1131045"/>
              <a:ext cx="131621" cy="131621"/>
              <a:chOff x="0" y="0"/>
              <a:chExt cx="251460" cy="251460"/>
            </a:xfrm>
          </p:grpSpPr>
          <p:sp>
            <p:nvSpPr>
              <p:cNvPr id="16" name="Freeform 16"/>
              <p:cNvSpPr/>
              <p:nvPr/>
            </p:nvSpPr>
            <p:spPr>
              <a:xfrm>
                <a:off x="50800" y="49915"/>
                <a:ext cx="149860" cy="150284"/>
              </a:xfrm>
              <a:custGeom>
                <a:avLst/>
                <a:gdLst/>
                <a:ahLst/>
                <a:cxnLst/>
                <a:rect l="l" t="t" r="r" b="b"/>
                <a:pathLst>
                  <a:path w="149860" h="150284">
                    <a:moveTo>
                      <a:pt x="149860" y="51685"/>
                    </a:moveTo>
                    <a:cubicBezTo>
                      <a:pt x="129540" y="131695"/>
                      <a:pt x="118110" y="138045"/>
                      <a:pt x="107950" y="143125"/>
                    </a:cubicBezTo>
                    <a:cubicBezTo>
                      <a:pt x="96520" y="148205"/>
                      <a:pt x="85090" y="152015"/>
                      <a:pt x="72390" y="149475"/>
                    </a:cubicBezTo>
                    <a:cubicBezTo>
                      <a:pt x="53340" y="146935"/>
                      <a:pt x="22860" y="127885"/>
                      <a:pt x="11430" y="112645"/>
                    </a:cubicBezTo>
                    <a:cubicBezTo>
                      <a:pt x="3810" y="102485"/>
                      <a:pt x="0" y="91055"/>
                      <a:pt x="0" y="78355"/>
                    </a:cubicBezTo>
                    <a:cubicBezTo>
                      <a:pt x="1270" y="60575"/>
                      <a:pt x="12700" y="26285"/>
                      <a:pt x="29210" y="13585"/>
                    </a:cubicBezTo>
                    <a:cubicBezTo>
                      <a:pt x="45720" y="885"/>
                      <a:pt x="81280" y="-1655"/>
                      <a:pt x="99060" y="885"/>
                    </a:cubicBezTo>
                    <a:cubicBezTo>
                      <a:pt x="111760" y="3425"/>
                      <a:pt x="130810" y="19935"/>
                      <a:pt x="130810" y="19935"/>
                    </a:cubicBezTo>
                  </a:path>
                </a:pathLst>
              </a:custGeom>
              <a:solidFill>
                <a:srgbClr val="CFCFCF"/>
              </a:solidFill>
              <a:ln cap="sq">
                <a:noFill/>
                <a:prstDash val="solid"/>
                <a:miter/>
              </a:ln>
            </p:spPr>
            <p:txBody>
              <a:bodyPr/>
              <a:lstStyle/>
              <a:p>
                <a:endParaRPr lang="en-GB"/>
              </a:p>
            </p:txBody>
          </p:sp>
        </p:grpSp>
        <p:grpSp>
          <p:nvGrpSpPr>
            <p:cNvPr id="17" name="Group 17"/>
            <p:cNvGrpSpPr/>
            <p:nvPr/>
          </p:nvGrpSpPr>
          <p:grpSpPr>
            <a:xfrm>
              <a:off x="5197218" y="1320499"/>
              <a:ext cx="193443" cy="184801"/>
              <a:chOff x="0" y="0"/>
              <a:chExt cx="369570" cy="353060"/>
            </a:xfrm>
          </p:grpSpPr>
          <p:sp>
            <p:nvSpPr>
              <p:cNvPr id="18" name="Freeform 18"/>
              <p:cNvSpPr/>
              <p:nvPr/>
            </p:nvSpPr>
            <p:spPr>
              <a:xfrm>
                <a:off x="50394" y="49816"/>
                <a:ext cx="268570" cy="253378"/>
              </a:xfrm>
              <a:custGeom>
                <a:avLst/>
                <a:gdLst/>
                <a:ahLst/>
                <a:cxnLst/>
                <a:rect l="l" t="t" r="r" b="b"/>
                <a:pathLst>
                  <a:path w="268570" h="253378">
                    <a:moveTo>
                      <a:pt x="242976" y="133064"/>
                    </a:moveTo>
                    <a:cubicBezTo>
                      <a:pt x="102006" y="247364"/>
                      <a:pt x="76606" y="253714"/>
                      <a:pt x="56286" y="251174"/>
                    </a:cubicBezTo>
                    <a:cubicBezTo>
                      <a:pt x="41046" y="247364"/>
                      <a:pt x="25806" y="235934"/>
                      <a:pt x="15646" y="224504"/>
                    </a:cubicBezTo>
                    <a:cubicBezTo>
                      <a:pt x="6756" y="211804"/>
                      <a:pt x="406" y="194024"/>
                      <a:pt x="406" y="177514"/>
                    </a:cubicBezTo>
                    <a:cubicBezTo>
                      <a:pt x="406" y="162274"/>
                      <a:pt x="5486" y="144494"/>
                      <a:pt x="14376" y="131794"/>
                    </a:cubicBezTo>
                    <a:cubicBezTo>
                      <a:pt x="24536" y="119094"/>
                      <a:pt x="38506" y="107664"/>
                      <a:pt x="55016" y="103854"/>
                    </a:cubicBezTo>
                    <a:cubicBezTo>
                      <a:pt x="74066" y="100044"/>
                      <a:pt x="108356" y="105124"/>
                      <a:pt x="124866" y="117824"/>
                    </a:cubicBezTo>
                    <a:cubicBezTo>
                      <a:pt x="140106" y="131794"/>
                      <a:pt x="154076" y="163544"/>
                      <a:pt x="151536" y="183864"/>
                    </a:cubicBezTo>
                    <a:cubicBezTo>
                      <a:pt x="150266" y="205454"/>
                      <a:pt x="128676" y="233394"/>
                      <a:pt x="112166" y="243554"/>
                    </a:cubicBezTo>
                    <a:cubicBezTo>
                      <a:pt x="99466" y="252444"/>
                      <a:pt x="80416" y="254984"/>
                      <a:pt x="65176" y="252444"/>
                    </a:cubicBezTo>
                    <a:cubicBezTo>
                      <a:pt x="49936" y="249904"/>
                      <a:pt x="32156" y="241014"/>
                      <a:pt x="21996" y="229584"/>
                    </a:cubicBezTo>
                    <a:cubicBezTo>
                      <a:pt x="10566" y="219424"/>
                      <a:pt x="2946" y="201644"/>
                      <a:pt x="406" y="186404"/>
                    </a:cubicBezTo>
                    <a:cubicBezTo>
                      <a:pt x="-864" y="171164"/>
                      <a:pt x="406" y="155924"/>
                      <a:pt x="10566" y="139414"/>
                    </a:cubicBezTo>
                    <a:cubicBezTo>
                      <a:pt x="29616" y="105124"/>
                      <a:pt x="103276" y="39084"/>
                      <a:pt x="142646" y="17494"/>
                    </a:cubicBezTo>
                    <a:cubicBezTo>
                      <a:pt x="166776" y="4794"/>
                      <a:pt x="190906" y="-2826"/>
                      <a:pt x="211226" y="984"/>
                    </a:cubicBezTo>
                    <a:cubicBezTo>
                      <a:pt x="227736" y="4794"/>
                      <a:pt x="245516" y="18764"/>
                      <a:pt x="255676" y="32734"/>
                    </a:cubicBezTo>
                    <a:cubicBezTo>
                      <a:pt x="264566" y="46704"/>
                      <a:pt x="269646" y="68294"/>
                      <a:pt x="268376" y="84804"/>
                    </a:cubicBezTo>
                    <a:cubicBezTo>
                      <a:pt x="265836" y="101314"/>
                      <a:pt x="242976" y="133064"/>
                      <a:pt x="242976" y="133064"/>
                    </a:cubicBezTo>
                  </a:path>
                </a:pathLst>
              </a:custGeom>
              <a:solidFill>
                <a:srgbClr val="CFCFCF"/>
              </a:solidFill>
              <a:ln cap="sq">
                <a:noFill/>
                <a:prstDash val="solid"/>
                <a:miter/>
              </a:ln>
            </p:spPr>
            <p:txBody>
              <a:bodyPr/>
              <a:lstStyle/>
              <a:p>
                <a:endParaRPr lang="en-GB"/>
              </a:p>
            </p:txBody>
          </p:sp>
        </p:grpSp>
        <p:grpSp>
          <p:nvGrpSpPr>
            <p:cNvPr id="19" name="Group 19"/>
            <p:cNvGrpSpPr/>
            <p:nvPr/>
          </p:nvGrpSpPr>
          <p:grpSpPr>
            <a:xfrm>
              <a:off x="5046319" y="1305874"/>
              <a:ext cx="315758" cy="284514"/>
              <a:chOff x="0" y="0"/>
              <a:chExt cx="603250" cy="543560"/>
            </a:xfrm>
          </p:grpSpPr>
          <p:sp>
            <p:nvSpPr>
              <p:cNvPr id="20" name="Freeform 20"/>
              <p:cNvSpPr/>
              <p:nvPr/>
            </p:nvSpPr>
            <p:spPr>
              <a:xfrm>
                <a:off x="50557" y="50357"/>
                <a:ext cx="502191" cy="441373"/>
              </a:xfrm>
              <a:custGeom>
                <a:avLst/>
                <a:gdLst/>
                <a:ahLst/>
                <a:cxnLst/>
                <a:rect l="l" t="t" r="r" b="b"/>
                <a:pathLst>
                  <a:path w="502191" h="441373">
                    <a:moveTo>
                      <a:pt x="341873" y="414463"/>
                    </a:moveTo>
                    <a:cubicBezTo>
                      <a:pt x="166613" y="439863"/>
                      <a:pt x="147563" y="432243"/>
                      <a:pt x="125973" y="423353"/>
                    </a:cubicBezTo>
                    <a:cubicBezTo>
                      <a:pt x="105653" y="414463"/>
                      <a:pt x="85333" y="401763"/>
                      <a:pt x="68823" y="386523"/>
                    </a:cubicBezTo>
                    <a:cubicBezTo>
                      <a:pt x="52313" y="371283"/>
                      <a:pt x="37073" y="352233"/>
                      <a:pt x="26913" y="331913"/>
                    </a:cubicBezTo>
                    <a:cubicBezTo>
                      <a:pt x="15483" y="311593"/>
                      <a:pt x="7863" y="290003"/>
                      <a:pt x="4053" y="267143"/>
                    </a:cubicBezTo>
                    <a:cubicBezTo>
                      <a:pt x="243" y="245553"/>
                      <a:pt x="-1027" y="221423"/>
                      <a:pt x="2783" y="198563"/>
                    </a:cubicBezTo>
                    <a:cubicBezTo>
                      <a:pt x="5323" y="176973"/>
                      <a:pt x="12943" y="152843"/>
                      <a:pt x="23103" y="133793"/>
                    </a:cubicBezTo>
                    <a:cubicBezTo>
                      <a:pt x="33263" y="113473"/>
                      <a:pt x="47233" y="94423"/>
                      <a:pt x="63743" y="77913"/>
                    </a:cubicBezTo>
                    <a:cubicBezTo>
                      <a:pt x="80253" y="62673"/>
                      <a:pt x="99303" y="48703"/>
                      <a:pt x="119623" y="38543"/>
                    </a:cubicBezTo>
                    <a:cubicBezTo>
                      <a:pt x="139943" y="28383"/>
                      <a:pt x="162803" y="22033"/>
                      <a:pt x="185663" y="19493"/>
                    </a:cubicBezTo>
                    <a:cubicBezTo>
                      <a:pt x="208523" y="15683"/>
                      <a:pt x="232653" y="16953"/>
                      <a:pt x="254243" y="22033"/>
                    </a:cubicBezTo>
                    <a:cubicBezTo>
                      <a:pt x="277103" y="25843"/>
                      <a:pt x="298693" y="34733"/>
                      <a:pt x="319013" y="46163"/>
                    </a:cubicBezTo>
                    <a:cubicBezTo>
                      <a:pt x="338063" y="57593"/>
                      <a:pt x="357113" y="72833"/>
                      <a:pt x="371083" y="89343"/>
                    </a:cubicBezTo>
                    <a:cubicBezTo>
                      <a:pt x="386323" y="105853"/>
                      <a:pt x="399023" y="127443"/>
                      <a:pt x="407913" y="147763"/>
                    </a:cubicBezTo>
                    <a:cubicBezTo>
                      <a:pt x="416803" y="168083"/>
                      <a:pt x="421883" y="192213"/>
                      <a:pt x="424423" y="213803"/>
                    </a:cubicBezTo>
                    <a:cubicBezTo>
                      <a:pt x="425693" y="236663"/>
                      <a:pt x="423153" y="260793"/>
                      <a:pt x="418073" y="282383"/>
                    </a:cubicBezTo>
                    <a:cubicBezTo>
                      <a:pt x="411723" y="303973"/>
                      <a:pt x="401563" y="326833"/>
                      <a:pt x="390133" y="345883"/>
                    </a:cubicBezTo>
                    <a:cubicBezTo>
                      <a:pt x="377433" y="364933"/>
                      <a:pt x="360923" y="382713"/>
                      <a:pt x="343143" y="396683"/>
                    </a:cubicBezTo>
                    <a:cubicBezTo>
                      <a:pt x="325363" y="410653"/>
                      <a:pt x="305043" y="422083"/>
                      <a:pt x="283453" y="429703"/>
                    </a:cubicBezTo>
                    <a:cubicBezTo>
                      <a:pt x="261863" y="437323"/>
                      <a:pt x="239003" y="441133"/>
                      <a:pt x="216143" y="441133"/>
                    </a:cubicBezTo>
                    <a:cubicBezTo>
                      <a:pt x="193283" y="442403"/>
                      <a:pt x="169153" y="438593"/>
                      <a:pt x="147563" y="430973"/>
                    </a:cubicBezTo>
                    <a:cubicBezTo>
                      <a:pt x="125973" y="424623"/>
                      <a:pt x="105653" y="413193"/>
                      <a:pt x="86603" y="400493"/>
                    </a:cubicBezTo>
                    <a:cubicBezTo>
                      <a:pt x="68823" y="386523"/>
                      <a:pt x="52313" y="370013"/>
                      <a:pt x="38343" y="350963"/>
                    </a:cubicBezTo>
                    <a:cubicBezTo>
                      <a:pt x="25643" y="333183"/>
                      <a:pt x="15483" y="311593"/>
                      <a:pt x="9133" y="290003"/>
                    </a:cubicBezTo>
                    <a:cubicBezTo>
                      <a:pt x="2783" y="268413"/>
                      <a:pt x="-1027" y="244283"/>
                      <a:pt x="243" y="221423"/>
                    </a:cubicBezTo>
                    <a:cubicBezTo>
                      <a:pt x="1513" y="198563"/>
                      <a:pt x="6593" y="175703"/>
                      <a:pt x="14213" y="154113"/>
                    </a:cubicBezTo>
                    <a:cubicBezTo>
                      <a:pt x="21833" y="133793"/>
                      <a:pt x="34533" y="112203"/>
                      <a:pt x="48503" y="94423"/>
                    </a:cubicBezTo>
                    <a:cubicBezTo>
                      <a:pt x="62473" y="77913"/>
                      <a:pt x="80253" y="61403"/>
                      <a:pt x="100573" y="49973"/>
                    </a:cubicBezTo>
                    <a:cubicBezTo>
                      <a:pt x="119623" y="37273"/>
                      <a:pt x="137403" y="30923"/>
                      <a:pt x="162803" y="23303"/>
                    </a:cubicBezTo>
                    <a:cubicBezTo>
                      <a:pt x="198363" y="13143"/>
                      <a:pt x="260593" y="443"/>
                      <a:pt x="294883" y="443"/>
                    </a:cubicBezTo>
                    <a:cubicBezTo>
                      <a:pt x="315203" y="-827"/>
                      <a:pt x="326633" y="443"/>
                      <a:pt x="344413" y="6793"/>
                    </a:cubicBezTo>
                    <a:cubicBezTo>
                      <a:pt x="371083" y="14413"/>
                      <a:pt x="409183" y="32193"/>
                      <a:pt x="433313" y="53783"/>
                    </a:cubicBezTo>
                    <a:cubicBezTo>
                      <a:pt x="457443" y="75373"/>
                      <a:pt x="479033" y="112203"/>
                      <a:pt x="490463" y="137603"/>
                    </a:cubicBezTo>
                    <a:cubicBezTo>
                      <a:pt x="498083" y="155383"/>
                      <a:pt x="500623" y="166813"/>
                      <a:pt x="501893" y="187133"/>
                    </a:cubicBezTo>
                    <a:cubicBezTo>
                      <a:pt x="503163" y="213803"/>
                      <a:pt x="500623" y="255713"/>
                      <a:pt x="489193" y="286193"/>
                    </a:cubicBezTo>
                    <a:cubicBezTo>
                      <a:pt x="476493" y="316673"/>
                      <a:pt x="456173" y="347153"/>
                      <a:pt x="430773" y="368743"/>
                    </a:cubicBezTo>
                    <a:cubicBezTo>
                      <a:pt x="406643" y="390333"/>
                      <a:pt x="341873" y="414463"/>
                      <a:pt x="341873" y="414463"/>
                    </a:cubicBezTo>
                  </a:path>
                </a:pathLst>
              </a:custGeom>
              <a:solidFill>
                <a:srgbClr val="CFCFCF"/>
              </a:solidFill>
              <a:ln cap="sq">
                <a:noFill/>
                <a:prstDash val="solid"/>
                <a:miter/>
              </a:ln>
            </p:spPr>
            <p:txBody>
              <a:bodyPr/>
              <a:lstStyle/>
              <a:p>
                <a:endParaRPr lang="en-GB"/>
              </a:p>
            </p:txBody>
          </p:sp>
        </p:grpSp>
        <p:grpSp>
          <p:nvGrpSpPr>
            <p:cNvPr id="21" name="Group 21"/>
            <p:cNvGrpSpPr/>
            <p:nvPr/>
          </p:nvGrpSpPr>
          <p:grpSpPr>
            <a:xfrm>
              <a:off x="5047648" y="1085177"/>
              <a:ext cx="859525" cy="1113461"/>
              <a:chOff x="0" y="0"/>
              <a:chExt cx="1642110" cy="2127250"/>
            </a:xfrm>
          </p:grpSpPr>
          <p:sp>
            <p:nvSpPr>
              <p:cNvPr id="22" name="Freeform 22"/>
              <p:cNvSpPr/>
              <p:nvPr/>
            </p:nvSpPr>
            <p:spPr>
              <a:xfrm>
                <a:off x="47837" y="50358"/>
                <a:ext cx="1567418" cy="2065166"/>
              </a:xfrm>
              <a:custGeom>
                <a:avLst/>
                <a:gdLst/>
                <a:ahLst/>
                <a:cxnLst/>
                <a:rect l="l" t="t" r="r" b="b"/>
                <a:pathLst>
                  <a:path w="1567418" h="2065166">
                    <a:moveTo>
                      <a:pt x="366183" y="333182"/>
                    </a:moveTo>
                    <a:cubicBezTo>
                      <a:pt x="499533" y="451292"/>
                      <a:pt x="580813" y="460182"/>
                      <a:pt x="646853" y="497012"/>
                    </a:cubicBezTo>
                    <a:cubicBezTo>
                      <a:pt x="721783" y="541462"/>
                      <a:pt x="825923" y="601152"/>
                      <a:pt x="871643" y="676082"/>
                    </a:cubicBezTo>
                    <a:cubicBezTo>
                      <a:pt x="916093" y="745932"/>
                      <a:pt x="912283" y="842452"/>
                      <a:pt x="924983" y="925002"/>
                    </a:cubicBezTo>
                    <a:cubicBezTo>
                      <a:pt x="938953" y="1005012"/>
                      <a:pt x="961813" y="1082482"/>
                      <a:pt x="952923" y="1163762"/>
                    </a:cubicBezTo>
                    <a:cubicBezTo>
                      <a:pt x="941493" y="1255202"/>
                      <a:pt x="913553" y="1377122"/>
                      <a:pt x="850053" y="1445702"/>
                    </a:cubicBezTo>
                    <a:cubicBezTo>
                      <a:pt x="782743" y="1515552"/>
                      <a:pt x="620183" y="1534602"/>
                      <a:pt x="549063" y="1572702"/>
                    </a:cubicBezTo>
                    <a:cubicBezTo>
                      <a:pt x="507153" y="1595562"/>
                      <a:pt x="483023" y="1624772"/>
                      <a:pt x="455083" y="1637472"/>
                    </a:cubicBezTo>
                    <a:cubicBezTo>
                      <a:pt x="434763" y="1646362"/>
                      <a:pt x="420793" y="1648902"/>
                      <a:pt x="399203" y="1650172"/>
                    </a:cubicBezTo>
                    <a:cubicBezTo>
                      <a:pt x="368723" y="1652712"/>
                      <a:pt x="320463" y="1648902"/>
                      <a:pt x="286173" y="1636202"/>
                    </a:cubicBezTo>
                    <a:cubicBezTo>
                      <a:pt x="251883" y="1622232"/>
                      <a:pt x="217593" y="1598102"/>
                      <a:pt x="193463" y="1570162"/>
                    </a:cubicBezTo>
                    <a:cubicBezTo>
                      <a:pt x="169333" y="1543492"/>
                      <a:pt x="150283" y="1499042"/>
                      <a:pt x="141393" y="1469832"/>
                    </a:cubicBezTo>
                    <a:cubicBezTo>
                      <a:pt x="135043" y="1448242"/>
                      <a:pt x="133773" y="1431732"/>
                      <a:pt x="135043" y="1412682"/>
                    </a:cubicBezTo>
                    <a:cubicBezTo>
                      <a:pt x="135043" y="1393632"/>
                      <a:pt x="135043" y="1377122"/>
                      <a:pt x="141393" y="1355532"/>
                    </a:cubicBezTo>
                    <a:cubicBezTo>
                      <a:pt x="151553" y="1326322"/>
                      <a:pt x="162983" y="1281872"/>
                      <a:pt x="196003" y="1255202"/>
                    </a:cubicBezTo>
                    <a:cubicBezTo>
                      <a:pt x="242993" y="1215832"/>
                      <a:pt x="348403" y="1199322"/>
                      <a:pt x="430953" y="1182812"/>
                    </a:cubicBezTo>
                    <a:cubicBezTo>
                      <a:pt x="518583" y="1165032"/>
                      <a:pt x="623993" y="1181542"/>
                      <a:pt x="707813" y="1157412"/>
                    </a:cubicBezTo>
                    <a:cubicBezTo>
                      <a:pt x="786553" y="1133282"/>
                      <a:pt x="850053" y="1072322"/>
                      <a:pt x="922443" y="1044382"/>
                    </a:cubicBezTo>
                    <a:cubicBezTo>
                      <a:pt x="992293" y="1017712"/>
                      <a:pt x="1051983" y="987232"/>
                      <a:pt x="1131993" y="991042"/>
                    </a:cubicBezTo>
                    <a:cubicBezTo>
                      <a:pt x="1247563" y="996122"/>
                      <a:pt x="1483783" y="1048192"/>
                      <a:pt x="1542203" y="1134552"/>
                    </a:cubicBezTo>
                    <a:cubicBezTo>
                      <a:pt x="1589193" y="1205672"/>
                      <a:pt x="1562523" y="1344102"/>
                      <a:pt x="1526963" y="1422842"/>
                    </a:cubicBezTo>
                    <a:cubicBezTo>
                      <a:pt x="1495213" y="1496502"/>
                      <a:pt x="1403773" y="1604452"/>
                      <a:pt x="1354243" y="1598102"/>
                    </a:cubicBezTo>
                    <a:cubicBezTo>
                      <a:pt x="1302173" y="1591752"/>
                      <a:pt x="1210733" y="1393632"/>
                      <a:pt x="1223433" y="1382202"/>
                    </a:cubicBezTo>
                    <a:cubicBezTo>
                      <a:pt x="1237403" y="1369502"/>
                      <a:pt x="1417743" y="1471102"/>
                      <a:pt x="1446953" y="1543492"/>
                    </a:cubicBezTo>
                    <a:cubicBezTo>
                      <a:pt x="1477433" y="1614612"/>
                      <a:pt x="1435523" y="1728912"/>
                      <a:pt x="1403773" y="1810192"/>
                    </a:cubicBezTo>
                    <a:cubicBezTo>
                      <a:pt x="1374563" y="1888932"/>
                      <a:pt x="1341543" y="1985452"/>
                      <a:pt x="1266613" y="2026092"/>
                    </a:cubicBezTo>
                    <a:cubicBezTo>
                      <a:pt x="1171363" y="2078162"/>
                      <a:pt x="905933" y="2080702"/>
                      <a:pt x="833543" y="2018472"/>
                    </a:cubicBezTo>
                    <a:cubicBezTo>
                      <a:pt x="781473" y="1974022"/>
                      <a:pt x="815763" y="1878772"/>
                      <a:pt x="791633" y="1789872"/>
                    </a:cubicBezTo>
                    <a:cubicBezTo>
                      <a:pt x="756073" y="1656522"/>
                      <a:pt x="654473" y="1441892"/>
                      <a:pt x="622723" y="1304732"/>
                    </a:cubicBezTo>
                    <a:cubicBezTo>
                      <a:pt x="598593" y="1205672"/>
                      <a:pt x="597323" y="1144712"/>
                      <a:pt x="588433" y="1044382"/>
                    </a:cubicBezTo>
                    <a:cubicBezTo>
                      <a:pt x="574463" y="911032"/>
                      <a:pt x="573193" y="712912"/>
                      <a:pt x="559223" y="573212"/>
                    </a:cubicBezTo>
                    <a:cubicBezTo>
                      <a:pt x="547793" y="461452"/>
                      <a:pt x="516043" y="348422"/>
                      <a:pt x="514773" y="270952"/>
                    </a:cubicBezTo>
                    <a:cubicBezTo>
                      <a:pt x="514773" y="222692"/>
                      <a:pt x="522393" y="184592"/>
                      <a:pt x="532553" y="154112"/>
                    </a:cubicBezTo>
                    <a:cubicBezTo>
                      <a:pt x="538903" y="132522"/>
                      <a:pt x="549063" y="118552"/>
                      <a:pt x="560493" y="102042"/>
                    </a:cubicBezTo>
                    <a:cubicBezTo>
                      <a:pt x="571923" y="86802"/>
                      <a:pt x="583353" y="72832"/>
                      <a:pt x="601133" y="58862"/>
                    </a:cubicBezTo>
                    <a:cubicBezTo>
                      <a:pt x="626533" y="39812"/>
                      <a:pt x="676063" y="15682"/>
                      <a:pt x="706543" y="6792"/>
                    </a:cubicBezTo>
                    <a:cubicBezTo>
                      <a:pt x="729403" y="442"/>
                      <a:pt x="743373" y="-828"/>
                      <a:pt x="766233" y="442"/>
                    </a:cubicBezTo>
                    <a:cubicBezTo>
                      <a:pt x="797983" y="2982"/>
                      <a:pt x="851323" y="16952"/>
                      <a:pt x="880533" y="30922"/>
                    </a:cubicBezTo>
                    <a:cubicBezTo>
                      <a:pt x="900853" y="41082"/>
                      <a:pt x="912283" y="49972"/>
                      <a:pt x="927523" y="66482"/>
                    </a:cubicBezTo>
                    <a:cubicBezTo>
                      <a:pt x="950383" y="89342"/>
                      <a:pt x="979593" y="119822"/>
                      <a:pt x="992293" y="164272"/>
                    </a:cubicBezTo>
                    <a:cubicBezTo>
                      <a:pt x="1015153" y="241742"/>
                      <a:pt x="999913" y="429702"/>
                      <a:pt x="991023" y="503362"/>
                    </a:cubicBezTo>
                    <a:cubicBezTo>
                      <a:pt x="985943" y="537652"/>
                      <a:pt x="980863" y="556702"/>
                      <a:pt x="970703" y="579562"/>
                    </a:cubicBezTo>
                    <a:cubicBezTo>
                      <a:pt x="959273" y="603692"/>
                      <a:pt x="944033" y="627822"/>
                      <a:pt x="926253" y="646872"/>
                    </a:cubicBezTo>
                    <a:cubicBezTo>
                      <a:pt x="908473" y="665922"/>
                      <a:pt x="885613" y="683702"/>
                      <a:pt x="862753" y="696402"/>
                    </a:cubicBezTo>
                    <a:cubicBezTo>
                      <a:pt x="839893" y="707832"/>
                      <a:pt x="813223" y="717992"/>
                      <a:pt x="787823" y="721802"/>
                    </a:cubicBezTo>
                    <a:cubicBezTo>
                      <a:pt x="761153" y="726882"/>
                      <a:pt x="733213" y="726882"/>
                      <a:pt x="707813" y="723072"/>
                    </a:cubicBezTo>
                    <a:cubicBezTo>
                      <a:pt x="681143" y="719262"/>
                      <a:pt x="654473" y="710372"/>
                      <a:pt x="631613" y="698942"/>
                    </a:cubicBezTo>
                    <a:cubicBezTo>
                      <a:pt x="607483" y="686242"/>
                      <a:pt x="585893" y="669732"/>
                      <a:pt x="566843" y="650682"/>
                    </a:cubicBezTo>
                    <a:cubicBezTo>
                      <a:pt x="549063" y="631632"/>
                      <a:pt x="532553" y="608772"/>
                      <a:pt x="521123" y="584642"/>
                    </a:cubicBezTo>
                    <a:cubicBezTo>
                      <a:pt x="509693" y="561782"/>
                      <a:pt x="502073" y="533842"/>
                      <a:pt x="499533" y="508442"/>
                    </a:cubicBezTo>
                    <a:cubicBezTo>
                      <a:pt x="495723" y="481772"/>
                      <a:pt x="496993" y="453832"/>
                      <a:pt x="503343" y="428432"/>
                    </a:cubicBezTo>
                    <a:cubicBezTo>
                      <a:pt x="508423" y="403032"/>
                      <a:pt x="518583" y="376362"/>
                      <a:pt x="531283" y="353502"/>
                    </a:cubicBezTo>
                    <a:cubicBezTo>
                      <a:pt x="545253" y="330642"/>
                      <a:pt x="563033" y="309052"/>
                      <a:pt x="582083" y="292542"/>
                    </a:cubicBezTo>
                    <a:cubicBezTo>
                      <a:pt x="602403" y="274762"/>
                      <a:pt x="626533" y="260792"/>
                      <a:pt x="650663" y="250632"/>
                    </a:cubicBezTo>
                    <a:cubicBezTo>
                      <a:pt x="674793" y="240472"/>
                      <a:pt x="702733" y="234122"/>
                      <a:pt x="728133" y="231582"/>
                    </a:cubicBezTo>
                    <a:cubicBezTo>
                      <a:pt x="754803" y="230312"/>
                      <a:pt x="782743" y="232852"/>
                      <a:pt x="808143" y="240472"/>
                    </a:cubicBezTo>
                    <a:cubicBezTo>
                      <a:pt x="833543" y="246822"/>
                      <a:pt x="858943" y="258252"/>
                      <a:pt x="880533" y="272222"/>
                    </a:cubicBezTo>
                    <a:cubicBezTo>
                      <a:pt x="903393" y="287462"/>
                      <a:pt x="923713" y="306512"/>
                      <a:pt x="940223" y="326832"/>
                    </a:cubicBezTo>
                    <a:cubicBezTo>
                      <a:pt x="955463" y="348422"/>
                      <a:pt x="969433" y="372552"/>
                      <a:pt x="978323" y="396682"/>
                    </a:cubicBezTo>
                    <a:cubicBezTo>
                      <a:pt x="987213" y="422082"/>
                      <a:pt x="991023" y="450022"/>
                      <a:pt x="992293" y="476692"/>
                    </a:cubicBezTo>
                    <a:cubicBezTo>
                      <a:pt x="992293" y="502092"/>
                      <a:pt x="988483" y="530032"/>
                      <a:pt x="979593" y="555432"/>
                    </a:cubicBezTo>
                    <a:cubicBezTo>
                      <a:pt x="971973" y="579562"/>
                      <a:pt x="959273" y="604962"/>
                      <a:pt x="942763" y="626552"/>
                    </a:cubicBezTo>
                    <a:cubicBezTo>
                      <a:pt x="927523" y="646872"/>
                      <a:pt x="907203" y="667192"/>
                      <a:pt x="885613" y="682432"/>
                    </a:cubicBezTo>
                    <a:cubicBezTo>
                      <a:pt x="864023" y="696402"/>
                      <a:pt x="838623" y="709102"/>
                      <a:pt x="813223" y="716722"/>
                    </a:cubicBezTo>
                    <a:cubicBezTo>
                      <a:pt x="787823" y="723072"/>
                      <a:pt x="759883" y="726882"/>
                      <a:pt x="734483" y="725612"/>
                    </a:cubicBezTo>
                    <a:cubicBezTo>
                      <a:pt x="707813" y="724342"/>
                      <a:pt x="679873" y="719262"/>
                      <a:pt x="655743" y="709102"/>
                    </a:cubicBezTo>
                    <a:cubicBezTo>
                      <a:pt x="631613" y="700212"/>
                      <a:pt x="607483" y="686242"/>
                      <a:pt x="587163" y="668462"/>
                    </a:cubicBezTo>
                    <a:cubicBezTo>
                      <a:pt x="566843" y="651952"/>
                      <a:pt x="547793" y="630362"/>
                      <a:pt x="533823" y="608772"/>
                    </a:cubicBezTo>
                    <a:cubicBezTo>
                      <a:pt x="521123" y="585912"/>
                      <a:pt x="509693" y="560512"/>
                      <a:pt x="503343" y="535112"/>
                    </a:cubicBezTo>
                    <a:cubicBezTo>
                      <a:pt x="498263" y="508442"/>
                      <a:pt x="495723" y="484312"/>
                      <a:pt x="498263" y="455102"/>
                    </a:cubicBezTo>
                    <a:cubicBezTo>
                      <a:pt x="502073" y="417002"/>
                      <a:pt x="524933" y="370012"/>
                      <a:pt x="528743" y="329372"/>
                    </a:cubicBezTo>
                    <a:cubicBezTo>
                      <a:pt x="531283" y="290002"/>
                      <a:pt x="510963" y="249362"/>
                      <a:pt x="517313" y="211262"/>
                    </a:cubicBezTo>
                    <a:cubicBezTo>
                      <a:pt x="522393" y="174432"/>
                      <a:pt x="543983" y="129982"/>
                      <a:pt x="560493" y="102042"/>
                    </a:cubicBezTo>
                    <a:cubicBezTo>
                      <a:pt x="573193" y="82992"/>
                      <a:pt x="583353" y="72832"/>
                      <a:pt x="601133" y="58862"/>
                    </a:cubicBezTo>
                    <a:cubicBezTo>
                      <a:pt x="626533" y="39812"/>
                      <a:pt x="669713" y="14412"/>
                      <a:pt x="706543" y="6792"/>
                    </a:cubicBezTo>
                    <a:cubicBezTo>
                      <a:pt x="744643" y="-2098"/>
                      <a:pt x="787823" y="-828"/>
                      <a:pt x="824653" y="9332"/>
                    </a:cubicBezTo>
                    <a:cubicBezTo>
                      <a:pt x="861483" y="19492"/>
                      <a:pt x="903393" y="46162"/>
                      <a:pt x="927523" y="66482"/>
                    </a:cubicBezTo>
                    <a:cubicBezTo>
                      <a:pt x="945303" y="80452"/>
                      <a:pt x="955463" y="95692"/>
                      <a:pt x="966893" y="110932"/>
                    </a:cubicBezTo>
                    <a:cubicBezTo>
                      <a:pt x="977053" y="127442"/>
                      <a:pt x="994833" y="163002"/>
                      <a:pt x="992293" y="164272"/>
                    </a:cubicBezTo>
                    <a:cubicBezTo>
                      <a:pt x="989753" y="166812"/>
                      <a:pt x="949113" y="108392"/>
                      <a:pt x="944033" y="112202"/>
                    </a:cubicBezTo>
                    <a:cubicBezTo>
                      <a:pt x="932603" y="118552"/>
                      <a:pt x="1007533" y="256982"/>
                      <a:pt x="1029123" y="366202"/>
                    </a:cubicBezTo>
                    <a:cubicBezTo>
                      <a:pt x="1068493" y="552892"/>
                      <a:pt x="1055793" y="963102"/>
                      <a:pt x="1093893" y="1138362"/>
                    </a:cubicBezTo>
                    <a:cubicBezTo>
                      <a:pt x="1112943" y="1233612"/>
                      <a:pt x="1138343" y="1280602"/>
                      <a:pt x="1167553" y="1350452"/>
                    </a:cubicBezTo>
                    <a:cubicBezTo>
                      <a:pt x="1196763" y="1422842"/>
                      <a:pt x="1255183" y="1490152"/>
                      <a:pt x="1270423" y="1563812"/>
                    </a:cubicBezTo>
                    <a:cubicBezTo>
                      <a:pt x="1284393" y="1634932"/>
                      <a:pt x="1303443" y="1741612"/>
                      <a:pt x="1258993" y="1783522"/>
                    </a:cubicBezTo>
                    <a:cubicBezTo>
                      <a:pt x="1199303" y="1840672"/>
                      <a:pt x="888153" y="1835592"/>
                      <a:pt x="861483" y="1787332"/>
                    </a:cubicBezTo>
                    <a:cubicBezTo>
                      <a:pt x="839893" y="1747962"/>
                      <a:pt x="971973" y="1571432"/>
                      <a:pt x="992293" y="1577782"/>
                    </a:cubicBezTo>
                    <a:cubicBezTo>
                      <a:pt x="1010073" y="1584132"/>
                      <a:pt x="1006263" y="1786062"/>
                      <a:pt x="983403" y="1793682"/>
                    </a:cubicBezTo>
                    <a:cubicBezTo>
                      <a:pt x="959273" y="1801302"/>
                      <a:pt x="870373" y="1690812"/>
                      <a:pt x="851323" y="1623502"/>
                    </a:cubicBezTo>
                    <a:cubicBezTo>
                      <a:pt x="829733" y="1544762"/>
                      <a:pt x="837353" y="1408872"/>
                      <a:pt x="884343" y="1342832"/>
                    </a:cubicBezTo>
                    <a:cubicBezTo>
                      <a:pt x="930063" y="1279332"/>
                      <a:pt x="1057063" y="1212022"/>
                      <a:pt x="1120563" y="1229802"/>
                    </a:cubicBezTo>
                    <a:cubicBezTo>
                      <a:pt x="1184063" y="1248852"/>
                      <a:pt x="1283123" y="1416492"/>
                      <a:pt x="1262803" y="1464752"/>
                    </a:cubicBezTo>
                    <a:cubicBezTo>
                      <a:pt x="1245023" y="1510472"/>
                      <a:pt x="1107863" y="1497772"/>
                      <a:pt x="1031663" y="1523172"/>
                    </a:cubicBezTo>
                    <a:cubicBezTo>
                      <a:pt x="951653" y="1549842"/>
                      <a:pt x="876723" y="1615882"/>
                      <a:pt x="795443" y="1624772"/>
                    </a:cubicBezTo>
                    <a:cubicBezTo>
                      <a:pt x="715433" y="1632392"/>
                      <a:pt x="610023" y="1561272"/>
                      <a:pt x="549063" y="1572702"/>
                    </a:cubicBezTo>
                    <a:cubicBezTo>
                      <a:pt x="508423" y="1581592"/>
                      <a:pt x="489373" y="1624772"/>
                      <a:pt x="455083" y="1637472"/>
                    </a:cubicBezTo>
                    <a:cubicBezTo>
                      <a:pt x="420793" y="1650172"/>
                      <a:pt x="372533" y="1652712"/>
                      <a:pt x="342053" y="1650172"/>
                    </a:cubicBezTo>
                    <a:cubicBezTo>
                      <a:pt x="320463" y="1648902"/>
                      <a:pt x="306493" y="1645092"/>
                      <a:pt x="286173" y="1636202"/>
                    </a:cubicBezTo>
                    <a:cubicBezTo>
                      <a:pt x="258233" y="1623502"/>
                      <a:pt x="217593" y="1598102"/>
                      <a:pt x="193463" y="1570162"/>
                    </a:cubicBezTo>
                    <a:cubicBezTo>
                      <a:pt x="169333" y="1543492"/>
                      <a:pt x="149013" y="1505392"/>
                      <a:pt x="141393" y="1469832"/>
                    </a:cubicBezTo>
                    <a:cubicBezTo>
                      <a:pt x="132503" y="1434272"/>
                      <a:pt x="136313" y="1386012"/>
                      <a:pt x="141393" y="1355532"/>
                    </a:cubicBezTo>
                    <a:cubicBezTo>
                      <a:pt x="146473" y="1333942"/>
                      <a:pt x="150283" y="1322512"/>
                      <a:pt x="162983" y="1302192"/>
                    </a:cubicBezTo>
                    <a:cubicBezTo>
                      <a:pt x="184573" y="1266632"/>
                      <a:pt x="229023" y="1204402"/>
                      <a:pt x="278553" y="1171382"/>
                    </a:cubicBezTo>
                    <a:cubicBezTo>
                      <a:pt x="334433" y="1135822"/>
                      <a:pt x="430953" y="1147252"/>
                      <a:pt x="483023" y="1105342"/>
                    </a:cubicBezTo>
                    <a:cubicBezTo>
                      <a:pt x="535093" y="1063432"/>
                      <a:pt x="607483" y="968182"/>
                      <a:pt x="590973" y="923732"/>
                    </a:cubicBezTo>
                    <a:cubicBezTo>
                      <a:pt x="573193" y="874202"/>
                      <a:pt x="416983" y="874202"/>
                      <a:pt x="339513" y="838642"/>
                    </a:cubicBezTo>
                    <a:cubicBezTo>
                      <a:pt x="268393" y="805622"/>
                      <a:pt x="196003" y="763712"/>
                      <a:pt x="141393" y="719262"/>
                    </a:cubicBezTo>
                    <a:cubicBezTo>
                      <a:pt x="95673" y="679892"/>
                      <a:pt x="49953" y="624012"/>
                      <a:pt x="28363" y="590992"/>
                    </a:cubicBezTo>
                    <a:cubicBezTo>
                      <a:pt x="15663" y="571942"/>
                      <a:pt x="11853" y="563052"/>
                      <a:pt x="6773" y="544002"/>
                    </a:cubicBezTo>
                    <a:cubicBezTo>
                      <a:pt x="1693" y="516062"/>
                      <a:pt x="-3387" y="474152"/>
                      <a:pt x="2963" y="441132"/>
                    </a:cubicBezTo>
                    <a:cubicBezTo>
                      <a:pt x="9313" y="409382"/>
                      <a:pt x="29633" y="371282"/>
                      <a:pt x="46143" y="348422"/>
                    </a:cubicBezTo>
                    <a:cubicBezTo>
                      <a:pt x="57573" y="331912"/>
                      <a:pt x="66463" y="323022"/>
                      <a:pt x="82973" y="312862"/>
                    </a:cubicBezTo>
                    <a:cubicBezTo>
                      <a:pt x="105833" y="296352"/>
                      <a:pt x="143933" y="277302"/>
                      <a:pt x="176953" y="272222"/>
                    </a:cubicBezTo>
                    <a:cubicBezTo>
                      <a:pt x="209973" y="265872"/>
                      <a:pt x="246803" y="268412"/>
                      <a:pt x="278553" y="278572"/>
                    </a:cubicBezTo>
                    <a:cubicBezTo>
                      <a:pt x="310303" y="290002"/>
                      <a:pt x="366183" y="333182"/>
                      <a:pt x="366183" y="333182"/>
                    </a:cubicBezTo>
                  </a:path>
                </a:pathLst>
              </a:custGeom>
              <a:solidFill>
                <a:srgbClr val="CFCFCF"/>
              </a:solidFill>
              <a:ln cap="sq">
                <a:noFill/>
                <a:prstDash val="solid"/>
                <a:miter/>
              </a:ln>
            </p:spPr>
            <p:txBody>
              <a:bodyPr/>
              <a:lstStyle/>
              <a:p>
                <a:endParaRPr lang="en-GB"/>
              </a:p>
            </p:txBody>
          </p:sp>
        </p:grpSp>
        <p:grpSp>
          <p:nvGrpSpPr>
            <p:cNvPr id="23" name="Group 23"/>
            <p:cNvGrpSpPr/>
            <p:nvPr/>
          </p:nvGrpSpPr>
          <p:grpSpPr>
            <a:xfrm>
              <a:off x="5172622" y="905693"/>
              <a:ext cx="426771" cy="381568"/>
              <a:chOff x="0" y="0"/>
              <a:chExt cx="815340" cy="728980"/>
            </a:xfrm>
          </p:grpSpPr>
          <p:sp>
            <p:nvSpPr>
              <p:cNvPr id="24" name="Freeform 24"/>
              <p:cNvSpPr/>
              <p:nvPr/>
            </p:nvSpPr>
            <p:spPr>
              <a:xfrm>
                <a:off x="50342" y="50557"/>
                <a:ext cx="714774" cy="627623"/>
              </a:xfrm>
              <a:custGeom>
                <a:avLst/>
                <a:gdLst/>
                <a:ahLst/>
                <a:cxnLst/>
                <a:rect l="l" t="t" r="r" b="b"/>
                <a:pathLst>
                  <a:path w="714774" h="627623">
                    <a:moveTo>
                      <a:pt x="414478" y="608573"/>
                    </a:moveTo>
                    <a:cubicBezTo>
                      <a:pt x="284938" y="541263"/>
                      <a:pt x="79198" y="397753"/>
                      <a:pt x="33478" y="336793"/>
                    </a:cubicBezTo>
                    <a:cubicBezTo>
                      <a:pt x="13158" y="311393"/>
                      <a:pt x="10618" y="293613"/>
                      <a:pt x="5538" y="270753"/>
                    </a:cubicBezTo>
                    <a:cubicBezTo>
                      <a:pt x="458" y="247893"/>
                      <a:pt x="-812" y="223763"/>
                      <a:pt x="458" y="199633"/>
                    </a:cubicBezTo>
                    <a:cubicBezTo>
                      <a:pt x="2998" y="176773"/>
                      <a:pt x="9348" y="152643"/>
                      <a:pt x="18238" y="131053"/>
                    </a:cubicBezTo>
                    <a:cubicBezTo>
                      <a:pt x="28398" y="109463"/>
                      <a:pt x="42368" y="89143"/>
                      <a:pt x="57608" y="71363"/>
                    </a:cubicBezTo>
                    <a:cubicBezTo>
                      <a:pt x="74118" y="53583"/>
                      <a:pt x="93168" y="38343"/>
                      <a:pt x="113488" y="26913"/>
                    </a:cubicBezTo>
                    <a:cubicBezTo>
                      <a:pt x="135078" y="15483"/>
                      <a:pt x="157938" y="7863"/>
                      <a:pt x="180798" y="4053"/>
                    </a:cubicBezTo>
                    <a:cubicBezTo>
                      <a:pt x="203658" y="-1027"/>
                      <a:pt x="229058" y="-1027"/>
                      <a:pt x="251918" y="2783"/>
                    </a:cubicBezTo>
                    <a:cubicBezTo>
                      <a:pt x="276048" y="6593"/>
                      <a:pt x="298908" y="14213"/>
                      <a:pt x="320498" y="24373"/>
                    </a:cubicBezTo>
                    <a:cubicBezTo>
                      <a:pt x="340818" y="34533"/>
                      <a:pt x="361138" y="49773"/>
                      <a:pt x="377648" y="66283"/>
                    </a:cubicBezTo>
                    <a:cubicBezTo>
                      <a:pt x="394158" y="82793"/>
                      <a:pt x="408128" y="104383"/>
                      <a:pt x="418288" y="124703"/>
                    </a:cubicBezTo>
                    <a:cubicBezTo>
                      <a:pt x="428448" y="146293"/>
                      <a:pt x="436068" y="170423"/>
                      <a:pt x="438608" y="193283"/>
                    </a:cubicBezTo>
                    <a:cubicBezTo>
                      <a:pt x="441148" y="216143"/>
                      <a:pt x="441148" y="241543"/>
                      <a:pt x="436068" y="264403"/>
                    </a:cubicBezTo>
                    <a:cubicBezTo>
                      <a:pt x="430988" y="287263"/>
                      <a:pt x="422098" y="311393"/>
                      <a:pt x="410668" y="331713"/>
                    </a:cubicBezTo>
                    <a:cubicBezTo>
                      <a:pt x="399238" y="352033"/>
                      <a:pt x="382728" y="371083"/>
                      <a:pt x="364948" y="386323"/>
                    </a:cubicBezTo>
                    <a:cubicBezTo>
                      <a:pt x="347168" y="401563"/>
                      <a:pt x="326848" y="414263"/>
                      <a:pt x="305258" y="424423"/>
                    </a:cubicBezTo>
                    <a:cubicBezTo>
                      <a:pt x="282398" y="433313"/>
                      <a:pt x="258268" y="438393"/>
                      <a:pt x="235408" y="439663"/>
                    </a:cubicBezTo>
                    <a:cubicBezTo>
                      <a:pt x="211278" y="442203"/>
                      <a:pt x="187148" y="439663"/>
                      <a:pt x="164288" y="433313"/>
                    </a:cubicBezTo>
                    <a:cubicBezTo>
                      <a:pt x="141428" y="428233"/>
                      <a:pt x="118568" y="418073"/>
                      <a:pt x="99518" y="404103"/>
                    </a:cubicBezTo>
                    <a:cubicBezTo>
                      <a:pt x="79198" y="391403"/>
                      <a:pt x="61418" y="374893"/>
                      <a:pt x="46178" y="355843"/>
                    </a:cubicBezTo>
                    <a:cubicBezTo>
                      <a:pt x="32208" y="338063"/>
                      <a:pt x="20778" y="316473"/>
                      <a:pt x="11888" y="293613"/>
                    </a:cubicBezTo>
                    <a:cubicBezTo>
                      <a:pt x="4268" y="272023"/>
                      <a:pt x="458" y="246623"/>
                      <a:pt x="458" y="223763"/>
                    </a:cubicBezTo>
                    <a:cubicBezTo>
                      <a:pt x="-812" y="199633"/>
                      <a:pt x="2998" y="175503"/>
                      <a:pt x="10618" y="152643"/>
                    </a:cubicBezTo>
                    <a:cubicBezTo>
                      <a:pt x="16968" y="131053"/>
                      <a:pt x="28398" y="108193"/>
                      <a:pt x="42368" y="89143"/>
                    </a:cubicBezTo>
                    <a:cubicBezTo>
                      <a:pt x="56338" y="71363"/>
                      <a:pt x="74118" y="53583"/>
                      <a:pt x="93168" y="39613"/>
                    </a:cubicBezTo>
                    <a:cubicBezTo>
                      <a:pt x="113488" y="26913"/>
                      <a:pt x="135078" y="15483"/>
                      <a:pt x="157938" y="9133"/>
                    </a:cubicBezTo>
                    <a:cubicBezTo>
                      <a:pt x="180798" y="2783"/>
                      <a:pt x="204928" y="-1027"/>
                      <a:pt x="229058" y="243"/>
                    </a:cubicBezTo>
                    <a:cubicBezTo>
                      <a:pt x="251918" y="1513"/>
                      <a:pt x="276048" y="6593"/>
                      <a:pt x="298908" y="14213"/>
                    </a:cubicBezTo>
                    <a:cubicBezTo>
                      <a:pt x="320498" y="23103"/>
                      <a:pt x="342088" y="35803"/>
                      <a:pt x="359868" y="51043"/>
                    </a:cubicBezTo>
                    <a:cubicBezTo>
                      <a:pt x="378918" y="65013"/>
                      <a:pt x="383998" y="84063"/>
                      <a:pt x="406858" y="104383"/>
                    </a:cubicBezTo>
                    <a:cubicBezTo>
                      <a:pt x="452578" y="143753"/>
                      <a:pt x="593548" y="216143"/>
                      <a:pt x="636728" y="250433"/>
                    </a:cubicBezTo>
                    <a:cubicBezTo>
                      <a:pt x="654508" y="265673"/>
                      <a:pt x="660858" y="270753"/>
                      <a:pt x="672288" y="287263"/>
                    </a:cubicBezTo>
                    <a:cubicBezTo>
                      <a:pt x="687528" y="310123"/>
                      <a:pt x="706578" y="346953"/>
                      <a:pt x="712928" y="379973"/>
                    </a:cubicBezTo>
                    <a:cubicBezTo>
                      <a:pt x="718008" y="411723"/>
                      <a:pt x="711658" y="454903"/>
                      <a:pt x="705308" y="481573"/>
                    </a:cubicBezTo>
                    <a:cubicBezTo>
                      <a:pt x="700228" y="500623"/>
                      <a:pt x="692608" y="513323"/>
                      <a:pt x="683718" y="527293"/>
                    </a:cubicBezTo>
                    <a:cubicBezTo>
                      <a:pt x="674828" y="542533"/>
                      <a:pt x="665938" y="555233"/>
                      <a:pt x="651968" y="567933"/>
                    </a:cubicBezTo>
                    <a:cubicBezTo>
                      <a:pt x="630378" y="585713"/>
                      <a:pt x="589738" y="609843"/>
                      <a:pt x="564338" y="618733"/>
                    </a:cubicBezTo>
                    <a:cubicBezTo>
                      <a:pt x="545288" y="625083"/>
                      <a:pt x="533858" y="627623"/>
                      <a:pt x="513538" y="627623"/>
                    </a:cubicBezTo>
                    <a:cubicBezTo>
                      <a:pt x="485598" y="627623"/>
                      <a:pt x="414478" y="608573"/>
                      <a:pt x="414478" y="608573"/>
                    </a:cubicBezTo>
                  </a:path>
                </a:pathLst>
              </a:custGeom>
              <a:solidFill>
                <a:srgbClr val="CFCFCF"/>
              </a:solidFill>
              <a:ln cap="sq">
                <a:noFill/>
                <a:prstDash val="solid"/>
                <a:miter/>
              </a:ln>
            </p:spPr>
            <p:txBody>
              <a:bodyPr/>
              <a:lstStyle/>
              <a:p>
                <a:endParaRPr lang="en-GB"/>
              </a:p>
            </p:txBody>
          </p:sp>
        </p:grpSp>
        <p:grpSp>
          <p:nvGrpSpPr>
            <p:cNvPr id="25" name="Group 25"/>
            <p:cNvGrpSpPr/>
            <p:nvPr/>
          </p:nvGrpSpPr>
          <p:grpSpPr>
            <a:xfrm>
              <a:off x="5415921" y="1113096"/>
              <a:ext cx="1156670" cy="1195890"/>
              <a:chOff x="0" y="0"/>
              <a:chExt cx="2209800" cy="2284730"/>
            </a:xfrm>
          </p:grpSpPr>
          <p:sp>
            <p:nvSpPr>
              <p:cNvPr id="26" name="Freeform 26"/>
              <p:cNvSpPr/>
              <p:nvPr/>
            </p:nvSpPr>
            <p:spPr>
              <a:xfrm>
                <a:off x="50800" y="50800"/>
                <a:ext cx="2116479" cy="2183628"/>
              </a:xfrm>
              <a:custGeom>
                <a:avLst/>
                <a:gdLst/>
                <a:ahLst/>
                <a:cxnLst/>
                <a:rect l="l" t="t" r="r" b="b"/>
                <a:pathLst>
                  <a:path w="2116479" h="2183628">
                    <a:moveTo>
                      <a:pt x="0" y="1938020"/>
                    </a:moveTo>
                    <a:cubicBezTo>
                      <a:pt x="0" y="1898650"/>
                      <a:pt x="1270" y="1879600"/>
                      <a:pt x="1270" y="1879600"/>
                    </a:cubicBezTo>
                    <a:cubicBezTo>
                      <a:pt x="1270" y="1878330"/>
                      <a:pt x="6350" y="1859280"/>
                      <a:pt x="8890" y="1850390"/>
                    </a:cubicBezTo>
                    <a:cubicBezTo>
                      <a:pt x="10160" y="1840230"/>
                      <a:pt x="15240" y="1822450"/>
                      <a:pt x="15240" y="1821180"/>
                    </a:cubicBezTo>
                    <a:cubicBezTo>
                      <a:pt x="15240" y="1821180"/>
                      <a:pt x="25400" y="1803400"/>
                      <a:pt x="29210" y="1795780"/>
                    </a:cubicBezTo>
                    <a:cubicBezTo>
                      <a:pt x="34290" y="1786890"/>
                      <a:pt x="43180" y="1769110"/>
                      <a:pt x="44450" y="1769110"/>
                    </a:cubicBezTo>
                    <a:cubicBezTo>
                      <a:pt x="44450" y="1769110"/>
                      <a:pt x="57150" y="1753870"/>
                      <a:pt x="63500" y="1747520"/>
                    </a:cubicBezTo>
                    <a:cubicBezTo>
                      <a:pt x="71120" y="1739900"/>
                      <a:pt x="83820" y="1724660"/>
                      <a:pt x="83820" y="1724660"/>
                    </a:cubicBezTo>
                    <a:cubicBezTo>
                      <a:pt x="83820" y="1724660"/>
                      <a:pt x="100330" y="1713230"/>
                      <a:pt x="107950" y="1708150"/>
                    </a:cubicBezTo>
                    <a:cubicBezTo>
                      <a:pt x="116840" y="1703070"/>
                      <a:pt x="133350" y="1691640"/>
                      <a:pt x="133350" y="1691640"/>
                    </a:cubicBezTo>
                    <a:cubicBezTo>
                      <a:pt x="133350" y="1691640"/>
                      <a:pt x="152400" y="1685290"/>
                      <a:pt x="161290" y="1681480"/>
                    </a:cubicBezTo>
                    <a:cubicBezTo>
                      <a:pt x="170180" y="1677670"/>
                      <a:pt x="189230" y="1671320"/>
                      <a:pt x="189230" y="1671320"/>
                    </a:cubicBezTo>
                    <a:cubicBezTo>
                      <a:pt x="189230" y="1671320"/>
                      <a:pt x="208280" y="1668780"/>
                      <a:pt x="218440" y="1667510"/>
                    </a:cubicBezTo>
                    <a:cubicBezTo>
                      <a:pt x="228600" y="1666240"/>
                      <a:pt x="247650" y="1664970"/>
                      <a:pt x="247650" y="1664970"/>
                    </a:cubicBezTo>
                    <a:cubicBezTo>
                      <a:pt x="248920" y="1664970"/>
                      <a:pt x="248920" y="1664970"/>
                      <a:pt x="248920" y="1664970"/>
                    </a:cubicBezTo>
                    <a:cubicBezTo>
                      <a:pt x="248920" y="1664970"/>
                      <a:pt x="267970" y="1667510"/>
                      <a:pt x="278130" y="1668780"/>
                    </a:cubicBezTo>
                    <a:cubicBezTo>
                      <a:pt x="287020" y="1670050"/>
                      <a:pt x="306070" y="1672590"/>
                      <a:pt x="307340" y="1672590"/>
                    </a:cubicBezTo>
                    <a:cubicBezTo>
                      <a:pt x="308610" y="1672590"/>
                      <a:pt x="483870" y="1604010"/>
                      <a:pt x="571500" y="1576070"/>
                    </a:cubicBezTo>
                    <a:cubicBezTo>
                      <a:pt x="659130" y="1546860"/>
                      <a:pt x="770890" y="1521460"/>
                      <a:pt x="833120" y="1499870"/>
                    </a:cubicBezTo>
                    <a:cubicBezTo>
                      <a:pt x="867410" y="1487170"/>
                      <a:pt x="913130" y="1469390"/>
                      <a:pt x="911860" y="1465580"/>
                    </a:cubicBezTo>
                    <a:cubicBezTo>
                      <a:pt x="911860" y="1464310"/>
                      <a:pt x="909320" y="1465580"/>
                      <a:pt x="906780" y="1464310"/>
                    </a:cubicBezTo>
                    <a:cubicBezTo>
                      <a:pt x="900430" y="1463040"/>
                      <a:pt x="880110" y="1457960"/>
                      <a:pt x="878840" y="1457960"/>
                    </a:cubicBezTo>
                    <a:cubicBezTo>
                      <a:pt x="878840" y="1457960"/>
                      <a:pt x="862330" y="1449070"/>
                      <a:pt x="854710" y="1443990"/>
                    </a:cubicBezTo>
                    <a:cubicBezTo>
                      <a:pt x="845820" y="1440180"/>
                      <a:pt x="829310" y="1431290"/>
                      <a:pt x="829310" y="1431290"/>
                    </a:cubicBezTo>
                    <a:cubicBezTo>
                      <a:pt x="829310" y="1431290"/>
                      <a:pt x="815340" y="1418590"/>
                      <a:pt x="807720" y="1412240"/>
                    </a:cubicBezTo>
                    <a:cubicBezTo>
                      <a:pt x="801370" y="1407160"/>
                      <a:pt x="787400" y="1394460"/>
                      <a:pt x="787400" y="1394460"/>
                    </a:cubicBezTo>
                    <a:cubicBezTo>
                      <a:pt x="787400" y="1393190"/>
                      <a:pt x="775970" y="1379220"/>
                      <a:pt x="770890" y="1370330"/>
                    </a:cubicBezTo>
                    <a:cubicBezTo>
                      <a:pt x="765810" y="1362710"/>
                      <a:pt x="755650" y="1347470"/>
                      <a:pt x="755650" y="1347470"/>
                    </a:cubicBezTo>
                    <a:cubicBezTo>
                      <a:pt x="754380" y="1347470"/>
                      <a:pt x="748030" y="1329690"/>
                      <a:pt x="745490" y="1320800"/>
                    </a:cubicBezTo>
                    <a:cubicBezTo>
                      <a:pt x="741680" y="1313180"/>
                      <a:pt x="735330" y="1295400"/>
                      <a:pt x="735330" y="1295400"/>
                    </a:cubicBezTo>
                    <a:cubicBezTo>
                      <a:pt x="735330" y="1294130"/>
                      <a:pt x="732790" y="1276350"/>
                      <a:pt x="731520" y="1267460"/>
                    </a:cubicBezTo>
                    <a:cubicBezTo>
                      <a:pt x="730250" y="1257300"/>
                      <a:pt x="728980" y="1239520"/>
                      <a:pt x="728980" y="1239520"/>
                    </a:cubicBezTo>
                    <a:cubicBezTo>
                      <a:pt x="728980" y="1238250"/>
                      <a:pt x="730250" y="1220470"/>
                      <a:pt x="731520" y="1211580"/>
                    </a:cubicBezTo>
                    <a:cubicBezTo>
                      <a:pt x="732790" y="1201420"/>
                      <a:pt x="735330" y="1183640"/>
                      <a:pt x="735330" y="1183640"/>
                    </a:cubicBezTo>
                    <a:cubicBezTo>
                      <a:pt x="735330" y="1182370"/>
                      <a:pt x="742950" y="1163320"/>
                      <a:pt x="745490" y="1156970"/>
                    </a:cubicBezTo>
                    <a:cubicBezTo>
                      <a:pt x="746760" y="1151890"/>
                      <a:pt x="750570" y="1150620"/>
                      <a:pt x="749300" y="1145540"/>
                    </a:cubicBezTo>
                    <a:cubicBezTo>
                      <a:pt x="748030" y="1125220"/>
                      <a:pt x="703580" y="1019810"/>
                      <a:pt x="669290" y="1013460"/>
                    </a:cubicBezTo>
                    <a:cubicBezTo>
                      <a:pt x="629920" y="1007110"/>
                      <a:pt x="566420" y="1108710"/>
                      <a:pt x="520700" y="1134110"/>
                    </a:cubicBezTo>
                    <a:cubicBezTo>
                      <a:pt x="487680" y="1151890"/>
                      <a:pt x="452120" y="1156970"/>
                      <a:pt x="425450" y="1163320"/>
                    </a:cubicBezTo>
                    <a:cubicBezTo>
                      <a:pt x="406400" y="1168400"/>
                      <a:pt x="392430" y="1172210"/>
                      <a:pt x="374650" y="1173480"/>
                    </a:cubicBezTo>
                    <a:cubicBezTo>
                      <a:pt x="358140" y="1174750"/>
                      <a:pt x="340360" y="1173480"/>
                      <a:pt x="323850" y="1170940"/>
                    </a:cubicBezTo>
                    <a:cubicBezTo>
                      <a:pt x="307340" y="1168400"/>
                      <a:pt x="290830" y="1163320"/>
                      <a:pt x="274320" y="1155700"/>
                    </a:cubicBezTo>
                    <a:cubicBezTo>
                      <a:pt x="259080" y="1149350"/>
                      <a:pt x="243840" y="1140460"/>
                      <a:pt x="231140" y="1130300"/>
                    </a:cubicBezTo>
                    <a:cubicBezTo>
                      <a:pt x="217170" y="1120140"/>
                      <a:pt x="204470" y="1107440"/>
                      <a:pt x="194310" y="1094740"/>
                    </a:cubicBezTo>
                    <a:cubicBezTo>
                      <a:pt x="182880" y="1080770"/>
                      <a:pt x="173990" y="1065530"/>
                      <a:pt x="166370" y="1050290"/>
                    </a:cubicBezTo>
                    <a:cubicBezTo>
                      <a:pt x="160020" y="1035050"/>
                      <a:pt x="154940" y="1018540"/>
                      <a:pt x="151130" y="1002030"/>
                    </a:cubicBezTo>
                    <a:cubicBezTo>
                      <a:pt x="147320" y="985520"/>
                      <a:pt x="146050" y="967740"/>
                      <a:pt x="147320" y="951230"/>
                    </a:cubicBezTo>
                    <a:cubicBezTo>
                      <a:pt x="148590" y="933450"/>
                      <a:pt x="151130" y="916940"/>
                      <a:pt x="156210" y="900430"/>
                    </a:cubicBezTo>
                    <a:cubicBezTo>
                      <a:pt x="161290" y="883920"/>
                      <a:pt x="167640" y="867410"/>
                      <a:pt x="176530" y="853440"/>
                    </a:cubicBezTo>
                    <a:cubicBezTo>
                      <a:pt x="185420" y="838200"/>
                      <a:pt x="201930" y="817880"/>
                      <a:pt x="207010" y="812800"/>
                    </a:cubicBezTo>
                    <a:cubicBezTo>
                      <a:pt x="208280" y="811530"/>
                      <a:pt x="209550" y="811530"/>
                      <a:pt x="210820" y="810260"/>
                    </a:cubicBezTo>
                    <a:cubicBezTo>
                      <a:pt x="210820" y="808990"/>
                      <a:pt x="207010" y="805180"/>
                      <a:pt x="207010" y="801370"/>
                    </a:cubicBezTo>
                    <a:cubicBezTo>
                      <a:pt x="205740" y="798830"/>
                      <a:pt x="207010" y="796290"/>
                      <a:pt x="205740" y="789940"/>
                    </a:cubicBezTo>
                    <a:cubicBezTo>
                      <a:pt x="203200" y="767080"/>
                      <a:pt x="181610" y="688340"/>
                      <a:pt x="171450" y="631190"/>
                    </a:cubicBezTo>
                    <a:cubicBezTo>
                      <a:pt x="158750" y="561340"/>
                      <a:pt x="138430" y="400050"/>
                      <a:pt x="138430" y="400050"/>
                    </a:cubicBezTo>
                    <a:cubicBezTo>
                      <a:pt x="138430" y="398780"/>
                      <a:pt x="128270" y="382270"/>
                      <a:pt x="123190" y="374650"/>
                    </a:cubicBezTo>
                    <a:cubicBezTo>
                      <a:pt x="118110" y="365760"/>
                      <a:pt x="107950" y="349250"/>
                      <a:pt x="106680" y="349250"/>
                    </a:cubicBezTo>
                    <a:cubicBezTo>
                      <a:pt x="106680" y="347980"/>
                      <a:pt x="101600" y="330200"/>
                      <a:pt x="97790" y="320040"/>
                    </a:cubicBezTo>
                    <a:cubicBezTo>
                      <a:pt x="95250" y="311150"/>
                      <a:pt x="88900" y="292100"/>
                      <a:pt x="88900" y="292100"/>
                    </a:cubicBezTo>
                    <a:cubicBezTo>
                      <a:pt x="88900" y="292100"/>
                      <a:pt x="87630" y="273050"/>
                      <a:pt x="87630" y="262890"/>
                    </a:cubicBezTo>
                    <a:cubicBezTo>
                      <a:pt x="86360" y="252730"/>
                      <a:pt x="85090" y="233680"/>
                      <a:pt x="85090" y="232410"/>
                    </a:cubicBezTo>
                    <a:cubicBezTo>
                      <a:pt x="85090" y="232410"/>
                      <a:pt x="88900" y="213360"/>
                      <a:pt x="90170" y="203200"/>
                    </a:cubicBezTo>
                    <a:cubicBezTo>
                      <a:pt x="91440" y="194310"/>
                      <a:pt x="95250" y="175260"/>
                      <a:pt x="95250" y="173990"/>
                    </a:cubicBezTo>
                    <a:cubicBezTo>
                      <a:pt x="95250" y="173990"/>
                      <a:pt x="104140" y="156210"/>
                      <a:pt x="107950" y="147320"/>
                    </a:cubicBezTo>
                    <a:cubicBezTo>
                      <a:pt x="111760" y="138430"/>
                      <a:pt x="119380" y="120650"/>
                      <a:pt x="119380" y="120650"/>
                    </a:cubicBezTo>
                    <a:cubicBezTo>
                      <a:pt x="119380" y="119380"/>
                      <a:pt x="132080" y="104140"/>
                      <a:pt x="137160" y="96520"/>
                    </a:cubicBezTo>
                    <a:cubicBezTo>
                      <a:pt x="143510" y="88900"/>
                      <a:pt x="156210" y="73660"/>
                      <a:pt x="156210" y="73660"/>
                    </a:cubicBezTo>
                    <a:cubicBezTo>
                      <a:pt x="156210" y="72390"/>
                      <a:pt x="171450" y="60960"/>
                      <a:pt x="179070" y="54610"/>
                    </a:cubicBezTo>
                    <a:cubicBezTo>
                      <a:pt x="186690" y="48260"/>
                      <a:pt x="201930" y="36830"/>
                      <a:pt x="201930" y="35560"/>
                    </a:cubicBezTo>
                    <a:cubicBezTo>
                      <a:pt x="203200" y="35560"/>
                      <a:pt x="220980" y="27940"/>
                      <a:pt x="229870" y="24130"/>
                    </a:cubicBezTo>
                    <a:cubicBezTo>
                      <a:pt x="238760" y="19050"/>
                      <a:pt x="256540" y="11430"/>
                      <a:pt x="256540" y="11430"/>
                    </a:cubicBezTo>
                    <a:cubicBezTo>
                      <a:pt x="256540" y="11430"/>
                      <a:pt x="275590" y="7620"/>
                      <a:pt x="285750" y="6350"/>
                    </a:cubicBezTo>
                    <a:cubicBezTo>
                      <a:pt x="295910" y="3810"/>
                      <a:pt x="314960" y="0"/>
                      <a:pt x="314960" y="0"/>
                    </a:cubicBezTo>
                    <a:cubicBezTo>
                      <a:pt x="314960" y="0"/>
                      <a:pt x="335280" y="1270"/>
                      <a:pt x="344170" y="1270"/>
                    </a:cubicBezTo>
                    <a:cubicBezTo>
                      <a:pt x="354330" y="2540"/>
                      <a:pt x="373380" y="3810"/>
                      <a:pt x="374650" y="3810"/>
                    </a:cubicBezTo>
                    <a:cubicBezTo>
                      <a:pt x="374650" y="3810"/>
                      <a:pt x="393700" y="8890"/>
                      <a:pt x="402590" y="12700"/>
                    </a:cubicBezTo>
                    <a:cubicBezTo>
                      <a:pt x="412750" y="15240"/>
                      <a:pt x="430530" y="20320"/>
                      <a:pt x="430530" y="20320"/>
                    </a:cubicBezTo>
                    <a:cubicBezTo>
                      <a:pt x="431800" y="21590"/>
                      <a:pt x="448310" y="30480"/>
                      <a:pt x="457200" y="35560"/>
                    </a:cubicBezTo>
                    <a:cubicBezTo>
                      <a:pt x="464820" y="40640"/>
                      <a:pt x="481330" y="50800"/>
                      <a:pt x="482600" y="50800"/>
                    </a:cubicBezTo>
                    <a:cubicBezTo>
                      <a:pt x="482600" y="52070"/>
                      <a:pt x="496570" y="64770"/>
                      <a:pt x="502920" y="72390"/>
                    </a:cubicBezTo>
                    <a:cubicBezTo>
                      <a:pt x="510540" y="78740"/>
                      <a:pt x="514350" y="82550"/>
                      <a:pt x="524510" y="92710"/>
                    </a:cubicBezTo>
                    <a:cubicBezTo>
                      <a:pt x="551180" y="118110"/>
                      <a:pt x="650240" y="199390"/>
                      <a:pt x="673100" y="229870"/>
                    </a:cubicBezTo>
                    <a:cubicBezTo>
                      <a:pt x="683260" y="242570"/>
                      <a:pt x="679450" y="256540"/>
                      <a:pt x="688340" y="259080"/>
                    </a:cubicBezTo>
                    <a:cubicBezTo>
                      <a:pt x="703580" y="264160"/>
                      <a:pt x="731520" y="232410"/>
                      <a:pt x="765810" y="219710"/>
                    </a:cubicBezTo>
                    <a:cubicBezTo>
                      <a:pt x="822960" y="198120"/>
                      <a:pt x="923290" y="162560"/>
                      <a:pt x="1007110" y="161290"/>
                    </a:cubicBezTo>
                    <a:cubicBezTo>
                      <a:pt x="1094740" y="161290"/>
                      <a:pt x="1196340" y="191770"/>
                      <a:pt x="1282700" y="220980"/>
                    </a:cubicBezTo>
                    <a:cubicBezTo>
                      <a:pt x="1365250" y="248920"/>
                      <a:pt x="1445260" y="292100"/>
                      <a:pt x="1516380" y="331470"/>
                    </a:cubicBezTo>
                    <a:cubicBezTo>
                      <a:pt x="1581150" y="367030"/>
                      <a:pt x="1642110" y="396240"/>
                      <a:pt x="1694180" y="444500"/>
                    </a:cubicBezTo>
                    <a:cubicBezTo>
                      <a:pt x="1750060" y="494030"/>
                      <a:pt x="1798320" y="565150"/>
                      <a:pt x="1840230" y="628650"/>
                    </a:cubicBezTo>
                    <a:cubicBezTo>
                      <a:pt x="1879600" y="689610"/>
                      <a:pt x="1906270" y="754380"/>
                      <a:pt x="1941830" y="815340"/>
                    </a:cubicBezTo>
                    <a:cubicBezTo>
                      <a:pt x="1976120" y="876300"/>
                      <a:pt x="2020570" y="929640"/>
                      <a:pt x="2048510" y="995680"/>
                    </a:cubicBezTo>
                    <a:cubicBezTo>
                      <a:pt x="2077720" y="1066800"/>
                      <a:pt x="2098040" y="1148080"/>
                      <a:pt x="2108200" y="1225550"/>
                    </a:cubicBezTo>
                    <a:cubicBezTo>
                      <a:pt x="2117090" y="1306830"/>
                      <a:pt x="2122170" y="1394460"/>
                      <a:pt x="2105660" y="1473200"/>
                    </a:cubicBezTo>
                    <a:cubicBezTo>
                      <a:pt x="2090420" y="1548130"/>
                      <a:pt x="2057400" y="1619250"/>
                      <a:pt x="2015490" y="1686560"/>
                    </a:cubicBezTo>
                    <a:cubicBezTo>
                      <a:pt x="1969770" y="1756410"/>
                      <a:pt x="1905000" y="1824990"/>
                      <a:pt x="1838960" y="1882140"/>
                    </a:cubicBezTo>
                    <a:cubicBezTo>
                      <a:pt x="1772920" y="1939290"/>
                      <a:pt x="1691640" y="1991360"/>
                      <a:pt x="1615440" y="2028190"/>
                    </a:cubicBezTo>
                    <a:cubicBezTo>
                      <a:pt x="1545590" y="2063750"/>
                      <a:pt x="1473200" y="2082800"/>
                      <a:pt x="1400810" y="2104390"/>
                    </a:cubicBezTo>
                    <a:cubicBezTo>
                      <a:pt x="1327150" y="2125980"/>
                      <a:pt x="1253490" y="2145030"/>
                      <a:pt x="1177290" y="2156460"/>
                    </a:cubicBezTo>
                    <a:cubicBezTo>
                      <a:pt x="1101090" y="2167890"/>
                      <a:pt x="1021080" y="2167890"/>
                      <a:pt x="944880" y="2172970"/>
                    </a:cubicBezTo>
                    <a:cubicBezTo>
                      <a:pt x="871220" y="2176780"/>
                      <a:pt x="800100" y="2179320"/>
                      <a:pt x="726440" y="2180590"/>
                    </a:cubicBezTo>
                    <a:cubicBezTo>
                      <a:pt x="651510" y="2183130"/>
                      <a:pt x="576580" y="2184400"/>
                      <a:pt x="501650" y="2183130"/>
                    </a:cubicBezTo>
                    <a:cubicBezTo>
                      <a:pt x="427990" y="2181860"/>
                      <a:pt x="336550" y="2181860"/>
                      <a:pt x="278130" y="2174240"/>
                    </a:cubicBezTo>
                    <a:cubicBezTo>
                      <a:pt x="240030" y="2167890"/>
                      <a:pt x="184150" y="2150110"/>
                      <a:pt x="184150" y="2150110"/>
                    </a:cubicBezTo>
                    <a:cubicBezTo>
                      <a:pt x="182880" y="2150110"/>
                      <a:pt x="165100" y="2143760"/>
                      <a:pt x="156210" y="2139950"/>
                    </a:cubicBezTo>
                    <a:cubicBezTo>
                      <a:pt x="147320" y="2136140"/>
                      <a:pt x="128270" y="2128520"/>
                      <a:pt x="128270" y="2128520"/>
                    </a:cubicBezTo>
                    <a:cubicBezTo>
                      <a:pt x="128270" y="2128520"/>
                      <a:pt x="111760" y="2117090"/>
                      <a:pt x="104140" y="2112010"/>
                    </a:cubicBezTo>
                    <a:cubicBezTo>
                      <a:pt x="96520" y="2105660"/>
                      <a:pt x="80010" y="2094230"/>
                      <a:pt x="80010" y="2094230"/>
                    </a:cubicBezTo>
                    <a:cubicBezTo>
                      <a:pt x="80010" y="2094230"/>
                      <a:pt x="67310" y="2078990"/>
                      <a:pt x="59690" y="2072640"/>
                    </a:cubicBezTo>
                    <a:cubicBezTo>
                      <a:pt x="53340" y="2065020"/>
                      <a:pt x="40640" y="2049780"/>
                      <a:pt x="40640" y="2049780"/>
                    </a:cubicBezTo>
                    <a:cubicBezTo>
                      <a:pt x="40640" y="2049780"/>
                      <a:pt x="31750" y="2032000"/>
                      <a:pt x="26670" y="2023110"/>
                    </a:cubicBezTo>
                    <a:cubicBezTo>
                      <a:pt x="22860" y="2014220"/>
                      <a:pt x="13970" y="1996440"/>
                      <a:pt x="13970" y="1996440"/>
                    </a:cubicBezTo>
                    <a:cubicBezTo>
                      <a:pt x="13970" y="1996440"/>
                      <a:pt x="8890" y="1977390"/>
                      <a:pt x="6350" y="1967230"/>
                    </a:cubicBezTo>
                    <a:cubicBezTo>
                      <a:pt x="5080" y="1958340"/>
                      <a:pt x="0" y="1939290"/>
                      <a:pt x="0" y="1938020"/>
                    </a:cubicBezTo>
                  </a:path>
                </a:pathLst>
              </a:custGeom>
              <a:solidFill>
                <a:srgbClr val="CFCFCF"/>
              </a:solidFill>
              <a:ln cap="sq">
                <a:noFill/>
                <a:prstDash val="solid"/>
                <a:miter/>
              </a:ln>
            </p:spPr>
            <p:txBody>
              <a:bodyPr/>
              <a:lstStyle/>
              <a:p>
                <a:endParaRPr lang="en-GB"/>
              </a:p>
            </p:txBody>
          </p:sp>
        </p:grpSp>
        <p:sp>
          <p:nvSpPr>
            <p:cNvPr id="27" name="Freeform 27"/>
            <p:cNvSpPr/>
            <p:nvPr/>
          </p:nvSpPr>
          <p:spPr>
            <a:xfrm>
              <a:off x="4077774" y="744934"/>
              <a:ext cx="2505248" cy="1609622"/>
            </a:xfrm>
            <a:custGeom>
              <a:avLst/>
              <a:gdLst/>
              <a:ahLst/>
              <a:cxnLst/>
              <a:rect l="l" t="t" r="r" b="b"/>
              <a:pathLst>
                <a:path w="2505248" h="1609622">
                  <a:moveTo>
                    <a:pt x="0" y="0"/>
                  </a:moveTo>
                  <a:lnTo>
                    <a:pt x="2505248" y="0"/>
                  </a:lnTo>
                  <a:lnTo>
                    <a:pt x="2505248" y="1609621"/>
                  </a:lnTo>
                  <a:lnTo>
                    <a:pt x="0" y="1609621"/>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GB"/>
            </a:p>
          </p:txBody>
        </p:sp>
        <p:grpSp>
          <p:nvGrpSpPr>
            <p:cNvPr id="28" name="Group 28"/>
            <p:cNvGrpSpPr/>
            <p:nvPr/>
          </p:nvGrpSpPr>
          <p:grpSpPr>
            <a:xfrm>
              <a:off x="0" y="0"/>
              <a:ext cx="3000265" cy="2868367"/>
              <a:chOff x="0" y="0"/>
              <a:chExt cx="661564" cy="632481"/>
            </a:xfrm>
          </p:grpSpPr>
          <p:sp>
            <p:nvSpPr>
              <p:cNvPr id="29" name="Freeform 29"/>
              <p:cNvSpPr/>
              <p:nvPr/>
            </p:nvSpPr>
            <p:spPr>
              <a:xfrm>
                <a:off x="0" y="0"/>
                <a:ext cx="661565" cy="632481"/>
              </a:xfrm>
              <a:custGeom>
                <a:avLst/>
                <a:gdLst/>
                <a:ahLst/>
                <a:cxnLst/>
                <a:rect l="l" t="t" r="r" b="b"/>
                <a:pathLst>
                  <a:path w="661565" h="632481">
                    <a:moveTo>
                      <a:pt x="91845" y="0"/>
                    </a:moveTo>
                    <a:lnTo>
                      <a:pt x="569720" y="0"/>
                    </a:lnTo>
                    <a:cubicBezTo>
                      <a:pt x="594078" y="0"/>
                      <a:pt x="617440" y="9676"/>
                      <a:pt x="634664" y="26901"/>
                    </a:cubicBezTo>
                    <a:cubicBezTo>
                      <a:pt x="651888" y="44125"/>
                      <a:pt x="661565" y="67486"/>
                      <a:pt x="661565" y="91845"/>
                    </a:cubicBezTo>
                    <a:lnTo>
                      <a:pt x="661565" y="540636"/>
                    </a:lnTo>
                    <a:cubicBezTo>
                      <a:pt x="661565" y="564995"/>
                      <a:pt x="651888" y="588356"/>
                      <a:pt x="634664" y="605580"/>
                    </a:cubicBezTo>
                    <a:cubicBezTo>
                      <a:pt x="617440" y="622804"/>
                      <a:pt x="594078" y="632481"/>
                      <a:pt x="569720" y="632481"/>
                    </a:cubicBezTo>
                    <a:lnTo>
                      <a:pt x="91845" y="632481"/>
                    </a:lnTo>
                    <a:cubicBezTo>
                      <a:pt x="67486" y="632481"/>
                      <a:pt x="44125" y="622804"/>
                      <a:pt x="26901" y="605580"/>
                    </a:cubicBezTo>
                    <a:cubicBezTo>
                      <a:pt x="9676" y="588356"/>
                      <a:pt x="0" y="564995"/>
                      <a:pt x="0" y="540636"/>
                    </a:cubicBezTo>
                    <a:lnTo>
                      <a:pt x="0" y="91845"/>
                    </a:lnTo>
                    <a:cubicBezTo>
                      <a:pt x="0" y="67486"/>
                      <a:pt x="9676" y="44125"/>
                      <a:pt x="26901" y="26901"/>
                    </a:cubicBezTo>
                    <a:cubicBezTo>
                      <a:pt x="44125" y="9676"/>
                      <a:pt x="67486" y="0"/>
                      <a:pt x="91845" y="0"/>
                    </a:cubicBezTo>
                    <a:close/>
                  </a:path>
                </a:pathLst>
              </a:custGeom>
              <a:solidFill>
                <a:srgbClr val="CFCFCF"/>
              </a:solidFill>
            </p:spPr>
            <p:txBody>
              <a:bodyPr/>
              <a:lstStyle/>
              <a:p>
                <a:endParaRPr lang="en-GB"/>
              </a:p>
            </p:txBody>
          </p:sp>
          <p:sp>
            <p:nvSpPr>
              <p:cNvPr id="30" name="TextBox 30"/>
              <p:cNvSpPr txBox="1"/>
              <p:nvPr/>
            </p:nvSpPr>
            <p:spPr>
              <a:xfrm>
                <a:off x="0" y="-38100"/>
                <a:ext cx="661564" cy="670581"/>
              </a:xfrm>
              <a:prstGeom prst="rect">
                <a:avLst/>
              </a:prstGeom>
            </p:spPr>
            <p:txBody>
              <a:bodyPr lIns="86942" tIns="86942" rIns="86942" bIns="86942" rtlCol="0" anchor="ctr"/>
              <a:lstStyle/>
              <a:p>
                <a:pPr algn="ctr">
                  <a:lnSpc>
                    <a:spcPts val="2659"/>
                  </a:lnSpc>
                </a:pPr>
                <a:endParaRPr/>
              </a:p>
            </p:txBody>
          </p:sp>
        </p:grpSp>
        <p:sp>
          <p:nvSpPr>
            <p:cNvPr id="31" name="Freeform 31"/>
            <p:cNvSpPr/>
            <p:nvPr/>
          </p:nvSpPr>
          <p:spPr>
            <a:xfrm>
              <a:off x="579761" y="513812"/>
              <a:ext cx="1840744" cy="1840744"/>
            </a:xfrm>
            <a:custGeom>
              <a:avLst/>
              <a:gdLst/>
              <a:ahLst/>
              <a:cxnLst/>
              <a:rect l="l" t="t" r="r" b="b"/>
              <a:pathLst>
                <a:path w="1840744" h="1840744">
                  <a:moveTo>
                    <a:pt x="0" y="0"/>
                  </a:moveTo>
                  <a:lnTo>
                    <a:pt x="1840743" y="0"/>
                  </a:lnTo>
                  <a:lnTo>
                    <a:pt x="1840743" y="1840743"/>
                  </a:lnTo>
                  <a:lnTo>
                    <a:pt x="0" y="1840743"/>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GB"/>
            </a:p>
          </p:txBody>
        </p:sp>
        <p:grpSp>
          <p:nvGrpSpPr>
            <p:cNvPr id="32" name="Group 32"/>
            <p:cNvGrpSpPr/>
            <p:nvPr/>
          </p:nvGrpSpPr>
          <p:grpSpPr>
            <a:xfrm>
              <a:off x="8039206" y="0"/>
              <a:ext cx="3000265" cy="2868367"/>
              <a:chOff x="0" y="0"/>
              <a:chExt cx="661564" cy="632481"/>
            </a:xfrm>
          </p:grpSpPr>
          <p:sp>
            <p:nvSpPr>
              <p:cNvPr id="33" name="Freeform 33"/>
              <p:cNvSpPr/>
              <p:nvPr/>
            </p:nvSpPr>
            <p:spPr>
              <a:xfrm>
                <a:off x="0" y="0"/>
                <a:ext cx="661565" cy="632481"/>
              </a:xfrm>
              <a:custGeom>
                <a:avLst/>
                <a:gdLst/>
                <a:ahLst/>
                <a:cxnLst/>
                <a:rect l="l" t="t" r="r" b="b"/>
                <a:pathLst>
                  <a:path w="661565" h="632481">
                    <a:moveTo>
                      <a:pt x="91845" y="0"/>
                    </a:moveTo>
                    <a:lnTo>
                      <a:pt x="569720" y="0"/>
                    </a:lnTo>
                    <a:cubicBezTo>
                      <a:pt x="594078" y="0"/>
                      <a:pt x="617440" y="9676"/>
                      <a:pt x="634664" y="26901"/>
                    </a:cubicBezTo>
                    <a:cubicBezTo>
                      <a:pt x="651888" y="44125"/>
                      <a:pt x="661565" y="67486"/>
                      <a:pt x="661565" y="91845"/>
                    </a:cubicBezTo>
                    <a:lnTo>
                      <a:pt x="661565" y="540636"/>
                    </a:lnTo>
                    <a:cubicBezTo>
                      <a:pt x="661565" y="564995"/>
                      <a:pt x="651888" y="588356"/>
                      <a:pt x="634664" y="605580"/>
                    </a:cubicBezTo>
                    <a:cubicBezTo>
                      <a:pt x="617440" y="622804"/>
                      <a:pt x="594078" y="632481"/>
                      <a:pt x="569720" y="632481"/>
                    </a:cubicBezTo>
                    <a:lnTo>
                      <a:pt x="91845" y="632481"/>
                    </a:lnTo>
                    <a:cubicBezTo>
                      <a:pt x="67486" y="632481"/>
                      <a:pt x="44125" y="622804"/>
                      <a:pt x="26901" y="605580"/>
                    </a:cubicBezTo>
                    <a:cubicBezTo>
                      <a:pt x="9676" y="588356"/>
                      <a:pt x="0" y="564995"/>
                      <a:pt x="0" y="540636"/>
                    </a:cubicBezTo>
                    <a:lnTo>
                      <a:pt x="0" y="91845"/>
                    </a:lnTo>
                    <a:cubicBezTo>
                      <a:pt x="0" y="67486"/>
                      <a:pt x="9676" y="44125"/>
                      <a:pt x="26901" y="26901"/>
                    </a:cubicBezTo>
                    <a:cubicBezTo>
                      <a:pt x="44125" y="9676"/>
                      <a:pt x="67486" y="0"/>
                      <a:pt x="91845" y="0"/>
                    </a:cubicBezTo>
                    <a:close/>
                  </a:path>
                </a:pathLst>
              </a:custGeom>
              <a:solidFill>
                <a:srgbClr val="CFCFCF"/>
              </a:solidFill>
            </p:spPr>
            <p:txBody>
              <a:bodyPr/>
              <a:lstStyle/>
              <a:p>
                <a:endParaRPr lang="en-GB"/>
              </a:p>
            </p:txBody>
          </p:sp>
          <p:sp>
            <p:nvSpPr>
              <p:cNvPr id="34" name="TextBox 34"/>
              <p:cNvSpPr txBox="1"/>
              <p:nvPr/>
            </p:nvSpPr>
            <p:spPr>
              <a:xfrm>
                <a:off x="0" y="-38100"/>
                <a:ext cx="661564" cy="670581"/>
              </a:xfrm>
              <a:prstGeom prst="rect">
                <a:avLst/>
              </a:prstGeom>
            </p:spPr>
            <p:txBody>
              <a:bodyPr lIns="86942" tIns="86942" rIns="86942" bIns="86942" rtlCol="0" anchor="ctr"/>
              <a:lstStyle/>
              <a:p>
                <a:pPr algn="ctr">
                  <a:lnSpc>
                    <a:spcPts val="2659"/>
                  </a:lnSpc>
                </a:pPr>
                <a:endParaRPr/>
              </a:p>
            </p:txBody>
          </p:sp>
        </p:grpSp>
        <p:sp>
          <p:nvSpPr>
            <p:cNvPr id="35" name="Freeform 35"/>
            <p:cNvSpPr/>
            <p:nvPr/>
          </p:nvSpPr>
          <p:spPr>
            <a:xfrm>
              <a:off x="8286715" y="369710"/>
              <a:ext cx="2505248" cy="1609622"/>
            </a:xfrm>
            <a:custGeom>
              <a:avLst/>
              <a:gdLst/>
              <a:ahLst/>
              <a:cxnLst/>
              <a:rect l="l" t="t" r="r" b="b"/>
              <a:pathLst>
                <a:path w="2505248" h="1609622">
                  <a:moveTo>
                    <a:pt x="0" y="0"/>
                  </a:moveTo>
                  <a:lnTo>
                    <a:pt x="2505248" y="0"/>
                  </a:lnTo>
                  <a:lnTo>
                    <a:pt x="2505248" y="1609622"/>
                  </a:lnTo>
                  <a:lnTo>
                    <a:pt x="0" y="1609622"/>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en-GB"/>
            </a:p>
          </p:txBody>
        </p:sp>
        <p:grpSp>
          <p:nvGrpSpPr>
            <p:cNvPr id="36" name="Group 36"/>
            <p:cNvGrpSpPr/>
            <p:nvPr/>
          </p:nvGrpSpPr>
          <p:grpSpPr>
            <a:xfrm>
              <a:off x="8827721" y="1761958"/>
              <a:ext cx="419459" cy="306451"/>
              <a:chOff x="0" y="0"/>
              <a:chExt cx="801370" cy="585470"/>
            </a:xfrm>
          </p:grpSpPr>
          <p:sp>
            <p:nvSpPr>
              <p:cNvPr id="37" name="Freeform 37"/>
              <p:cNvSpPr/>
              <p:nvPr/>
            </p:nvSpPr>
            <p:spPr>
              <a:xfrm>
                <a:off x="48755" y="50662"/>
                <a:ext cx="701977" cy="484381"/>
              </a:xfrm>
              <a:custGeom>
                <a:avLst/>
                <a:gdLst/>
                <a:ahLst/>
                <a:cxnLst/>
                <a:rect l="l" t="t" r="r" b="b"/>
                <a:pathLst>
                  <a:path w="701977" h="484381">
                    <a:moveTo>
                      <a:pt x="306845" y="54748"/>
                    </a:moveTo>
                    <a:cubicBezTo>
                      <a:pt x="615455" y="48398"/>
                      <a:pt x="648475" y="71258"/>
                      <a:pt x="667525" y="90308"/>
                    </a:cubicBezTo>
                    <a:cubicBezTo>
                      <a:pt x="680225" y="103008"/>
                      <a:pt x="684035" y="114438"/>
                      <a:pt x="689115" y="130948"/>
                    </a:cubicBezTo>
                    <a:cubicBezTo>
                      <a:pt x="696735" y="156348"/>
                      <a:pt x="703085" y="198258"/>
                      <a:pt x="701815" y="231278"/>
                    </a:cubicBezTo>
                    <a:cubicBezTo>
                      <a:pt x="699275" y="263028"/>
                      <a:pt x="694195" y="296048"/>
                      <a:pt x="678955" y="327798"/>
                    </a:cubicBezTo>
                    <a:cubicBezTo>
                      <a:pt x="661175" y="364628"/>
                      <a:pt x="625615" y="411618"/>
                      <a:pt x="592595" y="435748"/>
                    </a:cubicBezTo>
                    <a:cubicBezTo>
                      <a:pt x="563385" y="456068"/>
                      <a:pt x="537985" y="461148"/>
                      <a:pt x="494805" y="468768"/>
                    </a:cubicBezTo>
                    <a:cubicBezTo>
                      <a:pt x="421145" y="484008"/>
                      <a:pt x="266205" y="485278"/>
                      <a:pt x="181115" y="484008"/>
                    </a:cubicBezTo>
                    <a:cubicBezTo>
                      <a:pt x="125235" y="482738"/>
                      <a:pt x="68085" y="482738"/>
                      <a:pt x="38875" y="472578"/>
                    </a:cubicBezTo>
                    <a:cubicBezTo>
                      <a:pt x="23635" y="466228"/>
                      <a:pt x="13475" y="461148"/>
                      <a:pt x="8395" y="449718"/>
                    </a:cubicBezTo>
                    <a:cubicBezTo>
                      <a:pt x="775" y="438288"/>
                      <a:pt x="-1765" y="414158"/>
                      <a:pt x="3315" y="401458"/>
                    </a:cubicBezTo>
                    <a:cubicBezTo>
                      <a:pt x="9665" y="387488"/>
                      <a:pt x="19825" y="377328"/>
                      <a:pt x="41415" y="369708"/>
                    </a:cubicBezTo>
                    <a:cubicBezTo>
                      <a:pt x="98565" y="346848"/>
                      <a:pt x="328435" y="358278"/>
                      <a:pt x="393205" y="349388"/>
                    </a:cubicBezTo>
                    <a:cubicBezTo>
                      <a:pt x="418605" y="346848"/>
                      <a:pt x="433845" y="348118"/>
                      <a:pt x="446545" y="339228"/>
                    </a:cubicBezTo>
                    <a:cubicBezTo>
                      <a:pt x="457975" y="329068"/>
                      <a:pt x="464325" y="308748"/>
                      <a:pt x="468135" y="293508"/>
                    </a:cubicBezTo>
                    <a:cubicBezTo>
                      <a:pt x="471945" y="278268"/>
                      <a:pt x="475755" y="264298"/>
                      <a:pt x="469405" y="247788"/>
                    </a:cubicBezTo>
                    <a:cubicBezTo>
                      <a:pt x="461785" y="222388"/>
                      <a:pt x="436385" y="185558"/>
                      <a:pt x="400825" y="162698"/>
                    </a:cubicBezTo>
                    <a:cubicBezTo>
                      <a:pt x="342405" y="127138"/>
                      <a:pt x="167145" y="128408"/>
                      <a:pt x="129045" y="96658"/>
                    </a:cubicBezTo>
                    <a:cubicBezTo>
                      <a:pt x="112535" y="82688"/>
                      <a:pt x="107455" y="64908"/>
                      <a:pt x="108725" y="50938"/>
                    </a:cubicBezTo>
                    <a:cubicBezTo>
                      <a:pt x="109995" y="35698"/>
                      <a:pt x="122695" y="15378"/>
                      <a:pt x="135395" y="7758"/>
                    </a:cubicBezTo>
                    <a:cubicBezTo>
                      <a:pt x="148095" y="138"/>
                      <a:pt x="172225" y="138"/>
                      <a:pt x="186195" y="5218"/>
                    </a:cubicBezTo>
                    <a:cubicBezTo>
                      <a:pt x="196355" y="9028"/>
                      <a:pt x="205245" y="20458"/>
                      <a:pt x="210325" y="29348"/>
                    </a:cubicBezTo>
                    <a:cubicBezTo>
                      <a:pt x="215405" y="39508"/>
                      <a:pt x="217945" y="53478"/>
                      <a:pt x="215405" y="63638"/>
                    </a:cubicBezTo>
                    <a:cubicBezTo>
                      <a:pt x="214135" y="73798"/>
                      <a:pt x="206515" y="86498"/>
                      <a:pt x="198895" y="94118"/>
                    </a:cubicBezTo>
                    <a:cubicBezTo>
                      <a:pt x="191275" y="101738"/>
                      <a:pt x="178575" y="108088"/>
                      <a:pt x="167145" y="108088"/>
                    </a:cubicBezTo>
                    <a:cubicBezTo>
                      <a:pt x="153175" y="108088"/>
                      <a:pt x="130315" y="100468"/>
                      <a:pt x="121425" y="89038"/>
                    </a:cubicBezTo>
                    <a:cubicBezTo>
                      <a:pt x="111265" y="77608"/>
                      <a:pt x="107455" y="52208"/>
                      <a:pt x="111265" y="39508"/>
                    </a:cubicBezTo>
                    <a:cubicBezTo>
                      <a:pt x="112535" y="28078"/>
                      <a:pt x="121425" y="17918"/>
                      <a:pt x="130315" y="10298"/>
                    </a:cubicBezTo>
                    <a:cubicBezTo>
                      <a:pt x="139205" y="3948"/>
                      <a:pt x="146825" y="1408"/>
                      <a:pt x="163335" y="138"/>
                    </a:cubicBezTo>
                    <a:cubicBezTo>
                      <a:pt x="206515" y="-2402"/>
                      <a:pt x="344945" y="30618"/>
                      <a:pt x="403365" y="50938"/>
                    </a:cubicBezTo>
                    <a:cubicBezTo>
                      <a:pt x="438925" y="63638"/>
                      <a:pt x="460515" y="71258"/>
                      <a:pt x="485915" y="92848"/>
                    </a:cubicBezTo>
                    <a:cubicBezTo>
                      <a:pt x="518935" y="119518"/>
                      <a:pt x="562115" y="163968"/>
                      <a:pt x="574815" y="205878"/>
                    </a:cubicBezTo>
                    <a:cubicBezTo>
                      <a:pt x="588785" y="249058"/>
                      <a:pt x="573545" y="316368"/>
                      <a:pt x="564655" y="349388"/>
                    </a:cubicBezTo>
                    <a:cubicBezTo>
                      <a:pt x="558305" y="369708"/>
                      <a:pt x="555765" y="379868"/>
                      <a:pt x="543065" y="393838"/>
                    </a:cubicBezTo>
                    <a:cubicBezTo>
                      <a:pt x="524015" y="414158"/>
                      <a:pt x="494805" y="435748"/>
                      <a:pt x="451625" y="449718"/>
                    </a:cubicBezTo>
                    <a:cubicBezTo>
                      <a:pt x="367805" y="476388"/>
                      <a:pt x="118885" y="494168"/>
                      <a:pt x="51575" y="473848"/>
                    </a:cubicBezTo>
                    <a:cubicBezTo>
                      <a:pt x="24905" y="466228"/>
                      <a:pt x="8395" y="453528"/>
                      <a:pt x="2045" y="438288"/>
                    </a:cubicBezTo>
                    <a:cubicBezTo>
                      <a:pt x="-3035" y="424318"/>
                      <a:pt x="2045" y="401458"/>
                      <a:pt x="9665" y="390028"/>
                    </a:cubicBezTo>
                    <a:cubicBezTo>
                      <a:pt x="16015" y="379868"/>
                      <a:pt x="23635" y="374788"/>
                      <a:pt x="41415" y="369708"/>
                    </a:cubicBezTo>
                    <a:cubicBezTo>
                      <a:pt x="99835" y="351928"/>
                      <a:pt x="357645" y="383678"/>
                      <a:pt x="446545" y="369708"/>
                    </a:cubicBezTo>
                    <a:cubicBezTo>
                      <a:pt x="489725" y="363358"/>
                      <a:pt x="520205" y="354468"/>
                      <a:pt x="543065" y="339228"/>
                    </a:cubicBezTo>
                    <a:cubicBezTo>
                      <a:pt x="559575" y="327798"/>
                      <a:pt x="567195" y="312558"/>
                      <a:pt x="577355" y="297318"/>
                    </a:cubicBezTo>
                    <a:cubicBezTo>
                      <a:pt x="586245" y="283348"/>
                      <a:pt x="593865" y="269378"/>
                      <a:pt x="597675" y="250328"/>
                    </a:cubicBezTo>
                    <a:cubicBezTo>
                      <a:pt x="602755" y="224928"/>
                      <a:pt x="605295" y="177938"/>
                      <a:pt x="593865" y="160158"/>
                    </a:cubicBezTo>
                    <a:cubicBezTo>
                      <a:pt x="584975" y="146188"/>
                      <a:pt x="572275" y="142378"/>
                      <a:pt x="550685" y="137298"/>
                    </a:cubicBezTo>
                    <a:cubicBezTo>
                      <a:pt x="503695" y="125868"/>
                      <a:pt x="343675" y="155078"/>
                      <a:pt x="304305" y="142378"/>
                    </a:cubicBezTo>
                    <a:cubicBezTo>
                      <a:pt x="290335" y="138568"/>
                      <a:pt x="283985" y="132218"/>
                      <a:pt x="278905" y="123328"/>
                    </a:cubicBezTo>
                    <a:cubicBezTo>
                      <a:pt x="272555" y="115708"/>
                      <a:pt x="268745" y="103008"/>
                      <a:pt x="271285" y="92848"/>
                    </a:cubicBezTo>
                    <a:cubicBezTo>
                      <a:pt x="275095" y="78878"/>
                      <a:pt x="306845" y="54748"/>
                      <a:pt x="306845" y="54748"/>
                    </a:cubicBezTo>
                  </a:path>
                </a:pathLst>
              </a:custGeom>
              <a:solidFill>
                <a:srgbClr val="CFCFCF"/>
              </a:solidFill>
              <a:ln cap="sq">
                <a:noFill/>
                <a:prstDash val="solid"/>
                <a:miter/>
              </a:ln>
            </p:spPr>
            <p:txBody>
              <a:bodyPr/>
              <a:lstStyle/>
              <a:p>
                <a:endParaRPr lang="en-GB"/>
              </a:p>
            </p:txBody>
          </p:sp>
        </p:grpSp>
        <p:grpSp>
          <p:nvGrpSpPr>
            <p:cNvPr id="38" name="Group 38"/>
            <p:cNvGrpSpPr/>
            <p:nvPr/>
          </p:nvGrpSpPr>
          <p:grpSpPr>
            <a:xfrm rot="212997">
              <a:off x="9621353" y="1735309"/>
              <a:ext cx="248618" cy="380275"/>
              <a:chOff x="0" y="0"/>
              <a:chExt cx="474980" cy="726510"/>
            </a:xfrm>
          </p:grpSpPr>
          <p:sp>
            <p:nvSpPr>
              <p:cNvPr id="39" name="Freeform 39"/>
              <p:cNvSpPr/>
              <p:nvPr/>
            </p:nvSpPr>
            <p:spPr>
              <a:xfrm>
                <a:off x="46625" y="63473"/>
                <a:ext cx="377872" cy="595612"/>
              </a:xfrm>
              <a:custGeom>
                <a:avLst/>
                <a:gdLst/>
                <a:ahLst/>
                <a:cxnLst/>
                <a:rect l="l" t="t" r="r" b="b"/>
                <a:pathLst>
                  <a:path w="377872" h="595612">
                    <a:moveTo>
                      <a:pt x="183245" y="125319"/>
                    </a:moveTo>
                    <a:cubicBezTo>
                      <a:pt x="77835" y="147232"/>
                      <a:pt x="91805" y="209600"/>
                      <a:pt x="100695" y="256798"/>
                    </a:cubicBezTo>
                    <a:cubicBezTo>
                      <a:pt x="110855" y="314110"/>
                      <a:pt x="155305" y="396706"/>
                      <a:pt x="156575" y="442219"/>
                    </a:cubicBezTo>
                    <a:cubicBezTo>
                      <a:pt x="157845" y="467503"/>
                      <a:pt x="151495" y="494473"/>
                      <a:pt x="142605" y="501216"/>
                    </a:cubicBezTo>
                    <a:cubicBezTo>
                      <a:pt x="131175" y="507959"/>
                      <a:pt x="105775" y="492788"/>
                      <a:pt x="93075" y="479303"/>
                    </a:cubicBezTo>
                    <a:cubicBezTo>
                      <a:pt x="79105" y="464132"/>
                      <a:pt x="68945" y="438847"/>
                      <a:pt x="61325" y="413563"/>
                    </a:cubicBezTo>
                    <a:cubicBezTo>
                      <a:pt x="52435" y="379850"/>
                      <a:pt x="49895" y="334338"/>
                      <a:pt x="47355" y="295568"/>
                    </a:cubicBezTo>
                    <a:cubicBezTo>
                      <a:pt x="44815" y="253427"/>
                      <a:pt x="39735" y="204544"/>
                      <a:pt x="43545" y="170831"/>
                    </a:cubicBezTo>
                    <a:cubicBezTo>
                      <a:pt x="47355" y="147232"/>
                      <a:pt x="49895" y="132061"/>
                      <a:pt x="60055" y="115205"/>
                    </a:cubicBezTo>
                    <a:cubicBezTo>
                      <a:pt x="75295" y="88234"/>
                      <a:pt x="107045" y="56207"/>
                      <a:pt x="134985" y="41037"/>
                    </a:cubicBezTo>
                    <a:cubicBezTo>
                      <a:pt x="162925" y="25866"/>
                      <a:pt x="203565" y="19123"/>
                      <a:pt x="227695" y="24180"/>
                    </a:cubicBezTo>
                    <a:cubicBezTo>
                      <a:pt x="245475" y="29237"/>
                      <a:pt x="263255" y="41037"/>
                      <a:pt x="272145" y="56207"/>
                    </a:cubicBezTo>
                    <a:cubicBezTo>
                      <a:pt x="278495" y="69692"/>
                      <a:pt x="281035" y="89920"/>
                      <a:pt x="279765" y="105091"/>
                    </a:cubicBezTo>
                    <a:cubicBezTo>
                      <a:pt x="278495" y="120262"/>
                      <a:pt x="272145" y="135432"/>
                      <a:pt x="261985" y="148917"/>
                    </a:cubicBezTo>
                    <a:cubicBezTo>
                      <a:pt x="248015" y="167460"/>
                      <a:pt x="213725" y="174202"/>
                      <a:pt x="198485" y="192744"/>
                    </a:cubicBezTo>
                    <a:cubicBezTo>
                      <a:pt x="184515" y="209600"/>
                      <a:pt x="175625" y="229828"/>
                      <a:pt x="170545" y="256798"/>
                    </a:cubicBezTo>
                    <a:cubicBezTo>
                      <a:pt x="164195" y="288826"/>
                      <a:pt x="165465" y="346137"/>
                      <a:pt x="170545" y="379850"/>
                    </a:cubicBezTo>
                    <a:cubicBezTo>
                      <a:pt x="174355" y="403449"/>
                      <a:pt x="180705" y="423677"/>
                      <a:pt x="192135" y="437162"/>
                    </a:cubicBezTo>
                    <a:cubicBezTo>
                      <a:pt x="206105" y="452332"/>
                      <a:pt x="240395" y="442219"/>
                      <a:pt x="253095" y="457389"/>
                    </a:cubicBezTo>
                    <a:cubicBezTo>
                      <a:pt x="263255" y="472560"/>
                      <a:pt x="272145" y="501216"/>
                      <a:pt x="268335" y="519758"/>
                    </a:cubicBezTo>
                    <a:cubicBezTo>
                      <a:pt x="264525" y="541671"/>
                      <a:pt x="241665" y="573698"/>
                      <a:pt x="226425" y="578755"/>
                    </a:cubicBezTo>
                    <a:cubicBezTo>
                      <a:pt x="211185" y="583812"/>
                      <a:pt x="184515" y="568642"/>
                      <a:pt x="175625" y="550100"/>
                    </a:cubicBezTo>
                    <a:cubicBezTo>
                      <a:pt x="164195" y="526501"/>
                      <a:pt x="165465" y="457389"/>
                      <a:pt x="178165" y="437162"/>
                    </a:cubicBezTo>
                    <a:cubicBezTo>
                      <a:pt x="187055" y="421991"/>
                      <a:pt x="203565" y="425362"/>
                      <a:pt x="222615" y="420305"/>
                    </a:cubicBezTo>
                    <a:cubicBezTo>
                      <a:pt x="250555" y="413563"/>
                      <a:pt x="307705" y="403449"/>
                      <a:pt x="333105" y="408506"/>
                    </a:cubicBezTo>
                    <a:cubicBezTo>
                      <a:pt x="345805" y="413563"/>
                      <a:pt x="354695" y="420305"/>
                      <a:pt x="362315" y="430419"/>
                    </a:cubicBezTo>
                    <a:cubicBezTo>
                      <a:pt x="369935" y="440533"/>
                      <a:pt x="376285" y="457389"/>
                      <a:pt x="377555" y="470875"/>
                    </a:cubicBezTo>
                    <a:cubicBezTo>
                      <a:pt x="378825" y="486045"/>
                      <a:pt x="376285" y="502902"/>
                      <a:pt x="369935" y="514701"/>
                    </a:cubicBezTo>
                    <a:cubicBezTo>
                      <a:pt x="364855" y="528186"/>
                      <a:pt x="354695" y="539986"/>
                      <a:pt x="344535" y="545043"/>
                    </a:cubicBezTo>
                    <a:cubicBezTo>
                      <a:pt x="334375" y="550100"/>
                      <a:pt x="320405" y="551785"/>
                      <a:pt x="310245" y="548414"/>
                    </a:cubicBezTo>
                    <a:cubicBezTo>
                      <a:pt x="300085" y="543357"/>
                      <a:pt x="288655" y="533243"/>
                      <a:pt x="282305" y="523129"/>
                    </a:cubicBezTo>
                    <a:cubicBezTo>
                      <a:pt x="275955" y="511330"/>
                      <a:pt x="269605" y="494473"/>
                      <a:pt x="270875" y="479303"/>
                    </a:cubicBezTo>
                    <a:cubicBezTo>
                      <a:pt x="272145" y="460761"/>
                      <a:pt x="282305" y="432105"/>
                      <a:pt x="293735" y="420305"/>
                    </a:cubicBezTo>
                    <a:cubicBezTo>
                      <a:pt x="306435" y="410191"/>
                      <a:pt x="330565" y="408506"/>
                      <a:pt x="343265" y="413563"/>
                    </a:cubicBezTo>
                    <a:cubicBezTo>
                      <a:pt x="354695" y="416934"/>
                      <a:pt x="364855" y="430419"/>
                      <a:pt x="369935" y="442219"/>
                    </a:cubicBezTo>
                    <a:cubicBezTo>
                      <a:pt x="375015" y="454018"/>
                      <a:pt x="378825" y="472560"/>
                      <a:pt x="377555" y="486045"/>
                    </a:cubicBezTo>
                    <a:cubicBezTo>
                      <a:pt x="376285" y="501216"/>
                      <a:pt x="371205" y="516387"/>
                      <a:pt x="363585" y="528186"/>
                    </a:cubicBezTo>
                    <a:cubicBezTo>
                      <a:pt x="355965" y="538300"/>
                      <a:pt x="347075" y="545043"/>
                      <a:pt x="333105" y="548414"/>
                    </a:cubicBezTo>
                    <a:cubicBezTo>
                      <a:pt x="306435" y="558528"/>
                      <a:pt x="227695" y="572013"/>
                      <a:pt x="211185" y="548414"/>
                    </a:cubicBezTo>
                    <a:cubicBezTo>
                      <a:pt x="197215" y="528186"/>
                      <a:pt x="206105" y="445590"/>
                      <a:pt x="217535" y="438847"/>
                    </a:cubicBezTo>
                    <a:cubicBezTo>
                      <a:pt x="226425" y="432105"/>
                      <a:pt x="253095" y="454018"/>
                      <a:pt x="260715" y="470875"/>
                    </a:cubicBezTo>
                    <a:cubicBezTo>
                      <a:pt x="268335" y="487731"/>
                      <a:pt x="270875" y="519758"/>
                      <a:pt x="264525" y="536614"/>
                    </a:cubicBezTo>
                    <a:cubicBezTo>
                      <a:pt x="259445" y="555156"/>
                      <a:pt x="241665" y="572013"/>
                      <a:pt x="226425" y="578755"/>
                    </a:cubicBezTo>
                    <a:cubicBezTo>
                      <a:pt x="209915" y="585498"/>
                      <a:pt x="188325" y="580441"/>
                      <a:pt x="171815" y="573698"/>
                    </a:cubicBezTo>
                    <a:cubicBezTo>
                      <a:pt x="155305" y="568642"/>
                      <a:pt x="140065" y="560213"/>
                      <a:pt x="126095" y="543357"/>
                    </a:cubicBezTo>
                    <a:cubicBezTo>
                      <a:pt x="107045" y="521444"/>
                      <a:pt x="85455" y="482674"/>
                      <a:pt x="75295" y="440533"/>
                    </a:cubicBezTo>
                    <a:cubicBezTo>
                      <a:pt x="61325" y="389964"/>
                      <a:pt x="62595" y="310739"/>
                      <a:pt x="63865" y="256798"/>
                    </a:cubicBezTo>
                    <a:cubicBezTo>
                      <a:pt x="65135" y="209600"/>
                      <a:pt x="67675" y="160717"/>
                      <a:pt x="80375" y="130375"/>
                    </a:cubicBezTo>
                    <a:cubicBezTo>
                      <a:pt x="90535" y="108462"/>
                      <a:pt x="107045" y="93291"/>
                      <a:pt x="124825" y="83178"/>
                    </a:cubicBezTo>
                    <a:cubicBezTo>
                      <a:pt x="141335" y="73064"/>
                      <a:pt x="166735" y="79806"/>
                      <a:pt x="181975" y="68007"/>
                    </a:cubicBezTo>
                    <a:cubicBezTo>
                      <a:pt x="195945" y="59579"/>
                      <a:pt x="202295" y="29237"/>
                      <a:pt x="214995" y="25866"/>
                    </a:cubicBezTo>
                    <a:cubicBezTo>
                      <a:pt x="230235" y="22495"/>
                      <a:pt x="261985" y="39351"/>
                      <a:pt x="272145" y="56207"/>
                    </a:cubicBezTo>
                    <a:cubicBezTo>
                      <a:pt x="281035" y="71378"/>
                      <a:pt x="282305" y="103405"/>
                      <a:pt x="277225" y="121947"/>
                    </a:cubicBezTo>
                    <a:cubicBezTo>
                      <a:pt x="270875" y="138804"/>
                      <a:pt x="255635" y="155660"/>
                      <a:pt x="239125" y="164088"/>
                    </a:cubicBezTo>
                    <a:cubicBezTo>
                      <a:pt x="216265" y="175888"/>
                      <a:pt x="166735" y="148918"/>
                      <a:pt x="148955" y="172516"/>
                    </a:cubicBezTo>
                    <a:cubicBezTo>
                      <a:pt x="128635" y="202858"/>
                      <a:pt x="129905" y="315796"/>
                      <a:pt x="147685" y="361308"/>
                    </a:cubicBezTo>
                    <a:cubicBezTo>
                      <a:pt x="161655" y="400078"/>
                      <a:pt x="211185" y="413563"/>
                      <a:pt x="227695" y="443904"/>
                    </a:cubicBezTo>
                    <a:cubicBezTo>
                      <a:pt x="237855" y="464132"/>
                      <a:pt x="244205" y="487731"/>
                      <a:pt x="244205" y="509644"/>
                    </a:cubicBezTo>
                    <a:cubicBezTo>
                      <a:pt x="242935" y="529872"/>
                      <a:pt x="235315" y="553471"/>
                      <a:pt x="223885" y="568642"/>
                    </a:cubicBezTo>
                    <a:cubicBezTo>
                      <a:pt x="209915" y="585498"/>
                      <a:pt x="181975" y="595612"/>
                      <a:pt x="162925" y="595612"/>
                    </a:cubicBezTo>
                    <a:cubicBezTo>
                      <a:pt x="145145" y="595612"/>
                      <a:pt x="129905" y="592241"/>
                      <a:pt x="113395" y="577070"/>
                    </a:cubicBezTo>
                    <a:cubicBezTo>
                      <a:pt x="91805" y="556842"/>
                      <a:pt x="70215" y="509644"/>
                      <a:pt x="52435" y="465818"/>
                    </a:cubicBezTo>
                    <a:cubicBezTo>
                      <a:pt x="32115" y="415248"/>
                      <a:pt x="13065" y="342766"/>
                      <a:pt x="5445" y="287140"/>
                    </a:cubicBezTo>
                    <a:cubicBezTo>
                      <a:pt x="-905" y="239942"/>
                      <a:pt x="-2175" y="196115"/>
                      <a:pt x="4175" y="153974"/>
                    </a:cubicBezTo>
                    <a:cubicBezTo>
                      <a:pt x="10525" y="110148"/>
                      <a:pt x="25765" y="54522"/>
                      <a:pt x="43545" y="29237"/>
                    </a:cubicBezTo>
                    <a:cubicBezTo>
                      <a:pt x="56245" y="14066"/>
                      <a:pt x="67675" y="9009"/>
                      <a:pt x="86725" y="3953"/>
                    </a:cubicBezTo>
                    <a:cubicBezTo>
                      <a:pt x="117205" y="-2790"/>
                      <a:pt x="193405" y="-2790"/>
                      <a:pt x="213725" y="19123"/>
                    </a:cubicBezTo>
                    <a:cubicBezTo>
                      <a:pt x="226425" y="34294"/>
                      <a:pt x="230235" y="68007"/>
                      <a:pt x="225155" y="86549"/>
                    </a:cubicBezTo>
                    <a:cubicBezTo>
                      <a:pt x="220075" y="103405"/>
                      <a:pt x="183245" y="125319"/>
                      <a:pt x="183245" y="125319"/>
                    </a:cubicBezTo>
                  </a:path>
                </a:pathLst>
              </a:custGeom>
              <a:solidFill>
                <a:srgbClr val="CFCFCF"/>
              </a:solidFill>
              <a:ln cap="sq">
                <a:noFill/>
                <a:prstDash val="solid"/>
                <a:miter/>
              </a:ln>
            </p:spPr>
            <p:txBody>
              <a:bodyPr/>
              <a:lstStyle/>
              <a:p>
                <a:endParaRPr lang="en-GB"/>
              </a:p>
            </p:txBody>
          </p:sp>
        </p:grpSp>
        <p:grpSp>
          <p:nvGrpSpPr>
            <p:cNvPr id="40" name="Group 40"/>
            <p:cNvGrpSpPr/>
            <p:nvPr/>
          </p:nvGrpSpPr>
          <p:grpSpPr>
            <a:xfrm>
              <a:off x="9050210" y="1748663"/>
              <a:ext cx="188125" cy="281855"/>
              <a:chOff x="0" y="0"/>
              <a:chExt cx="359410" cy="538480"/>
            </a:xfrm>
          </p:grpSpPr>
          <p:sp>
            <p:nvSpPr>
              <p:cNvPr id="41" name="Freeform 41"/>
              <p:cNvSpPr/>
              <p:nvPr/>
            </p:nvSpPr>
            <p:spPr>
              <a:xfrm>
                <a:off x="49479" y="49030"/>
                <a:ext cx="259288" cy="440319"/>
              </a:xfrm>
              <a:custGeom>
                <a:avLst/>
                <a:gdLst/>
                <a:ahLst/>
                <a:cxnLst/>
                <a:rect l="l" t="t" r="r" b="b"/>
                <a:pathLst>
                  <a:path w="259288" h="440319">
                    <a:moveTo>
                      <a:pt x="80061" y="22090"/>
                    </a:moveTo>
                    <a:cubicBezTo>
                      <a:pt x="219761" y="286250"/>
                      <a:pt x="251511" y="354830"/>
                      <a:pt x="256591" y="386580"/>
                    </a:cubicBezTo>
                    <a:cubicBezTo>
                      <a:pt x="259131" y="399280"/>
                      <a:pt x="259131" y="406900"/>
                      <a:pt x="255321" y="415790"/>
                    </a:cubicBezTo>
                    <a:cubicBezTo>
                      <a:pt x="251511" y="423410"/>
                      <a:pt x="242621" y="432300"/>
                      <a:pt x="235001" y="436110"/>
                    </a:cubicBezTo>
                    <a:cubicBezTo>
                      <a:pt x="226111" y="439920"/>
                      <a:pt x="214681" y="441190"/>
                      <a:pt x="205791" y="438650"/>
                    </a:cubicBezTo>
                    <a:cubicBezTo>
                      <a:pt x="196901" y="436110"/>
                      <a:pt x="189281" y="429760"/>
                      <a:pt x="182931" y="420870"/>
                    </a:cubicBezTo>
                    <a:cubicBezTo>
                      <a:pt x="172771" y="406900"/>
                      <a:pt x="166421" y="377690"/>
                      <a:pt x="163881" y="356100"/>
                    </a:cubicBezTo>
                    <a:cubicBezTo>
                      <a:pt x="160071" y="334510"/>
                      <a:pt x="154991" y="304030"/>
                      <a:pt x="163881" y="287520"/>
                    </a:cubicBezTo>
                    <a:cubicBezTo>
                      <a:pt x="171501" y="273550"/>
                      <a:pt x="191821" y="258310"/>
                      <a:pt x="205791" y="258310"/>
                    </a:cubicBezTo>
                    <a:cubicBezTo>
                      <a:pt x="219761" y="259580"/>
                      <a:pt x="241351" y="278630"/>
                      <a:pt x="245161" y="291330"/>
                    </a:cubicBezTo>
                    <a:cubicBezTo>
                      <a:pt x="248971" y="302760"/>
                      <a:pt x="243891" y="320540"/>
                      <a:pt x="235001" y="329430"/>
                    </a:cubicBezTo>
                    <a:cubicBezTo>
                      <a:pt x="227381" y="338320"/>
                      <a:pt x="209601" y="344670"/>
                      <a:pt x="198171" y="343400"/>
                    </a:cubicBezTo>
                    <a:cubicBezTo>
                      <a:pt x="186741" y="340860"/>
                      <a:pt x="171501" y="329430"/>
                      <a:pt x="166421" y="319270"/>
                    </a:cubicBezTo>
                    <a:cubicBezTo>
                      <a:pt x="161341" y="309110"/>
                      <a:pt x="161341" y="290060"/>
                      <a:pt x="167691" y="279900"/>
                    </a:cubicBezTo>
                    <a:cubicBezTo>
                      <a:pt x="172771" y="269740"/>
                      <a:pt x="189281" y="259580"/>
                      <a:pt x="200711" y="258310"/>
                    </a:cubicBezTo>
                    <a:cubicBezTo>
                      <a:pt x="213411" y="258310"/>
                      <a:pt x="228651" y="263390"/>
                      <a:pt x="237541" y="274820"/>
                    </a:cubicBezTo>
                    <a:cubicBezTo>
                      <a:pt x="254051" y="295140"/>
                      <a:pt x="262941" y="366260"/>
                      <a:pt x="257861" y="395470"/>
                    </a:cubicBezTo>
                    <a:cubicBezTo>
                      <a:pt x="255321" y="413250"/>
                      <a:pt x="245161" y="429760"/>
                      <a:pt x="235001" y="436110"/>
                    </a:cubicBezTo>
                    <a:cubicBezTo>
                      <a:pt x="226111" y="441190"/>
                      <a:pt x="214681" y="441190"/>
                      <a:pt x="205791" y="438650"/>
                    </a:cubicBezTo>
                    <a:cubicBezTo>
                      <a:pt x="196901" y="436110"/>
                      <a:pt x="190551" y="431030"/>
                      <a:pt x="182931" y="420870"/>
                    </a:cubicBezTo>
                    <a:cubicBezTo>
                      <a:pt x="163881" y="395470"/>
                      <a:pt x="149911" y="321810"/>
                      <a:pt x="124511" y="268470"/>
                    </a:cubicBezTo>
                    <a:cubicBezTo>
                      <a:pt x="92761" y="201160"/>
                      <a:pt x="10211" y="93210"/>
                      <a:pt x="1321" y="52570"/>
                    </a:cubicBezTo>
                    <a:cubicBezTo>
                      <a:pt x="-1219" y="39870"/>
                      <a:pt x="51" y="30980"/>
                      <a:pt x="3861" y="23360"/>
                    </a:cubicBezTo>
                    <a:cubicBezTo>
                      <a:pt x="8941" y="14470"/>
                      <a:pt x="17831" y="5580"/>
                      <a:pt x="26721" y="3040"/>
                    </a:cubicBezTo>
                    <a:cubicBezTo>
                      <a:pt x="35611" y="-770"/>
                      <a:pt x="48311" y="-770"/>
                      <a:pt x="57201" y="1770"/>
                    </a:cubicBezTo>
                    <a:cubicBezTo>
                      <a:pt x="66091" y="5580"/>
                      <a:pt x="80061" y="22090"/>
                      <a:pt x="80061" y="22090"/>
                    </a:cubicBezTo>
                  </a:path>
                </a:pathLst>
              </a:custGeom>
              <a:solidFill>
                <a:srgbClr val="CFCFCF"/>
              </a:solidFill>
              <a:ln cap="sq">
                <a:noFill/>
                <a:prstDash val="solid"/>
                <a:miter/>
              </a:ln>
            </p:spPr>
            <p:txBody>
              <a:bodyPr/>
              <a:lstStyle/>
              <a:p>
                <a:endParaRPr lang="en-GB"/>
              </a:p>
            </p:txBody>
          </p:sp>
        </p:grpSp>
        <p:grpSp>
          <p:nvGrpSpPr>
            <p:cNvPr id="42" name="Group 42"/>
            <p:cNvGrpSpPr/>
            <p:nvPr/>
          </p:nvGrpSpPr>
          <p:grpSpPr>
            <a:xfrm>
              <a:off x="9104720" y="1793201"/>
              <a:ext cx="180148" cy="203414"/>
              <a:chOff x="0" y="0"/>
              <a:chExt cx="344170" cy="388620"/>
            </a:xfrm>
          </p:grpSpPr>
          <p:sp>
            <p:nvSpPr>
              <p:cNvPr id="43" name="Freeform 43"/>
              <p:cNvSpPr/>
              <p:nvPr/>
            </p:nvSpPr>
            <p:spPr>
              <a:xfrm>
                <a:off x="49479" y="50514"/>
                <a:ext cx="245159" cy="286269"/>
              </a:xfrm>
              <a:custGeom>
                <a:avLst/>
                <a:gdLst/>
                <a:ahLst/>
                <a:cxnLst/>
                <a:rect l="l" t="t" r="r" b="b"/>
                <a:pathLst>
                  <a:path w="245159" h="286269">
                    <a:moveTo>
                      <a:pt x="171501" y="12986"/>
                    </a:moveTo>
                    <a:cubicBezTo>
                      <a:pt x="233731" y="133636"/>
                      <a:pt x="250241" y="176816"/>
                      <a:pt x="243891" y="204756"/>
                    </a:cubicBezTo>
                    <a:cubicBezTo>
                      <a:pt x="237541" y="228886"/>
                      <a:pt x="213411" y="258096"/>
                      <a:pt x="195631" y="263176"/>
                    </a:cubicBezTo>
                    <a:cubicBezTo>
                      <a:pt x="180391" y="266986"/>
                      <a:pt x="156261" y="254286"/>
                      <a:pt x="143561" y="242856"/>
                    </a:cubicBezTo>
                    <a:cubicBezTo>
                      <a:pt x="132131" y="231426"/>
                      <a:pt x="120701" y="206026"/>
                      <a:pt x="124511" y="192056"/>
                    </a:cubicBezTo>
                    <a:cubicBezTo>
                      <a:pt x="127051" y="178086"/>
                      <a:pt x="154991" y="156496"/>
                      <a:pt x="160071" y="159036"/>
                    </a:cubicBezTo>
                    <a:cubicBezTo>
                      <a:pt x="163881" y="161576"/>
                      <a:pt x="154991" y="203486"/>
                      <a:pt x="143561" y="219996"/>
                    </a:cubicBezTo>
                    <a:cubicBezTo>
                      <a:pt x="130861" y="236506"/>
                      <a:pt x="108001" y="256826"/>
                      <a:pt x="88951" y="256826"/>
                    </a:cubicBezTo>
                    <a:cubicBezTo>
                      <a:pt x="68631" y="256826"/>
                      <a:pt x="38151" y="235236"/>
                      <a:pt x="24181" y="217456"/>
                    </a:cubicBezTo>
                    <a:cubicBezTo>
                      <a:pt x="11481" y="199676"/>
                      <a:pt x="6401" y="173006"/>
                      <a:pt x="3861" y="152686"/>
                    </a:cubicBezTo>
                    <a:cubicBezTo>
                      <a:pt x="2591" y="136176"/>
                      <a:pt x="1321" y="117126"/>
                      <a:pt x="7671" y="105696"/>
                    </a:cubicBezTo>
                    <a:cubicBezTo>
                      <a:pt x="14021" y="95536"/>
                      <a:pt x="24181" y="86646"/>
                      <a:pt x="35611" y="84106"/>
                    </a:cubicBezTo>
                    <a:cubicBezTo>
                      <a:pt x="49581" y="81566"/>
                      <a:pt x="73711" y="89186"/>
                      <a:pt x="88951" y="100616"/>
                    </a:cubicBezTo>
                    <a:cubicBezTo>
                      <a:pt x="110541" y="117126"/>
                      <a:pt x="129591" y="157766"/>
                      <a:pt x="139751" y="183166"/>
                    </a:cubicBezTo>
                    <a:cubicBezTo>
                      <a:pt x="146101" y="200946"/>
                      <a:pt x="151181" y="216186"/>
                      <a:pt x="149911" y="232696"/>
                    </a:cubicBezTo>
                    <a:cubicBezTo>
                      <a:pt x="147371" y="246666"/>
                      <a:pt x="142291" y="266986"/>
                      <a:pt x="132131" y="275876"/>
                    </a:cubicBezTo>
                    <a:cubicBezTo>
                      <a:pt x="121971" y="284766"/>
                      <a:pt x="100381" y="288576"/>
                      <a:pt x="86411" y="284766"/>
                    </a:cubicBezTo>
                    <a:cubicBezTo>
                      <a:pt x="73711" y="280956"/>
                      <a:pt x="58471" y="265716"/>
                      <a:pt x="53391" y="253016"/>
                    </a:cubicBezTo>
                    <a:cubicBezTo>
                      <a:pt x="48311" y="244126"/>
                      <a:pt x="49581" y="231426"/>
                      <a:pt x="53391" y="221266"/>
                    </a:cubicBezTo>
                    <a:cubicBezTo>
                      <a:pt x="55931" y="212376"/>
                      <a:pt x="63551" y="202216"/>
                      <a:pt x="72441" y="195866"/>
                    </a:cubicBezTo>
                    <a:cubicBezTo>
                      <a:pt x="80061" y="190786"/>
                      <a:pt x="92761" y="186976"/>
                      <a:pt x="102921" y="188246"/>
                    </a:cubicBezTo>
                    <a:cubicBezTo>
                      <a:pt x="113081" y="188246"/>
                      <a:pt x="124511" y="192056"/>
                      <a:pt x="132131" y="199676"/>
                    </a:cubicBezTo>
                    <a:cubicBezTo>
                      <a:pt x="141021" y="208566"/>
                      <a:pt x="149911" y="230156"/>
                      <a:pt x="149911" y="242856"/>
                    </a:cubicBezTo>
                    <a:cubicBezTo>
                      <a:pt x="148641" y="253016"/>
                      <a:pt x="142291" y="264446"/>
                      <a:pt x="135941" y="272066"/>
                    </a:cubicBezTo>
                    <a:cubicBezTo>
                      <a:pt x="129591" y="278416"/>
                      <a:pt x="118161" y="286036"/>
                      <a:pt x="108001" y="286036"/>
                    </a:cubicBezTo>
                    <a:cubicBezTo>
                      <a:pt x="95301" y="287306"/>
                      <a:pt x="74981" y="283496"/>
                      <a:pt x="63551" y="272066"/>
                    </a:cubicBezTo>
                    <a:cubicBezTo>
                      <a:pt x="47041" y="254286"/>
                      <a:pt x="48311" y="203486"/>
                      <a:pt x="35611" y="179356"/>
                    </a:cubicBezTo>
                    <a:cubicBezTo>
                      <a:pt x="25451" y="162846"/>
                      <a:pt x="6401" y="152686"/>
                      <a:pt x="1321" y="139986"/>
                    </a:cubicBezTo>
                    <a:cubicBezTo>
                      <a:pt x="-1219" y="132366"/>
                      <a:pt x="51" y="124746"/>
                      <a:pt x="3861" y="117126"/>
                    </a:cubicBezTo>
                    <a:cubicBezTo>
                      <a:pt x="7671" y="105696"/>
                      <a:pt x="24181" y="89186"/>
                      <a:pt x="35611" y="84106"/>
                    </a:cubicBezTo>
                    <a:cubicBezTo>
                      <a:pt x="45771" y="80296"/>
                      <a:pt x="61011" y="81566"/>
                      <a:pt x="71171" y="86646"/>
                    </a:cubicBezTo>
                    <a:cubicBezTo>
                      <a:pt x="81331" y="90456"/>
                      <a:pt x="88951" y="99346"/>
                      <a:pt x="95301" y="110776"/>
                    </a:cubicBezTo>
                    <a:cubicBezTo>
                      <a:pt x="104191" y="124746"/>
                      <a:pt x="116891" y="159036"/>
                      <a:pt x="109271" y="166656"/>
                    </a:cubicBezTo>
                    <a:cubicBezTo>
                      <a:pt x="102921" y="174276"/>
                      <a:pt x="62281" y="170466"/>
                      <a:pt x="58471" y="162846"/>
                    </a:cubicBezTo>
                    <a:cubicBezTo>
                      <a:pt x="53391" y="152686"/>
                      <a:pt x="73711" y="118396"/>
                      <a:pt x="90221" y="106966"/>
                    </a:cubicBezTo>
                    <a:cubicBezTo>
                      <a:pt x="106731" y="95536"/>
                      <a:pt x="139751" y="89186"/>
                      <a:pt x="158801" y="94266"/>
                    </a:cubicBezTo>
                    <a:cubicBezTo>
                      <a:pt x="177851" y="99346"/>
                      <a:pt x="201981" y="120936"/>
                      <a:pt x="205791" y="136176"/>
                    </a:cubicBezTo>
                    <a:cubicBezTo>
                      <a:pt x="209601" y="150146"/>
                      <a:pt x="203251" y="171736"/>
                      <a:pt x="193091" y="181896"/>
                    </a:cubicBezTo>
                    <a:cubicBezTo>
                      <a:pt x="182931" y="192056"/>
                      <a:pt x="158801" y="203486"/>
                      <a:pt x="147371" y="197136"/>
                    </a:cubicBezTo>
                    <a:cubicBezTo>
                      <a:pt x="129591" y="188246"/>
                      <a:pt x="132131" y="120936"/>
                      <a:pt x="120701" y="94266"/>
                    </a:cubicBezTo>
                    <a:cubicBezTo>
                      <a:pt x="113081" y="77756"/>
                      <a:pt x="95301" y="67596"/>
                      <a:pt x="92761" y="53626"/>
                    </a:cubicBezTo>
                    <a:cubicBezTo>
                      <a:pt x="90221" y="43466"/>
                      <a:pt x="91491" y="30766"/>
                      <a:pt x="96571" y="21876"/>
                    </a:cubicBezTo>
                    <a:cubicBezTo>
                      <a:pt x="101651" y="12986"/>
                      <a:pt x="110541" y="2826"/>
                      <a:pt x="120701" y="286"/>
                    </a:cubicBezTo>
                    <a:cubicBezTo>
                      <a:pt x="134671" y="-2254"/>
                      <a:pt x="171501" y="12986"/>
                      <a:pt x="171501" y="12986"/>
                    </a:cubicBezTo>
                  </a:path>
                </a:pathLst>
              </a:custGeom>
              <a:solidFill>
                <a:srgbClr val="CFCFCF"/>
              </a:solidFill>
              <a:ln cap="sq">
                <a:noFill/>
                <a:prstDash val="solid"/>
                <a:miter/>
              </a:ln>
            </p:spPr>
            <p:txBody>
              <a:bodyPr/>
              <a:lstStyle/>
              <a:p>
                <a:endParaRPr lang="en-GB"/>
              </a:p>
            </p:txBody>
          </p:sp>
        </p:grpSp>
        <p:sp>
          <p:nvSpPr>
            <p:cNvPr id="44" name="Freeform 44"/>
            <p:cNvSpPr/>
            <p:nvPr/>
          </p:nvSpPr>
          <p:spPr>
            <a:xfrm rot="673619">
              <a:off x="9137523" y="1496998"/>
              <a:ext cx="610068" cy="951373"/>
            </a:xfrm>
            <a:custGeom>
              <a:avLst/>
              <a:gdLst/>
              <a:ahLst/>
              <a:cxnLst/>
              <a:rect l="l" t="t" r="r" b="b"/>
              <a:pathLst>
                <a:path w="610068" h="951373">
                  <a:moveTo>
                    <a:pt x="0" y="0"/>
                  </a:moveTo>
                  <a:lnTo>
                    <a:pt x="610067" y="0"/>
                  </a:lnTo>
                  <a:lnTo>
                    <a:pt x="610067" y="951373"/>
                  </a:lnTo>
                  <a:lnTo>
                    <a:pt x="0" y="951373"/>
                  </a:lnTo>
                  <a:lnTo>
                    <a:pt x="0" y="0"/>
                  </a:lnTo>
                  <a:close/>
                </a:path>
              </a:pathLst>
            </a:custGeom>
            <a:blipFill>
              <a:blip>
                <a:extLst>
                  <a:ext uri="{96DAC541-7B7A-43D3-8B79-37D633B846F1}">
                    <asvg:svgBlip xmlns:asvg="http://schemas.microsoft.com/office/drawing/2016/SVG/main" r:embed="rId8"/>
                  </a:ext>
                </a:extLst>
              </a:blip>
              <a:stretch>
                <a:fillRect/>
              </a:stretch>
            </a:blipFill>
          </p:spPr>
          <p:txBody>
            <a:bodyPr/>
            <a:lstStyle/>
            <a:p>
              <a:endParaRPr lang="en-GB"/>
            </a:p>
          </p:txBody>
        </p:sp>
        <p:grpSp>
          <p:nvGrpSpPr>
            <p:cNvPr id="45" name="Group 45"/>
            <p:cNvGrpSpPr/>
            <p:nvPr/>
          </p:nvGrpSpPr>
          <p:grpSpPr>
            <a:xfrm>
              <a:off x="12058809" y="0"/>
              <a:ext cx="3000265" cy="2868367"/>
              <a:chOff x="0" y="0"/>
              <a:chExt cx="661564" cy="632481"/>
            </a:xfrm>
          </p:grpSpPr>
          <p:sp>
            <p:nvSpPr>
              <p:cNvPr id="46" name="Freeform 46"/>
              <p:cNvSpPr/>
              <p:nvPr/>
            </p:nvSpPr>
            <p:spPr>
              <a:xfrm>
                <a:off x="0" y="0"/>
                <a:ext cx="661565" cy="632481"/>
              </a:xfrm>
              <a:custGeom>
                <a:avLst/>
                <a:gdLst/>
                <a:ahLst/>
                <a:cxnLst/>
                <a:rect l="l" t="t" r="r" b="b"/>
                <a:pathLst>
                  <a:path w="661565" h="632481">
                    <a:moveTo>
                      <a:pt x="91845" y="0"/>
                    </a:moveTo>
                    <a:lnTo>
                      <a:pt x="569720" y="0"/>
                    </a:lnTo>
                    <a:cubicBezTo>
                      <a:pt x="594078" y="0"/>
                      <a:pt x="617440" y="9676"/>
                      <a:pt x="634664" y="26901"/>
                    </a:cubicBezTo>
                    <a:cubicBezTo>
                      <a:pt x="651888" y="44125"/>
                      <a:pt x="661565" y="67486"/>
                      <a:pt x="661565" y="91845"/>
                    </a:cubicBezTo>
                    <a:lnTo>
                      <a:pt x="661565" y="540636"/>
                    </a:lnTo>
                    <a:cubicBezTo>
                      <a:pt x="661565" y="564995"/>
                      <a:pt x="651888" y="588356"/>
                      <a:pt x="634664" y="605580"/>
                    </a:cubicBezTo>
                    <a:cubicBezTo>
                      <a:pt x="617440" y="622804"/>
                      <a:pt x="594078" y="632481"/>
                      <a:pt x="569720" y="632481"/>
                    </a:cubicBezTo>
                    <a:lnTo>
                      <a:pt x="91845" y="632481"/>
                    </a:lnTo>
                    <a:cubicBezTo>
                      <a:pt x="67486" y="632481"/>
                      <a:pt x="44125" y="622804"/>
                      <a:pt x="26901" y="605580"/>
                    </a:cubicBezTo>
                    <a:cubicBezTo>
                      <a:pt x="9676" y="588356"/>
                      <a:pt x="0" y="564995"/>
                      <a:pt x="0" y="540636"/>
                    </a:cubicBezTo>
                    <a:lnTo>
                      <a:pt x="0" y="91845"/>
                    </a:lnTo>
                    <a:cubicBezTo>
                      <a:pt x="0" y="67486"/>
                      <a:pt x="9676" y="44125"/>
                      <a:pt x="26901" y="26901"/>
                    </a:cubicBezTo>
                    <a:cubicBezTo>
                      <a:pt x="44125" y="9676"/>
                      <a:pt x="67486" y="0"/>
                      <a:pt x="91845" y="0"/>
                    </a:cubicBezTo>
                    <a:close/>
                  </a:path>
                </a:pathLst>
              </a:custGeom>
              <a:solidFill>
                <a:srgbClr val="CFCFCF"/>
              </a:solidFill>
            </p:spPr>
            <p:txBody>
              <a:bodyPr/>
              <a:lstStyle/>
              <a:p>
                <a:endParaRPr lang="en-GB"/>
              </a:p>
            </p:txBody>
          </p:sp>
          <p:sp>
            <p:nvSpPr>
              <p:cNvPr id="47" name="TextBox 47"/>
              <p:cNvSpPr txBox="1"/>
              <p:nvPr/>
            </p:nvSpPr>
            <p:spPr>
              <a:xfrm>
                <a:off x="0" y="-38100"/>
                <a:ext cx="661564" cy="670581"/>
              </a:xfrm>
              <a:prstGeom prst="rect">
                <a:avLst/>
              </a:prstGeom>
            </p:spPr>
            <p:txBody>
              <a:bodyPr lIns="86942" tIns="86942" rIns="86942" bIns="86942" rtlCol="0" anchor="ctr"/>
              <a:lstStyle/>
              <a:p>
                <a:pPr algn="ctr">
                  <a:lnSpc>
                    <a:spcPts val="2659"/>
                  </a:lnSpc>
                </a:pPr>
                <a:endParaRPr/>
              </a:p>
            </p:txBody>
          </p:sp>
        </p:grpSp>
        <p:sp>
          <p:nvSpPr>
            <p:cNvPr id="48" name="Freeform 48"/>
            <p:cNvSpPr/>
            <p:nvPr/>
          </p:nvSpPr>
          <p:spPr>
            <a:xfrm>
              <a:off x="12306318" y="264163"/>
              <a:ext cx="2505248" cy="1609622"/>
            </a:xfrm>
            <a:custGeom>
              <a:avLst/>
              <a:gdLst/>
              <a:ahLst/>
              <a:cxnLst/>
              <a:rect l="l" t="t" r="r" b="b"/>
              <a:pathLst>
                <a:path w="2505248" h="1609622">
                  <a:moveTo>
                    <a:pt x="0" y="0"/>
                  </a:moveTo>
                  <a:lnTo>
                    <a:pt x="2505248" y="0"/>
                  </a:lnTo>
                  <a:lnTo>
                    <a:pt x="2505248" y="1609621"/>
                  </a:lnTo>
                  <a:lnTo>
                    <a:pt x="0" y="1609621"/>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en-GB"/>
            </a:p>
          </p:txBody>
        </p:sp>
        <p:grpSp>
          <p:nvGrpSpPr>
            <p:cNvPr id="49" name="Group 49"/>
            <p:cNvGrpSpPr/>
            <p:nvPr/>
          </p:nvGrpSpPr>
          <p:grpSpPr>
            <a:xfrm>
              <a:off x="12847324" y="1656410"/>
              <a:ext cx="419459" cy="306451"/>
              <a:chOff x="0" y="0"/>
              <a:chExt cx="801370" cy="585470"/>
            </a:xfrm>
          </p:grpSpPr>
          <p:sp>
            <p:nvSpPr>
              <p:cNvPr id="50" name="Freeform 50"/>
              <p:cNvSpPr/>
              <p:nvPr/>
            </p:nvSpPr>
            <p:spPr>
              <a:xfrm>
                <a:off x="48755" y="50662"/>
                <a:ext cx="701977" cy="484381"/>
              </a:xfrm>
              <a:custGeom>
                <a:avLst/>
                <a:gdLst/>
                <a:ahLst/>
                <a:cxnLst/>
                <a:rect l="l" t="t" r="r" b="b"/>
                <a:pathLst>
                  <a:path w="701977" h="484381">
                    <a:moveTo>
                      <a:pt x="306845" y="54748"/>
                    </a:moveTo>
                    <a:cubicBezTo>
                      <a:pt x="615455" y="48398"/>
                      <a:pt x="648475" y="71258"/>
                      <a:pt x="667525" y="90308"/>
                    </a:cubicBezTo>
                    <a:cubicBezTo>
                      <a:pt x="680225" y="103008"/>
                      <a:pt x="684035" y="114438"/>
                      <a:pt x="689115" y="130948"/>
                    </a:cubicBezTo>
                    <a:cubicBezTo>
                      <a:pt x="696735" y="156348"/>
                      <a:pt x="703085" y="198258"/>
                      <a:pt x="701815" y="231278"/>
                    </a:cubicBezTo>
                    <a:cubicBezTo>
                      <a:pt x="699275" y="263028"/>
                      <a:pt x="694195" y="296048"/>
                      <a:pt x="678955" y="327798"/>
                    </a:cubicBezTo>
                    <a:cubicBezTo>
                      <a:pt x="661175" y="364628"/>
                      <a:pt x="625615" y="411618"/>
                      <a:pt x="592595" y="435748"/>
                    </a:cubicBezTo>
                    <a:cubicBezTo>
                      <a:pt x="563385" y="456068"/>
                      <a:pt x="537985" y="461148"/>
                      <a:pt x="494805" y="468768"/>
                    </a:cubicBezTo>
                    <a:cubicBezTo>
                      <a:pt x="421145" y="484008"/>
                      <a:pt x="266205" y="485278"/>
                      <a:pt x="181115" y="484008"/>
                    </a:cubicBezTo>
                    <a:cubicBezTo>
                      <a:pt x="125235" y="482738"/>
                      <a:pt x="68085" y="482738"/>
                      <a:pt x="38875" y="472578"/>
                    </a:cubicBezTo>
                    <a:cubicBezTo>
                      <a:pt x="23635" y="466228"/>
                      <a:pt x="13475" y="461148"/>
                      <a:pt x="8395" y="449718"/>
                    </a:cubicBezTo>
                    <a:cubicBezTo>
                      <a:pt x="775" y="438288"/>
                      <a:pt x="-1765" y="414158"/>
                      <a:pt x="3315" y="401458"/>
                    </a:cubicBezTo>
                    <a:cubicBezTo>
                      <a:pt x="9665" y="387488"/>
                      <a:pt x="19825" y="377328"/>
                      <a:pt x="41415" y="369708"/>
                    </a:cubicBezTo>
                    <a:cubicBezTo>
                      <a:pt x="98565" y="346848"/>
                      <a:pt x="328435" y="358278"/>
                      <a:pt x="393205" y="349388"/>
                    </a:cubicBezTo>
                    <a:cubicBezTo>
                      <a:pt x="418605" y="346848"/>
                      <a:pt x="433845" y="348118"/>
                      <a:pt x="446545" y="339228"/>
                    </a:cubicBezTo>
                    <a:cubicBezTo>
                      <a:pt x="457975" y="329068"/>
                      <a:pt x="464325" y="308748"/>
                      <a:pt x="468135" y="293508"/>
                    </a:cubicBezTo>
                    <a:cubicBezTo>
                      <a:pt x="471945" y="278268"/>
                      <a:pt x="475755" y="264298"/>
                      <a:pt x="469405" y="247788"/>
                    </a:cubicBezTo>
                    <a:cubicBezTo>
                      <a:pt x="461785" y="222388"/>
                      <a:pt x="436385" y="185558"/>
                      <a:pt x="400825" y="162698"/>
                    </a:cubicBezTo>
                    <a:cubicBezTo>
                      <a:pt x="342405" y="127138"/>
                      <a:pt x="167145" y="128408"/>
                      <a:pt x="129045" y="96658"/>
                    </a:cubicBezTo>
                    <a:cubicBezTo>
                      <a:pt x="112535" y="82688"/>
                      <a:pt x="107455" y="64908"/>
                      <a:pt x="108725" y="50938"/>
                    </a:cubicBezTo>
                    <a:cubicBezTo>
                      <a:pt x="109995" y="35698"/>
                      <a:pt x="122695" y="15378"/>
                      <a:pt x="135395" y="7758"/>
                    </a:cubicBezTo>
                    <a:cubicBezTo>
                      <a:pt x="148095" y="138"/>
                      <a:pt x="172225" y="138"/>
                      <a:pt x="186195" y="5218"/>
                    </a:cubicBezTo>
                    <a:cubicBezTo>
                      <a:pt x="196355" y="9028"/>
                      <a:pt x="205245" y="20458"/>
                      <a:pt x="210325" y="29348"/>
                    </a:cubicBezTo>
                    <a:cubicBezTo>
                      <a:pt x="215405" y="39508"/>
                      <a:pt x="217945" y="53478"/>
                      <a:pt x="215405" y="63638"/>
                    </a:cubicBezTo>
                    <a:cubicBezTo>
                      <a:pt x="214135" y="73798"/>
                      <a:pt x="206515" y="86498"/>
                      <a:pt x="198895" y="94118"/>
                    </a:cubicBezTo>
                    <a:cubicBezTo>
                      <a:pt x="191275" y="101738"/>
                      <a:pt x="178575" y="108088"/>
                      <a:pt x="167145" y="108088"/>
                    </a:cubicBezTo>
                    <a:cubicBezTo>
                      <a:pt x="153175" y="108088"/>
                      <a:pt x="130315" y="100468"/>
                      <a:pt x="121425" y="89038"/>
                    </a:cubicBezTo>
                    <a:cubicBezTo>
                      <a:pt x="111265" y="77608"/>
                      <a:pt x="107455" y="52208"/>
                      <a:pt x="111265" y="39508"/>
                    </a:cubicBezTo>
                    <a:cubicBezTo>
                      <a:pt x="112535" y="28078"/>
                      <a:pt x="121425" y="17918"/>
                      <a:pt x="130315" y="10298"/>
                    </a:cubicBezTo>
                    <a:cubicBezTo>
                      <a:pt x="139205" y="3948"/>
                      <a:pt x="146825" y="1408"/>
                      <a:pt x="163335" y="138"/>
                    </a:cubicBezTo>
                    <a:cubicBezTo>
                      <a:pt x="206515" y="-2402"/>
                      <a:pt x="344945" y="30618"/>
                      <a:pt x="403365" y="50938"/>
                    </a:cubicBezTo>
                    <a:cubicBezTo>
                      <a:pt x="438925" y="63638"/>
                      <a:pt x="460515" y="71258"/>
                      <a:pt x="485915" y="92848"/>
                    </a:cubicBezTo>
                    <a:cubicBezTo>
                      <a:pt x="518935" y="119518"/>
                      <a:pt x="562115" y="163968"/>
                      <a:pt x="574815" y="205878"/>
                    </a:cubicBezTo>
                    <a:cubicBezTo>
                      <a:pt x="588785" y="249058"/>
                      <a:pt x="573545" y="316368"/>
                      <a:pt x="564655" y="349388"/>
                    </a:cubicBezTo>
                    <a:cubicBezTo>
                      <a:pt x="558305" y="369708"/>
                      <a:pt x="555765" y="379868"/>
                      <a:pt x="543065" y="393838"/>
                    </a:cubicBezTo>
                    <a:cubicBezTo>
                      <a:pt x="524015" y="414158"/>
                      <a:pt x="494805" y="435748"/>
                      <a:pt x="451625" y="449718"/>
                    </a:cubicBezTo>
                    <a:cubicBezTo>
                      <a:pt x="367805" y="476388"/>
                      <a:pt x="118885" y="494168"/>
                      <a:pt x="51575" y="473848"/>
                    </a:cubicBezTo>
                    <a:cubicBezTo>
                      <a:pt x="24905" y="466228"/>
                      <a:pt x="8395" y="453528"/>
                      <a:pt x="2045" y="438288"/>
                    </a:cubicBezTo>
                    <a:cubicBezTo>
                      <a:pt x="-3035" y="424318"/>
                      <a:pt x="2045" y="401458"/>
                      <a:pt x="9665" y="390028"/>
                    </a:cubicBezTo>
                    <a:cubicBezTo>
                      <a:pt x="16015" y="379868"/>
                      <a:pt x="23635" y="374788"/>
                      <a:pt x="41415" y="369708"/>
                    </a:cubicBezTo>
                    <a:cubicBezTo>
                      <a:pt x="99835" y="351928"/>
                      <a:pt x="357645" y="383678"/>
                      <a:pt x="446545" y="369708"/>
                    </a:cubicBezTo>
                    <a:cubicBezTo>
                      <a:pt x="489725" y="363358"/>
                      <a:pt x="520205" y="354468"/>
                      <a:pt x="543065" y="339228"/>
                    </a:cubicBezTo>
                    <a:cubicBezTo>
                      <a:pt x="559575" y="327798"/>
                      <a:pt x="567195" y="312558"/>
                      <a:pt x="577355" y="297318"/>
                    </a:cubicBezTo>
                    <a:cubicBezTo>
                      <a:pt x="586245" y="283348"/>
                      <a:pt x="593865" y="269378"/>
                      <a:pt x="597675" y="250328"/>
                    </a:cubicBezTo>
                    <a:cubicBezTo>
                      <a:pt x="602755" y="224928"/>
                      <a:pt x="605295" y="177938"/>
                      <a:pt x="593865" y="160158"/>
                    </a:cubicBezTo>
                    <a:cubicBezTo>
                      <a:pt x="584975" y="146188"/>
                      <a:pt x="572275" y="142378"/>
                      <a:pt x="550685" y="137298"/>
                    </a:cubicBezTo>
                    <a:cubicBezTo>
                      <a:pt x="503695" y="125868"/>
                      <a:pt x="343675" y="155078"/>
                      <a:pt x="304305" y="142378"/>
                    </a:cubicBezTo>
                    <a:cubicBezTo>
                      <a:pt x="290335" y="138568"/>
                      <a:pt x="283985" y="132218"/>
                      <a:pt x="278905" y="123328"/>
                    </a:cubicBezTo>
                    <a:cubicBezTo>
                      <a:pt x="272555" y="115708"/>
                      <a:pt x="268745" y="103008"/>
                      <a:pt x="271285" y="92848"/>
                    </a:cubicBezTo>
                    <a:cubicBezTo>
                      <a:pt x="275095" y="78878"/>
                      <a:pt x="306845" y="54748"/>
                      <a:pt x="306845" y="54748"/>
                    </a:cubicBezTo>
                  </a:path>
                </a:pathLst>
              </a:custGeom>
              <a:solidFill>
                <a:srgbClr val="CFCFCF"/>
              </a:solidFill>
              <a:ln cap="sq">
                <a:noFill/>
                <a:prstDash val="solid"/>
                <a:miter/>
              </a:ln>
            </p:spPr>
            <p:txBody>
              <a:bodyPr/>
              <a:lstStyle/>
              <a:p>
                <a:endParaRPr lang="en-GB"/>
              </a:p>
            </p:txBody>
          </p:sp>
        </p:grpSp>
        <p:grpSp>
          <p:nvGrpSpPr>
            <p:cNvPr id="51" name="Group 51"/>
            <p:cNvGrpSpPr/>
            <p:nvPr/>
          </p:nvGrpSpPr>
          <p:grpSpPr>
            <a:xfrm rot="212997">
              <a:off x="13640956" y="1629762"/>
              <a:ext cx="248618" cy="380275"/>
              <a:chOff x="0" y="0"/>
              <a:chExt cx="474980" cy="726510"/>
            </a:xfrm>
          </p:grpSpPr>
          <p:sp>
            <p:nvSpPr>
              <p:cNvPr id="52" name="Freeform 52"/>
              <p:cNvSpPr/>
              <p:nvPr/>
            </p:nvSpPr>
            <p:spPr>
              <a:xfrm>
                <a:off x="46625" y="63473"/>
                <a:ext cx="377872" cy="595612"/>
              </a:xfrm>
              <a:custGeom>
                <a:avLst/>
                <a:gdLst/>
                <a:ahLst/>
                <a:cxnLst/>
                <a:rect l="l" t="t" r="r" b="b"/>
                <a:pathLst>
                  <a:path w="377872" h="595612">
                    <a:moveTo>
                      <a:pt x="183245" y="125319"/>
                    </a:moveTo>
                    <a:cubicBezTo>
                      <a:pt x="77835" y="147232"/>
                      <a:pt x="91805" y="209600"/>
                      <a:pt x="100695" y="256798"/>
                    </a:cubicBezTo>
                    <a:cubicBezTo>
                      <a:pt x="110855" y="314110"/>
                      <a:pt x="155305" y="396706"/>
                      <a:pt x="156575" y="442219"/>
                    </a:cubicBezTo>
                    <a:cubicBezTo>
                      <a:pt x="157845" y="467503"/>
                      <a:pt x="151495" y="494473"/>
                      <a:pt x="142605" y="501216"/>
                    </a:cubicBezTo>
                    <a:cubicBezTo>
                      <a:pt x="131175" y="507959"/>
                      <a:pt x="105775" y="492788"/>
                      <a:pt x="93075" y="479303"/>
                    </a:cubicBezTo>
                    <a:cubicBezTo>
                      <a:pt x="79105" y="464132"/>
                      <a:pt x="68945" y="438847"/>
                      <a:pt x="61325" y="413563"/>
                    </a:cubicBezTo>
                    <a:cubicBezTo>
                      <a:pt x="52435" y="379850"/>
                      <a:pt x="49895" y="334338"/>
                      <a:pt x="47355" y="295568"/>
                    </a:cubicBezTo>
                    <a:cubicBezTo>
                      <a:pt x="44815" y="253427"/>
                      <a:pt x="39735" y="204544"/>
                      <a:pt x="43545" y="170831"/>
                    </a:cubicBezTo>
                    <a:cubicBezTo>
                      <a:pt x="47355" y="147232"/>
                      <a:pt x="49895" y="132061"/>
                      <a:pt x="60055" y="115205"/>
                    </a:cubicBezTo>
                    <a:cubicBezTo>
                      <a:pt x="75295" y="88234"/>
                      <a:pt x="107045" y="56207"/>
                      <a:pt x="134985" y="41037"/>
                    </a:cubicBezTo>
                    <a:cubicBezTo>
                      <a:pt x="162925" y="25866"/>
                      <a:pt x="203565" y="19123"/>
                      <a:pt x="227695" y="24180"/>
                    </a:cubicBezTo>
                    <a:cubicBezTo>
                      <a:pt x="245475" y="29237"/>
                      <a:pt x="263255" y="41037"/>
                      <a:pt x="272145" y="56207"/>
                    </a:cubicBezTo>
                    <a:cubicBezTo>
                      <a:pt x="278495" y="69692"/>
                      <a:pt x="281035" y="89920"/>
                      <a:pt x="279765" y="105091"/>
                    </a:cubicBezTo>
                    <a:cubicBezTo>
                      <a:pt x="278495" y="120262"/>
                      <a:pt x="272145" y="135432"/>
                      <a:pt x="261985" y="148917"/>
                    </a:cubicBezTo>
                    <a:cubicBezTo>
                      <a:pt x="248015" y="167460"/>
                      <a:pt x="213725" y="174202"/>
                      <a:pt x="198485" y="192744"/>
                    </a:cubicBezTo>
                    <a:cubicBezTo>
                      <a:pt x="184515" y="209600"/>
                      <a:pt x="175625" y="229828"/>
                      <a:pt x="170545" y="256798"/>
                    </a:cubicBezTo>
                    <a:cubicBezTo>
                      <a:pt x="164195" y="288826"/>
                      <a:pt x="165465" y="346137"/>
                      <a:pt x="170545" y="379850"/>
                    </a:cubicBezTo>
                    <a:cubicBezTo>
                      <a:pt x="174355" y="403449"/>
                      <a:pt x="180705" y="423677"/>
                      <a:pt x="192135" y="437162"/>
                    </a:cubicBezTo>
                    <a:cubicBezTo>
                      <a:pt x="206105" y="452332"/>
                      <a:pt x="240395" y="442219"/>
                      <a:pt x="253095" y="457389"/>
                    </a:cubicBezTo>
                    <a:cubicBezTo>
                      <a:pt x="263255" y="472560"/>
                      <a:pt x="272145" y="501216"/>
                      <a:pt x="268335" y="519758"/>
                    </a:cubicBezTo>
                    <a:cubicBezTo>
                      <a:pt x="264525" y="541671"/>
                      <a:pt x="241665" y="573698"/>
                      <a:pt x="226425" y="578755"/>
                    </a:cubicBezTo>
                    <a:cubicBezTo>
                      <a:pt x="211185" y="583812"/>
                      <a:pt x="184515" y="568642"/>
                      <a:pt x="175625" y="550100"/>
                    </a:cubicBezTo>
                    <a:cubicBezTo>
                      <a:pt x="164195" y="526501"/>
                      <a:pt x="165465" y="457389"/>
                      <a:pt x="178165" y="437162"/>
                    </a:cubicBezTo>
                    <a:cubicBezTo>
                      <a:pt x="187055" y="421991"/>
                      <a:pt x="203565" y="425362"/>
                      <a:pt x="222615" y="420305"/>
                    </a:cubicBezTo>
                    <a:cubicBezTo>
                      <a:pt x="250555" y="413563"/>
                      <a:pt x="307705" y="403449"/>
                      <a:pt x="333105" y="408506"/>
                    </a:cubicBezTo>
                    <a:cubicBezTo>
                      <a:pt x="345805" y="413563"/>
                      <a:pt x="354695" y="420305"/>
                      <a:pt x="362315" y="430419"/>
                    </a:cubicBezTo>
                    <a:cubicBezTo>
                      <a:pt x="369935" y="440533"/>
                      <a:pt x="376285" y="457389"/>
                      <a:pt x="377555" y="470875"/>
                    </a:cubicBezTo>
                    <a:cubicBezTo>
                      <a:pt x="378825" y="486045"/>
                      <a:pt x="376285" y="502902"/>
                      <a:pt x="369935" y="514701"/>
                    </a:cubicBezTo>
                    <a:cubicBezTo>
                      <a:pt x="364855" y="528186"/>
                      <a:pt x="354695" y="539986"/>
                      <a:pt x="344535" y="545043"/>
                    </a:cubicBezTo>
                    <a:cubicBezTo>
                      <a:pt x="334375" y="550100"/>
                      <a:pt x="320405" y="551785"/>
                      <a:pt x="310245" y="548414"/>
                    </a:cubicBezTo>
                    <a:cubicBezTo>
                      <a:pt x="300085" y="543357"/>
                      <a:pt x="288655" y="533243"/>
                      <a:pt x="282305" y="523129"/>
                    </a:cubicBezTo>
                    <a:cubicBezTo>
                      <a:pt x="275955" y="511330"/>
                      <a:pt x="269605" y="494473"/>
                      <a:pt x="270875" y="479303"/>
                    </a:cubicBezTo>
                    <a:cubicBezTo>
                      <a:pt x="272145" y="460761"/>
                      <a:pt x="282305" y="432105"/>
                      <a:pt x="293735" y="420305"/>
                    </a:cubicBezTo>
                    <a:cubicBezTo>
                      <a:pt x="306435" y="410191"/>
                      <a:pt x="330565" y="408506"/>
                      <a:pt x="343265" y="413563"/>
                    </a:cubicBezTo>
                    <a:cubicBezTo>
                      <a:pt x="354695" y="416934"/>
                      <a:pt x="364855" y="430419"/>
                      <a:pt x="369935" y="442219"/>
                    </a:cubicBezTo>
                    <a:cubicBezTo>
                      <a:pt x="375015" y="454018"/>
                      <a:pt x="378825" y="472560"/>
                      <a:pt x="377555" y="486045"/>
                    </a:cubicBezTo>
                    <a:cubicBezTo>
                      <a:pt x="376285" y="501216"/>
                      <a:pt x="371205" y="516387"/>
                      <a:pt x="363585" y="528186"/>
                    </a:cubicBezTo>
                    <a:cubicBezTo>
                      <a:pt x="355965" y="538300"/>
                      <a:pt x="347075" y="545043"/>
                      <a:pt x="333105" y="548414"/>
                    </a:cubicBezTo>
                    <a:cubicBezTo>
                      <a:pt x="306435" y="558528"/>
                      <a:pt x="227695" y="572013"/>
                      <a:pt x="211185" y="548414"/>
                    </a:cubicBezTo>
                    <a:cubicBezTo>
                      <a:pt x="197215" y="528186"/>
                      <a:pt x="206105" y="445590"/>
                      <a:pt x="217535" y="438847"/>
                    </a:cubicBezTo>
                    <a:cubicBezTo>
                      <a:pt x="226425" y="432105"/>
                      <a:pt x="253095" y="454018"/>
                      <a:pt x="260715" y="470875"/>
                    </a:cubicBezTo>
                    <a:cubicBezTo>
                      <a:pt x="268335" y="487731"/>
                      <a:pt x="270875" y="519758"/>
                      <a:pt x="264525" y="536614"/>
                    </a:cubicBezTo>
                    <a:cubicBezTo>
                      <a:pt x="259445" y="555156"/>
                      <a:pt x="241665" y="572013"/>
                      <a:pt x="226425" y="578755"/>
                    </a:cubicBezTo>
                    <a:cubicBezTo>
                      <a:pt x="209915" y="585498"/>
                      <a:pt x="188325" y="580441"/>
                      <a:pt x="171815" y="573698"/>
                    </a:cubicBezTo>
                    <a:cubicBezTo>
                      <a:pt x="155305" y="568642"/>
                      <a:pt x="140065" y="560213"/>
                      <a:pt x="126095" y="543357"/>
                    </a:cubicBezTo>
                    <a:cubicBezTo>
                      <a:pt x="107045" y="521444"/>
                      <a:pt x="85455" y="482674"/>
                      <a:pt x="75295" y="440533"/>
                    </a:cubicBezTo>
                    <a:cubicBezTo>
                      <a:pt x="61325" y="389964"/>
                      <a:pt x="62595" y="310739"/>
                      <a:pt x="63865" y="256798"/>
                    </a:cubicBezTo>
                    <a:cubicBezTo>
                      <a:pt x="65135" y="209600"/>
                      <a:pt x="67675" y="160717"/>
                      <a:pt x="80375" y="130375"/>
                    </a:cubicBezTo>
                    <a:cubicBezTo>
                      <a:pt x="90535" y="108462"/>
                      <a:pt x="107045" y="93291"/>
                      <a:pt x="124825" y="83178"/>
                    </a:cubicBezTo>
                    <a:cubicBezTo>
                      <a:pt x="141335" y="73064"/>
                      <a:pt x="166735" y="79806"/>
                      <a:pt x="181975" y="68007"/>
                    </a:cubicBezTo>
                    <a:cubicBezTo>
                      <a:pt x="195945" y="59579"/>
                      <a:pt x="202295" y="29237"/>
                      <a:pt x="214995" y="25866"/>
                    </a:cubicBezTo>
                    <a:cubicBezTo>
                      <a:pt x="230235" y="22495"/>
                      <a:pt x="261985" y="39351"/>
                      <a:pt x="272145" y="56207"/>
                    </a:cubicBezTo>
                    <a:cubicBezTo>
                      <a:pt x="281035" y="71378"/>
                      <a:pt x="282305" y="103405"/>
                      <a:pt x="277225" y="121947"/>
                    </a:cubicBezTo>
                    <a:cubicBezTo>
                      <a:pt x="270875" y="138804"/>
                      <a:pt x="255635" y="155660"/>
                      <a:pt x="239125" y="164088"/>
                    </a:cubicBezTo>
                    <a:cubicBezTo>
                      <a:pt x="216265" y="175888"/>
                      <a:pt x="166735" y="148918"/>
                      <a:pt x="148955" y="172516"/>
                    </a:cubicBezTo>
                    <a:cubicBezTo>
                      <a:pt x="128635" y="202858"/>
                      <a:pt x="129905" y="315796"/>
                      <a:pt x="147685" y="361308"/>
                    </a:cubicBezTo>
                    <a:cubicBezTo>
                      <a:pt x="161655" y="400078"/>
                      <a:pt x="211185" y="413563"/>
                      <a:pt x="227695" y="443904"/>
                    </a:cubicBezTo>
                    <a:cubicBezTo>
                      <a:pt x="237855" y="464132"/>
                      <a:pt x="244205" y="487731"/>
                      <a:pt x="244205" y="509644"/>
                    </a:cubicBezTo>
                    <a:cubicBezTo>
                      <a:pt x="242935" y="529872"/>
                      <a:pt x="235315" y="553471"/>
                      <a:pt x="223885" y="568642"/>
                    </a:cubicBezTo>
                    <a:cubicBezTo>
                      <a:pt x="209915" y="585498"/>
                      <a:pt x="181975" y="595612"/>
                      <a:pt x="162925" y="595612"/>
                    </a:cubicBezTo>
                    <a:cubicBezTo>
                      <a:pt x="145145" y="595612"/>
                      <a:pt x="129905" y="592241"/>
                      <a:pt x="113395" y="577070"/>
                    </a:cubicBezTo>
                    <a:cubicBezTo>
                      <a:pt x="91805" y="556842"/>
                      <a:pt x="70215" y="509644"/>
                      <a:pt x="52435" y="465818"/>
                    </a:cubicBezTo>
                    <a:cubicBezTo>
                      <a:pt x="32115" y="415248"/>
                      <a:pt x="13065" y="342766"/>
                      <a:pt x="5445" y="287140"/>
                    </a:cubicBezTo>
                    <a:cubicBezTo>
                      <a:pt x="-905" y="239942"/>
                      <a:pt x="-2175" y="196115"/>
                      <a:pt x="4175" y="153974"/>
                    </a:cubicBezTo>
                    <a:cubicBezTo>
                      <a:pt x="10525" y="110148"/>
                      <a:pt x="25765" y="54522"/>
                      <a:pt x="43545" y="29237"/>
                    </a:cubicBezTo>
                    <a:cubicBezTo>
                      <a:pt x="56245" y="14066"/>
                      <a:pt x="67675" y="9009"/>
                      <a:pt x="86725" y="3953"/>
                    </a:cubicBezTo>
                    <a:cubicBezTo>
                      <a:pt x="117205" y="-2790"/>
                      <a:pt x="193405" y="-2790"/>
                      <a:pt x="213725" y="19123"/>
                    </a:cubicBezTo>
                    <a:cubicBezTo>
                      <a:pt x="226425" y="34294"/>
                      <a:pt x="230235" y="68007"/>
                      <a:pt x="225155" y="86549"/>
                    </a:cubicBezTo>
                    <a:cubicBezTo>
                      <a:pt x="220075" y="103405"/>
                      <a:pt x="183245" y="125319"/>
                      <a:pt x="183245" y="125319"/>
                    </a:cubicBezTo>
                  </a:path>
                </a:pathLst>
              </a:custGeom>
              <a:solidFill>
                <a:srgbClr val="CFCFCF"/>
              </a:solidFill>
              <a:ln cap="sq">
                <a:noFill/>
                <a:prstDash val="solid"/>
                <a:miter/>
              </a:ln>
            </p:spPr>
            <p:txBody>
              <a:bodyPr/>
              <a:lstStyle/>
              <a:p>
                <a:endParaRPr lang="en-GB"/>
              </a:p>
            </p:txBody>
          </p:sp>
        </p:grpSp>
        <p:grpSp>
          <p:nvGrpSpPr>
            <p:cNvPr id="53" name="Group 53"/>
            <p:cNvGrpSpPr/>
            <p:nvPr/>
          </p:nvGrpSpPr>
          <p:grpSpPr>
            <a:xfrm>
              <a:off x="13069814" y="1643115"/>
              <a:ext cx="188125" cy="281855"/>
              <a:chOff x="0" y="0"/>
              <a:chExt cx="359410" cy="538480"/>
            </a:xfrm>
          </p:grpSpPr>
          <p:sp>
            <p:nvSpPr>
              <p:cNvPr id="54" name="Freeform 54"/>
              <p:cNvSpPr/>
              <p:nvPr/>
            </p:nvSpPr>
            <p:spPr>
              <a:xfrm>
                <a:off x="49479" y="49030"/>
                <a:ext cx="259288" cy="440319"/>
              </a:xfrm>
              <a:custGeom>
                <a:avLst/>
                <a:gdLst/>
                <a:ahLst/>
                <a:cxnLst/>
                <a:rect l="l" t="t" r="r" b="b"/>
                <a:pathLst>
                  <a:path w="259288" h="440319">
                    <a:moveTo>
                      <a:pt x="80061" y="22090"/>
                    </a:moveTo>
                    <a:cubicBezTo>
                      <a:pt x="219761" y="286250"/>
                      <a:pt x="251511" y="354830"/>
                      <a:pt x="256591" y="386580"/>
                    </a:cubicBezTo>
                    <a:cubicBezTo>
                      <a:pt x="259131" y="399280"/>
                      <a:pt x="259131" y="406900"/>
                      <a:pt x="255321" y="415790"/>
                    </a:cubicBezTo>
                    <a:cubicBezTo>
                      <a:pt x="251511" y="423410"/>
                      <a:pt x="242621" y="432300"/>
                      <a:pt x="235001" y="436110"/>
                    </a:cubicBezTo>
                    <a:cubicBezTo>
                      <a:pt x="226111" y="439920"/>
                      <a:pt x="214681" y="441190"/>
                      <a:pt x="205791" y="438650"/>
                    </a:cubicBezTo>
                    <a:cubicBezTo>
                      <a:pt x="196901" y="436110"/>
                      <a:pt x="189281" y="429760"/>
                      <a:pt x="182931" y="420870"/>
                    </a:cubicBezTo>
                    <a:cubicBezTo>
                      <a:pt x="172771" y="406900"/>
                      <a:pt x="166421" y="377690"/>
                      <a:pt x="163881" y="356100"/>
                    </a:cubicBezTo>
                    <a:cubicBezTo>
                      <a:pt x="160071" y="334510"/>
                      <a:pt x="154991" y="304030"/>
                      <a:pt x="163881" y="287520"/>
                    </a:cubicBezTo>
                    <a:cubicBezTo>
                      <a:pt x="171501" y="273550"/>
                      <a:pt x="191821" y="258310"/>
                      <a:pt x="205791" y="258310"/>
                    </a:cubicBezTo>
                    <a:cubicBezTo>
                      <a:pt x="219761" y="259580"/>
                      <a:pt x="241351" y="278630"/>
                      <a:pt x="245161" y="291330"/>
                    </a:cubicBezTo>
                    <a:cubicBezTo>
                      <a:pt x="248971" y="302760"/>
                      <a:pt x="243891" y="320540"/>
                      <a:pt x="235001" y="329430"/>
                    </a:cubicBezTo>
                    <a:cubicBezTo>
                      <a:pt x="227381" y="338320"/>
                      <a:pt x="209601" y="344670"/>
                      <a:pt x="198171" y="343400"/>
                    </a:cubicBezTo>
                    <a:cubicBezTo>
                      <a:pt x="186741" y="340860"/>
                      <a:pt x="171501" y="329430"/>
                      <a:pt x="166421" y="319270"/>
                    </a:cubicBezTo>
                    <a:cubicBezTo>
                      <a:pt x="161341" y="309110"/>
                      <a:pt x="161341" y="290060"/>
                      <a:pt x="167691" y="279900"/>
                    </a:cubicBezTo>
                    <a:cubicBezTo>
                      <a:pt x="172771" y="269740"/>
                      <a:pt x="189281" y="259580"/>
                      <a:pt x="200711" y="258310"/>
                    </a:cubicBezTo>
                    <a:cubicBezTo>
                      <a:pt x="213411" y="258310"/>
                      <a:pt x="228651" y="263390"/>
                      <a:pt x="237541" y="274820"/>
                    </a:cubicBezTo>
                    <a:cubicBezTo>
                      <a:pt x="254051" y="295140"/>
                      <a:pt x="262941" y="366260"/>
                      <a:pt x="257861" y="395470"/>
                    </a:cubicBezTo>
                    <a:cubicBezTo>
                      <a:pt x="255321" y="413250"/>
                      <a:pt x="245161" y="429760"/>
                      <a:pt x="235001" y="436110"/>
                    </a:cubicBezTo>
                    <a:cubicBezTo>
                      <a:pt x="226111" y="441190"/>
                      <a:pt x="214681" y="441190"/>
                      <a:pt x="205791" y="438650"/>
                    </a:cubicBezTo>
                    <a:cubicBezTo>
                      <a:pt x="196901" y="436110"/>
                      <a:pt x="190551" y="431030"/>
                      <a:pt x="182931" y="420870"/>
                    </a:cubicBezTo>
                    <a:cubicBezTo>
                      <a:pt x="163881" y="395470"/>
                      <a:pt x="149911" y="321810"/>
                      <a:pt x="124511" y="268470"/>
                    </a:cubicBezTo>
                    <a:cubicBezTo>
                      <a:pt x="92761" y="201160"/>
                      <a:pt x="10211" y="93210"/>
                      <a:pt x="1321" y="52570"/>
                    </a:cubicBezTo>
                    <a:cubicBezTo>
                      <a:pt x="-1219" y="39870"/>
                      <a:pt x="51" y="30980"/>
                      <a:pt x="3861" y="23360"/>
                    </a:cubicBezTo>
                    <a:cubicBezTo>
                      <a:pt x="8941" y="14470"/>
                      <a:pt x="17831" y="5580"/>
                      <a:pt x="26721" y="3040"/>
                    </a:cubicBezTo>
                    <a:cubicBezTo>
                      <a:pt x="35611" y="-770"/>
                      <a:pt x="48311" y="-770"/>
                      <a:pt x="57201" y="1770"/>
                    </a:cubicBezTo>
                    <a:cubicBezTo>
                      <a:pt x="66091" y="5580"/>
                      <a:pt x="80061" y="22090"/>
                      <a:pt x="80061" y="22090"/>
                    </a:cubicBezTo>
                  </a:path>
                </a:pathLst>
              </a:custGeom>
              <a:solidFill>
                <a:srgbClr val="CFCFCF"/>
              </a:solidFill>
              <a:ln cap="sq">
                <a:noFill/>
                <a:prstDash val="solid"/>
                <a:miter/>
              </a:ln>
            </p:spPr>
            <p:txBody>
              <a:bodyPr/>
              <a:lstStyle/>
              <a:p>
                <a:endParaRPr lang="en-GB"/>
              </a:p>
            </p:txBody>
          </p:sp>
        </p:grpSp>
        <p:grpSp>
          <p:nvGrpSpPr>
            <p:cNvPr id="55" name="Group 55"/>
            <p:cNvGrpSpPr/>
            <p:nvPr/>
          </p:nvGrpSpPr>
          <p:grpSpPr>
            <a:xfrm>
              <a:off x="13124323" y="1687654"/>
              <a:ext cx="180148" cy="203414"/>
              <a:chOff x="0" y="0"/>
              <a:chExt cx="344170" cy="388620"/>
            </a:xfrm>
          </p:grpSpPr>
          <p:sp>
            <p:nvSpPr>
              <p:cNvPr id="56" name="Freeform 56"/>
              <p:cNvSpPr/>
              <p:nvPr/>
            </p:nvSpPr>
            <p:spPr>
              <a:xfrm>
                <a:off x="49479" y="50514"/>
                <a:ext cx="245159" cy="286269"/>
              </a:xfrm>
              <a:custGeom>
                <a:avLst/>
                <a:gdLst/>
                <a:ahLst/>
                <a:cxnLst/>
                <a:rect l="l" t="t" r="r" b="b"/>
                <a:pathLst>
                  <a:path w="245159" h="286269">
                    <a:moveTo>
                      <a:pt x="171501" y="12986"/>
                    </a:moveTo>
                    <a:cubicBezTo>
                      <a:pt x="233731" y="133636"/>
                      <a:pt x="250241" y="176816"/>
                      <a:pt x="243891" y="204756"/>
                    </a:cubicBezTo>
                    <a:cubicBezTo>
                      <a:pt x="237541" y="228886"/>
                      <a:pt x="213411" y="258096"/>
                      <a:pt x="195631" y="263176"/>
                    </a:cubicBezTo>
                    <a:cubicBezTo>
                      <a:pt x="180391" y="266986"/>
                      <a:pt x="156261" y="254286"/>
                      <a:pt x="143561" y="242856"/>
                    </a:cubicBezTo>
                    <a:cubicBezTo>
                      <a:pt x="132131" y="231426"/>
                      <a:pt x="120701" y="206026"/>
                      <a:pt x="124511" y="192056"/>
                    </a:cubicBezTo>
                    <a:cubicBezTo>
                      <a:pt x="127051" y="178086"/>
                      <a:pt x="154991" y="156496"/>
                      <a:pt x="160071" y="159036"/>
                    </a:cubicBezTo>
                    <a:cubicBezTo>
                      <a:pt x="163881" y="161576"/>
                      <a:pt x="154991" y="203486"/>
                      <a:pt x="143561" y="219996"/>
                    </a:cubicBezTo>
                    <a:cubicBezTo>
                      <a:pt x="130861" y="236506"/>
                      <a:pt x="108001" y="256826"/>
                      <a:pt x="88951" y="256826"/>
                    </a:cubicBezTo>
                    <a:cubicBezTo>
                      <a:pt x="68631" y="256826"/>
                      <a:pt x="38151" y="235236"/>
                      <a:pt x="24181" y="217456"/>
                    </a:cubicBezTo>
                    <a:cubicBezTo>
                      <a:pt x="11481" y="199676"/>
                      <a:pt x="6401" y="173006"/>
                      <a:pt x="3861" y="152686"/>
                    </a:cubicBezTo>
                    <a:cubicBezTo>
                      <a:pt x="2591" y="136176"/>
                      <a:pt x="1321" y="117126"/>
                      <a:pt x="7671" y="105696"/>
                    </a:cubicBezTo>
                    <a:cubicBezTo>
                      <a:pt x="14021" y="95536"/>
                      <a:pt x="24181" y="86646"/>
                      <a:pt x="35611" y="84106"/>
                    </a:cubicBezTo>
                    <a:cubicBezTo>
                      <a:pt x="49581" y="81566"/>
                      <a:pt x="73711" y="89186"/>
                      <a:pt x="88951" y="100616"/>
                    </a:cubicBezTo>
                    <a:cubicBezTo>
                      <a:pt x="110541" y="117126"/>
                      <a:pt x="129591" y="157766"/>
                      <a:pt x="139751" y="183166"/>
                    </a:cubicBezTo>
                    <a:cubicBezTo>
                      <a:pt x="146101" y="200946"/>
                      <a:pt x="151181" y="216186"/>
                      <a:pt x="149911" y="232696"/>
                    </a:cubicBezTo>
                    <a:cubicBezTo>
                      <a:pt x="147371" y="246666"/>
                      <a:pt x="142291" y="266986"/>
                      <a:pt x="132131" y="275876"/>
                    </a:cubicBezTo>
                    <a:cubicBezTo>
                      <a:pt x="121971" y="284766"/>
                      <a:pt x="100381" y="288576"/>
                      <a:pt x="86411" y="284766"/>
                    </a:cubicBezTo>
                    <a:cubicBezTo>
                      <a:pt x="73711" y="280956"/>
                      <a:pt x="58471" y="265716"/>
                      <a:pt x="53391" y="253016"/>
                    </a:cubicBezTo>
                    <a:cubicBezTo>
                      <a:pt x="48311" y="244126"/>
                      <a:pt x="49581" y="231426"/>
                      <a:pt x="53391" y="221266"/>
                    </a:cubicBezTo>
                    <a:cubicBezTo>
                      <a:pt x="55931" y="212376"/>
                      <a:pt x="63551" y="202216"/>
                      <a:pt x="72441" y="195866"/>
                    </a:cubicBezTo>
                    <a:cubicBezTo>
                      <a:pt x="80061" y="190786"/>
                      <a:pt x="92761" y="186976"/>
                      <a:pt x="102921" y="188246"/>
                    </a:cubicBezTo>
                    <a:cubicBezTo>
                      <a:pt x="113081" y="188246"/>
                      <a:pt x="124511" y="192056"/>
                      <a:pt x="132131" y="199676"/>
                    </a:cubicBezTo>
                    <a:cubicBezTo>
                      <a:pt x="141021" y="208566"/>
                      <a:pt x="149911" y="230156"/>
                      <a:pt x="149911" y="242856"/>
                    </a:cubicBezTo>
                    <a:cubicBezTo>
                      <a:pt x="148641" y="253016"/>
                      <a:pt x="142291" y="264446"/>
                      <a:pt x="135941" y="272066"/>
                    </a:cubicBezTo>
                    <a:cubicBezTo>
                      <a:pt x="129591" y="278416"/>
                      <a:pt x="118161" y="286036"/>
                      <a:pt x="108001" y="286036"/>
                    </a:cubicBezTo>
                    <a:cubicBezTo>
                      <a:pt x="95301" y="287306"/>
                      <a:pt x="74981" y="283496"/>
                      <a:pt x="63551" y="272066"/>
                    </a:cubicBezTo>
                    <a:cubicBezTo>
                      <a:pt x="47041" y="254286"/>
                      <a:pt x="48311" y="203486"/>
                      <a:pt x="35611" y="179356"/>
                    </a:cubicBezTo>
                    <a:cubicBezTo>
                      <a:pt x="25451" y="162846"/>
                      <a:pt x="6401" y="152686"/>
                      <a:pt x="1321" y="139986"/>
                    </a:cubicBezTo>
                    <a:cubicBezTo>
                      <a:pt x="-1219" y="132366"/>
                      <a:pt x="51" y="124746"/>
                      <a:pt x="3861" y="117126"/>
                    </a:cubicBezTo>
                    <a:cubicBezTo>
                      <a:pt x="7671" y="105696"/>
                      <a:pt x="24181" y="89186"/>
                      <a:pt x="35611" y="84106"/>
                    </a:cubicBezTo>
                    <a:cubicBezTo>
                      <a:pt x="45771" y="80296"/>
                      <a:pt x="61011" y="81566"/>
                      <a:pt x="71171" y="86646"/>
                    </a:cubicBezTo>
                    <a:cubicBezTo>
                      <a:pt x="81331" y="90456"/>
                      <a:pt x="88951" y="99346"/>
                      <a:pt x="95301" y="110776"/>
                    </a:cubicBezTo>
                    <a:cubicBezTo>
                      <a:pt x="104191" y="124746"/>
                      <a:pt x="116891" y="159036"/>
                      <a:pt x="109271" y="166656"/>
                    </a:cubicBezTo>
                    <a:cubicBezTo>
                      <a:pt x="102921" y="174276"/>
                      <a:pt x="62281" y="170466"/>
                      <a:pt x="58471" y="162846"/>
                    </a:cubicBezTo>
                    <a:cubicBezTo>
                      <a:pt x="53391" y="152686"/>
                      <a:pt x="73711" y="118396"/>
                      <a:pt x="90221" y="106966"/>
                    </a:cubicBezTo>
                    <a:cubicBezTo>
                      <a:pt x="106731" y="95536"/>
                      <a:pt x="139751" y="89186"/>
                      <a:pt x="158801" y="94266"/>
                    </a:cubicBezTo>
                    <a:cubicBezTo>
                      <a:pt x="177851" y="99346"/>
                      <a:pt x="201981" y="120936"/>
                      <a:pt x="205791" y="136176"/>
                    </a:cubicBezTo>
                    <a:cubicBezTo>
                      <a:pt x="209601" y="150146"/>
                      <a:pt x="203251" y="171736"/>
                      <a:pt x="193091" y="181896"/>
                    </a:cubicBezTo>
                    <a:cubicBezTo>
                      <a:pt x="182931" y="192056"/>
                      <a:pt x="158801" y="203486"/>
                      <a:pt x="147371" y="197136"/>
                    </a:cubicBezTo>
                    <a:cubicBezTo>
                      <a:pt x="129591" y="188246"/>
                      <a:pt x="132131" y="120936"/>
                      <a:pt x="120701" y="94266"/>
                    </a:cubicBezTo>
                    <a:cubicBezTo>
                      <a:pt x="113081" y="77756"/>
                      <a:pt x="95301" y="67596"/>
                      <a:pt x="92761" y="53626"/>
                    </a:cubicBezTo>
                    <a:cubicBezTo>
                      <a:pt x="90221" y="43466"/>
                      <a:pt x="91491" y="30766"/>
                      <a:pt x="96571" y="21876"/>
                    </a:cubicBezTo>
                    <a:cubicBezTo>
                      <a:pt x="101651" y="12986"/>
                      <a:pt x="110541" y="2826"/>
                      <a:pt x="120701" y="286"/>
                    </a:cubicBezTo>
                    <a:cubicBezTo>
                      <a:pt x="134671" y="-2254"/>
                      <a:pt x="171501" y="12986"/>
                      <a:pt x="171501" y="12986"/>
                    </a:cubicBezTo>
                  </a:path>
                </a:pathLst>
              </a:custGeom>
              <a:solidFill>
                <a:srgbClr val="CFCFCF"/>
              </a:solidFill>
              <a:ln cap="sq">
                <a:noFill/>
                <a:prstDash val="solid"/>
                <a:miter/>
              </a:ln>
            </p:spPr>
            <p:txBody>
              <a:bodyPr/>
              <a:lstStyle/>
              <a:p>
                <a:endParaRPr lang="en-GB"/>
              </a:p>
            </p:txBody>
          </p:sp>
        </p:grpSp>
        <p:grpSp>
          <p:nvGrpSpPr>
            <p:cNvPr id="57" name="Group 57"/>
            <p:cNvGrpSpPr/>
            <p:nvPr/>
          </p:nvGrpSpPr>
          <p:grpSpPr>
            <a:xfrm>
              <a:off x="13134590" y="1718897"/>
              <a:ext cx="630850" cy="219368"/>
              <a:chOff x="0" y="0"/>
              <a:chExt cx="1205230" cy="419100"/>
            </a:xfrm>
          </p:grpSpPr>
          <p:sp>
            <p:nvSpPr>
              <p:cNvPr id="58" name="Freeform 58"/>
              <p:cNvSpPr/>
              <p:nvPr/>
            </p:nvSpPr>
            <p:spPr>
              <a:xfrm>
                <a:off x="50577" y="50307"/>
                <a:ext cx="1103853" cy="336725"/>
              </a:xfrm>
              <a:custGeom>
                <a:avLst/>
                <a:gdLst/>
                <a:ahLst/>
                <a:cxnLst/>
                <a:rect l="l" t="t" r="r" b="b"/>
                <a:pathLst>
                  <a:path w="1103853" h="336725">
                    <a:moveTo>
                      <a:pt x="240253" y="1763"/>
                    </a:moveTo>
                    <a:cubicBezTo>
                      <a:pt x="1012413" y="4303"/>
                      <a:pt x="1018763" y="4303"/>
                      <a:pt x="1025113" y="11923"/>
                    </a:cubicBezTo>
                    <a:cubicBezTo>
                      <a:pt x="1034003" y="20813"/>
                      <a:pt x="1042893" y="38593"/>
                      <a:pt x="1040353" y="51293"/>
                    </a:cubicBezTo>
                    <a:cubicBezTo>
                      <a:pt x="1037813" y="65263"/>
                      <a:pt x="1028923" y="76693"/>
                      <a:pt x="1006063" y="89393"/>
                    </a:cubicBezTo>
                    <a:cubicBezTo>
                      <a:pt x="908273" y="142733"/>
                      <a:pt x="165323" y="202423"/>
                      <a:pt x="73883" y="237983"/>
                    </a:cubicBezTo>
                    <a:cubicBezTo>
                      <a:pt x="57373" y="245603"/>
                      <a:pt x="56103" y="255763"/>
                      <a:pt x="45943" y="257033"/>
                    </a:cubicBezTo>
                    <a:cubicBezTo>
                      <a:pt x="37053" y="259573"/>
                      <a:pt x="26893" y="257033"/>
                      <a:pt x="19273" y="253223"/>
                    </a:cubicBezTo>
                    <a:cubicBezTo>
                      <a:pt x="11653" y="248143"/>
                      <a:pt x="4033" y="240523"/>
                      <a:pt x="1493" y="231633"/>
                    </a:cubicBezTo>
                    <a:cubicBezTo>
                      <a:pt x="223" y="220203"/>
                      <a:pt x="7843" y="197343"/>
                      <a:pt x="14193" y="189723"/>
                    </a:cubicBezTo>
                    <a:cubicBezTo>
                      <a:pt x="19273" y="184643"/>
                      <a:pt x="21813" y="183373"/>
                      <a:pt x="30703" y="182103"/>
                    </a:cubicBezTo>
                    <a:cubicBezTo>
                      <a:pt x="58643" y="179563"/>
                      <a:pt x="156433" y="217663"/>
                      <a:pt x="213583" y="226553"/>
                    </a:cubicBezTo>
                    <a:cubicBezTo>
                      <a:pt x="263113" y="234173"/>
                      <a:pt x="289783" y="234173"/>
                      <a:pt x="353283" y="237983"/>
                    </a:cubicBezTo>
                    <a:cubicBezTo>
                      <a:pt x="489173" y="243063"/>
                      <a:pt x="919703" y="213853"/>
                      <a:pt x="990823" y="246873"/>
                    </a:cubicBezTo>
                    <a:cubicBezTo>
                      <a:pt x="1008603" y="254493"/>
                      <a:pt x="1016223" y="265923"/>
                      <a:pt x="1016223" y="277353"/>
                    </a:cubicBezTo>
                    <a:cubicBezTo>
                      <a:pt x="1017493" y="288783"/>
                      <a:pt x="1008603" y="305293"/>
                      <a:pt x="989553" y="315453"/>
                    </a:cubicBezTo>
                    <a:cubicBezTo>
                      <a:pt x="933673" y="344663"/>
                      <a:pt x="621253" y="342123"/>
                      <a:pt x="557753" y="317993"/>
                    </a:cubicBezTo>
                    <a:cubicBezTo>
                      <a:pt x="536163" y="310373"/>
                      <a:pt x="523463" y="297673"/>
                      <a:pt x="520923" y="284973"/>
                    </a:cubicBezTo>
                    <a:cubicBezTo>
                      <a:pt x="519653" y="273543"/>
                      <a:pt x="532353" y="254493"/>
                      <a:pt x="548863" y="245603"/>
                    </a:cubicBezTo>
                    <a:cubicBezTo>
                      <a:pt x="586963" y="225283"/>
                      <a:pt x="696183" y="248143"/>
                      <a:pt x="777463" y="244333"/>
                    </a:cubicBezTo>
                    <a:cubicBezTo>
                      <a:pt x="870173" y="240523"/>
                      <a:pt x="1027653" y="198613"/>
                      <a:pt x="1073373" y="218933"/>
                    </a:cubicBezTo>
                    <a:cubicBezTo>
                      <a:pt x="1092423" y="226553"/>
                      <a:pt x="1103853" y="244333"/>
                      <a:pt x="1103853" y="255763"/>
                    </a:cubicBezTo>
                    <a:cubicBezTo>
                      <a:pt x="1102583" y="268463"/>
                      <a:pt x="1091153" y="281163"/>
                      <a:pt x="1069563" y="290053"/>
                    </a:cubicBezTo>
                    <a:cubicBezTo>
                      <a:pt x="995903" y="323073"/>
                      <a:pt x="557753" y="331963"/>
                      <a:pt x="487903" y="304023"/>
                    </a:cubicBezTo>
                    <a:cubicBezTo>
                      <a:pt x="470123" y="297673"/>
                      <a:pt x="461233" y="287513"/>
                      <a:pt x="458693" y="276083"/>
                    </a:cubicBezTo>
                    <a:cubicBezTo>
                      <a:pt x="457423" y="264653"/>
                      <a:pt x="468853" y="244333"/>
                      <a:pt x="482823" y="235443"/>
                    </a:cubicBezTo>
                    <a:cubicBezTo>
                      <a:pt x="508223" y="220203"/>
                      <a:pt x="570453" y="230363"/>
                      <a:pt x="613633" y="222743"/>
                    </a:cubicBezTo>
                    <a:cubicBezTo>
                      <a:pt x="658083" y="215123"/>
                      <a:pt x="722853" y="187183"/>
                      <a:pt x="749523" y="187183"/>
                    </a:cubicBezTo>
                    <a:cubicBezTo>
                      <a:pt x="759683" y="187183"/>
                      <a:pt x="766033" y="188453"/>
                      <a:pt x="772383" y="193533"/>
                    </a:cubicBezTo>
                    <a:cubicBezTo>
                      <a:pt x="778733" y="199883"/>
                      <a:pt x="787623" y="215123"/>
                      <a:pt x="787623" y="225283"/>
                    </a:cubicBezTo>
                    <a:cubicBezTo>
                      <a:pt x="787623" y="235443"/>
                      <a:pt x="778733" y="249413"/>
                      <a:pt x="771113" y="255763"/>
                    </a:cubicBezTo>
                    <a:cubicBezTo>
                      <a:pt x="764763" y="260843"/>
                      <a:pt x="755873" y="263383"/>
                      <a:pt x="748253" y="262113"/>
                    </a:cubicBezTo>
                    <a:cubicBezTo>
                      <a:pt x="736823" y="258303"/>
                      <a:pt x="717773" y="243063"/>
                      <a:pt x="713963" y="231633"/>
                    </a:cubicBezTo>
                    <a:cubicBezTo>
                      <a:pt x="711423" y="221473"/>
                      <a:pt x="716503" y="204963"/>
                      <a:pt x="724123" y="198613"/>
                    </a:cubicBezTo>
                    <a:cubicBezTo>
                      <a:pt x="733013" y="190993"/>
                      <a:pt x="757143" y="187183"/>
                      <a:pt x="768573" y="192263"/>
                    </a:cubicBezTo>
                    <a:cubicBezTo>
                      <a:pt x="777463" y="196073"/>
                      <a:pt x="787623" y="210043"/>
                      <a:pt x="787623" y="221473"/>
                    </a:cubicBezTo>
                    <a:cubicBezTo>
                      <a:pt x="787623" y="232903"/>
                      <a:pt x="778733" y="248143"/>
                      <a:pt x="763493" y="259573"/>
                    </a:cubicBezTo>
                    <a:cubicBezTo>
                      <a:pt x="736823" y="278623"/>
                      <a:pt x="665703" y="287513"/>
                      <a:pt x="618713" y="295133"/>
                    </a:cubicBezTo>
                    <a:cubicBezTo>
                      <a:pt x="576803" y="301483"/>
                      <a:pt x="524733" y="312913"/>
                      <a:pt x="496793" y="305293"/>
                    </a:cubicBezTo>
                    <a:cubicBezTo>
                      <a:pt x="479013" y="300213"/>
                      <a:pt x="463773" y="286243"/>
                      <a:pt x="458693" y="276083"/>
                    </a:cubicBezTo>
                    <a:cubicBezTo>
                      <a:pt x="456153" y="268463"/>
                      <a:pt x="458693" y="258303"/>
                      <a:pt x="463773" y="250683"/>
                    </a:cubicBezTo>
                    <a:cubicBezTo>
                      <a:pt x="468853" y="243063"/>
                      <a:pt x="476473" y="239253"/>
                      <a:pt x="491713" y="234173"/>
                    </a:cubicBezTo>
                    <a:cubicBezTo>
                      <a:pt x="545053" y="217663"/>
                      <a:pt x="763493" y="217663"/>
                      <a:pt x="870173" y="216393"/>
                    </a:cubicBezTo>
                    <a:cubicBezTo>
                      <a:pt x="948913" y="215123"/>
                      <a:pt x="1040353" y="208773"/>
                      <a:pt x="1073373" y="218933"/>
                    </a:cubicBezTo>
                    <a:cubicBezTo>
                      <a:pt x="1084803" y="221473"/>
                      <a:pt x="1091153" y="225283"/>
                      <a:pt x="1094963" y="231633"/>
                    </a:cubicBezTo>
                    <a:cubicBezTo>
                      <a:pt x="1101313" y="239253"/>
                      <a:pt x="1105123" y="255763"/>
                      <a:pt x="1101313" y="264653"/>
                    </a:cubicBezTo>
                    <a:cubicBezTo>
                      <a:pt x="1097503" y="274813"/>
                      <a:pt x="1087343" y="283703"/>
                      <a:pt x="1069563" y="290053"/>
                    </a:cubicBezTo>
                    <a:cubicBezTo>
                      <a:pt x="1022573" y="309103"/>
                      <a:pt x="867633" y="312913"/>
                      <a:pt x="777463" y="317993"/>
                    </a:cubicBezTo>
                    <a:cubicBezTo>
                      <a:pt x="698723" y="321803"/>
                      <a:pt x="599663" y="333233"/>
                      <a:pt x="557753" y="317993"/>
                    </a:cubicBezTo>
                    <a:cubicBezTo>
                      <a:pt x="538703" y="310373"/>
                      <a:pt x="523463" y="297673"/>
                      <a:pt x="520923" y="284973"/>
                    </a:cubicBezTo>
                    <a:cubicBezTo>
                      <a:pt x="519653" y="273543"/>
                      <a:pt x="529813" y="255763"/>
                      <a:pt x="548863" y="245603"/>
                    </a:cubicBezTo>
                    <a:cubicBezTo>
                      <a:pt x="607283" y="215123"/>
                      <a:pt x="933673" y="217663"/>
                      <a:pt x="990823" y="246873"/>
                    </a:cubicBezTo>
                    <a:cubicBezTo>
                      <a:pt x="1008603" y="257033"/>
                      <a:pt x="1018763" y="273543"/>
                      <a:pt x="1016223" y="284973"/>
                    </a:cubicBezTo>
                    <a:cubicBezTo>
                      <a:pt x="1014953" y="296403"/>
                      <a:pt x="1003523" y="307833"/>
                      <a:pt x="981933" y="315453"/>
                    </a:cubicBezTo>
                    <a:cubicBezTo>
                      <a:pt x="903193" y="344663"/>
                      <a:pt x="486633" y="314183"/>
                      <a:pt x="348203" y="309103"/>
                    </a:cubicBezTo>
                    <a:cubicBezTo>
                      <a:pt x="280893" y="306563"/>
                      <a:pt x="249143" y="306563"/>
                      <a:pt x="197073" y="298943"/>
                    </a:cubicBezTo>
                    <a:cubicBezTo>
                      <a:pt x="141193" y="290053"/>
                      <a:pt x="58643" y="276083"/>
                      <a:pt x="26893" y="255763"/>
                    </a:cubicBezTo>
                    <a:cubicBezTo>
                      <a:pt x="11653" y="246873"/>
                      <a:pt x="1493" y="234173"/>
                      <a:pt x="223" y="222743"/>
                    </a:cubicBezTo>
                    <a:cubicBezTo>
                      <a:pt x="-1047" y="210043"/>
                      <a:pt x="2763" y="196073"/>
                      <a:pt x="20543" y="183373"/>
                    </a:cubicBezTo>
                    <a:cubicBezTo>
                      <a:pt x="92933" y="128763"/>
                      <a:pt x="631413" y="61453"/>
                      <a:pt x="804133" y="30973"/>
                    </a:cubicBezTo>
                    <a:cubicBezTo>
                      <a:pt x="889223" y="15733"/>
                      <a:pt x="960343" y="-3317"/>
                      <a:pt x="995903" y="493"/>
                    </a:cubicBezTo>
                    <a:cubicBezTo>
                      <a:pt x="1009873" y="1763"/>
                      <a:pt x="1018763" y="4303"/>
                      <a:pt x="1025113" y="11923"/>
                    </a:cubicBezTo>
                    <a:cubicBezTo>
                      <a:pt x="1034003" y="22083"/>
                      <a:pt x="1042893" y="48753"/>
                      <a:pt x="1037813" y="61453"/>
                    </a:cubicBezTo>
                    <a:cubicBezTo>
                      <a:pt x="1032733" y="74153"/>
                      <a:pt x="1020033" y="83043"/>
                      <a:pt x="995903" y="90663"/>
                    </a:cubicBezTo>
                    <a:cubicBezTo>
                      <a:pt x="900653" y="119873"/>
                      <a:pt x="322803" y="104633"/>
                      <a:pt x="240253" y="89393"/>
                    </a:cubicBezTo>
                    <a:cubicBezTo>
                      <a:pt x="223743" y="86853"/>
                      <a:pt x="218663" y="85583"/>
                      <a:pt x="211043" y="79233"/>
                    </a:cubicBezTo>
                    <a:cubicBezTo>
                      <a:pt x="203423" y="71613"/>
                      <a:pt x="198343" y="60183"/>
                      <a:pt x="197073" y="51293"/>
                    </a:cubicBezTo>
                    <a:cubicBezTo>
                      <a:pt x="195803" y="41133"/>
                      <a:pt x="198343" y="28433"/>
                      <a:pt x="203423" y="20813"/>
                    </a:cubicBezTo>
                    <a:cubicBezTo>
                      <a:pt x="211043" y="11923"/>
                      <a:pt x="240253" y="1763"/>
                      <a:pt x="240253" y="1763"/>
                    </a:cubicBezTo>
                  </a:path>
                </a:pathLst>
              </a:custGeom>
              <a:solidFill>
                <a:srgbClr val="CFCFCF"/>
              </a:solidFill>
              <a:ln cap="sq">
                <a:noFill/>
                <a:prstDash val="solid"/>
                <a:miter/>
              </a:ln>
            </p:spPr>
            <p:txBody>
              <a:bodyPr/>
              <a:lstStyle/>
              <a:p>
                <a:endParaRPr lang="en-GB"/>
              </a:p>
            </p:txBody>
          </p:sp>
        </p:grpSp>
        <p:grpSp>
          <p:nvGrpSpPr>
            <p:cNvPr id="59" name="Group 59"/>
            <p:cNvGrpSpPr/>
            <p:nvPr/>
          </p:nvGrpSpPr>
          <p:grpSpPr>
            <a:xfrm>
              <a:off x="13316732" y="1752135"/>
              <a:ext cx="101707" cy="186131"/>
              <a:chOff x="0" y="0"/>
              <a:chExt cx="194310" cy="355600"/>
            </a:xfrm>
          </p:grpSpPr>
          <p:sp>
            <p:nvSpPr>
              <p:cNvPr id="60" name="Freeform 60"/>
              <p:cNvSpPr/>
              <p:nvPr/>
            </p:nvSpPr>
            <p:spPr>
              <a:xfrm>
                <a:off x="44540" y="50800"/>
                <a:ext cx="98970" cy="254000"/>
              </a:xfrm>
              <a:custGeom>
                <a:avLst/>
                <a:gdLst/>
                <a:ahLst/>
                <a:cxnLst/>
                <a:rect l="l" t="t" r="r" b="b"/>
                <a:pathLst>
                  <a:path w="98970" h="254000">
                    <a:moveTo>
                      <a:pt x="98970" y="45720"/>
                    </a:moveTo>
                    <a:cubicBezTo>
                      <a:pt x="76110" y="243840"/>
                      <a:pt x="63410" y="250190"/>
                      <a:pt x="53250" y="252730"/>
                    </a:cubicBezTo>
                    <a:cubicBezTo>
                      <a:pt x="44360" y="255270"/>
                      <a:pt x="34200" y="254000"/>
                      <a:pt x="27850" y="248920"/>
                    </a:cubicBezTo>
                    <a:cubicBezTo>
                      <a:pt x="17690" y="241300"/>
                      <a:pt x="3720" y="215900"/>
                      <a:pt x="7530" y="203200"/>
                    </a:cubicBezTo>
                    <a:cubicBezTo>
                      <a:pt x="10070" y="190500"/>
                      <a:pt x="31660" y="173990"/>
                      <a:pt x="44360" y="172720"/>
                    </a:cubicBezTo>
                    <a:cubicBezTo>
                      <a:pt x="55790" y="170180"/>
                      <a:pt x="72300" y="179070"/>
                      <a:pt x="78650" y="187960"/>
                    </a:cubicBezTo>
                    <a:cubicBezTo>
                      <a:pt x="86270" y="196850"/>
                      <a:pt x="90080" y="215900"/>
                      <a:pt x="85000" y="226060"/>
                    </a:cubicBezTo>
                    <a:cubicBezTo>
                      <a:pt x="79920" y="237490"/>
                      <a:pt x="57060" y="254000"/>
                      <a:pt x="44360" y="252730"/>
                    </a:cubicBezTo>
                    <a:cubicBezTo>
                      <a:pt x="31660" y="252730"/>
                      <a:pt x="15150" y="238760"/>
                      <a:pt x="6260" y="220980"/>
                    </a:cubicBezTo>
                    <a:cubicBezTo>
                      <a:pt x="-7710" y="186690"/>
                      <a:pt x="4990" y="73660"/>
                      <a:pt x="12610" y="40640"/>
                    </a:cubicBezTo>
                    <a:cubicBezTo>
                      <a:pt x="15150" y="26670"/>
                      <a:pt x="17690" y="19050"/>
                      <a:pt x="24040" y="12700"/>
                    </a:cubicBezTo>
                    <a:cubicBezTo>
                      <a:pt x="31660" y="5080"/>
                      <a:pt x="43090" y="0"/>
                      <a:pt x="51980" y="0"/>
                    </a:cubicBezTo>
                    <a:cubicBezTo>
                      <a:pt x="63410" y="0"/>
                      <a:pt x="81190" y="7620"/>
                      <a:pt x="88810" y="15240"/>
                    </a:cubicBezTo>
                    <a:cubicBezTo>
                      <a:pt x="96430" y="22860"/>
                      <a:pt x="98970" y="45720"/>
                      <a:pt x="98970" y="45720"/>
                    </a:cubicBezTo>
                  </a:path>
                </a:pathLst>
              </a:custGeom>
              <a:solidFill>
                <a:srgbClr val="CFCFCF"/>
              </a:solidFill>
              <a:ln cap="sq">
                <a:noFill/>
                <a:prstDash val="solid"/>
                <a:miter/>
              </a:ln>
            </p:spPr>
            <p:txBody>
              <a:bodyPr/>
              <a:lstStyle/>
              <a:p>
                <a:endParaRPr lang="en-GB"/>
              </a:p>
            </p:txBody>
          </p:sp>
        </p:grpSp>
        <p:grpSp>
          <p:nvGrpSpPr>
            <p:cNvPr id="61" name="Group 61"/>
            <p:cNvGrpSpPr/>
            <p:nvPr/>
          </p:nvGrpSpPr>
          <p:grpSpPr>
            <a:xfrm>
              <a:off x="13314073" y="1742163"/>
              <a:ext cx="168847" cy="182142"/>
              <a:chOff x="0" y="0"/>
              <a:chExt cx="322580" cy="347980"/>
            </a:xfrm>
          </p:grpSpPr>
          <p:sp>
            <p:nvSpPr>
              <p:cNvPr id="62" name="Freeform 62"/>
              <p:cNvSpPr/>
              <p:nvPr/>
            </p:nvSpPr>
            <p:spPr>
              <a:xfrm>
                <a:off x="50800" y="50162"/>
                <a:ext cx="221221" cy="245748"/>
              </a:xfrm>
              <a:custGeom>
                <a:avLst/>
                <a:gdLst/>
                <a:ahLst/>
                <a:cxnLst/>
                <a:rect l="l" t="t" r="r" b="b"/>
                <a:pathLst>
                  <a:path w="221221" h="245748">
                    <a:moveTo>
                      <a:pt x="87630" y="121288"/>
                    </a:moveTo>
                    <a:cubicBezTo>
                      <a:pt x="110490" y="212728"/>
                      <a:pt x="105410" y="227968"/>
                      <a:pt x="96520" y="235588"/>
                    </a:cubicBezTo>
                    <a:cubicBezTo>
                      <a:pt x="86360" y="243208"/>
                      <a:pt x="67310" y="247018"/>
                      <a:pt x="55880" y="243208"/>
                    </a:cubicBezTo>
                    <a:cubicBezTo>
                      <a:pt x="44450" y="240668"/>
                      <a:pt x="29210" y="229238"/>
                      <a:pt x="26670" y="216538"/>
                    </a:cubicBezTo>
                    <a:cubicBezTo>
                      <a:pt x="21590" y="191138"/>
                      <a:pt x="60960" y="130178"/>
                      <a:pt x="85090" y="93348"/>
                    </a:cubicBezTo>
                    <a:cubicBezTo>
                      <a:pt x="107950" y="57788"/>
                      <a:pt x="140970" y="5718"/>
                      <a:pt x="166370" y="638"/>
                    </a:cubicBezTo>
                    <a:cubicBezTo>
                      <a:pt x="184150" y="-3172"/>
                      <a:pt x="209550" y="10798"/>
                      <a:pt x="217170" y="23498"/>
                    </a:cubicBezTo>
                    <a:cubicBezTo>
                      <a:pt x="223520" y="36198"/>
                      <a:pt x="217170" y="67948"/>
                      <a:pt x="208280" y="78108"/>
                    </a:cubicBezTo>
                    <a:cubicBezTo>
                      <a:pt x="199390" y="88268"/>
                      <a:pt x="179070" y="92078"/>
                      <a:pt x="166370" y="89538"/>
                    </a:cubicBezTo>
                    <a:cubicBezTo>
                      <a:pt x="153670" y="86998"/>
                      <a:pt x="138430" y="73028"/>
                      <a:pt x="133350" y="61598"/>
                    </a:cubicBezTo>
                    <a:cubicBezTo>
                      <a:pt x="128270" y="50168"/>
                      <a:pt x="132080" y="29848"/>
                      <a:pt x="138430" y="18418"/>
                    </a:cubicBezTo>
                    <a:cubicBezTo>
                      <a:pt x="143510" y="10798"/>
                      <a:pt x="152400" y="3178"/>
                      <a:pt x="161290" y="1908"/>
                    </a:cubicBezTo>
                    <a:cubicBezTo>
                      <a:pt x="172720" y="-1902"/>
                      <a:pt x="194310" y="1908"/>
                      <a:pt x="204470" y="8258"/>
                    </a:cubicBezTo>
                    <a:cubicBezTo>
                      <a:pt x="212090" y="13338"/>
                      <a:pt x="218440" y="23498"/>
                      <a:pt x="220980" y="32388"/>
                    </a:cubicBezTo>
                    <a:cubicBezTo>
                      <a:pt x="222250" y="45088"/>
                      <a:pt x="218440" y="59058"/>
                      <a:pt x="210820" y="74298"/>
                    </a:cubicBezTo>
                    <a:cubicBezTo>
                      <a:pt x="200660" y="99698"/>
                      <a:pt x="171450" y="142878"/>
                      <a:pt x="151130" y="161928"/>
                    </a:cubicBezTo>
                    <a:cubicBezTo>
                      <a:pt x="137160" y="175898"/>
                      <a:pt x="118110" y="175898"/>
                      <a:pt x="109220" y="187328"/>
                    </a:cubicBezTo>
                    <a:cubicBezTo>
                      <a:pt x="100330" y="200028"/>
                      <a:pt x="104140" y="225428"/>
                      <a:pt x="96520" y="235588"/>
                    </a:cubicBezTo>
                    <a:cubicBezTo>
                      <a:pt x="88900" y="241938"/>
                      <a:pt x="76200" y="245748"/>
                      <a:pt x="67310" y="245748"/>
                    </a:cubicBezTo>
                    <a:cubicBezTo>
                      <a:pt x="57150" y="244478"/>
                      <a:pt x="46990" y="241938"/>
                      <a:pt x="38100" y="233048"/>
                    </a:cubicBezTo>
                    <a:cubicBezTo>
                      <a:pt x="22860" y="217808"/>
                      <a:pt x="1270" y="163198"/>
                      <a:pt x="0" y="140338"/>
                    </a:cubicBezTo>
                    <a:cubicBezTo>
                      <a:pt x="0" y="127638"/>
                      <a:pt x="3810" y="117478"/>
                      <a:pt x="8890" y="109858"/>
                    </a:cubicBezTo>
                    <a:cubicBezTo>
                      <a:pt x="15240" y="102238"/>
                      <a:pt x="26670" y="94618"/>
                      <a:pt x="35560" y="92078"/>
                    </a:cubicBezTo>
                    <a:cubicBezTo>
                      <a:pt x="45720" y="90808"/>
                      <a:pt x="58420" y="92078"/>
                      <a:pt x="67310" y="97158"/>
                    </a:cubicBezTo>
                    <a:cubicBezTo>
                      <a:pt x="76200" y="102238"/>
                      <a:pt x="87630" y="121288"/>
                      <a:pt x="87630" y="121288"/>
                    </a:cubicBezTo>
                  </a:path>
                </a:pathLst>
              </a:custGeom>
              <a:solidFill>
                <a:srgbClr val="CFCFCF"/>
              </a:solidFill>
              <a:ln cap="sq">
                <a:noFill/>
                <a:prstDash val="solid"/>
                <a:miter/>
              </a:ln>
            </p:spPr>
            <p:txBody>
              <a:bodyPr/>
              <a:lstStyle/>
              <a:p>
                <a:endParaRPr lang="en-GB"/>
              </a:p>
            </p:txBody>
          </p:sp>
        </p:grpSp>
        <p:grpSp>
          <p:nvGrpSpPr>
            <p:cNvPr id="63" name="Group 63"/>
            <p:cNvGrpSpPr/>
            <p:nvPr/>
          </p:nvGrpSpPr>
          <p:grpSpPr>
            <a:xfrm>
              <a:off x="13161180" y="1696295"/>
              <a:ext cx="585647" cy="251941"/>
              <a:chOff x="0" y="0"/>
              <a:chExt cx="1118870" cy="481330"/>
            </a:xfrm>
          </p:grpSpPr>
          <p:sp>
            <p:nvSpPr>
              <p:cNvPr id="64" name="Freeform 64"/>
              <p:cNvSpPr/>
              <p:nvPr/>
            </p:nvSpPr>
            <p:spPr>
              <a:xfrm>
                <a:off x="50800" y="50464"/>
                <a:ext cx="1017582" cy="384634"/>
              </a:xfrm>
              <a:custGeom>
                <a:avLst/>
                <a:gdLst/>
                <a:ahLst/>
                <a:cxnLst/>
                <a:rect l="l" t="t" r="r" b="b"/>
                <a:pathLst>
                  <a:path w="1017582" h="384634">
                    <a:moveTo>
                      <a:pt x="207010" y="10496"/>
                    </a:moveTo>
                    <a:cubicBezTo>
                      <a:pt x="369570" y="67646"/>
                      <a:pt x="440690" y="68916"/>
                      <a:pt x="502920" y="71456"/>
                    </a:cubicBezTo>
                    <a:cubicBezTo>
                      <a:pt x="563880" y="75266"/>
                      <a:pt x="628650" y="82886"/>
                      <a:pt x="683260" y="73996"/>
                    </a:cubicBezTo>
                    <a:cubicBezTo>
                      <a:pt x="732790" y="66376"/>
                      <a:pt x="775970" y="35896"/>
                      <a:pt x="817880" y="29546"/>
                    </a:cubicBezTo>
                    <a:cubicBezTo>
                      <a:pt x="853440" y="24466"/>
                      <a:pt x="892810" y="27006"/>
                      <a:pt x="918210" y="34626"/>
                    </a:cubicBezTo>
                    <a:cubicBezTo>
                      <a:pt x="935990" y="40976"/>
                      <a:pt x="947420" y="47326"/>
                      <a:pt x="961390" y="61296"/>
                    </a:cubicBezTo>
                    <a:cubicBezTo>
                      <a:pt x="980440" y="80346"/>
                      <a:pt x="1005840" y="115906"/>
                      <a:pt x="1013460" y="146386"/>
                    </a:cubicBezTo>
                    <a:cubicBezTo>
                      <a:pt x="1019810" y="176866"/>
                      <a:pt x="1016000" y="216236"/>
                      <a:pt x="1003300" y="245446"/>
                    </a:cubicBezTo>
                    <a:cubicBezTo>
                      <a:pt x="989330" y="274656"/>
                      <a:pt x="962660" y="303866"/>
                      <a:pt x="934720" y="317836"/>
                    </a:cubicBezTo>
                    <a:cubicBezTo>
                      <a:pt x="906780" y="333076"/>
                      <a:pt x="867410" y="339426"/>
                      <a:pt x="835660" y="334346"/>
                    </a:cubicBezTo>
                    <a:cubicBezTo>
                      <a:pt x="805180" y="329266"/>
                      <a:pt x="769620" y="310216"/>
                      <a:pt x="748030" y="287356"/>
                    </a:cubicBezTo>
                    <a:cubicBezTo>
                      <a:pt x="726440" y="265766"/>
                      <a:pt x="709930" y="223856"/>
                      <a:pt x="704850" y="197186"/>
                    </a:cubicBezTo>
                    <a:cubicBezTo>
                      <a:pt x="702310" y="178136"/>
                      <a:pt x="702310" y="165436"/>
                      <a:pt x="708660" y="147656"/>
                    </a:cubicBezTo>
                    <a:cubicBezTo>
                      <a:pt x="716280" y="120986"/>
                      <a:pt x="740410" y="80346"/>
                      <a:pt x="759460" y="61296"/>
                    </a:cubicBezTo>
                    <a:cubicBezTo>
                      <a:pt x="772160" y="47326"/>
                      <a:pt x="784860" y="40976"/>
                      <a:pt x="802640" y="34626"/>
                    </a:cubicBezTo>
                    <a:cubicBezTo>
                      <a:pt x="828040" y="27006"/>
                      <a:pt x="871220" y="20656"/>
                      <a:pt x="901700" y="29546"/>
                    </a:cubicBezTo>
                    <a:cubicBezTo>
                      <a:pt x="932180" y="38436"/>
                      <a:pt x="965200" y="60026"/>
                      <a:pt x="984250" y="85426"/>
                    </a:cubicBezTo>
                    <a:cubicBezTo>
                      <a:pt x="1004570" y="110826"/>
                      <a:pt x="1014730" y="152736"/>
                      <a:pt x="1017270" y="179406"/>
                    </a:cubicBezTo>
                    <a:cubicBezTo>
                      <a:pt x="1018540" y="198456"/>
                      <a:pt x="1016000" y="212426"/>
                      <a:pt x="1008380" y="230206"/>
                    </a:cubicBezTo>
                    <a:cubicBezTo>
                      <a:pt x="998220" y="254336"/>
                      <a:pt x="979170" y="287356"/>
                      <a:pt x="948690" y="308946"/>
                    </a:cubicBezTo>
                    <a:cubicBezTo>
                      <a:pt x="902970" y="341966"/>
                      <a:pt x="817880" y="368636"/>
                      <a:pt x="737870" y="380066"/>
                    </a:cubicBezTo>
                    <a:cubicBezTo>
                      <a:pt x="635000" y="394036"/>
                      <a:pt x="477520" y="372446"/>
                      <a:pt x="379730" y="362286"/>
                    </a:cubicBezTo>
                    <a:cubicBezTo>
                      <a:pt x="311150" y="355936"/>
                      <a:pt x="259080" y="350856"/>
                      <a:pt x="204470" y="334346"/>
                    </a:cubicBezTo>
                    <a:cubicBezTo>
                      <a:pt x="153670" y="319106"/>
                      <a:pt x="93980" y="294976"/>
                      <a:pt x="62230" y="270846"/>
                    </a:cubicBezTo>
                    <a:cubicBezTo>
                      <a:pt x="39370" y="254336"/>
                      <a:pt x="25400" y="236556"/>
                      <a:pt x="15240" y="216236"/>
                    </a:cubicBezTo>
                    <a:cubicBezTo>
                      <a:pt x="5080" y="194646"/>
                      <a:pt x="0" y="169246"/>
                      <a:pt x="0" y="146386"/>
                    </a:cubicBezTo>
                    <a:cubicBezTo>
                      <a:pt x="1270" y="122256"/>
                      <a:pt x="7620" y="96856"/>
                      <a:pt x="19050" y="76536"/>
                    </a:cubicBezTo>
                    <a:cubicBezTo>
                      <a:pt x="30480" y="56216"/>
                      <a:pt x="48260" y="37166"/>
                      <a:pt x="68580" y="24466"/>
                    </a:cubicBezTo>
                    <a:cubicBezTo>
                      <a:pt x="87630" y="11766"/>
                      <a:pt x="113030" y="2876"/>
                      <a:pt x="135890" y="336"/>
                    </a:cubicBezTo>
                    <a:cubicBezTo>
                      <a:pt x="158750" y="-2204"/>
                      <a:pt x="207010" y="10496"/>
                      <a:pt x="207010" y="10496"/>
                    </a:cubicBezTo>
                  </a:path>
                </a:pathLst>
              </a:custGeom>
              <a:solidFill>
                <a:srgbClr val="CFCFCF"/>
              </a:solidFill>
              <a:ln cap="sq">
                <a:noFill/>
                <a:prstDash val="solid"/>
                <a:miter/>
              </a:ln>
            </p:spPr>
            <p:txBody>
              <a:bodyPr/>
              <a:lstStyle/>
              <a:p>
                <a:endParaRPr lang="en-GB"/>
              </a:p>
            </p:txBody>
          </p:sp>
        </p:grpSp>
        <p:grpSp>
          <p:nvGrpSpPr>
            <p:cNvPr id="65" name="Group 65"/>
            <p:cNvGrpSpPr/>
            <p:nvPr/>
          </p:nvGrpSpPr>
          <p:grpSpPr>
            <a:xfrm>
              <a:off x="12885308" y="1681006"/>
              <a:ext cx="264572" cy="345671"/>
              <a:chOff x="0" y="0"/>
              <a:chExt cx="505460" cy="660400"/>
            </a:xfrm>
          </p:grpSpPr>
          <p:sp>
            <p:nvSpPr>
              <p:cNvPr id="66" name="Freeform 66"/>
              <p:cNvSpPr/>
              <p:nvPr/>
            </p:nvSpPr>
            <p:spPr>
              <a:xfrm>
                <a:off x="48606" y="49701"/>
                <a:ext cx="410033" cy="560201"/>
              </a:xfrm>
              <a:custGeom>
                <a:avLst/>
                <a:gdLst/>
                <a:ahLst/>
                <a:cxnLst/>
                <a:rect l="l" t="t" r="r" b="b"/>
                <a:pathLst>
                  <a:path w="410033" h="560201">
                    <a:moveTo>
                      <a:pt x="373034" y="246209"/>
                    </a:moveTo>
                    <a:cubicBezTo>
                      <a:pt x="308264" y="340189"/>
                      <a:pt x="306994" y="446869"/>
                      <a:pt x="289214" y="483699"/>
                    </a:cubicBezTo>
                    <a:cubicBezTo>
                      <a:pt x="280324" y="502749"/>
                      <a:pt x="272704" y="511639"/>
                      <a:pt x="257464" y="523069"/>
                    </a:cubicBezTo>
                    <a:cubicBezTo>
                      <a:pt x="235874" y="538309"/>
                      <a:pt x="197774" y="558629"/>
                      <a:pt x="166024" y="559899"/>
                    </a:cubicBezTo>
                    <a:cubicBezTo>
                      <a:pt x="135544" y="562439"/>
                      <a:pt x="94904" y="548469"/>
                      <a:pt x="70774" y="535769"/>
                    </a:cubicBezTo>
                    <a:cubicBezTo>
                      <a:pt x="54264" y="525609"/>
                      <a:pt x="45374" y="516719"/>
                      <a:pt x="33944" y="501479"/>
                    </a:cubicBezTo>
                    <a:cubicBezTo>
                      <a:pt x="19974" y="479889"/>
                      <a:pt x="2194" y="439249"/>
                      <a:pt x="2194" y="408769"/>
                    </a:cubicBezTo>
                    <a:cubicBezTo>
                      <a:pt x="924" y="377019"/>
                      <a:pt x="13624" y="340189"/>
                      <a:pt x="31404" y="314789"/>
                    </a:cubicBezTo>
                    <a:cubicBezTo>
                      <a:pt x="50454" y="289389"/>
                      <a:pt x="83474" y="266529"/>
                      <a:pt x="112684" y="258909"/>
                    </a:cubicBezTo>
                    <a:cubicBezTo>
                      <a:pt x="143164" y="250019"/>
                      <a:pt x="182534" y="251289"/>
                      <a:pt x="211744" y="262719"/>
                    </a:cubicBezTo>
                    <a:cubicBezTo>
                      <a:pt x="239684" y="272879"/>
                      <a:pt x="271434" y="303359"/>
                      <a:pt x="286674" y="324949"/>
                    </a:cubicBezTo>
                    <a:cubicBezTo>
                      <a:pt x="298104" y="340189"/>
                      <a:pt x="303184" y="352889"/>
                      <a:pt x="305724" y="370669"/>
                    </a:cubicBezTo>
                    <a:cubicBezTo>
                      <a:pt x="309534" y="397339"/>
                      <a:pt x="309534" y="440519"/>
                      <a:pt x="296834" y="469729"/>
                    </a:cubicBezTo>
                    <a:cubicBezTo>
                      <a:pt x="284134" y="497669"/>
                      <a:pt x="257464" y="526879"/>
                      <a:pt x="229524" y="542119"/>
                    </a:cubicBezTo>
                    <a:cubicBezTo>
                      <a:pt x="202854" y="556089"/>
                      <a:pt x="159674" y="561169"/>
                      <a:pt x="133004" y="558629"/>
                    </a:cubicBezTo>
                    <a:cubicBezTo>
                      <a:pt x="113954" y="557359"/>
                      <a:pt x="99984" y="551009"/>
                      <a:pt x="86014" y="543389"/>
                    </a:cubicBezTo>
                    <a:cubicBezTo>
                      <a:pt x="70774" y="535769"/>
                      <a:pt x="58074" y="528149"/>
                      <a:pt x="45374" y="514179"/>
                    </a:cubicBezTo>
                    <a:cubicBezTo>
                      <a:pt x="28864" y="493859"/>
                      <a:pt x="9814" y="462109"/>
                      <a:pt x="3464" y="425279"/>
                    </a:cubicBezTo>
                    <a:cubicBezTo>
                      <a:pt x="-5426" y="374479"/>
                      <a:pt x="3464" y="286849"/>
                      <a:pt x="22514" y="230969"/>
                    </a:cubicBezTo>
                    <a:cubicBezTo>
                      <a:pt x="39024" y="181439"/>
                      <a:pt x="70774" y="142069"/>
                      <a:pt x="102524" y="103969"/>
                    </a:cubicBezTo>
                    <a:cubicBezTo>
                      <a:pt x="131734" y="68409"/>
                      <a:pt x="172374" y="26499"/>
                      <a:pt x="205394" y="11259"/>
                    </a:cubicBezTo>
                    <a:cubicBezTo>
                      <a:pt x="229524" y="-171"/>
                      <a:pt x="253654" y="-1441"/>
                      <a:pt x="276514" y="1099"/>
                    </a:cubicBezTo>
                    <a:cubicBezTo>
                      <a:pt x="299374" y="3639"/>
                      <a:pt x="323504" y="11259"/>
                      <a:pt x="342554" y="25229"/>
                    </a:cubicBezTo>
                    <a:cubicBezTo>
                      <a:pt x="366684" y="44279"/>
                      <a:pt x="394624" y="82379"/>
                      <a:pt x="404784" y="111589"/>
                    </a:cubicBezTo>
                    <a:cubicBezTo>
                      <a:pt x="412404" y="134449"/>
                      <a:pt x="411134" y="159849"/>
                      <a:pt x="404784" y="182709"/>
                    </a:cubicBezTo>
                    <a:cubicBezTo>
                      <a:pt x="399704" y="204299"/>
                      <a:pt x="373034" y="246209"/>
                      <a:pt x="373034" y="246209"/>
                    </a:cubicBezTo>
                  </a:path>
                </a:pathLst>
              </a:custGeom>
              <a:solidFill>
                <a:srgbClr val="CFCFCF"/>
              </a:solidFill>
              <a:ln cap="sq">
                <a:noFill/>
                <a:prstDash val="solid"/>
                <a:miter/>
              </a:ln>
            </p:spPr>
            <p:txBody>
              <a:bodyPr/>
              <a:lstStyle/>
              <a:p>
                <a:endParaRPr lang="en-GB"/>
              </a:p>
            </p:txBody>
          </p:sp>
        </p:grpSp>
        <p:grpSp>
          <p:nvGrpSpPr>
            <p:cNvPr id="67" name="Group 67"/>
            <p:cNvGrpSpPr/>
            <p:nvPr/>
          </p:nvGrpSpPr>
          <p:grpSpPr>
            <a:xfrm>
              <a:off x="13971514" y="1573981"/>
              <a:ext cx="263907" cy="410817"/>
              <a:chOff x="0" y="0"/>
              <a:chExt cx="504190" cy="784860"/>
            </a:xfrm>
          </p:grpSpPr>
          <p:sp>
            <p:nvSpPr>
              <p:cNvPr id="68" name="Freeform 68"/>
              <p:cNvSpPr/>
              <p:nvPr/>
            </p:nvSpPr>
            <p:spPr>
              <a:xfrm>
                <a:off x="42465" y="50016"/>
                <a:ext cx="412588" cy="685008"/>
              </a:xfrm>
              <a:custGeom>
                <a:avLst/>
                <a:gdLst/>
                <a:ahLst/>
                <a:cxnLst/>
                <a:rect l="l" t="t" r="r" b="b"/>
                <a:pathLst>
                  <a:path w="412588" h="685008">
                    <a:moveTo>
                      <a:pt x="358855" y="217954"/>
                    </a:moveTo>
                    <a:cubicBezTo>
                      <a:pt x="333455" y="308124"/>
                      <a:pt x="400765" y="449094"/>
                      <a:pt x="409655" y="499894"/>
                    </a:cubicBezTo>
                    <a:cubicBezTo>
                      <a:pt x="412195" y="522754"/>
                      <a:pt x="414735" y="531644"/>
                      <a:pt x="409655" y="550694"/>
                    </a:cubicBezTo>
                    <a:cubicBezTo>
                      <a:pt x="403305" y="577364"/>
                      <a:pt x="386795" y="618004"/>
                      <a:pt x="363935" y="639594"/>
                    </a:cubicBezTo>
                    <a:cubicBezTo>
                      <a:pt x="342345" y="662454"/>
                      <a:pt x="305515" y="680234"/>
                      <a:pt x="273765" y="684044"/>
                    </a:cubicBezTo>
                    <a:cubicBezTo>
                      <a:pt x="242015" y="687854"/>
                      <a:pt x="202645" y="680234"/>
                      <a:pt x="174705" y="663724"/>
                    </a:cubicBezTo>
                    <a:cubicBezTo>
                      <a:pt x="148035" y="648484"/>
                      <a:pt x="121365" y="612924"/>
                      <a:pt x="108665" y="588794"/>
                    </a:cubicBezTo>
                    <a:cubicBezTo>
                      <a:pt x="99775" y="571014"/>
                      <a:pt x="98505" y="555774"/>
                      <a:pt x="97235" y="539264"/>
                    </a:cubicBezTo>
                    <a:cubicBezTo>
                      <a:pt x="95965" y="522754"/>
                      <a:pt x="94695" y="506244"/>
                      <a:pt x="101045" y="488464"/>
                    </a:cubicBezTo>
                    <a:cubicBezTo>
                      <a:pt x="109935" y="463064"/>
                      <a:pt x="131525" y="423694"/>
                      <a:pt x="156925" y="403374"/>
                    </a:cubicBezTo>
                    <a:cubicBezTo>
                      <a:pt x="181055" y="384324"/>
                      <a:pt x="224235" y="372894"/>
                      <a:pt x="250905" y="370354"/>
                    </a:cubicBezTo>
                    <a:cubicBezTo>
                      <a:pt x="269955" y="367814"/>
                      <a:pt x="283925" y="370354"/>
                      <a:pt x="301705" y="377974"/>
                    </a:cubicBezTo>
                    <a:cubicBezTo>
                      <a:pt x="327105" y="388134"/>
                      <a:pt x="365205" y="416074"/>
                      <a:pt x="382985" y="436394"/>
                    </a:cubicBezTo>
                    <a:cubicBezTo>
                      <a:pt x="395685" y="451634"/>
                      <a:pt x="400765" y="464334"/>
                      <a:pt x="404575" y="483384"/>
                    </a:cubicBezTo>
                    <a:cubicBezTo>
                      <a:pt x="410925" y="508784"/>
                      <a:pt x="412195" y="553234"/>
                      <a:pt x="402035" y="583714"/>
                    </a:cubicBezTo>
                    <a:cubicBezTo>
                      <a:pt x="390605" y="612924"/>
                      <a:pt x="358855" y="644674"/>
                      <a:pt x="337265" y="661184"/>
                    </a:cubicBezTo>
                    <a:cubicBezTo>
                      <a:pt x="322025" y="672614"/>
                      <a:pt x="309325" y="677694"/>
                      <a:pt x="290275" y="681504"/>
                    </a:cubicBezTo>
                    <a:cubicBezTo>
                      <a:pt x="263605" y="685314"/>
                      <a:pt x="216615" y="680234"/>
                      <a:pt x="189945" y="671344"/>
                    </a:cubicBezTo>
                    <a:cubicBezTo>
                      <a:pt x="172165" y="664994"/>
                      <a:pt x="164545" y="659914"/>
                      <a:pt x="148035" y="644674"/>
                    </a:cubicBezTo>
                    <a:cubicBezTo>
                      <a:pt x="112475" y="610384"/>
                      <a:pt x="36275" y="517674"/>
                      <a:pt x="14685" y="450364"/>
                    </a:cubicBezTo>
                    <a:cubicBezTo>
                      <a:pt x="-4365" y="390674"/>
                      <a:pt x="-3095" y="323364"/>
                      <a:pt x="8335" y="267484"/>
                    </a:cubicBezTo>
                    <a:cubicBezTo>
                      <a:pt x="18495" y="214144"/>
                      <a:pt x="48975" y="163344"/>
                      <a:pt x="73105" y="121434"/>
                    </a:cubicBezTo>
                    <a:cubicBezTo>
                      <a:pt x="94695" y="84604"/>
                      <a:pt x="117555" y="46504"/>
                      <a:pt x="144225" y="26184"/>
                    </a:cubicBezTo>
                    <a:cubicBezTo>
                      <a:pt x="164545" y="10944"/>
                      <a:pt x="187405" y="4594"/>
                      <a:pt x="210265" y="784"/>
                    </a:cubicBezTo>
                    <a:cubicBezTo>
                      <a:pt x="233125" y="-1756"/>
                      <a:pt x="259795" y="2054"/>
                      <a:pt x="281385" y="9674"/>
                    </a:cubicBezTo>
                    <a:cubicBezTo>
                      <a:pt x="301705" y="18564"/>
                      <a:pt x="323295" y="33804"/>
                      <a:pt x="338535" y="50314"/>
                    </a:cubicBezTo>
                    <a:cubicBezTo>
                      <a:pt x="353775" y="68094"/>
                      <a:pt x="367745" y="89684"/>
                      <a:pt x="371555" y="113814"/>
                    </a:cubicBezTo>
                    <a:cubicBezTo>
                      <a:pt x="376635" y="143024"/>
                      <a:pt x="358855" y="217954"/>
                      <a:pt x="358855" y="217954"/>
                    </a:cubicBezTo>
                  </a:path>
                </a:pathLst>
              </a:custGeom>
              <a:solidFill>
                <a:srgbClr val="CFCFCF"/>
              </a:solidFill>
              <a:ln cap="sq">
                <a:noFill/>
                <a:prstDash val="solid"/>
                <a:miter/>
              </a:ln>
            </p:spPr>
            <p:txBody>
              <a:bodyPr/>
              <a:lstStyle/>
              <a:p>
                <a:endParaRPr lang="en-GB"/>
              </a:p>
            </p:txBody>
          </p:sp>
        </p:grpSp>
        <p:grpSp>
          <p:nvGrpSpPr>
            <p:cNvPr id="69" name="Group 69"/>
            <p:cNvGrpSpPr/>
            <p:nvPr/>
          </p:nvGrpSpPr>
          <p:grpSpPr>
            <a:xfrm>
              <a:off x="12834787" y="1734186"/>
              <a:ext cx="211391" cy="162200"/>
              <a:chOff x="0" y="0"/>
              <a:chExt cx="403860" cy="309880"/>
            </a:xfrm>
          </p:grpSpPr>
          <p:sp>
            <p:nvSpPr>
              <p:cNvPr id="70" name="Freeform 70"/>
              <p:cNvSpPr/>
              <p:nvPr/>
            </p:nvSpPr>
            <p:spPr>
              <a:xfrm>
                <a:off x="50476" y="49030"/>
                <a:ext cx="306552" cy="211828"/>
              </a:xfrm>
              <a:custGeom>
                <a:avLst/>
                <a:gdLst/>
                <a:ahLst/>
                <a:cxnLst/>
                <a:rect l="l" t="t" r="r" b="b"/>
                <a:pathLst>
                  <a:path w="306552" h="211828">
                    <a:moveTo>
                      <a:pt x="101924" y="3040"/>
                    </a:moveTo>
                    <a:cubicBezTo>
                      <a:pt x="250514" y="10660"/>
                      <a:pt x="255594" y="13200"/>
                      <a:pt x="265754" y="22090"/>
                    </a:cubicBezTo>
                    <a:cubicBezTo>
                      <a:pt x="278454" y="33520"/>
                      <a:pt x="297504" y="56380"/>
                      <a:pt x="302584" y="76700"/>
                    </a:cubicBezTo>
                    <a:cubicBezTo>
                      <a:pt x="308934" y="97020"/>
                      <a:pt x="307664" y="123690"/>
                      <a:pt x="298774" y="144010"/>
                    </a:cubicBezTo>
                    <a:cubicBezTo>
                      <a:pt x="291154" y="163060"/>
                      <a:pt x="270834" y="183380"/>
                      <a:pt x="256864" y="193540"/>
                    </a:cubicBezTo>
                    <a:cubicBezTo>
                      <a:pt x="245434" y="201160"/>
                      <a:pt x="237814" y="204970"/>
                      <a:pt x="225114" y="206240"/>
                    </a:cubicBezTo>
                    <a:cubicBezTo>
                      <a:pt x="207334" y="208780"/>
                      <a:pt x="178124" y="207510"/>
                      <a:pt x="159074" y="199890"/>
                    </a:cubicBezTo>
                    <a:cubicBezTo>
                      <a:pt x="140024" y="191000"/>
                      <a:pt x="120974" y="168140"/>
                      <a:pt x="110814" y="154170"/>
                    </a:cubicBezTo>
                    <a:cubicBezTo>
                      <a:pt x="104464" y="142740"/>
                      <a:pt x="100654" y="133850"/>
                      <a:pt x="100654" y="121150"/>
                    </a:cubicBezTo>
                    <a:cubicBezTo>
                      <a:pt x="98114" y="103370"/>
                      <a:pt x="103194" y="72890"/>
                      <a:pt x="110814" y="56380"/>
                    </a:cubicBezTo>
                    <a:cubicBezTo>
                      <a:pt x="115894" y="44950"/>
                      <a:pt x="120974" y="37330"/>
                      <a:pt x="131134" y="29710"/>
                    </a:cubicBezTo>
                    <a:cubicBezTo>
                      <a:pt x="145104" y="18280"/>
                      <a:pt x="174314" y="4310"/>
                      <a:pt x="192094" y="1770"/>
                    </a:cubicBezTo>
                    <a:cubicBezTo>
                      <a:pt x="203524" y="-770"/>
                      <a:pt x="212414" y="-770"/>
                      <a:pt x="225114" y="3040"/>
                    </a:cubicBezTo>
                    <a:cubicBezTo>
                      <a:pt x="241624" y="8120"/>
                      <a:pt x="269564" y="24630"/>
                      <a:pt x="282264" y="37330"/>
                    </a:cubicBezTo>
                    <a:cubicBezTo>
                      <a:pt x="291154" y="46220"/>
                      <a:pt x="296234" y="53840"/>
                      <a:pt x="298774" y="66540"/>
                    </a:cubicBezTo>
                    <a:cubicBezTo>
                      <a:pt x="305124" y="83050"/>
                      <a:pt x="306394" y="114800"/>
                      <a:pt x="302584" y="132580"/>
                    </a:cubicBezTo>
                    <a:cubicBezTo>
                      <a:pt x="300044" y="145280"/>
                      <a:pt x="294964" y="154170"/>
                      <a:pt x="288614" y="163060"/>
                    </a:cubicBezTo>
                    <a:cubicBezTo>
                      <a:pt x="282264" y="171950"/>
                      <a:pt x="275914" y="180840"/>
                      <a:pt x="265754" y="187190"/>
                    </a:cubicBezTo>
                    <a:cubicBezTo>
                      <a:pt x="250514" y="197350"/>
                      <a:pt x="227654" y="204970"/>
                      <a:pt x="202254" y="208780"/>
                    </a:cubicBezTo>
                    <a:cubicBezTo>
                      <a:pt x="167964" y="213860"/>
                      <a:pt x="108274" y="212590"/>
                      <a:pt x="77794" y="204970"/>
                    </a:cubicBezTo>
                    <a:cubicBezTo>
                      <a:pt x="58744" y="199890"/>
                      <a:pt x="46044" y="192270"/>
                      <a:pt x="34614" y="182110"/>
                    </a:cubicBezTo>
                    <a:cubicBezTo>
                      <a:pt x="23184" y="170680"/>
                      <a:pt x="11754" y="155440"/>
                      <a:pt x="6674" y="141470"/>
                    </a:cubicBezTo>
                    <a:cubicBezTo>
                      <a:pt x="1594" y="126230"/>
                      <a:pt x="-946" y="108450"/>
                      <a:pt x="324" y="91940"/>
                    </a:cubicBezTo>
                    <a:cubicBezTo>
                      <a:pt x="2864" y="76700"/>
                      <a:pt x="9214" y="60190"/>
                      <a:pt x="18104" y="46220"/>
                    </a:cubicBezTo>
                    <a:cubicBezTo>
                      <a:pt x="26994" y="33520"/>
                      <a:pt x="40964" y="22090"/>
                      <a:pt x="54934" y="14470"/>
                    </a:cubicBezTo>
                    <a:cubicBezTo>
                      <a:pt x="68904" y="6850"/>
                      <a:pt x="101924" y="3040"/>
                      <a:pt x="101924" y="3040"/>
                    </a:cubicBezTo>
                  </a:path>
                </a:pathLst>
              </a:custGeom>
              <a:solidFill>
                <a:srgbClr val="000000"/>
              </a:solidFill>
              <a:ln cap="sq">
                <a:noFill/>
                <a:prstDash val="solid"/>
                <a:miter/>
              </a:ln>
            </p:spPr>
            <p:txBody>
              <a:bodyPr/>
              <a:lstStyle/>
              <a:p>
                <a:endParaRPr lang="en-GB"/>
              </a:p>
            </p:txBody>
          </p:sp>
        </p:grpSp>
        <p:grpSp>
          <p:nvGrpSpPr>
            <p:cNvPr id="71" name="Group 71"/>
            <p:cNvGrpSpPr/>
            <p:nvPr/>
          </p:nvGrpSpPr>
          <p:grpSpPr>
            <a:xfrm>
              <a:off x="14120418" y="1733522"/>
              <a:ext cx="223357" cy="162200"/>
              <a:chOff x="0" y="0"/>
              <a:chExt cx="426720" cy="309880"/>
            </a:xfrm>
          </p:grpSpPr>
          <p:sp>
            <p:nvSpPr>
              <p:cNvPr id="72" name="Freeform 72"/>
              <p:cNvSpPr/>
              <p:nvPr/>
            </p:nvSpPr>
            <p:spPr>
              <a:xfrm>
                <a:off x="48401" y="46638"/>
                <a:ext cx="328149" cy="212581"/>
              </a:xfrm>
              <a:custGeom>
                <a:avLst/>
                <a:gdLst/>
                <a:ahLst/>
                <a:cxnLst/>
                <a:rect l="l" t="t" r="r" b="b"/>
                <a:pathLst>
                  <a:path w="328149" h="212581">
                    <a:moveTo>
                      <a:pt x="224649" y="211172"/>
                    </a:moveTo>
                    <a:cubicBezTo>
                      <a:pt x="45579" y="198472"/>
                      <a:pt x="27799" y="180692"/>
                      <a:pt x="17639" y="166722"/>
                    </a:cubicBezTo>
                    <a:cubicBezTo>
                      <a:pt x="8749" y="156562"/>
                      <a:pt x="4939" y="148942"/>
                      <a:pt x="2399" y="136242"/>
                    </a:cubicBezTo>
                    <a:cubicBezTo>
                      <a:pt x="-141" y="118462"/>
                      <a:pt x="1129" y="86712"/>
                      <a:pt x="6209" y="70202"/>
                    </a:cubicBezTo>
                    <a:cubicBezTo>
                      <a:pt x="10019" y="57502"/>
                      <a:pt x="15099" y="49882"/>
                      <a:pt x="23989" y="40992"/>
                    </a:cubicBezTo>
                    <a:cubicBezTo>
                      <a:pt x="36689" y="28292"/>
                      <a:pt x="60819" y="11782"/>
                      <a:pt x="81139" y="6702"/>
                    </a:cubicBezTo>
                    <a:cubicBezTo>
                      <a:pt x="101459" y="2892"/>
                      <a:pt x="128129" y="5432"/>
                      <a:pt x="147179" y="14322"/>
                    </a:cubicBezTo>
                    <a:cubicBezTo>
                      <a:pt x="166229" y="23212"/>
                      <a:pt x="185279" y="44802"/>
                      <a:pt x="195439" y="60042"/>
                    </a:cubicBezTo>
                    <a:cubicBezTo>
                      <a:pt x="201789" y="70202"/>
                      <a:pt x="204329" y="79092"/>
                      <a:pt x="205599" y="91792"/>
                    </a:cubicBezTo>
                    <a:cubicBezTo>
                      <a:pt x="206869" y="109572"/>
                      <a:pt x="201789" y="141322"/>
                      <a:pt x="195439" y="157832"/>
                    </a:cubicBezTo>
                    <a:cubicBezTo>
                      <a:pt x="190359" y="169262"/>
                      <a:pt x="184009" y="175612"/>
                      <a:pt x="175119" y="184502"/>
                    </a:cubicBezTo>
                    <a:cubicBezTo>
                      <a:pt x="161149" y="194662"/>
                      <a:pt x="135749" y="209902"/>
                      <a:pt x="114159" y="212442"/>
                    </a:cubicBezTo>
                    <a:cubicBezTo>
                      <a:pt x="93839" y="213712"/>
                      <a:pt x="65899" y="206092"/>
                      <a:pt x="49389" y="197202"/>
                    </a:cubicBezTo>
                    <a:cubicBezTo>
                      <a:pt x="37959" y="192122"/>
                      <a:pt x="31609" y="184502"/>
                      <a:pt x="23989" y="175612"/>
                    </a:cubicBezTo>
                    <a:cubicBezTo>
                      <a:pt x="16369" y="167992"/>
                      <a:pt x="10019" y="159102"/>
                      <a:pt x="6209" y="146402"/>
                    </a:cubicBezTo>
                    <a:cubicBezTo>
                      <a:pt x="1129" y="129892"/>
                      <a:pt x="-2681" y="100682"/>
                      <a:pt x="2399" y="80362"/>
                    </a:cubicBezTo>
                    <a:cubicBezTo>
                      <a:pt x="8749" y="60042"/>
                      <a:pt x="23989" y="38452"/>
                      <a:pt x="40499" y="25752"/>
                    </a:cubicBezTo>
                    <a:cubicBezTo>
                      <a:pt x="57009" y="13052"/>
                      <a:pt x="77329" y="7972"/>
                      <a:pt x="102729" y="4162"/>
                    </a:cubicBezTo>
                    <a:cubicBezTo>
                      <a:pt x="140829" y="-918"/>
                      <a:pt x="213219" y="-3458"/>
                      <a:pt x="250049" y="9242"/>
                    </a:cubicBezTo>
                    <a:cubicBezTo>
                      <a:pt x="275449" y="16862"/>
                      <a:pt x="297039" y="33372"/>
                      <a:pt x="309739" y="49882"/>
                    </a:cubicBezTo>
                    <a:cubicBezTo>
                      <a:pt x="319899" y="63852"/>
                      <a:pt x="324979" y="80362"/>
                      <a:pt x="327519" y="95602"/>
                    </a:cubicBezTo>
                    <a:cubicBezTo>
                      <a:pt x="328789" y="112112"/>
                      <a:pt x="328789" y="129892"/>
                      <a:pt x="321169" y="145132"/>
                    </a:cubicBezTo>
                    <a:cubicBezTo>
                      <a:pt x="312279" y="164182"/>
                      <a:pt x="290689" y="188312"/>
                      <a:pt x="272909" y="199742"/>
                    </a:cubicBezTo>
                    <a:cubicBezTo>
                      <a:pt x="257669" y="208632"/>
                      <a:pt x="224649" y="211172"/>
                      <a:pt x="224649" y="211172"/>
                    </a:cubicBezTo>
                  </a:path>
                </a:pathLst>
              </a:custGeom>
              <a:solidFill>
                <a:srgbClr val="000000"/>
              </a:solidFill>
              <a:ln cap="sq">
                <a:noFill/>
                <a:prstDash val="solid"/>
                <a:miter/>
              </a:ln>
            </p:spPr>
            <p:txBody>
              <a:bodyPr/>
              <a:lstStyle/>
              <a:p>
                <a:endParaRPr lang="en-GB"/>
              </a:p>
            </p:txBody>
          </p:sp>
        </p:grpSp>
        <p:grpSp>
          <p:nvGrpSpPr>
            <p:cNvPr id="73" name="Group 73"/>
            <p:cNvGrpSpPr/>
            <p:nvPr/>
          </p:nvGrpSpPr>
          <p:grpSpPr>
            <a:xfrm>
              <a:off x="12812850" y="1720227"/>
              <a:ext cx="226016" cy="178818"/>
              <a:chOff x="0" y="0"/>
              <a:chExt cx="431800" cy="341630"/>
            </a:xfrm>
          </p:grpSpPr>
          <p:sp>
            <p:nvSpPr>
              <p:cNvPr id="74" name="Freeform 74"/>
              <p:cNvSpPr/>
              <p:nvPr/>
            </p:nvSpPr>
            <p:spPr>
              <a:xfrm>
                <a:off x="49252" y="69252"/>
                <a:ext cx="332790" cy="222498"/>
              </a:xfrm>
              <a:custGeom>
                <a:avLst/>
                <a:gdLst/>
                <a:ahLst/>
                <a:cxnLst/>
                <a:rect l="l" t="t" r="r" b="b"/>
                <a:pathLst>
                  <a:path w="332790" h="222498">
                    <a:moveTo>
                      <a:pt x="80288" y="1868"/>
                    </a:moveTo>
                    <a:cubicBezTo>
                      <a:pt x="260628" y="-8292"/>
                      <a:pt x="320318" y="24728"/>
                      <a:pt x="330478" y="59018"/>
                    </a:cubicBezTo>
                    <a:cubicBezTo>
                      <a:pt x="341908" y="95848"/>
                      <a:pt x="308888" y="172048"/>
                      <a:pt x="277138" y="198718"/>
                    </a:cubicBezTo>
                    <a:cubicBezTo>
                      <a:pt x="246658" y="222848"/>
                      <a:pt x="181888" y="224118"/>
                      <a:pt x="146328" y="221578"/>
                    </a:cubicBezTo>
                    <a:cubicBezTo>
                      <a:pt x="119658" y="219038"/>
                      <a:pt x="96798" y="210148"/>
                      <a:pt x="80288" y="199988"/>
                    </a:cubicBezTo>
                    <a:cubicBezTo>
                      <a:pt x="68858" y="192368"/>
                      <a:pt x="62508" y="186018"/>
                      <a:pt x="56158" y="174588"/>
                    </a:cubicBezTo>
                    <a:cubicBezTo>
                      <a:pt x="47268" y="159348"/>
                      <a:pt x="37108" y="127598"/>
                      <a:pt x="37108" y="108548"/>
                    </a:cubicBezTo>
                    <a:cubicBezTo>
                      <a:pt x="35838" y="95848"/>
                      <a:pt x="38378" y="86958"/>
                      <a:pt x="43458" y="74258"/>
                    </a:cubicBezTo>
                    <a:cubicBezTo>
                      <a:pt x="52348" y="57748"/>
                      <a:pt x="68858" y="32348"/>
                      <a:pt x="87908" y="20918"/>
                    </a:cubicBezTo>
                    <a:cubicBezTo>
                      <a:pt x="105688" y="9488"/>
                      <a:pt x="133628" y="3138"/>
                      <a:pt x="155218" y="5678"/>
                    </a:cubicBezTo>
                    <a:cubicBezTo>
                      <a:pt x="176808" y="8218"/>
                      <a:pt x="203478" y="22188"/>
                      <a:pt x="217448" y="33618"/>
                    </a:cubicBezTo>
                    <a:cubicBezTo>
                      <a:pt x="227608" y="42508"/>
                      <a:pt x="233958" y="48858"/>
                      <a:pt x="239038" y="61558"/>
                    </a:cubicBezTo>
                    <a:cubicBezTo>
                      <a:pt x="246658" y="78068"/>
                      <a:pt x="253008" y="111088"/>
                      <a:pt x="251738" y="128868"/>
                    </a:cubicBezTo>
                    <a:cubicBezTo>
                      <a:pt x="250468" y="142838"/>
                      <a:pt x="245388" y="151728"/>
                      <a:pt x="240308" y="161888"/>
                    </a:cubicBezTo>
                    <a:cubicBezTo>
                      <a:pt x="235228" y="172048"/>
                      <a:pt x="230148" y="182208"/>
                      <a:pt x="219988" y="189828"/>
                    </a:cubicBezTo>
                    <a:cubicBezTo>
                      <a:pt x="206018" y="202528"/>
                      <a:pt x="179348" y="217768"/>
                      <a:pt x="157758" y="220308"/>
                    </a:cubicBezTo>
                    <a:cubicBezTo>
                      <a:pt x="136168" y="222848"/>
                      <a:pt x="106958" y="213958"/>
                      <a:pt x="90448" y="206338"/>
                    </a:cubicBezTo>
                    <a:cubicBezTo>
                      <a:pt x="77748" y="201258"/>
                      <a:pt x="71398" y="192368"/>
                      <a:pt x="63778" y="184748"/>
                    </a:cubicBezTo>
                    <a:cubicBezTo>
                      <a:pt x="56158" y="175858"/>
                      <a:pt x="48538" y="166968"/>
                      <a:pt x="44728" y="154268"/>
                    </a:cubicBezTo>
                    <a:cubicBezTo>
                      <a:pt x="39648" y="136488"/>
                      <a:pt x="34568" y="107278"/>
                      <a:pt x="39648" y="85688"/>
                    </a:cubicBezTo>
                    <a:cubicBezTo>
                      <a:pt x="45998" y="64098"/>
                      <a:pt x="61238" y="41238"/>
                      <a:pt x="77748" y="28538"/>
                    </a:cubicBezTo>
                    <a:cubicBezTo>
                      <a:pt x="95528" y="14568"/>
                      <a:pt x="128548" y="-672"/>
                      <a:pt x="142518" y="5678"/>
                    </a:cubicBezTo>
                    <a:cubicBezTo>
                      <a:pt x="153948" y="9488"/>
                      <a:pt x="157758" y="25998"/>
                      <a:pt x="161568" y="45048"/>
                    </a:cubicBezTo>
                    <a:cubicBezTo>
                      <a:pt x="169188" y="78068"/>
                      <a:pt x="183158" y="170778"/>
                      <a:pt x="164108" y="193638"/>
                    </a:cubicBezTo>
                    <a:cubicBezTo>
                      <a:pt x="151408" y="208878"/>
                      <a:pt x="122198" y="207608"/>
                      <a:pt x="101878" y="205068"/>
                    </a:cubicBezTo>
                    <a:cubicBezTo>
                      <a:pt x="79018" y="202528"/>
                      <a:pt x="49808" y="191098"/>
                      <a:pt x="33298" y="177128"/>
                    </a:cubicBezTo>
                    <a:cubicBezTo>
                      <a:pt x="20598" y="166968"/>
                      <a:pt x="11708" y="151728"/>
                      <a:pt x="6628" y="136488"/>
                    </a:cubicBezTo>
                    <a:cubicBezTo>
                      <a:pt x="1548" y="121248"/>
                      <a:pt x="-2262" y="104738"/>
                      <a:pt x="1548" y="88228"/>
                    </a:cubicBezTo>
                    <a:cubicBezTo>
                      <a:pt x="5358" y="66638"/>
                      <a:pt x="20598" y="38698"/>
                      <a:pt x="35838" y="23458"/>
                    </a:cubicBezTo>
                    <a:cubicBezTo>
                      <a:pt x="48538" y="12028"/>
                      <a:pt x="80288" y="1868"/>
                      <a:pt x="80288" y="1868"/>
                    </a:cubicBezTo>
                  </a:path>
                </a:pathLst>
              </a:custGeom>
              <a:solidFill>
                <a:srgbClr val="000000"/>
              </a:solidFill>
              <a:ln cap="sq">
                <a:noFill/>
                <a:prstDash val="solid"/>
                <a:miter/>
              </a:ln>
            </p:spPr>
            <p:txBody>
              <a:bodyPr/>
              <a:lstStyle/>
              <a:p>
                <a:endParaRPr lang="en-GB"/>
              </a:p>
            </p:txBody>
          </p:sp>
        </p:grpSp>
        <p:sp>
          <p:nvSpPr>
            <p:cNvPr id="75" name="Freeform 75"/>
            <p:cNvSpPr/>
            <p:nvPr/>
          </p:nvSpPr>
          <p:spPr>
            <a:xfrm rot="673619">
              <a:off x="12892979" y="1602545"/>
              <a:ext cx="610068" cy="951373"/>
            </a:xfrm>
            <a:custGeom>
              <a:avLst/>
              <a:gdLst/>
              <a:ahLst/>
              <a:cxnLst/>
              <a:rect l="l" t="t" r="r" b="b"/>
              <a:pathLst>
                <a:path w="610068" h="951373">
                  <a:moveTo>
                    <a:pt x="0" y="0"/>
                  </a:moveTo>
                  <a:lnTo>
                    <a:pt x="610068" y="0"/>
                  </a:lnTo>
                  <a:lnTo>
                    <a:pt x="610068" y="951373"/>
                  </a:lnTo>
                  <a:lnTo>
                    <a:pt x="0" y="951373"/>
                  </a:lnTo>
                  <a:lnTo>
                    <a:pt x="0" y="0"/>
                  </a:lnTo>
                  <a:close/>
                </a:path>
              </a:pathLst>
            </a:custGeom>
            <a:blipFill>
              <a:blip>
                <a:extLst>
                  <a:ext uri="{96DAC541-7B7A-43D3-8B79-37D633B846F1}">
                    <asvg:svgBlip xmlns:asvg="http://schemas.microsoft.com/office/drawing/2016/SVG/main" r:embed="rId8"/>
                  </a:ext>
                </a:extLst>
              </a:blip>
              <a:stretch>
                <a:fillRect/>
              </a:stretch>
            </a:blipFill>
          </p:spPr>
          <p:txBody>
            <a:bodyPr/>
            <a:lstStyle/>
            <a:p>
              <a:endParaRPr lang="en-GB"/>
            </a:p>
          </p:txBody>
        </p:sp>
        <p:grpSp>
          <p:nvGrpSpPr>
            <p:cNvPr id="76" name="Group 76"/>
            <p:cNvGrpSpPr/>
            <p:nvPr/>
          </p:nvGrpSpPr>
          <p:grpSpPr>
            <a:xfrm>
              <a:off x="14084522" y="1729533"/>
              <a:ext cx="222692" cy="172171"/>
              <a:chOff x="0" y="0"/>
              <a:chExt cx="425450" cy="328930"/>
            </a:xfrm>
          </p:grpSpPr>
          <p:sp>
            <p:nvSpPr>
              <p:cNvPr id="77" name="Freeform 77"/>
              <p:cNvSpPr/>
              <p:nvPr/>
            </p:nvSpPr>
            <p:spPr>
              <a:xfrm>
                <a:off x="50359" y="49520"/>
                <a:ext cx="324291" cy="237881"/>
              </a:xfrm>
              <a:custGeom>
                <a:avLst/>
                <a:gdLst/>
                <a:ahLst/>
                <a:cxnLst/>
                <a:rect l="l" t="t" r="r" b="b"/>
                <a:pathLst>
                  <a:path w="324291" h="237881">
                    <a:moveTo>
                      <a:pt x="117281" y="19060"/>
                    </a:moveTo>
                    <a:cubicBezTo>
                      <a:pt x="220151" y="30490"/>
                      <a:pt x="324291" y="115580"/>
                      <a:pt x="324291" y="153680"/>
                    </a:cubicBezTo>
                    <a:cubicBezTo>
                      <a:pt x="324291" y="182890"/>
                      <a:pt x="279841" y="215910"/>
                      <a:pt x="246821" y="227340"/>
                    </a:cubicBezTo>
                    <a:cubicBezTo>
                      <a:pt x="208721" y="241310"/>
                      <a:pt x="140141" y="243850"/>
                      <a:pt x="103311" y="219720"/>
                    </a:cubicBezTo>
                    <a:cubicBezTo>
                      <a:pt x="60131" y="193050"/>
                      <a:pt x="8061" y="90180"/>
                      <a:pt x="14411" y="53350"/>
                    </a:cubicBezTo>
                    <a:cubicBezTo>
                      <a:pt x="18221" y="30490"/>
                      <a:pt x="46161" y="16520"/>
                      <a:pt x="66481" y="7630"/>
                    </a:cubicBezTo>
                    <a:cubicBezTo>
                      <a:pt x="86801" y="10"/>
                      <a:pt x="113471" y="-2530"/>
                      <a:pt x="135061" y="3820"/>
                    </a:cubicBezTo>
                    <a:cubicBezTo>
                      <a:pt x="155381" y="8900"/>
                      <a:pt x="179511" y="27950"/>
                      <a:pt x="192211" y="41920"/>
                    </a:cubicBezTo>
                    <a:cubicBezTo>
                      <a:pt x="201101" y="50810"/>
                      <a:pt x="204911" y="60970"/>
                      <a:pt x="208721" y="72400"/>
                    </a:cubicBezTo>
                    <a:cubicBezTo>
                      <a:pt x="212531" y="82560"/>
                      <a:pt x="216341" y="92720"/>
                      <a:pt x="215071" y="106690"/>
                    </a:cubicBezTo>
                    <a:cubicBezTo>
                      <a:pt x="213801" y="124470"/>
                      <a:pt x="206181" y="154950"/>
                      <a:pt x="193481" y="171460"/>
                    </a:cubicBezTo>
                    <a:cubicBezTo>
                      <a:pt x="180781" y="189240"/>
                      <a:pt x="154111" y="204480"/>
                      <a:pt x="137601" y="210830"/>
                    </a:cubicBezTo>
                    <a:cubicBezTo>
                      <a:pt x="124901" y="215910"/>
                      <a:pt x="116011" y="217180"/>
                      <a:pt x="102041" y="214640"/>
                    </a:cubicBezTo>
                    <a:cubicBezTo>
                      <a:pt x="84261" y="213370"/>
                      <a:pt x="53781" y="200670"/>
                      <a:pt x="38541" y="190510"/>
                    </a:cubicBezTo>
                    <a:cubicBezTo>
                      <a:pt x="27111" y="182890"/>
                      <a:pt x="22031" y="175270"/>
                      <a:pt x="15681" y="163840"/>
                    </a:cubicBezTo>
                    <a:cubicBezTo>
                      <a:pt x="6791" y="147330"/>
                      <a:pt x="-2099" y="118120"/>
                      <a:pt x="441" y="96530"/>
                    </a:cubicBezTo>
                    <a:cubicBezTo>
                      <a:pt x="1711" y="74940"/>
                      <a:pt x="13141" y="50810"/>
                      <a:pt x="28381" y="34300"/>
                    </a:cubicBezTo>
                    <a:cubicBezTo>
                      <a:pt x="42351" y="19060"/>
                      <a:pt x="67751" y="5090"/>
                      <a:pt x="88071" y="1280"/>
                    </a:cubicBezTo>
                    <a:cubicBezTo>
                      <a:pt x="109661" y="-2530"/>
                      <a:pt x="137601" y="2550"/>
                      <a:pt x="156651" y="11440"/>
                    </a:cubicBezTo>
                    <a:cubicBezTo>
                      <a:pt x="175701" y="21600"/>
                      <a:pt x="194751" y="45730"/>
                      <a:pt x="204911" y="60970"/>
                    </a:cubicBezTo>
                    <a:cubicBezTo>
                      <a:pt x="211261" y="72400"/>
                      <a:pt x="213801" y="81290"/>
                      <a:pt x="213801" y="95260"/>
                    </a:cubicBezTo>
                    <a:cubicBezTo>
                      <a:pt x="215071" y="113040"/>
                      <a:pt x="208721" y="160030"/>
                      <a:pt x="199831" y="162570"/>
                    </a:cubicBezTo>
                    <a:cubicBezTo>
                      <a:pt x="190941" y="163840"/>
                      <a:pt x="160461" y="87640"/>
                      <a:pt x="155381" y="88910"/>
                    </a:cubicBezTo>
                    <a:cubicBezTo>
                      <a:pt x="150301" y="91450"/>
                      <a:pt x="206181" y="203210"/>
                      <a:pt x="189671" y="223530"/>
                    </a:cubicBezTo>
                    <a:cubicBezTo>
                      <a:pt x="174431" y="241310"/>
                      <a:pt x="107121" y="228610"/>
                      <a:pt x="79181" y="215910"/>
                    </a:cubicBezTo>
                    <a:cubicBezTo>
                      <a:pt x="56321" y="205750"/>
                      <a:pt x="37271" y="182890"/>
                      <a:pt x="28381" y="163840"/>
                    </a:cubicBezTo>
                    <a:cubicBezTo>
                      <a:pt x="19491" y="148600"/>
                      <a:pt x="18221" y="132090"/>
                      <a:pt x="19491" y="115580"/>
                    </a:cubicBezTo>
                    <a:cubicBezTo>
                      <a:pt x="20761" y="99070"/>
                      <a:pt x="25841" y="82560"/>
                      <a:pt x="34731" y="68590"/>
                    </a:cubicBezTo>
                    <a:cubicBezTo>
                      <a:pt x="42351" y="54620"/>
                      <a:pt x="56321" y="41920"/>
                      <a:pt x="69021" y="34300"/>
                    </a:cubicBezTo>
                    <a:cubicBezTo>
                      <a:pt x="82991" y="25410"/>
                      <a:pt x="117281" y="19060"/>
                      <a:pt x="117281" y="19060"/>
                    </a:cubicBezTo>
                  </a:path>
                </a:pathLst>
              </a:custGeom>
              <a:solidFill>
                <a:srgbClr val="000000"/>
              </a:solidFill>
              <a:ln cap="sq">
                <a:noFill/>
                <a:prstDash val="solid"/>
                <a:miter/>
              </a:ln>
            </p:spPr>
            <p:txBody>
              <a:bodyPr/>
              <a:lstStyle/>
              <a:p>
                <a:endParaRPr lang="en-GB"/>
              </a:p>
            </p:txBody>
          </p:sp>
        </p:grpSp>
        <p:sp>
          <p:nvSpPr>
            <p:cNvPr id="78" name="Freeform 78"/>
            <p:cNvSpPr/>
            <p:nvPr/>
          </p:nvSpPr>
          <p:spPr>
            <a:xfrm rot="673619">
              <a:off x="13511864" y="1320322"/>
              <a:ext cx="610068" cy="951373"/>
            </a:xfrm>
            <a:custGeom>
              <a:avLst/>
              <a:gdLst/>
              <a:ahLst/>
              <a:cxnLst/>
              <a:rect l="l" t="t" r="r" b="b"/>
              <a:pathLst>
                <a:path w="610068" h="951373">
                  <a:moveTo>
                    <a:pt x="0" y="0"/>
                  </a:moveTo>
                  <a:lnTo>
                    <a:pt x="610068" y="0"/>
                  </a:lnTo>
                  <a:lnTo>
                    <a:pt x="610068" y="951373"/>
                  </a:lnTo>
                  <a:lnTo>
                    <a:pt x="0" y="951373"/>
                  </a:lnTo>
                  <a:lnTo>
                    <a:pt x="0" y="0"/>
                  </a:lnTo>
                  <a:close/>
                </a:path>
              </a:pathLst>
            </a:custGeom>
            <a:blipFill>
              <a:blip>
                <a:extLst>
                  <a:ext uri="{96DAC541-7B7A-43D3-8B79-37D633B846F1}">
                    <asvg:svgBlip xmlns:asvg="http://schemas.microsoft.com/office/drawing/2016/SVG/main" r:embed="rId8"/>
                  </a:ext>
                </a:extLst>
              </a:blip>
              <a:stretch>
                <a:fillRect/>
              </a:stretch>
            </a:blipFill>
          </p:spPr>
          <p:txBody>
            <a:bodyPr/>
            <a:lstStyle/>
            <a:p>
              <a:endParaRPr lang="en-GB"/>
            </a:p>
          </p:txBody>
        </p:sp>
        <p:grpSp>
          <p:nvGrpSpPr>
            <p:cNvPr id="79" name="Group 79"/>
            <p:cNvGrpSpPr/>
            <p:nvPr/>
          </p:nvGrpSpPr>
          <p:grpSpPr>
            <a:xfrm>
              <a:off x="16078413" y="0"/>
              <a:ext cx="3000265" cy="2868367"/>
              <a:chOff x="0" y="0"/>
              <a:chExt cx="661564" cy="632481"/>
            </a:xfrm>
          </p:grpSpPr>
          <p:sp>
            <p:nvSpPr>
              <p:cNvPr id="80" name="Freeform 80"/>
              <p:cNvSpPr/>
              <p:nvPr/>
            </p:nvSpPr>
            <p:spPr>
              <a:xfrm>
                <a:off x="0" y="0"/>
                <a:ext cx="661565" cy="632481"/>
              </a:xfrm>
              <a:custGeom>
                <a:avLst/>
                <a:gdLst/>
                <a:ahLst/>
                <a:cxnLst/>
                <a:rect l="l" t="t" r="r" b="b"/>
                <a:pathLst>
                  <a:path w="661565" h="632481">
                    <a:moveTo>
                      <a:pt x="91845" y="0"/>
                    </a:moveTo>
                    <a:lnTo>
                      <a:pt x="569720" y="0"/>
                    </a:lnTo>
                    <a:cubicBezTo>
                      <a:pt x="594078" y="0"/>
                      <a:pt x="617440" y="9676"/>
                      <a:pt x="634664" y="26901"/>
                    </a:cubicBezTo>
                    <a:cubicBezTo>
                      <a:pt x="651888" y="44125"/>
                      <a:pt x="661565" y="67486"/>
                      <a:pt x="661565" y="91845"/>
                    </a:cubicBezTo>
                    <a:lnTo>
                      <a:pt x="661565" y="540636"/>
                    </a:lnTo>
                    <a:cubicBezTo>
                      <a:pt x="661565" y="564995"/>
                      <a:pt x="651888" y="588356"/>
                      <a:pt x="634664" y="605580"/>
                    </a:cubicBezTo>
                    <a:cubicBezTo>
                      <a:pt x="617440" y="622804"/>
                      <a:pt x="594078" y="632481"/>
                      <a:pt x="569720" y="632481"/>
                    </a:cubicBezTo>
                    <a:lnTo>
                      <a:pt x="91845" y="632481"/>
                    </a:lnTo>
                    <a:cubicBezTo>
                      <a:pt x="67486" y="632481"/>
                      <a:pt x="44125" y="622804"/>
                      <a:pt x="26901" y="605580"/>
                    </a:cubicBezTo>
                    <a:cubicBezTo>
                      <a:pt x="9676" y="588356"/>
                      <a:pt x="0" y="564995"/>
                      <a:pt x="0" y="540636"/>
                    </a:cubicBezTo>
                    <a:lnTo>
                      <a:pt x="0" y="91845"/>
                    </a:lnTo>
                    <a:cubicBezTo>
                      <a:pt x="0" y="67486"/>
                      <a:pt x="9676" y="44125"/>
                      <a:pt x="26901" y="26901"/>
                    </a:cubicBezTo>
                    <a:cubicBezTo>
                      <a:pt x="44125" y="9676"/>
                      <a:pt x="67486" y="0"/>
                      <a:pt x="91845" y="0"/>
                    </a:cubicBezTo>
                    <a:close/>
                  </a:path>
                </a:pathLst>
              </a:custGeom>
              <a:solidFill>
                <a:srgbClr val="CFCFCF"/>
              </a:solidFill>
            </p:spPr>
            <p:txBody>
              <a:bodyPr/>
              <a:lstStyle/>
              <a:p>
                <a:endParaRPr lang="en-GB"/>
              </a:p>
            </p:txBody>
          </p:sp>
          <p:sp>
            <p:nvSpPr>
              <p:cNvPr id="81" name="TextBox 81"/>
              <p:cNvSpPr txBox="1"/>
              <p:nvPr/>
            </p:nvSpPr>
            <p:spPr>
              <a:xfrm>
                <a:off x="0" y="-38100"/>
                <a:ext cx="661564" cy="670581"/>
              </a:xfrm>
              <a:prstGeom prst="rect">
                <a:avLst/>
              </a:prstGeom>
            </p:spPr>
            <p:txBody>
              <a:bodyPr lIns="86942" tIns="86942" rIns="86942" bIns="86942" rtlCol="0" anchor="ctr"/>
              <a:lstStyle/>
              <a:p>
                <a:pPr algn="ctr">
                  <a:lnSpc>
                    <a:spcPts val="2659"/>
                  </a:lnSpc>
                </a:pPr>
                <a:endParaRPr/>
              </a:p>
            </p:txBody>
          </p:sp>
        </p:grpSp>
        <p:sp>
          <p:nvSpPr>
            <p:cNvPr id="82" name="Freeform 82"/>
            <p:cNvSpPr/>
            <p:nvPr/>
          </p:nvSpPr>
          <p:spPr>
            <a:xfrm>
              <a:off x="16325921" y="379025"/>
              <a:ext cx="2505248" cy="1609622"/>
            </a:xfrm>
            <a:custGeom>
              <a:avLst/>
              <a:gdLst/>
              <a:ahLst/>
              <a:cxnLst/>
              <a:rect l="l" t="t" r="r" b="b"/>
              <a:pathLst>
                <a:path w="2505248" h="1609622">
                  <a:moveTo>
                    <a:pt x="0" y="0"/>
                  </a:moveTo>
                  <a:lnTo>
                    <a:pt x="2505248" y="0"/>
                  </a:lnTo>
                  <a:lnTo>
                    <a:pt x="2505248" y="1609622"/>
                  </a:lnTo>
                  <a:lnTo>
                    <a:pt x="0" y="1609622"/>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en-GB"/>
            </a:p>
          </p:txBody>
        </p:sp>
        <p:grpSp>
          <p:nvGrpSpPr>
            <p:cNvPr id="83" name="Group 83"/>
            <p:cNvGrpSpPr/>
            <p:nvPr/>
          </p:nvGrpSpPr>
          <p:grpSpPr>
            <a:xfrm>
              <a:off x="16866927" y="1771273"/>
              <a:ext cx="419459" cy="306451"/>
              <a:chOff x="0" y="0"/>
              <a:chExt cx="801370" cy="585470"/>
            </a:xfrm>
          </p:grpSpPr>
          <p:sp>
            <p:nvSpPr>
              <p:cNvPr id="84" name="Freeform 84"/>
              <p:cNvSpPr/>
              <p:nvPr/>
            </p:nvSpPr>
            <p:spPr>
              <a:xfrm>
                <a:off x="48755" y="50662"/>
                <a:ext cx="701977" cy="484381"/>
              </a:xfrm>
              <a:custGeom>
                <a:avLst/>
                <a:gdLst/>
                <a:ahLst/>
                <a:cxnLst/>
                <a:rect l="l" t="t" r="r" b="b"/>
                <a:pathLst>
                  <a:path w="701977" h="484381">
                    <a:moveTo>
                      <a:pt x="306845" y="54748"/>
                    </a:moveTo>
                    <a:cubicBezTo>
                      <a:pt x="615455" y="48398"/>
                      <a:pt x="648475" y="71258"/>
                      <a:pt x="667525" y="90308"/>
                    </a:cubicBezTo>
                    <a:cubicBezTo>
                      <a:pt x="680225" y="103008"/>
                      <a:pt x="684035" y="114438"/>
                      <a:pt x="689115" y="130948"/>
                    </a:cubicBezTo>
                    <a:cubicBezTo>
                      <a:pt x="696735" y="156348"/>
                      <a:pt x="703085" y="198258"/>
                      <a:pt x="701815" y="231278"/>
                    </a:cubicBezTo>
                    <a:cubicBezTo>
                      <a:pt x="699275" y="263028"/>
                      <a:pt x="694195" y="296048"/>
                      <a:pt x="678955" y="327798"/>
                    </a:cubicBezTo>
                    <a:cubicBezTo>
                      <a:pt x="661175" y="364628"/>
                      <a:pt x="625615" y="411618"/>
                      <a:pt x="592595" y="435748"/>
                    </a:cubicBezTo>
                    <a:cubicBezTo>
                      <a:pt x="563385" y="456068"/>
                      <a:pt x="537985" y="461148"/>
                      <a:pt x="494805" y="468768"/>
                    </a:cubicBezTo>
                    <a:cubicBezTo>
                      <a:pt x="421145" y="484008"/>
                      <a:pt x="266205" y="485278"/>
                      <a:pt x="181115" y="484008"/>
                    </a:cubicBezTo>
                    <a:cubicBezTo>
                      <a:pt x="125235" y="482738"/>
                      <a:pt x="68085" y="482738"/>
                      <a:pt x="38875" y="472578"/>
                    </a:cubicBezTo>
                    <a:cubicBezTo>
                      <a:pt x="23635" y="466228"/>
                      <a:pt x="13475" y="461148"/>
                      <a:pt x="8395" y="449718"/>
                    </a:cubicBezTo>
                    <a:cubicBezTo>
                      <a:pt x="775" y="438288"/>
                      <a:pt x="-1765" y="414158"/>
                      <a:pt x="3315" y="401458"/>
                    </a:cubicBezTo>
                    <a:cubicBezTo>
                      <a:pt x="9665" y="387488"/>
                      <a:pt x="19825" y="377328"/>
                      <a:pt x="41415" y="369708"/>
                    </a:cubicBezTo>
                    <a:cubicBezTo>
                      <a:pt x="98565" y="346848"/>
                      <a:pt x="328435" y="358278"/>
                      <a:pt x="393205" y="349388"/>
                    </a:cubicBezTo>
                    <a:cubicBezTo>
                      <a:pt x="418605" y="346848"/>
                      <a:pt x="433845" y="348118"/>
                      <a:pt x="446545" y="339228"/>
                    </a:cubicBezTo>
                    <a:cubicBezTo>
                      <a:pt x="457975" y="329068"/>
                      <a:pt x="464325" y="308748"/>
                      <a:pt x="468135" y="293508"/>
                    </a:cubicBezTo>
                    <a:cubicBezTo>
                      <a:pt x="471945" y="278268"/>
                      <a:pt x="475755" y="264298"/>
                      <a:pt x="469405" y="247788"/>
                    </a:cubicBezTo>
                    <a:cubicBezTo>
                      <a:pt x="461785" y="222388"/>
                      <a:pt x="436385" y="185558"/>
                      <a:pt x="400825" y="162698"/>
                    </a:cubicBezTo>
                    <a:cubicBezTo>
                      <a:pt x="342405" y="127138"/>
                      <a:pt x="167145" y="128408"/>
                      <a:pt x="129045" y="96658"/>
                    </a:cubicBezTo>
                    <a:cubicBezTo>
                      <a:pt x="112535" y="82688"/>
                      <a:pt x="107455" y="64908"/>
                      <a:pt x="108725" y="50938"/>
                    </a:cubicBezTo>
                    <a:cubicBezTo>
                      <a:pt x="109995" y="35698"/>
                      <a:pt x="122695" y="15378"/>
                      <a:pt x="135395" y="7758"/>
                    </a:cubicBezTo>
                    <a:cubicBezTo>
                      <a:pt x="148095" y="138"/>
                      <a:pt x="172225" y="138"/>
                      <a:pt x="186195" y="5218"/>
                    </a:cubicBezTo>
                    <a:cubicBezTo>
                      <a:pt x="196355" y="9028"/>
                      <a:pt x="205245" y="20458"/>
                      <a:pt x="210325" y="29348"/>
                    </a:cubicBezTo>
                    <a:cubicBezTo>
                      <a:pt x="215405" y="39508"/>
                      <a:pt x="217945" y="53478"/>
                      <a:pt x="215405" y="63638"/>
                    </a:cubicBezTo>
                    <a:cubicBezTo>
                      <a:pt x="214135" y="73798"/>
                      <a:pt x="206515" y="86498"/>
                      <a:pt x="198895" y="94118"/>
                    </a:cubicBezTo>
                    <a:cubicBezTo>
                      <a:pt x="191275" y="101738"/>
                      <a:pt x="178575" y="108088"/>
                      <a:pt x="167145" y="108088"/>
                    </a:cubicBezTo>
                    <a:cubicBezTo>
                      <a:pt x="153175" y="108088"/>
                      <a:pt x="130315" y="100468"/>
                      <a:pt x="121425" y="89038"/>
                    </a:cubicBezTo>
                    <a:cubicBezTo>
                      <a:pt x="111265" y="77608"/>
                      <a:pt x="107455" y="52208"/>
                      <a:pt x="111265" y="39508"/>
                    </a:cubicBezTo>
                    <a:cubicBezTo>
                      <a:pt x="112535" y="28078"/>
                      <a:pt x="121425" y="17918"/>
                      <a:pt x="130315" y="10298"/>
                    </a:cubicBezTo>
                    <a:cubicBezTo>
                      <a:pt x="139205" y="3948"/>
                      <a:pt x="146825" y="1408"/>
                      <a:pt x="163335" y="138"/>
                    </a:cubicBezTo>
                    <a:cubicBezTo>
                      <a:pt x="206515" y="-2402"/>
                      <a:pt x="344945" y="30618"/>
                      <a:pt x="403365" y="50938"/>
                    </a:cubicBezTo>
                    <a:cubicBezTo>
                      <a:pt x="438925" y="63638"/>
                      <a:pt x="460515" y="71258"/>
                      <a:pt x="485915" y="92848"/>
                    </a:cubicBezTo>
                    <a:cubicBezTo>
                      <a:pt x="518935" y="119518"/>
                      <a:pt x="562115" y="163968"/>
                      <a:pt x="574815" y="205878"/>
                    </a:cubicBezTo>
                    <a:cubicBezTo>
                      <a:pt x="588785" y="249058"/>
                      <a:pt x="573545" y="316368"/>
                      <a:pt x="564655" y="349388"/>
                    </a:cubicBezTo>
                    <a:cubicBezTo>
                      <a:pt x="558305" y="369708"/>
                      <a:pt x="555765" y="379868"/>
                      <a:pt x="543065" y="393838"/>
                    </a:cubicBezTo>
                    <a:cubicBezTo>
                      <a:pt x="524015" y="414158"/>
                      <a:pt x="494805" y="435748"/>
                      <a:pt x="451625" y="449718"/>
                    </a:cubicBezTo>
                    <a:cubicBezTo>
                      <a:pt x="367805" y="476388"/>
                      <a:pt x="118885" y="494168"/>
                      <a:pt x="51575" y="473848"/>
                    </a:cubicBezTo>
                    <a:cubicBezTo>
                      <a:pt x="24905" y="466228"/>
                      <a:pt x="8395" y="453528"/>
                      <a:pt x="2045" y="438288"/>
                    </a:cubicBezTo>
                    <a:cubicBezTo>
                      <a:pt x="-3035" y="424318"/>
                      <a:pt x="2045" y="401458"/>
                      <a:pt x="9665" y="390028"/>
                    </a:cubicBezTo>
                    <a:cubicBezTo>
                      <a:pt x="16015" y="379868"/>
                      <a:pt x="23635" y="374788"/>
                      <a:pt x="41415" y="369708"/>
                    </a:cubicBezTo>
                    <a:cubicBezTo>
                      <a:pt x="99835" y="351928"/>
                      <a:pt x="357645" y="383678"/>
                      <a:pt x="446545" y="369708"/>
                    </a:cubicBezTo>
                    <a:cubicBezTo>
                      <a:pt x="489725" y="363358"/>
                      <a:pt x="520205" y="354468"/>
                      <a:pt x="543065" y="339228"/>
                    </a:cubicBezTo>
                    <a:cubicBezTo>
                      <a:pt x="559575" y="327798"/>
                      <a:pt x="567195" y="312558"/>
                      <a:pt x="577355" y="297318"/>
                    </a:cubicBezTo>
                    <a:cubicBezTo>
                      <a:pt x="586245" y="283348"/>
                      <a:pt x="593865" y="269378"/>
                      <a:pt x="597675" y="250328"/>
                    </a:cubicBezTo>
                    <a:cubicBezTo>
                      <a:pt x="602755" y="224928"/>
                      <a:pt x="605295" y="177938"/>
                      <a:pt x="593865" y="160158"/>
                    </a:cubicBezTo>
                    <a:cubicBezTo>
                      <a:pt x="584975" y="146188"/>
                      <a:pt x="572275" y="142378"/>
                      <a:pt x="550685" y="137298"/>
                    </a:cubicBezTo>
                    <a:cubicBezTo>
                      <a:pt x="503695" y="125868"/>
                      <a:pt x="343675" y="155078"/>
                      <a:pt x="304305" y="142378"/>
                    </a:cubicBezTo>
                    <a:cubicBezTo>
                      <a:pt x="290335" y="138568"/>
                      <a:pt x="283985" y="132218"/>
                      <a:pt x="278905" y="123328"/>
                    </a:cubicBezTo>
                    <a:cubicBezTo>
                      <a:pt x="272555" y="115708"/>
                      <a:pt x="268745" y="103008"/>
                      <a:pt x="271285" y="92848"/>
                    </a:cubicBezTo>
                    <a:cubicBezTo>
                      <a:pt x="275095" y="78878"/>
                      <a:pt x="306845" y="54748"/>
                      <a:pt x="306845" y="54748"/>
                    </a:cubicBezTo>
                  </a:path>
                </a:pathLst>
              </a:custGeom>
              <a:solidFill>
                <a:srgbClr val="CFCFCF"/>
              </a:solidFill>
              <a:ln cap="sq">
                <a:noFill/>
                <a:prstDash val="solid"/>
                <a:miter/>
              </a:ln>
            </p:spPr>
            <p:txBody>
              <a:bodyPr/>
              <a:lstStyle/>
              <a:p>
                <a:endParaRPr lang="en-GB"/>
              </a:p>
            </p:txBody>
          </p:sp>
        </p:grpSp>
        <p:grpSp>
          <p:nvGrpSpPr>
            <p:cNvPr id="85" name="Group 85"/>
            <p:cNvGrpSpPr/>
            <p:nvPr/>
          </p:nvGrpSpPr>
          <p:grpSpPr>
            <a:xfrm rot="212997">
              <a:off x="17660560" y="1744625"/>
              <a:ext cx="248618" cy="380275"/>
              <a:chOff x="0" y="0"/>
              <a:chExt cx="474980" cy="726510"/>
            </a:xfrm>
          </p:grpSpPr>
          <p:sp>
            <p:nvSpPr>
              <p:cNvPr id="86" name="Freeform 86"/>
              <p:cNvSpPr/>
              <p:nvPr/>
            </p:nvSpPr>
            <p:spPr>
              <a:xfrm>
                <a:off x="46625" y="63473"/>
                <a:ext cx="377872" cy="595612"/>
              </a:xfrm>
              <a:custGeom>
                <a:avLst/>
                <a:gdLst/>
                <a:ahLst/>
                <a:cxnLst/>
                <a:rect l="l" t="t" r="r" b="b"/>
                <a:pathLst>
                  <a:path w="377872" h="595612">
                    <a:moveTo>
                      <a:pt x="183245" y="125319"/>
                    </a:moveTo>
                    <a:cubicBezTo>
                      <a:pt x="77835" y="147232"/>
                      <a:pt x="91805" y="209600"/>
                      <a:pt x="100695" y="256798"/>
                    </a:cubicBezTo>
                    <a:cubicBezTo>
                      <a:pt x="110855" y="314110"/>
                      <a:pt x="155305" y="396706"/>
                      <a:pt x="156575" y="442219"/>
                    </a:cubicBezTo>
                    <a:cubicBezTo>
                      <a:pt x="157845" y="467503"/>
                      <a:pt x="151495" y="494473"/>
                      <a:pt x="142605" y="501216"/>
                    </a:cubicBezTo>
                    <a:cubicBezTo>
                      <a:pt x="131175" y="507959"/>
                      <a:pt x="105775" y="492788"/>
                      <a:pt x="93075" y="479303"/>
                    </a:cubicBezTo>
                    <a:cubicBezTo>
                      <a:pt x="79105" y="464132"/>
                      <a:pt x="68945" y="438847"/>
                      <a:pt x="61325" y="413563"/>
                    </a:cubicBezTo>
                    <a:cubicBezTo>
                      <a:pt x="52435" y="379850"/>
                      <a:pt x="49895" y="334338"/>
                      <a:pt x="47355" y="295568"/>
                    </a:cubicBezTo>
                    <a:cubicBezTo>
                      <a:pt x="44815" y="253427"/>
                      <a:pt x="39735" y="204544"/>
                      <a:pt x="43545" y="170831"/>
                    </a:cubicBezTo>
                    <a:cubicBezTo>
                      <a:pt x="47355" y="147232"/>
                      <a:pt x="49895" y="132061"/>
                      <a:pt x="60055" y="115205"/>
                    </a:cubicBezTo>
                    <a:cubicBezTo>
                      <a:pt x="75295" y="88234"/>
                      <a:pt x="107045" y="56207"/>
                      <a:pt x="134985" y="41037"/>
                    </a:cubicBezTo>
                    <a:cubicBezTo>
                      <a:pt x="162925" y="25866"/>
                      <a:pt x="203565" y="19123"/>
                      <a:pt x="227695" y="24180"/>
                    </a:cubicBezTo>
                    <a:cubicBezTo>
                      <a:pt x="245475" y="29237"/>
                      <a:pt x="263255" y="41037"/>
                      <a:pt x="272145" y="56207"/>
                    </a:cubicBezTo>
                    <a:cubicBezTo>
                      <a:pt x="278495" y="69692"/>
                      <a:pt x="281035" y="89920"/>
                      <a:pt x="279765" y="105091"/>
                    </a:cubicBezTo>
                    <a:cubicBezTo>
                      <a:pt x="278495" y="120262"/>
                      <a:pt x="272145" y="135432"/>
                      <a:pt x="261985" y="148917"/>
                    </a:cubicBezTo>
                    <a:cubicBezTo>
                      <a:pt x="248015" y="167460"/>
                      <a:pt x="213725" y="174202"/>
                      <a:pt x="198485" y="192744"/>
                    </a:cubicBezTo>
                    <a:cubicBezTo>
                      <a:pt x="184515" y="209600"/>
                      <a:pt x="175625" y="229828"/>
                      <a:pt x="170545" y="256798"/>
                    </a:cubicBezTo>
                    <a:cubicBezTo>
                      <a:pt x="164195" y="288826"/>
                      <a:pt x="165465" y="346137"/>
                      <a:pt x="170545" y="379850"/>
                    </a:cubicBezTo>
                    <a:cubicBezTo>
                      <a:pt x="174355" y="403449"/>
                      <a:pt x="180705" y="423677"/>
                      <a:pt x="192135" y="437162"/>
                    </a:cubicBezTo>
                    <a:cubicBezTo>
                      <a:pt x="206105" y="452332"/>
                      <a:pt x="240395" y="442219"/>
                      <a:pt x="253095" y="457389"/>
                    </a:cubicBezTo>
                    <a:cubicBezTo>
                      <a:pt x="263255" y="472560"/>
                      <a:pt x="272145" y="501216"/>
                      <a:pt x="268335" y="519758"/>
                    </a:cubicBezTo>
                    <a:cubicBezTo>
                      <a:pt x="264525" y="541671"/>
                      <a:pt x="241665" y="573698"/>
                      <a:pt x="226425" y="578755"/>
                    </a:cubicBezTo>
                    <a:cubicBezTo>
                      <a:pt x="211185" y="583812"/>
                      <a:pt x="184515" y="568642"/>
                      <a:pt x="175625" y="550100"/>
                    </a:cubicBezTo>
                    <a:cubicBezTo>
                      <a:pt x="164195" y="526501"/>
                      <a:pt x="165465" y="457389"/>
                      <a:pt x="178165" y="437162"/>
                    </a:cubicBezTo>
                    <a:cubicBezTo>
                      <a:pt x="187055" y="421991"/>
                      <a:pt x="203565" y="425362"/>
                      <a:pt x="222615" y="420305"/>
                    </a:cubicBezTo>
                    <a:cubicBezTo>
                      <a:pt x="250555" y="413563"/>
                      <a:pt x="307705" y="403449"/>
                      <a:pt x="333105" y="408506"/>
                    </a:cubicBezTo>
                    <a:cubicBezTo>
                      <a:pt x="345805" y="413563"/>
                      <a:pt x="354695" y="420305"/>
                      <a:pt x="362315" y="430419"/>
                    </a:cubicBezTo>
                    <a:cubicBezTo>
                      <a:pt x="369935" y="440533"/>
                      <a:pt x="376285" y="457389"/>
                      <a:pt x="377555" y="470875"/>
                    </a:cubicBezTo>
                    <a:cubicBezTo>
                      <a:pt x="378825" y="486045"/>
                      <a:pt x="376285" y="502902"/>
                      <a:pt x="369935" y="514701"/>
                    </a:cubicBezTo>
                    <a:cubicBezTo>
                      <a:pt x="364855" y="528186"/>
                      <a:pt x="354695" y="539986"/>
                      <a:pt x="344535" y="545043"/>
                    </a:cubicBezTo>
                    <a:cubicBezTo>
                      <a:pt x="334375" y="550100"/>
                      <a:pt x="320405" y="551785"/>
                      <a:pt x="310245" y="548414"/>
                    </a:cubicBezTo>
                    <a:cubicBezTo>
                      <a:pt x="300085" y="543357"/>
                      <a:pt x="288655" y="533243"/>
                      <a:pt x="282305" y="523129"/>
                    </a:cubicBezTo>
                    <a:cubicBezTo>
                      <a:pt x="275955" y="511330"/>
                      <a:pt x="269605" y="494473"/>
                      <a:pt x="270875" y="479303"/>
                    </a:cubicBezTo>
                    <a:cubicBezTo>
                      <a:pt x="272145" y="460761"/>
                      <a:pt x="282305" y="432105"/>
                      <a:pt x="293735" y="420305"/>
                    </a:cubicBezTo>
                    <a:cubicBezTo>
                      <a:pt x="306435" y="410191"/>
                      <a:pt x="330565" y="408506"/>
                      <a:pt x="343265" y="413563"/>
                    </a:cubicBezTo>
                    <a:cubicBezTo>
                      <a:pt x="354695" y="416934"/>
                      <a:pt x="364855" y="430419"/>
                      <a:pt x="369935" y="442219"/>
                    </a:cubicBezTo>
                    <a:cubicBezTo>
                      <a:pt x="375015" y="454018"/>
                      <a:pt x="378825" y="472560"/>
                      <a:pt x="377555" y="486045"/>
                    </a:cubicBezTo>
                    <a:cubicBezTo>
                      <a:pt x="376285" y="501216"/>
                      <a:pt x="371205" y="516387"/>
                      <a:pt x="363585" y="528186"/>
                    </a:cubicBezTo>
                    <a:cubicBezTo>
                      <a:pt x="355965" y="538300"/>
                      <a:pt x="347075" y="545043"/>
                      <a:pt x="333105" y="548414"/>
                    </a:cubicBezTo>
                    <a:cubicBezTo>
                      <a:pt x="306435" y="558528"/>
                      <a:pt x="227695" y="572013"/>
                      <a:pt x="211185" y="548414"/>
                    </a:cubicBezTo>
                    <a:cubicBezTo>
                      <a:pt x="197215" y="528186"/>
                      <a:pt x="206105" y="445590"/>
                      <a:pt x="217535" y="438847"/>
                    </a:cubicBezTo>
                    <a:cubicBezTo>
                      <a:pt x="226425" y="432105"/>
                      <a:pt x="253095" y="454018"/>
                      <a:pt x="260715" y="470875"/>
                    </a:cubicBezTo>
                    <a:cubicBezTo>
                      <a:pt x="268335" y="487731"/>
                      <a:pt x="270875" y="519758"/>
                      <a:pt x="264525" y="536614"/>
                    </a:cubicBezTo>
                    <a:cubicBezTo>
                      <a:pt x="259445" y="555156"/>
                      <a:pt x="241665" y="572013"/>
                      <a:pt x="226425" y="578755"/>
                    </a:cubicBezTo>
                    <a:cubicBezTo>
                      <a:pt x="209915" y="585498"/>
                      <a:pt x="188325" y="580441"/>
                      <a:pt x="171815" y="573698"/>
                    </a:cubicBezTo>
                    <a:cubicBezTo>
                      <a:pt x="155305" y="568642"/>
                      <a:pt x="140065" y="560213"/>
                      <a:pt x="126095" y="543357"/>
                    </a:cubicBezTo>
                    <a:cubicBezTo>
                      <a:pt x="107045" y="521444"/>
                      <a:pt x="85455" y="482674"/>
                      <a:pt x="75295" y="440533"/>
                    </a:cubicBezTo>
                    <a:cubicBezTo>
                      <a:pt x="61325" y="389964"/>
                      <a:pt x="62595" y="310739"/>
                      <a:pt x="63865" y="256798"/>
                    </a:cubicBezTo>
                    <a:cubicBezTo>
                      <a:pt x="65135" y="209600"/>
                      <a:pt x="67675" y="160717"/>
                      <a:pt x="80375" y="130375"/>
                    </a:cubicBezTo>
                    <a:cubicBezTo>
                      <a:pt x="90535" y="108462"/>
                      <a:pt x="107045" y="93291"/>
                      <a:pt x="124825" y="83178"/>
                    </a:cubicBezTo>
                    <a:cubicBezTo>
                      <a:pt x="141335" y="73064"/>
                      <a:pt x="166735" y="79806"/>
                      <a:pt x="181975" y="68007"/>
                    </a:cubicBezTo>
                    <a:cubicBezTo>
                      <a:pt x="195945" y="59579"/>
                      <a:pt x="202295" y="29237"/>
                      <a:pt x="214995" y="25866"/>
                    </a:cubicBezTo>
                    <a:cubicBezTo>
                      <a:pt x="230235" y="22495"/>
                      <a:pt x="261985" y="39351"/>
                      <a:pt x="272145" y="56207"/>
                    </a:cubicBezTo>
                    <a:cubicBezTo>
                      <a:pt x="281035" y="71378"/>
                      <a:pt x="282305" y="103405"/>
                      <a:pt x="277225" y="121947"/>
                    </a:cubicBezTo>
                    <a:cubicBezTo>
                      <a:pt x="270875" y="138804"/>
                      <a:pt x="255635" y="155660"/>
                      <a:pt x="239125" y="164088"/>
                    </a:cubicBezTo>
                    <a:cubicBezTo>
                      <a:pt x="216265" y="175888"/>
                      <a:pt x="166735" y="148918"/>
                      <a:pt x="148955" y="172516"/>
                    </a:cubicBezTo>
                    <a:cubicBezTo>
                      <a:pt x="128635" y="202858"/>
                      <a:pt x="129905" y="315796"/>
                      <a:pt x="147685" y="361308"/>
                    </a:cubicBezTo>
                    <a:cubicBezTo>
                      <a:pt x="161655" y="400078"/>
                      <a:pt x="211185" y="413563"/>
                      <a:pt x="227695" y="443904"/>
                    </a:cubicBezTo>
                    <a:cubicBezTo>
                      <a:pt x="237855" y="464132"/>
                      <a:pt x="244205" y="487731"/>
                      <a:pt x="244205" y="509644"/>
                    </a:cubicBezTo>
                    <a:cubicBezTo>
                      <a:pt x="242935" y="529872"/>
                      <a:pt x="235315" y="553471"/>
                      <a:pt x="223885" y="568642"/>
                    </a:cubicBezTo>
                    <a:cubicBezTo>
                      <a:pt x="209915" y="585498"/>
                      <a:pt x="181975" y="595612"/>
                      <a:pt x="162925" y="595612"/>
                    </a:cubicBezTo>
                    <a:cubicBezTo>
                      <a:pt x="145145" y="595612"/>
                      <a:pt x="129905" y="592241"/>
                      <a:pt x="113395" y="577070"/>
                    </a:cubicBezTo>
                    <a:cubicBezTo>
                      <a:pt x="91805" y="556842"/>
                      <a:pt x="70215" y="509644"/>
                      <a:pt x="52435" y="465818"/>
                    </a:cubicBezTo>
                    <a:cubicBezTo>
                      <a:pt x="32115" y="415248"/>
                      <a:pt x="13065" y="342766"/>
                      <a:pt x="5445" y="287140"/>
                    </a:cubicBezTo>
                    <a:cubicBezTo>
                      <a:pt x="-905" y="239942"/>
                      <a:pt x="-2175" y="196115"/>
                      <a:pt x="4175" y="153974"/>
                    </a:cubicBezTo>
                    <a:cubicBezTo>
                      <a:pt x="10525" y="110148"/>
                      <a:pt x="25765" y="54522"/>
                      <a:pt x="43545" y="29237"/>
                    </a:cubicBezTo>
                    <a:cubicBezTo>
                      <a:pt x="56245" y="14066"/>
                      <a:pt x="67675" y="9009"/>
                      <a:pt x="86725" y="3953"/>
                    </a:cubicBezTo>
                    <a:cubicBezTo>
                      <a:pt x="117205" y="-2790"/>
                      <a:pt x="193405" y="-2790"/>
                      <a:pt x="213725" y="19123"/>
                    </a:cubicBezTo>
                    <a:cubicBezTo>
                      <a:pt x="226425" y="34294"/>
                      <a:pt x="230235" y="68007"/>
                      <a:pt x="225155" y="86549"/>
                    </a:cubicBezTo>
                    <a:cubicBezTo>
                      <a:pt x="220075" y="103405"/>
                      <a:pt x="183245" y="125319"/>
                      <a:pt x="183245" y="125319"/>
                    </a:cubicBezTo>
                  </a:path>
                </a:pathLst>
              </a:custGeom>
              <a:solidFill>
                <a:srgbClr val="CFCFCF"/>
              </a:solidFill>
              <a:ln cap="sq">
                <a:noFill/>
                <a:prstDash val="solid"/>
                <a:miter/>
              </a:ln>
            </p:spPr>
            <p:txBody>
              <a:bodyPr/>
              <a:lstStyle/>
              <a:p>
                <a:endParaRPr lang="en-GB"/>
              </a:p>
            </p:txBody>
          </p:sp>
        </p:grpSp>
        <p:grpSp>
          <p:nvGrpSpPr>
            <p:cNvPr id="87" name="Group 87"/>
            <p:cNvGrpSpPr/>
            <p:nvPr/>
          </p:nvGrpSpPr>
          <p:grpSpPr>
            <a:xfrm>
              <a:off x="17089417" y="1757978"/>
              <a:ext cx="188125" cy="281855"/>
              <a:chOff x="0" y="0"/>
              <a:chExt cx="359410" cy="538480"/>
            </a:xfrm>
          </p:grpSpPr>
          <p:sp>
            <p:nvSpPr>
              <p:cNvPr id="88" name="Freeform 88"/>
              <p:cNvSpPr/>
              <p:nvPr/>
            </p:nvSpPr>
            <p:spPr>
              <a:xfrm>
                <a:off x="49479" y="49030"/>
                <a:ext cx="259288" cy="440319"/>
              </a:xfrm>
              <a:custGeom>
                <a:avLst/>
                <a:gdLst/>
                <a:ahLst/>
                <a:cxnLst/>
                <a:rect l="l" t="t" r="r" b="b"/>
                <a:pathLst>
                  <a:path w="259288" h="440319">
                    <a:moveTo>
                      <a:pt x="80061" y="22090"/>
                    </a:moveTo>
                    <a:cubicBezTo>
                      <a:pt x="219761" y="286250"/>
                      <a:pt x="251511" y="354830"/>
                      <a:pt x="256591" y="386580"/>
                    </a:cubicBezTo>
                    <a:cubicBezTo>
                      <a:pt x="259131" y="399280"/>
                      <a:pt x="259131" y="406900"/>
                      <a:pt x="255321" y="415790"/>
                    </a:cubicBezTo>
                    <a:cubicBezTo>
                      <a:pt x="251511" y="423410"/>
                      <a:pt x="242621" y="432300"/>
                      <a:pt x="235001" y="436110"/>
                    </a:cubicBezTo>
                    <a:cubicBezTo>
                      <a:pt x="226111" y="439920"/>
                      <a:pt x="214681" y="441190"/>
                      <a:pt x="205791" y="438650"/>
                    </a:cubicBezTo>
                    <a:cubicBezTo>
                      <a:pt x="196901" y="436110"/>
                      <a:pt x="189281" y="429760"/>
                      <a:pt x="182931" y="420870"/>
                    </a:cubicBezTo>
                    <a:cubicBezTo>
                      <a:pt x="172771" y="406900"/>
                      <a:pt x="166421" y="377690"/>
                      <a:pt x="163881" y="356100"/>
                    </a:cubicBezTo>
                    <a:cubicBezTo>
                      <a:pt x="160071" y="334510"/>
                      <a:pt x="154991" y="304030"/>
                      <a:pt x="163881" y="287520"/>
                    </a:cubicBezTo>
                    <a:cubicBezTo>
                      <a:pt x="171501" y="273550"/>
                      <a:pt x="191821" y="258310"/>
                      <a:pt x="205791" y="258310"/>
                    </a:cubicBezTo>
                    <a:cubicBezTo>
                      <a:pt x="219761" y="259580"/>
                      <a:pt x="241351" y="278630"/>
                      <a:pt x="245161" y="291330"/>
                    </a:cubicBezTo>
                    <a:cubicBezTo>
                      <a:pt x="248971" y="302760"/>
                      <a:pt x="243891" y="320540"/>
                      <a:pt x="235001" y="329430"/>
                    </a:cubicBezTo>
                    <a:cubicBezTo>
                      <a:pt x="227381" y="338320"/>
                      <a:pt x="209601" y="344670"/>
                      <a:pt x="198171" y="343400"/>
                    </a:cubicBezTo>
                    <a:cubicBezTo>
                      <a:pt x="186741" y="340860"/>
                      <a:pt x="171501" y="329430"/>
                      <a:pt x="166421" y="319270"/>
                    </a:cubicBezTo>
                    <a:cubicBezTo>
                      <a:pt x="161341" y="309110"/>
                      <a:pt x="161341" y="290060"/>
                      <a:pt x="167691" y="279900"/>
                    </a:cubicBezTo>
                    <a:cubicBezTo>
                      <a:pt x="172771" y="269740"/>
                      <a:pt x="189281" y="259580"/>
                      <a:pt x="200711" y="258310"/>
                    </a:cubicBezTo>
                    <a:cubicBezTo>
                      <a:pt x="213411" y="258310"/>
                      <a:pt x="228651" y="263390"/>
                      <a:pt x="237541" y="274820"/>
                    </a:cubicBezTo>
                    <a:cubicBezTo>
                      <a:pt x="254051" y="295140"/>
                      <a:pt x="262941" y="366260"/>
                      <a:pt x="257861" y="395470"/>
                    </a:cubicBezTo>
                    <a:cubicBezTo>
                      <a:pt x="255321" y="413250"/>
                      <a:pt x="245161" y="429760"/>
                      <a:pt x="235001" y="436110"/>
                    </a:cubicBezTo>
                    <a:cubicBezTo>
                      <a:pt x="226111" y="441190"/>
                      <a:pt x="214681" y="441190"/>
                      <a:pt x="205791" y="438650"/>
                    </a:cubicBezTo>
                    <a:cubicBezTo>
                      <a:pt x="196901" y="436110"/>
                      <a:pt x="190551" y="431030"/>
                      <a:pt x="182931" y="420870"/>
                    </a:cubicBezTo>
                    <a:cubicBezTo>
                      <a:pt x="163881" y="395470"/>
                      <a:pt x="149911" y="321810"/>
                      <a:pt x="124511" y="268470"/>
                    </a:cubicBezTo>
                    <a:cubicBezTo>
                      <a:pt x="92761" y="201160"/>
                      <a:pt x="10211" y="93210"/>
                      <a:pt x="1321" y="52570"/>
                    </a:cubicBezTo>
                    <a:cubicBezTo>
                      <a:pt x="-1219" y="39870"/>
                      <a:pt x="51" y="30980"/>
                      <a:pt x="3861" y="23360"/>
                    </a:cubicBezTo>
                    <a:cubicBezTo>
                      <a:pt x="8941" y="14470"/>
                      <a:pt x="17831" y="5580"/>
                      <a:pt x="26721" y="3040"/>
                    </a:cubicBezTo>
                    <a:cubicBezTo>
                      <a:pt x="35611" y="-770"/>
                      <a:pt x="48311" y="-770"/>
                      <a:pt x="57201" y="1770"/>
                    </a:cubicBezTo>
                    <a:cubicBezTo>
                      <a:pt x="66091" y="5580"/>
                      <a:pt x="80061" y="22090"/>
                      <a:pt x="80061" y="22090"/>
                    </a:cubicBezTo>
                  </a:path>
                </a:pathLst>
              </a:custGeom>
              <a:solidFill>
                <a:srgbClr val="CFCFCF"/>
              </a:solidFill>
              <a:ln cap="sq">
                <a:noFill/>
                <a:prstDash val="solid"/>
                <a:miter/>
              </a:ln>
            </p:spPr>
            <p:txBody>
              <a:bodyPr/>
              <a:lstStyle/>
              <a:p>
                <a:endParaRPr lang="en-GB"/>
              </a:p>
            </p:txBody>
          </p:sp>
        </p:grpSp>
        <p:grpSp>
          <p:nvGrpSpPr>
            <p:cNvPr id="89" name="Group 89"/>
            <p:cNvGrpSpPr/>
            <p:nvPr/>
          </p:nvGrpSpPr>
          <p:grpSpPr>
            <a:xfrm>
              <a:off x="17143926" y="1802516"/>
              <a:ext cx="180148" cy="203414"/>
              <a:chOff x="0" y="0"/>
              <a:chExt cx="344170" cy="388620"/>
            </a:xfrm>
          </p:grpSpPr>
          <p:sp>
            <p:nvSpPr>
              <p:cNvPr id="90" name="Freeform 90"/>
              <p:cNvSpPr/>
              <p:nvPr/>
            </p:nvSpPr>
            <p:spPr>
              <a:xfrm>
                <a:off x="49479" y="50514"/>
                <a:ext cx="245159" cy="286269"/>
              </a:xfrm>
              <a:custGeom>
                <a:avLst/>
                <a:gdLst/>
                <a:ahLst/>
                <a:cxnLst/>
                <a:rect l="l" t="t" r="r" b="b"/>
                <a:pathLst>
                  <a:path w="245159" h="286269">
                    <a:moveTo>
                      <a:pt x="171501" y="12986"/>
                    </a:moveTo>
                    <a:cubicBezTo>
                      <a:pt x="233731" y="133636"/>
                      <a:pt x="250241" y="176816"/>
                      <a:pt x="243891" y="204756"/>
                    </a:cubicBezTo>
                    <a:cubicBezTo>
                      <a:pt x="237541" y="228886"/>
                      <a:pt x="213411" y="258096"/>
                      <a:pt x="195631" y="263176"/>
                    </a:cubicBezTo>
                    <a:cubicBezTo>
                      <a:pt x="180391" y="266986"/>
                      <a:pt x="156261" y="254286"/>
                      <a:pt x="143561" y="242856"/>
                    </a:cubicBezTo>
                    <a:cubicBezTo>
                      <a:pt x="132131" y="231426"/>
                      <a:pt x="120701" y="206026"/>
                      <a:pt x="124511" y="192056"/>
                    </a:cubicBezTo>
                    <a:cubicBezTo>
                      <a:pt x="127051" y="178086"/>
                      <a:pt x="154991" y="156496"/>
                      <a:pt x="160071" y="159036"/>
                    </a:cubicBezTo>
                    <a:cubicBezTo>
                      <a:pt x="163881" y="161576"/>
                      <a:pt x="154991" y="203486"/>
                      <a:pt x="143561" y="219996"/>
                    </a:cubicBezTo>
                    <a:cubicBezTo>
                      <a:pt x="130861" y="236506"/>
                      <a:pt x="108001" y="256826"/>
                      <a:pt x="88951" y="256826"/>
                    </a:cubicBezTo>
                    <a:cubicBezTo>
                      <a:pt x="68631" y="256826"/>
                      <a:pt x="38151" y="235236"/>
                      <a:pt x="24181" y="217456"/>
                    </a:cubicBezTo>
                    <a:cubicBezTo>
                      <a:pt x="11481" y="199676"/>
                      <a:pt x="6401" y="173006"/>
                      <a:pt x="3861" y="152686"/>
                    </a:cubicBezTo>
                    <a:cubicBezTo>
                      <a:pt x="2591" y="136176"/>
                      <a:pt x="1321" y="117126"/>
                      <a:pt x="7671" y="105696"/>
                    </a:cubicBezTo>
                    <a:cubicBezTo>
                      <a:pt x="14021" y="95536"/>
                      <a:pt x="24181" y="86646"/>
                      <a:pt x="35611" y="84106"/>
                    </a:cubicBezTo>
                    <a:cubicBezTo>
                      <a:pt x="49581" y="81566"/>
                      <a:pt x="73711" y="89186"/>
                      <a:pt x="88951" y="100616"/>
                    </a:cubicBezTo>
                    <a:cubicBezTo>
                      <a:pt x="110541" y="117126"/>
                      <a:pt x="129591" y="157766"/>
                      <a:pt x="139751" y="183166"/>
                    </a:cubicBezTo>
                    <a:cubicBezTo>
                      <a:pt x="146101" y="200946"/>
                      <a:pt x="151181" y="216186"/>
                      <a:pt x="149911" y="232696"/>
                    </a:cubicBezTo>
                    <a:cubicBezTo>
                      <a:pt x="147371" y="246666"/>
                      <a:pt x="142291" y="266986"/>
                      <a:pt x="132131" y="275876"/>
                    </a:cubicBezTo>
                    <a:cubicBezTo>
                      <a:pt x="121971" y="284766"/>
                      <a:pt x="100381" y="288576"/>
                      <a:pt x="86411" y="284766"/>
                    </a:cubicBezTo>
                    <a:cubicBezTo>
                      <a:pt x="73711" y="280956"/>
                      <a:pt x="58471" y="265716"/>
                      <a:pt x="53391" y="253016"/>
                    </a:cubicBezTo>
                    <a:cubicBezTo>
                      <a:pt x="48311" y="244126"/>
                      <a:pt x="49581" y="231426"/>
                      <a:pt x="53391" y="221266"/>
                    </a:cubicBezTo>
                    <a:cubicBezTo>
                      <a:pt x="55931" y="212376"/>
                      <a:pt x="63551" y="202216"/>
                      <a:pt x="72441" y="195866"/>
                    </a:cubicBezTo>
                    <a:cubicBezTo>
                      <a:pt x="80061" y="190786"/>
                      <a:pt x="92761" y="186976"/>
                      <a:pt x="102921" y="188246"/>
                    </a:cubicBezTo>
                    <a:cubicBezTo>
                      <a:pt x="113081" y="188246"/>
                      <a:pt x="124511" y="192056"/>
                      <a:pt x="132131" y="199676"/>
                    </a:cubicBezTo>
                    <a:cubicBezTo>
                      <a:pt x="141021" y="208566"/>
                      <a:pt x="149911" y="230156"/>
                      <a:pt x="149911" y="242856"/>
                    </a:cubicBezTo>
                    <a:cubicBezTo>
                      <a:pt x="148641" y="253016"/>
                      <a:pt x="142291" y="264446"/>
                      <a:pt x="135941" y="272066"/>
                    </a:cubicBezTo>
                    <a:cubicBezTo>
                      <a:pt x="129591" y="278416"/>
                      <a:pt x="118161" y="286036"/>
                      <a:pt x="108001" y="286036"/>
                    </a:cubicBezTo>
                    <a:cubicBezTo>
                      <a:pt x="95301" y="287306"/>
                      <a:pt x="74981" y="283496"/>
                      <a:pt x="63551" y="272066"/>
                    </a:cubicBezTo>
                    <a:cubicBezTo>
                      <a:pt x="47041" y="254286"/>
                      <a:pt x="48311" y="203486"/>
                      <a:pt x="35611" y="179356"/>
                    </a:cubicBezTo>
                    <a:cubicBezTo>
                      <a:pt x="25451" y="162846"/>
                      <a:pt x="6401" y="152686"/>
                      <a:pt x="1321" y="139986"/>
                    </a:cubicBezTo>
                    <a:cubicBezTo>
                      <a:pt x="-1219" y="132366"/>
                      <a:pt x="51" y="124746"/>
                      <a:pt x="3861" y="117126"/>
                    </a:cubicBezTo>
                    <a:cubicBezTo>
                      <a:pt x="7671" y="105696"/>
                      <a:pt x="24181" y="89186"/>
                      <a:pt x="35611" y="84106"/>
                    </a:cubicBezTo>
                    <a:cubicBezTo>
                      <a:pt x="45771" y="80296"/>
                      <a:pt x="61011" y="81566"/>
                      <a:pt x="71171" y="86646"/>
                    </a:cubicBezTo>
                    <a:cubicBezTo>
                      <a:pt x="81331" y="90456"/>
                      <a:pt x="88951" y="99346"/>
                      <a:pt x="95301" y="110776"/>
                    </a:cubicBezTo>
                    <a:cubicBezTo>
                      <a:pt x="104191" y="124746"/>
                      <a:pt x="116891" y="159036"/>
                      <a:pt x="109271" y="166656"/>
                    </a:cubicBezTo>
                    <a:cubicBezTo>
                      <a:pt x="102921" y="174276"/>
                      <a:pt x="62281" y="170466"/>
                      <a:pt x="58471" y="162846"/>
                    </a:cubicBezTo>
                    <a:cubicBezTo>
                      <a:pt x="53391" y="152686"/>
                      <a:pt x="73711" y="118396"/>
                      <a:pt x="90221" y="106966"/>
                    </a:cubicBezTo>
                    <a:cubicBezTo>
                      <a:pt x="106731" y="95536"/>
                      <a:pt x="139751" y="89186"/>
                      <a:pt x="158801" y="94266"/>
                    </a:cubicBezTo>
                    <a:cubicBezTo>
                      <a:pt x="177851" y="99346"/>
                      <a:pt x="201981" y="120936"/>
                      <a:pt x="205791" y="136176"/>
                    </a:cubicBezTo>
                    <a:cubicBezTo>
                      <a:pt x="209601" y="150146"/>
                      <a:pt x="203251" y="171736"/>
                      <a:pt x="193091" y="181896"/>
                    </a:cubicBezTo>
                    <a:cubicBezTo>
                      <a:pt x="182931" y="192056"/>
                      <a:pt x="158801" y="203486"/>
                      <a:pt x="147371" y="197136"/>
                    </a:cubicBezTo>
                    <a:cubicBezTo>
                      <a:pt x="129591" y="188246"/>
                      <a:pt x="132131" y="120936"/>
                      <a:pt x="120701" y="94266"/>
                    </a:cubicBezTo>
                    <a:cubicBezTo>
                      <a:pt x="113081" y="77756"/>
                      <a:pt x="95301" y="67596"/>
                      <a:pt x="92761" y="53626"/>
                    </a:cubicBezTo>
                    <a:cubicBezTo>
                      <a:pt x="90221" y="43466"/>
                      <a:pt x="91491" y="30766"/>
                      <a:pt x="96571" y="21876"/>
                    </a:cubicBezTo>
                    <a:cubicBezTo>
                      <a:pt x="101651" y="12986"/>
                      <a:pt x="110541" y="2826"/>
                      <a:pt x="120701" y="286"/>
                    </a:cubicBezTo>
                    <a:cubicBezTo>
                      <a:pt x="134671" y="-2254"/>
                      <a:pt x="171501" y="12986"/>
                      <a:pt x="171501" y="12986"/>
                    </a:cubicBezTo>
                  </a:path>
                </a:pathLst>
              </a:custGeom>
              <a:solidFill>
                <a:srgbClr val="CFCFCF"/>
              </a:solidFill>
              <a:ln cap="sq">
                <a:noFill/>
                <a:prstDash val="solid"/>
                <a:miter/>
              </a:ln>
            </p:spPr>
            <p:txBody>
              <a:bodyPr/>
              <a:lstStyle/>
              <a:p>
                <a:endParaRPr lang="en-GB"/>
              </a:p>
            </p:txBody>
          </p:sp>
        </p:grpSp>
        <p:grpSp>
          <p:nvGrpSpPr>
            <p:cNvPr id="91" name="Group 91"/>
            <p:cNvGrpSpPr/>
            <p:nvPr/>
          </p:nvGrpSpPr>
          <p:grpSpPr>
            <a:xfrm>
              <a:off x="17154193" y="1833760"/>
              <a:ext cx="630850" cy="219368"/>
              <a:chOff x="0" y="0"/>
              <a:chExt cx="1205230" cy="419100"/>
            </a:xfrm>
          </p:grpSpPr>
          <p:sp>
            <p:nvSpPr>
              <p:cNvPr id="92" name="Freeform 92"/>
              <p:cNvSpPr/>
              <p:nvPr/>
            </p:nvSpPr>
            <p:spPr>
              <a:xfrm>
                <a:off x="50577" y="50307"/>
                <a:ext cx="1103853" cy="336725"/>
              </a:xfrm>
              <a:custGeom>
                <a:avLst/>
                <a:gdLst/>
                <a:ahLst/>
                <a:cxnLst/>
                <a:rect l="l" t="t" r="r" b="b"/>
                <a:pathLst>
                  <a:path w="1103853" h="336725">
                    <a:moveTo>
                      <a:pt x="240253" y="1763"/>
                    </a:moveTo>
                    <a:cubicBezTo>
                      <a:pt x="1012413" y="4303"/>
                      <a:pt x="1018763" y="4303"/>
                      <a:pt x="1025113" y="11923"/>
                    </a:cubicBezTo>
                    <a:cubicBezTo>
                      <a:pt x="1034003" y="20813"/>
                      <a:pt x="1042893" y="38593"/>
                      <a:pt x="1040353" y="51293"/>
                    </a:cubicBezTo>
                    <a:cubicBezTo>
                      <a:pt x="1037813" y="65263"/>
                      <a:pt x="1028923" y="76693"/>
                      <a:pt x="1006063" y="89393"/>
                    </a:cubicBezTo>
                    <a:cubicBezTo>
                      <a:pt x="908273" y="142733"/>
                      <a:pt x="165323" y="202423"/>
                      <a:pt x="73883" y="237983"/>
                    </a:cubicBezTo>
                    <a:cubicBezTo>
                      <a:pt x="57373" y="245603"/>
                      <a:pt x="56103" y="255763"/>
                      <a:pt x="45943" y="257033"/>
                    </a:cubicBezTo>
                    <a:cubicBezTo>
                      <a:pt x="37053" y="259573"/>
                      <a:pt x="26893" y="257033"/>
                      <a:pt x="19273" y="253223"/>
                    </a:cubicBezTo>
                    <a:cubicBezTo>
                      <a:pt x="11653" y="248143"/>
                      <a:pt x="4033" y="240523"/>
                      <a:pt x="1493" y="231633"/>
                    </a:cubicBezTo>
                    <a:cubicBezTo>
                      <a:pt x="223" y="220203"/>
                      <a:pt x="7843" y="197343"/>
                      <a:pt x="14193" y="189723"/>
                    </a:cubicBezTo>
                    <a:cubicBezTo>
                      <a:pt x="19273" y="184643"/>
                      <a:pt x="21813" y="183373"/>
                      <a:pt x="30703" y="182103"/>
                    </a:cubicBezTo>
                    <a:cubicBezTo>
                      <a:pt x="58643" y="179563"/>
                      <a:pt x="156433" y="217663"/>
                      <a:pt x="213583" y="226553"/>
                    </a:cubicBezTo>
                    <a:cubicBezTo>
                      <a:pt x="263113" y="234173"/>
                      <a:pt x="289783" y="234173"/>
                      <a:pt x="353283" y="237983"/>
                    </a:cubicBezTo>
                    <a:cubicBezTo>
                      <a:pt x="489173" y="243063"/>
                      <a:pt x="919703" y="213853"/>
                      <a:pt x="990823" y="246873"/>
                    </a:cubicBezTo>
                    <a:cubicBezTo>
                      <a:pt x="1008603" y="254493"/>
                      <a:pt x="1016223" y="265923"/>
                      <a:pt x="1016223" y="277353"/>
                    </a:cubicBezTo>
                    <a:cubicBezTo>
                      <a:pt x="1017493" y="288783"/>
                      <a:pt x="1008603" y="305293"/>
                      <a:pt x="989553" y="315453"/>
                    </a:cubicBezTo>
                    <a:cubicBezTo>
                      <a:pt x="933673" y="344663"/>
                      <a:pt x="621253" y="342123"/>
                      <a:pt x="557753" y="317993"/>
                    </a:cubicBezTo>
                    <a:cubicBezTo>
                      <a:pt x="536163" y="310373"/>
                      <a:pt x="523463" y="297673"/>
                      <a:pt x="520923" y="284973"/>
                    </a:cubicBezTo>
                    <a:cubicBezTo>
                      <a:pt x="519653" y="273543"/>
                      <a:pt x="532353" y="254493"/>
                      <a:pt x="548863" y="245603"/>
                    </a:cubicBezTo>
                    <a:cubicBezTo>
                      <a:pt x="586963" y="225283"/>
                      <a:pt x="696183" y="248143"/>
                      <a:pt x="777463" y="244333"/>
                    </a:cubicBezTo>
                    <a:cubicBezTo>
                      <a:pt x="870173" y="240523"/>
                      <a:pt x="1027653" y="198613"/>
                      <a:pt x="1073373" y="218933"/>
                    </a:cubicBezTo>
                    <a:cubicBezTo>
                      <a:pt x="1092423" y="226553"/>
                      <a:pt x="1103853" y="244333"/>
                      <a:pt x="1103853" y="255763"/>
                    </a:cubicBezTo>
                    <a:cubicBezTo>
                      <a:pt x="1102583" y="268463"/>
                      <a:pt x="1091153" y="281163"/>
                      <a:pt x="1069563" y="290053"/>
                    </a:cubicBezTo>
                    <a:cubicBezTo>
                      <a:pt x="995903" y="323073"/>
                      <a:pt x="557753" y="331963"/>
                      <a:pt x="487903" y="304023"/>
                    </a:cubicBezTo>
                    <a:cubicBezTo>
                      <a:pt x="470123" y="297673"/>
                      <a:pt x="461233" y="287513"/>
                      <a:pt x="458693" y="276083"/>
                    </a:cubicBezTo>
                    <a:cubicBezTo>
                      <a:pt x="457423" y="264653"/>
                      <a:pt x="468853" y="244333"/>
                      <a:pt x="482823" y="235443"/>
                    </a:cubicBezTo>
                    <a:cubicBezTo>
                      <a:pt x="508223" y="220203"/>
                      <a:pt x="570453" y="230363"/>
                      <a:pt x="613633" y="222743"/>
                    </a:cubicBezTo>
                    <a:cubicBezTo>
                      <a:pt x="658083" y="215123"/>
                      <a:pt x="722853" y="187183"/>
                      <a:pt x="749523" y="187183"/>
                    </a:cubicBezTo>
                    <a:cubicBezTo>
                      <a:pt x="759683" y="187183"/>
                      <a:pt x="766033" y="188453"/>
                      <a:pt x="772383" y="193533"/>
                    </a:cubicBezTo>
                    <a:cubicBezTo>
                      <a:pt x="778733" y="199883"/>
                      <a:pt x="787623" y="215123"/>
                      <a:pt x="787623" y="225283"/>
                    </a:cubicBezTo>
                    <a:cubicBezTo>
                      <a:pt x="787623" y="235443"/>
                      <a:pt x="778733" y="249413"/>
                      <a:pt x="771113" y="255763"/>
                    </a:cubicBezTo>
                    <a:cubicBezTo>
                      <a:pt x="764763" y="260843"/>
                      <a:pt x="755873" y="263383"/>
                      <a:pt x="748253" y="262113"/>
                    </a:cubicBezTo>
                    <a:cubicBezTo>
                      <a:pt x="736823" y="258303"/>
                      <a:pt x="717773" y="243063"/>
                      <a:pt x="713963" y="231633"/>
                    </a:cubicBezTo>
                    <a:cubicBezTo>
                      <a:pt x="711423" y="221473"/>
                      <a:pt x="716503" y="204963"/>
                      <a:pt x="724123" y="198613"/>
                    </a:cubicBezTo>
                    <a:cubicBezTo>
                      <a:pt x="733013" y="190993"/>
                      <a:pt x="757143" y="187183"/>
                      <a:pt x="768573" y="192263"/>
                    </a:cubicBezTo>
                    <a:cubicBezTo>
                      <a:pt x="777463" y="196073"/>
                      <a:pt x="787623" y="210043"/>
                      <a:pt x="787623" y="221473"/>
                    </a:cubicBezTo>
                    <a:cubicBezTo>
                      <a:pt x="787623" y="232903"/>
                      <a:pt x="778733" y="248143"/>
                      <a:pt x="763493" y="259573"/>
                    </a:cubicBezTo>
                    <a:cubicBezTo>
                      <a:pt x="736823" y="278623"/>
                      <a:pt x="665703" y="287513"/>
                      <a:pt x="618713" y="295133"/>
                    </a:cubicBezTo>
                    <a:cubicBezTo>
                      <a:pt x="576803" y="301483"/>
                      <a:pt x="524733" y="312913"/>
                      <a:pt x="496793" y="305293"/>
                    </a:cubicBezTo>
                    <a:cubicBezTo>
                      <a:pt x="479013" y="300213"/>
                      <a:pt x="463773" y="286243"/>
                      <a:pt x="458693" y="276083"/>
                    </a:cubicBezTo>
                    <a:cubicBezTo>
                      <a:pt x="456153" y="268463"/>
                      <a:pt x="458693" y="258303"/>
                      <a:pt x="463773" y="250683"/>
                    </a:cubicBezTo>
                    <a:cubicBezTo>
                      <a:pt x="468853" y="243063"/>
                      <a:pt x="476473" y="239253"/>
                      <a:pt x="491713" y="234173"/>
                    </a:cubicBezTo>
                    <a:cubicBezTo>
                      <a:pt x="545053" y="217663"/>
                      <a:pt x="763493" y="217663"/>
                      <a:pt x="870173" y="216393"/>
                    </a:cubicBezTo>
                    <a:cubicBezTo>
                      <a:pt x="948913" y="215123"/>
                      <a:pt x="1040353" y="208773"/>
                      <a:pt x="1073373" y="218933"/>
                    </a:cubicBezTo>
                    <a:cubicBezTo>
                      <a:pt x="1084803" y="221473"/>
                      <a:pt x="1091153" y="225283"/>
                      <a:pt x="1094963" y="231633"/>
                    </a:cubicBezTo>
                    <a:cubicBezTo>
                      <a:pt x="1101313" y="239253"/>
                      <a:pt x="1105123" y="255763"/>
                      <a:pt x="1101313" y="264653"/>
                    </a:cubicBezTo>
                    <a:cubicBezTo>
                      <a:pt x="1097503" y="274813"/>
                      <a:pt x="1087343" y="283703"/>
                      <a:pt x="1069563" y="290053"/>
                    </a:cubicBezTo>
                    <a:cubicBezTo>
                      <a:pt x="1022573" y="309103"/>
                      <a:pt x="867633" y="312913"/>
                      <a:pt x="777463" y="317993"/>
                    </a:cubicBezTo>
                    <a:cubicBezTo>
                      <a:pt x="698723" y="321803"/>
                      <a:pt x="599663" y="333233"/>
                      <a:pt x="557753" y="317993"/>
                    </a:cubicBezTo>
                    <a:cubicBezTo>
                      <a:pt x="538703" y="310373"/>
                      <a:pt x="523463" y="297673"/>
                      <a:pt x="520923" y="284973"/>
                    </a:cubicBezTo>
                    <a:cubicBezTo>
                      <a:pt x="519653" y="273543"/>
                      <a:pt x="529813" y="255763"/>
                      <a:pt x="548863" y="245603"/>
                    </a:cubicBezTo>
                    <a:cubicBezTo>
                      <a:pt x="607283" y="215123"/>
                      <a:pt x="933673" y="217663"/>
                      <a:pt x="990823" y="246873"/>
                    </a:cubicBezTo>
                    <a:cubicBezTo>
                      <a:pt x="1008603" y="257033"/>
                      <a:pt x="1018763" y="273543"/>
                      <a:pt x="1016223" y="284973"/>
                    </a:cubicBezTo>
                    <a:cubicBezTo>
                      <a:pt x="1014953" y="296403"/>
                      <a:pt x="1003523" y="307833"/>
                      <a:pt x="981933" y="315453"/>
                    </a:cubicBezTo>
                    <a:cubicBezTo>
                      <a:pt x="903193" y="344663"/>
                      <a:pt x="486633" y="314183"/>
                      <a:pt x="348203" y="309103"/>
                    </a:cubicBezTo>
                    <a:cubicBezTo>
                      <a:pt x="280893" y="306563"/>
                      <a:pt x="249143" y="306563"/>
                      <a:pt x="197073" y="298943"/>
                    </a:cubicBezTo>
                    <a:cubicBezTo>
                      <a:pt x="141193" y="290053"/>
                      <a:pt x="58643" y="276083"/>
                      <a:pt x="26893" y="255763"/>
                    </a:cubicBezTo>
                    <a:cubicBezTo>
                      <a:pt x="11653" y="246873"/>
                      <a:pt x="1493" y="234173"/>
                      <a:pt x="223" y="222743"/>
                    </a:cubicBezTo>
                    <a:cubicBezTo>
                      <a:pt x="-1047" y="210043"/>
                      <a:pt x="2763" y="196073"/>
                      <a:pt x="20543" y="183373"/>
                    </a:cubicBezTo>
                    <a:cubicBezTo>
                      <a:pt x="92933" y="128763"/>
                      <a:pt x="631413" y="61453"/>
                      <a:pt x="804133" y="30973"/>
                    </a:cubicBezTo>
                    <a:cubicBezTo>
                      <a:pt x="889223" y="15733"/>
                      <a:pt x="960343" y="-3317"/>
                      <a:pt x="995903" y="493"/>
                    </a:cubicBezTo>
                    <a:cubicBezTo>
                      <a:pt x="1009873" y="1763"/>
                      <a:pt x="1018763" y="4303"/>
                      <a:pt x="1025113" y="11923"/>
                    </a:cubicBezTo>
                    <a:cubicBezTo>
                      <a:pt x="1034003" y="22083"/>
                      <a:pt x="1042893" y="48753"/>
                      <a:pt x="1037813" y="61453"/>
                    </a:cubicBezTo>
                    <a:cubicBezTo>
                      <a:pt x="1032733" y="74153"/>
                      <a:pt x="1020033" y="83043"/>
                      <a:pt x="995903" y="90663"/>
                    </a:cubicBezTo>
                    <a:cubicBezTo>
                      <a:pt x="900653" y="119873"/>
                      <a:pt x="322803" y="104633"/>
                      <a:pt x="240253" y="89393"/>
                    </a:cubicBezTo>
                    <a:cubicBezTo>
                      <a:pt x="223743" y="86853"/>
                      <a:pt x="218663" y="85583"/>
                      <a:pt x="211043" y="79233"/>
                    </a:cubicBezTo>
                    <a:cubicBezTo>
                      <a:pt x="203423" y="71613"/>
                      <a:pt x="198343" y="60183"/>
                      <a:pt x="197073" y="51293"/>
                    </a:cubicBezTo>
                    <a:cubicBezTo>
                      <a:pt x="195803" y="41133"/>
                      <a:pt x="198343" y="28433"/>
                      <a:pt x="203423" y="20813"/>
                    </a:cubicBezTo>
                    <a:cubicBezTo>
                      <a:pt x="211043" y="11923"/>
                      <a:pt x="240253" y="1763"/>
                      <a:pt x="240253" y="1763"/>
                    </a:cubicBezTo>
                  </a:path>
                </a:pathLst>
              </a:custGeom>
              <a:solidFill>
                <a:srgbClr val="CFCFCF"/>
              </a:solidFill>
              <a:ln cap="sq">
                <a:noFill/>
                <a:prstDash val="solid"/>
                <a:miter/>
              </a:ln>
            </p:spPr>
            <p:txBody>
              <a:bodyPr/>
              <a:lstStyle/>
              <a:p>
                <a:endParaRPr lang="en-GB"/>
              </a:p>
            </p:txBody>
          </p:sp>
        </p:grpSp>
        <p:grpSp>
          <p:nvGrpSpPr>
            <p:cNvPr id="93" name="Group 93"/>
            <p:cNvGrpSpPr/>
            <p:nvPr/>
          </p:nvGrpSpPr>
          <p:grpSpPr>
            <a:xfrm>
              <a:off x="17336335" y="1866997"/>
              <a:ext cx="101707" cy="186131"/>
              <a:chOff x="0" y="0"/>
              <a:chExt cx="194310" cy="355600"/>
            </a:xfrm>
          </p:grpSpPr>
          <p:sp>
            <p:nvSpPr>
              <p:cNvPr id="94" name="Freeform 94"/>
              <p:cNvSpPr/>
              <p:nvPr/>
            </p:nvSpPr>
            <p:spPr>
              <a:xfrm>
                <a:off x="44540" y="50800"/>
                <a:ext cx="98970" cy="254000"/>
              </a:xfrm>
              <a:custGeom>
                <a:avLst/>
                <a:gdLst/>
                <a:ahLst/>
                <a:cxnLst/>
                <a:rect l="l" t="t" r="r" b="b"/>
                <a:pathLst>
                  <a:path w="98970" h="254000">
                    <a:moveTo>
                      <a:pt x="98970" y="45720"/>
                    </a:moveTo>
                    <a:cubicBezTo>
                      <a:pt x="76110" y="243840"/>
                      <a:pt x="63410" y="250190"/>
                      <a:pt x="53250" y="252730"/>
                    </a:cubicBezTo>
                    <a:cubicBezTo>
                      <a:pt x="44360" y="255270"/>
                      <a:pt x="34200" y="254000"/>
                      <a:pt x="27850" y="248920"/>
                    </a:cubicBezTo>
                    <a:cubicBezTo>
                      <a:pt x="17690" y="241300"/>
                      <a:pt x="3720" y="215900"/>
                      <a:pt x="7530" y="203200"/>
                    </a:cubicBezTo>
                    <a:cubicBezTo>
                      <a:pt x="10070" y="190500"/>
                      <a:pt x="31660" y="173990"/>
                      <a:pt x="44360" y="172720"/>
                    </a:cubicBezTo>
                    <a:cubicBezTo>
                      <a:pt x="55790" y="170180"/>
                      <a:pt x="72300" y="179070"/>
                      <a:pt x="78650" y="187960"/>
                    </a:cubicBezTo>
                    <a:cubicBezTo>
                      <a:pt x="86270" y="196850"/>
                      <a:pt x="90080" y="215900"/>
                      <a:pt x="85000" y="226060"/>
                    </a:cubicBezTo>
                    <a:cubicBezTo>
                      <a:pt x="79920" y="237490"/>
                      <a:pt x="57060" y="254000"/>
                      <a:pt x="44360" y="252730"/>
                    </a:cubicBezTo>
                    <a:cubicBezTo>
                      <a:pt x="31660" y="252730"/>
                      <a:pt x="15150" y="238760"/>
                      <a:pt x="6260" y="220980"/>
                    </a:cubicBezTo>
                    <a:cubicBezTo>
                      <a:pt x="-7710" y="186690"/>
                      <a:pt x="4990" y="73660"/>
                      <a:pt x="12610" y="40640"/>
                    </a:cubicBezTo>
                    <a:cubicBezTo>
                      <a:pt x="15150" y="26670"/>
                      <a:pt x="17690" y="19050"/>
                      <a:pt x="24040" y="12700"/>
                    </a:cubicBezTo>
                    <a:cubicBezTo>
                      <a:pt x="31660" y="5080"/>
                      <a:pt x="43090" y="0"/>
                      <a:pt x="51980" y="0"/>
                    </a:cubicBezTo>
                    <a:cubicBezTo>
                      <a:pt x="63410" y="0"/>
                      <a:pt x="81190" y="7620"/>
                      <a:pt x="88810" y="15240"/>
                    </a:cubicBezTo>
                    <a:cubicBezTo>
                      <a:pt x="96430" y="22860"/>
                      <a:pt x="98970" y="45720"/>
                      <a:pt x="98970" y="45720"/>
                    </a:cubicBezTo>
                  </a:path>
                </a:pathLst>
              </a:custGeom>
              <a:solidFill>
                <a:srgbClr val="CFCFCF"/>
              </a:solidFill>
              <a:ln cap="sq">
                <a:noFill/>
                <a:prstDash val="solid"/>
                <a:miter/>
              </a:ln>
            </p:spPr>
            <p:txBody>
              <a:bodyPr/>
              <a:lstStyle/>
              <a:p>
                <a:endParaRPr lang="en-GB"/>
              </a:p>
            </p:txBody>
          </p:sp>
        </p:grpSp>
        <p:grpSp>
          <p:nvGrpSpPr>
            <p:cNvPr id="95" name="Group 95"/>
            <p:cNvGrpSpPr/>
            <p:nvPr/>
          </p:nvGrpSpPr>
          <p:grpSpPr>
            <a:xfrm>
              <a:off x="17333676" y="1857026"/>
              <a:ext cx="168847" cy="182142"/>
              <a:chOff x="0" y="0"/>
              <a:chExt cx="322580" cy="347980"/>
            </a:xfrm>
          </p:grpSpPr>
          <p:sp>
            <p:nvSpPr>
              <p:cNvPr id="96" name="Freeform 96"/>
              <p:cNvSpPr/>
              <p:nvPr/>
            </p:nvSpPr>
            <p:spPr>
              <a:xfrm>
                <a:off x="50800" y="50162"/>
                <a:ext cx="221221" cy="245748"/>
              </a:xfrm>
              <a:custGeom>
                <a:avLst/>
                <a:gdLst/>
                <a:ahLst/>
                <a:cxnLst/>
                <a:rect l="l" t="t" r="r" b="b"/>
                <a:pathLst>
                  <a:path w="221221" h="245748">
                    <a:moveTo>
                      <a:pt x="87630" y="121288"/>
                    </a:moveTo>
                    <a:cubicBezTo>
                      <a:pt x="110490" y="212728"/>
                      <a:pt x="105410" y="227968"/>
                      <a:pt x="96520" y="235588"/>
                    </a:cubicBezTo>
                    <a:cubicBezTo>
                      <a:pt x="86360" y="243208"/>
                      <a:pt x="67310" y="247018"/>
                      <a:pt x="55880" y="243208"/>
                    </a:cubicBezTo>
                    <a:cubicBezTo>
                      <a:pt x="44450" y="240668"/>
                      <a:pt x="29210" y="229238"/>
                      <a:pt x="26670" y="216538"/>
                    </a:cubicBezTo>
                    <a:cubicBezTo>
                      <a:pt x="21590" y="191138"/>
                      <a:pt x="60960" y="130178"/>
                      <a:pt x="85090" y="93348"/>
                    </a:cubicBezTo>
                    <a:cubicBezTo>
                      <a:pt x="107950" y="57788"/>
                      <a:pt x="140970" y="5718"/>
                      <a:pt x="166370" y="638"/>
                    </a:cubicBezTo>
                    <a:cubicBezTo>
                      <a:pt x="184150" y="-3172"/>
                      <a:pt x="209550" y="10798"/>
                      <a:pt x="217170" y="23498"/>
                    </a:cubicBezTo>
                    <a:cubicBezTo>
                      <a:pt x="223520" y="36198"/>
                      <a:pt x="217170" y="67948"/>
                      <a:pt x="208280" y="78108"/>
                    </a:cubicBezTo>
                    <a:cubicBezTo>
                      <a:pt x="199390" y="88268"/>
                      <a:pt x="179070" y="92078"/>
                      <a:pt x="166370" y="89538"/>
                    </a:cubicBezTo>
                    <a:cubicBezTo>
                      <a:pt x="153670" y="86998"/>
                      <a:pt x="138430" y="73028"/>
                      <a:pt x="133350" y="61598"/>
                    </a:cubicBezTo>
                    <a:cubicBezTo>
                      <a:pt x="128270" y="50168"/>
                      <a:pt x="132080" y="29848"/>
                      <a:pt x="138430" y="18418"/>
                    </a:cubicBezTo>
                    <a:cubicBezTo>
                      <a:pt x="143510" y="10798"/>
                      <a:pt x="152400" y="3178"/>
                      <a:pt x="161290" y="1908"/>
                    </a:cubicBezTo>
                    <a:cubicBezTo>
                      <a:pt x="172720" y="-1902"/>
                      <a:pt x="194310" y="1908"/>
                      <a:pt x="204470" y="8258"/>
                    </a:cubicBezTo>
                    <a:cubicBezTo>
                      <a:pt x="212090" y="13338"/>
                      <a:pt x="218440" y="23498"/>
                      <a:pt x="220980" y="32388"/>
                    </a:cubicBezTo>
                    <a:cubicBezTo>
                      <a:pt x="222250" y="45088"/>
                      <a:pt x="218440" y="59058"/>
                      <a:pt x="210820" y="74298"/>
                    </a:cubicBezTo>
                    <a:cubicBezTo>
                      <a:pt x="200660" y="99698"/>
                      <a:pt x="171450" y="142878"/>
                      <a:pt x="151130" y="161928"/>
                    </a:cubicBezTo>
                    <a:cubicBezTo>
                      <a:pt x="137160" y="175898"/>
                      <a:pt x="118110" y="175898"/>
                      <a:pt x="109220" y="187328"/>
                    </a:cubicBezTo>
                    <a:cubicBezTo>
                      <a:pt x="100330" y="200028"/>
                      <a:pt x="104140" y="225428"/>
                      <a:pt x="96520" y="235588"/>
                    </a:cubicBezTo>
                    <a:cubicBezTo>
                      <a:pt x="88900" y="241938"/>
                      <a:pt x="76200" y="245748"/>
                      <a:pt x="67310" y="245748"/>
                    </a:cubicBezTo>
                    <a:cubicBezTo>
                      <a:pt x="57150" y="244478"/>
                      <a:pt x="46990" y="241938"/>
                      <a:pt x="38100" y="233048"/>
                    </a:cubicBezTo>
                    <a:cubicBezTo>
                      <a:pt x="22860" y="217808"/>
                      <a:pt x="1270" y="163198"/>
                      <a:pt x="0" y="140338"/>
                    </a:cubicBezTo>
                    <a:cubicBezTo>
                      <a:pt x="0" y="127638"/>
                      <a:pt x="3810" y="117478"/>
                      <a:pt x="8890" y="109858"/>
                    </a:cubicBezTo>
                    <a:cubicBezTo>
                      <a:pt x="15240" y="102238"/>
                      <a:pt x="26670" y="94618"/>
                      <a:pt x="35560" y="92078"/>
                    </a:cubicBezTo>
                    <a:cubicBezTo>
                      <a:pt x="45720" y="90808"/>
                      <a:pt x="58420" y="92078"/>
                      <a:pt x="67310" y="97158"/>
                    </a:cubicBezTo>
                    <a:cubicBezTo>
                      <a:pt x="76200" y="102238"/>
                      <a:pt x="87630" y="121288"/>
                      <a:pt x="87630" y="121288"/>
                    </a:cubicBezTo>
                  </a:path>
                </a:pathLst>
              </a:custGeom>
              <a:solidFill>
                <a:srgbClr val="CFCFCF"/>
              </a:solidFill>
              <a:ln cap="sq">
                <a:noFill/>
                <a:prstDash val="solid"/>
                <a:miter/>
              </a:ln>
            </p:spPr>
            <p:txBody>
              <a:bodyPr/>
              <a:lstStyle/>
              <a:p>
                <a:endParaRPr lang="en-GB"/>
              </a:p>
            </p:txBody>
          </p:sp>
        </p:grpSp>
        <p:grpSp>
          <p:nvGrpSpPr>
            <p:cNvPr id="97" name="Group 97"/>
            <p:cNvGrpSpPr/>
            <p:nvPr/>
          </p:nvGrpSpPr>
          <p:grpSpPr>
            <a:xfrm>
              <a:off x="17180783" y="1811158"/>
              <a:ext cx="585647" cy="251941"/>
              <a:chOff x="0" y="0"/>
              <a:chExt cx="1118870" cy="481330"/>
            </a:xfrm>
          </p:grpSpPr>
          <p:sp>
            <p:nvSpPr>
              <p:cNvPr id="98" name="Freeform 98"/>
              <p:cNvSpPr/>
              <p:nvPr/>
            </p:nvSpPr>
            <p:spPr>
              <a:xfrm>
                <a:off x="50800" y="50464"/>
                <a:ext cx="1017582" cy="384634"/>
              </a:xfrm>
              <a:custGeom>
                <a:avLst/>
                <a:gdLst/>
                <a:ahLst/>
                <a:cxnLst/>
                <a:rect l="l" t="t" r="r" b="b"/>
                <a:pathLst>
                  <a:path w="1017582" h="384634">
                    <a:moveTo>
                      <a:pt x="207010" y="10496"/>
                    </a:moveTo>
                    <a:cubicBezTo>
                      <a:pt x="369570" y="67646"/>
                      <a:pt x="440690" y="68916"/>
                      <a:pt x="502920" y="71456"/>
                    </a:cubicBezTo>
                    <a:cubicBezTo>
                      <a:pt x="563880" y="75266"/>
                      <a:pt x="628650" y="82886"/>
                      <a:pt x="683260" y="73996"/>
                    </a:cubicBezTo>
                    <a:cubicBezTo>
                      <a:pt x="732790" y="66376"/>
                      <a:pt x="775970" y="35896"/>
                      <a:pt x="817880" y="29546"/>
                    </a:cubicBezTo>
                    <a:cubicBezTo>
                      <a:pt x="853440" y="24466"/>
                      <a:pt x="892810" y="27006"/>
                      <a:pt x="918210" y="34626"/>
                    </a:cubicBezTo>
                    <a:cubicBezTo>
                      <a:pt x="935990" y="40976"/>
                      <a:pt x="947420" y="47326"/>
                      <a:pt x="961390" y="61296"/>
                    </a:cubicBezTo>
                    <a:cubicBezTo>
                      <a:pt x="980440" y="80346"/>
                      <a:pt x="1005840" y="115906"/>
                      <a:pt x="1013460" y="146386"/>
                    </a:cubicBezTo>
                    <a:cubicBezTo>
                      <a:pt x="1019810" y="176866"/>
                      <a:pt x="1016000" y="216236"/>
                      <a:pt x="1003300" y="245446"/>
                    </a:cubicBezTo>
                    <a:cubicBezTo>
                      <a:pt x="989330" y="274656"/>
                      <a:pt x="962660" y="303866"/>
                      <a:pt x="934720" y="317836"/>
                    </a:cubicBezTo>
                    <a:cubicBezTo>
                      <a:pt x="906780" y="333076"/>
                      <a:pt x="867410" y="339426"/>
                      <a:pt x="835660" y="334346"/>
                    </a:cubicBezTo>
                    <a:cubicBezTo>
                      <a:pt x="805180" y="329266"/>
                      <a:pt x="769620" y="310216"/>
                      <a:pt x="748030" y="287356"/>
                    </a:cubicBezTo>
                    <a:cubicBezTo>
                      <a:pt x="726440" y="265766"/>
                      <a:pt x="709930" y="223856"/>
                      <a:pt x="704850" y="197186"/>
                    </a:cubicBezTo>
                    <a:cubicBezTo>
                      <a:pt x="702310" y="178136"/>
                      <a:pt x="702310" y="165436"/>
                      <a:pt x="708660" y="147656"/>
                    </a:cubicBezTo>
                    <a:cubicBezTo>
                      <a:pt x="716280" y="120986"/>
                      <a:pt x="740410" y="80346"/>
                      <a:pt x="759460" y="61296"/>
                    </a:cubicBezTo>
                    <a:cubicBezTo>
                      <a:pt x="772160" y="47326"/>
                      <a:pt x="784860" y="40976"/>
                      <a:pt x="802640" y="34626"/>
                    </a:cubicBezTo>
                    <a:cubicBezTo>
                      <a:pt x="828040" y="27006"/>
                      <a:pt x="871220" y="20656"/>
                      <a:pt x="901700" y="29546"/>
                    </a:cubicBezTo>
                    <a:cubicBezTo>
                      <a:pt x="932180" y="38436"/>
                      <a:pt x="965200" y="60026"/>
                      <a:pt x="984250" y="85426"/>
                    </a:cubicBezTo>
                    <a:cubicBezTo>
                      <a:pt x="1004570" y="110826"/>
                      <a:pt x="1014730" y="152736"/>
                      <a:pt x="1017270" y="179406"/>
                    </a:cubicBezTo>
                    <a:cubicBezTo>
                      <a:pt x="1018540" y="198456"/>
                      <a:pt x="1016000" y="212426"/>
                      <a:pt x="1008380" y="230206"/>
                    </a:cubicBezTo>
                    <a:cubicBezTo>
                      <a:pt x="998220" y="254336"/>
                      <a:pt x="979170" y="287356"/>
                      <a:pt x="948690" y="308946"/>
                    </a:cubicBezTo>
                    <a:cubicBezTo>
                      <a:pt x="902970" y="341966"/>
                      <a:pt x="817880" y="368636"/>
                      <a:pt x="737870" y="380066"/>
                    </a:cubicBezTo>
                    <a:cubicBezTo>
                      <a:pt x="635000" y="394036"/>
                      <a:pt x="477520" y="372446"/>
                      <a:pt x="379730" y="362286"/>
                    </a:cubicBezTo>
                    <a:cubicBezTo>
                      <a:pt x="311150" y="355936"/>
                      <a:pt x="259080" y="350856"/>
                      <a:pt x="204470" y="334346"/>
                    </a:cubicBezTo>
                    <a:cubicBezTo>
                      <a:pt x="153670" y="319106"/>
                      <a:pt x="93980" y="294976"/>
                      <a:pt x="62230" y="270846"/>
                    </a:cubicBezTo>
                    <a:cubicBezTo>
                      <a:pt x="39370" y="254336"/>
                      <a:pt x="25400" y="236556"/>
                      <a:pt x="15240" y="216236"/>
                    </a:cubicBezTo>
                    <a:cubicBezTo>
                      <a:pt x="5080" y="194646"/>
                      <a:pt x="0" y="169246"/>
                      <a:pt x="0" y="146386"/>
                    </a:cubicBezTo>
                    <a:cubicBezTo>
                      <a:pt x="1270" y="122256"/>
                      <a:pt x="7620" y="96856"/>
                      <a:pt x="19050" y="76536"/>
                    </a:cubicBezTo>
                    <a:cubicBezTo>
                      <a:pt x="30480" y="56216"/>
                      <a:pt x="48260" y="37166"/>
                      <a:pt x="68580" y="24466"/>
                    </a:cubicBezTo>
                    <a:cubicBezTo>
                      <a:pt x="87630" y="11766"/>
                      <a:pt x="113030" y="2876"/>
                      <a:pt x="135890" y="336"/>
                    </a:cubicBezTo>
                    <a:cubicBezTo>
                      <a:pt x="158750" y="-2204"/>
                      <a:pt x="207010" y="10496"/>
                      <a:pt x="207010" y="10496"/>
                    </a:cubicBezTo>
                  </a:path>
                </a:pathLst>
              </a:custGeom>
              <a:solidFill>
                <a:srgbClr val="CFCFCF"/>
              </a:solidFill>
              <a:ln cap="sq">
                <a:noFill/>
                <a:prstDash val="solid"/>
                <a:miter/>
              </a:ln>
            </p:spPr>
            <p:txBody>
              <a:bodyPr/>
              <a:lstStyle/>
              <a:p>
                <a:endParaRPr lang="en-GB"/>
              </a:p>
            </p:txBody>
          </p:sp>
        </p:grpSp>
        <p:grpSp>
          <p:nvGrpSpPr>
            <p:cNvPr id="99" name="Group 99"/>
            <p:cNvGrpSpPr/>
            <p:nvPr/>
          </p:nvGrpSpPr>
          <p:grpSpPr>
            <a:xfrm>
              <a:off x="16904911" y="1795869"/>
              <a:ext cx="264572" cy="345671"/>
              <a:chOff x="0" y="0"/>
              <a:chExt cx="505460" cy="660400"/>
            </a:xfrm>
          </p:grpSpPr>
          <p:sp>
            <p:nvSpPr>
              <p:cNvPr id="100" name="Freeform 100"/>
              <p:cNvSpPr/>
              <p:nvPr/>
            </p:nvSpPr>
            <p:spPr>
              <a:xfrm>
                <a:off x="48606" y="49701"/>
                <a:ext cx="410033" cy="560201"/>
              </a:xfrm>
              <a:custGeom>
                <a:avLst/>
                <a:gdLst/>
                <a:ahLst/>
                <a:cxnLst/>
                <a:rect l="l" t="t" r="r" b="b"/>
                <a:pathLst>
                  <a:path w="410033" h="560201">
                    <a:moveTo>
                      <a:pt x="373034" y="246209"/>
                    </a:moveTo>
                    <a:cubicBezTo>
                      <a:pt x="308264" y="340189"/>
                      <a:pt x="306994" y="446869"/>
                      <a:pt x="289214" y="483699"/>
                    </a:cubicBezTo>
                    <a:cubicBezTo>
                      <a:pt x="280324" y="502749"/>
                      <a:pt x="272704" y="511639"/>
                      <a:pt x="257464" y="523069"/>
                    </a:cubicBezTo>
                    <a:cubicBezTo>
                      <a:pt x="235874" y="538309"/>
                      <a:pt x="197774" y="558629"/>
                      <a:pt x="166024" y="559899"/>
                    </a:cubicBezTo>
                    <a:cubicBezTo>
                      <a:pt x="135544" y="562439"/>
                      <a:pt x="94904" y="548469"/>
                      <a:pt x="70774" y="535769"/>
                    </a:cubicBezTo>
                    <a:cubicBezTo>
                      <a:pt x="54264" y="525609"/>
                      <a:pt x="45374" y="516719"/>
                      <a:pt x="33944" y="501479"/>
                    </a:cubicBezTo>
                    <a:cubicBezTo>
                      <a:pt x="19974" y="479889"/>
                      <a:pt x="2194" y="439249"/>
                      <a:pt x="2194" y="408769"/>
                    </a:cubicBezTo>
                    <a:cubicBezTo>
                      <a:pt x="924" y="377019"/>
                      <a:pt x="13624" y="340189"/>
                      <a:pt x="31404" y="314789"/>
                    </a:cubicBezTo>
                    <a:cubicBezTo>
                      <a:pt x="50454" y="289389"/>
                      <a:pt x="83474" y="266529"/>
                      <a:pt x="112684" y="258909"/>
                    </a:cubicBezTo>
                    <a:cubicBezTo>
                      <a:pt x="143164" y="250019"/>
                      <a:pt x="182534" y="251289"/>
                      <a:pt x="211744" y="262719"/>
                    </a:cubicBezTo>
                    <a:cubicBezTo>
                      <a:pt x="239684" y="272879"/>
                      <a:pt x="271434" y="303359"/>
                      <a:pt x="286674" y="324949"/>
                    </a:cubicBezTo>
                    <a:cubicBezTo>
                      <a:pt x="298104" y="340189"/>
                      <a:pt x="303184" y="352889"/>
                      <a:pt x="305724" y="370669"/>
                    </a:cubicBezTo>
                    <a:cubicBezTo>
                      <a:pt x="309534" y="397339"/>
                      <a:pt x="309534" y="440519"/>
                      <a:pt x="296834" y="469729"/>
                    </a:cubicBezTo>
                    <a:cubicBezTo>
                      <a:pt x="284134" y="497669"/>
                      <a:pt x="257464" y="526879"/>
                      <a:pt x="229524" y="542119"/>
                    </a:cubicBezTo>
                    <a:cubicBezTo>
                      <a:pt x="202854" y="556089"/>
                      <a:pt x="159674" y="561169"/>
                      <a:pt x="133004" y="558629"/>
                    </a:cubicBezTo>
                    <a:cubicBezTo>
                      <a:pt x="113954" y="557359"/>
                      <a:pt x="99984" y="551009"/>
                      <a:pt x="86014" y="543389"/>
                    </a:cubicBezTo>
                    <a:cubicBezTo>
                      <a:pt x="70774" y="535769"/>
                      <a:pt x="58074" y="528149"/>
                      <a:pt x="45374" y="514179"/>
                    </a:cubicBezTo>
                    <a:cubicBezTo>
                      <a:pt x="28864" y="493859"/>
                      <a:pt x="9814" y="462109"/>
                      <a:pt x="3464" y="425279"/>
                    </a:cubicBezTo>
                    <a:cubicBezTo>
                      <a:pt x="-5426" y="374479"/>
                      <a:pt x="3464" y="286849"/>
                      <a:pt x="22514" y="230969"/>
                    </a:cubicBezTo>
                    <a:cubicBezTo>
                      <a:pt x="39024" y="181439"/>
                      <a:pt x="70774" y="142069"/>
                      <a:pt x="102524" y="103969"/>
                    </a:cubicBezTo>
                    <a:cubicBezTo>
                      <a:pt x="131734" y="68409"/>
                      <a:pt x="172374" y="26499"/>
                      <a:pt x="205394" y="11259"/>
                    </a:cubicBezTo>
                    <a:cubicBezTo>
                      <a:pt x="229524" y="-171"/>
                      <a:pt x="253654" y="-1441"/>
                      <a:pt x="276514" y="1099"/>
                    </a:cubicBezTo>
                    <a:cubicBezTo>
                      <a:pt x="299374" y="3639"/>
                      <a:pt x="323504" y="11259"/>
                      <a:pt x="342554" y="25229"/>
                    </a:cubicBezTo>
                    <a:cubicBezTo>
                      <a:pt x="366684" y="44279"/>
                      <a:pt x="394624" y="82379"/>
                      <a:pt x="404784" y="111589"/>
                    </a:cubicBezTo>
                    <a:cubicBezTo>
                      <a:pt x="412404" y="134449"/>
                      <a:pt x="411134" y="159849"/>
                      <a:pt x="404784" y="182709"/>
                    </a:cubicBezTo>
                    <a:cubicBezTo>
                      <a:pt x="399704" y="204299"/>
                      <a:pt x="373034" y="246209"/>
                      <a:pt x="373034" y="246209"/>
                    </a:cubicBezTo>
                  </a:path>
                </a:pathLst>
              </a:custGeom>
              <a:solidFill>
                <a:srgbClr val="CFCFCF"/>
              </a:solidFill>
              <a:ln cap="sq">
                <a:noFill/>
                <a:prstDash val="solid"/>
                <a:miter/>
              </a:ln>
            </p:spPr>
            <p:txBody>
              <a:bodyPr/>
              <a:lstStyle/>
              <a:p>
                <a:endParaRPr lang="en-GB"/>
              </a:p>
            </p:txBody>
          </p:sp>
        </p:grpSp>
        <p:grpSp>
          <p:nvGrpSpPr>
            <p:cNvPr id="101" name="Group 101"/>
            <p:cNvGrpSpPr/>
            <p:nvPr/>
          </p:nvGrpSpPr>
          <p:grpSpPr>
            <a:xfrm>
              <a:off x="17991117" y="1688844"/>
              <a:ext cx="263907" cy="410817"/>
              <a:chOff x="0" y="0"/>
              <a:chExt cx="504190" cy="784860"/>
            </a:xfrm>
          </p:grpSpPr>
          <p:sp>
            <p:nvSpPr>
              <p:cNvPr id="102" name="Freeform 102"/>
              <p:cNvSpPr/>
              <p:nvPr/>
            </p:nvSpPr>
            <p:spPr>
              <a:xfrm>
                <a:off x="42465" y="50016"/>
                <a:ext cx="412588" cy="685008"/>
              </a:xfrm>
              <a:custGeom>
                <a:avLst/>
                <a:gdLst/>
                <a:ahLst/>
                <a:cxnLst/>
                <a:rect l="l" t="t" r="r" b="b"/>
                <a:pathLst>
                  <a:path w="412588" h="685008">
                    <a:moveTo>
                      <a:pt x="358855" y="217954"/>
                    </a:moveTo>
                    <a:cubicBezTo>
                      <a:pt x="333455" y="308124"/>
                      <a:pt x="400765" y="449094"/>
                      <a:pt x="409655" y="499894"/>
                    </a:cubicBezTo>
                    <a:cubicBezTo>
                      <a:pt x="412195" y="522754"/>
                      <a:pt x="414735" y="531644"/>
                      <a:pt x="409655" y="550694"/>
                    </a:cubicBezTo>
                    <a:cubicBezTo>
                      <a:pt x="403305" y="577364"/>
                      <a:pt x="386795" y="618004"/>
                      <a:pt x="363935" y="639594"/>
                    </a:cubicBezTo>
                    <a:cubicBezTo>
                      <a:pt x="342345" y="662454"/>
                      <a:pt x="305515" y="680234"/>
                      <a:pt x="273765" y="684044"/>
                    </a:cubicBezTo>
                    <a:cubicBezTo>
                      <a:pt x="242015" y="687854"/>
                      <a:pt x="202645" y="680234"/>
                      <a:pt x="174705" y="663724"/>
                    </a:cubicBezTo>
                    <a:cubicBezTo>
                      <a:pt x="148035" y="648484"/>
                      <a:pt x="121365" y="612924"/>
                      <a:pt x="108665" y="588794"/>
                    </a:cubicBezTo>
                    <a:cubicBezTo>
                      <a:pt x="99775" y="571014"/>
                      <a:pt x="98505" y="555774"/>
                      <a:pt x="97235" y="539264"/>
                    </a:cubicBezTo>
                    <a:cubicBezTo>
                      <a:pt x="95965" y="522754"/>
                      <a:pt x="94695" y="506244"/>
                      <a:pt x="101045" y="488464"/>
                    </a:cubicBezTo>
                    <a:cubicBezTo>
                      <a:pt x="109935" y="463064"/>
                      <a:pt x="131525" y="423694"/>
                      <a:pt x="156925" y="403374"/>
                    </a:cubicBezTo>
                    <a:cubicBezTo>
                      <a:pt x="181055" y="384324"/>
                      <a:pt x="224235" y="372894"/>
                      <a:pt x="250905" y="370354"/>
                    </a:cubicBezTo>
                    <a:cubicBezTo>
                      <a:pt x="269955" y="367814"/>
                      <a:pt x="283925" y="370354"/>
                      <a:pt x="301705" y="377974"/>
                    </a:cubicBezTo>
                    <a:cubicBezTo>
                      <a:pt x="327105" y="388134"/>
                      <a:pt x="365205" y="416074"/>
                      <a:pt x="382985" y="436394"/>
                    </a:cubicBezTo>
                    <a:cubicBezTo>
                      <a:pt x="395685" y="451634"/>
                      <a:pt x="400765" y="464334"/>
                      <a:pt x="404575" y="483384"/>
                    </a:cubicBezTo>
                    <a:cubicBezTo>
                      <a:pt x="410925" y="508784"/>
                      <a:pt x="412195" y="553234"/>
                      <a:pt x="402035" y="583714"/>
                    </a:cubicBezTo>
                    <a:cubicBezTo>
                      <a:pt x="390605" y="612924"/>
                      <a:pt x="358855" y="644674"/>
                      <a:pt x="337265" y="661184"/>
                    </a:cubicBezTo>
                    <a:cubicBezTo>
                      <a:pt x="322025" y="672614"/>
                      <a:pt x="309325" y="677694"/>
                      <a:pt x="290275" y="681504"/>
                    </a:cubicBezTo>
                    <a:cubicBezTo>
                      <a:pt x="263605" y="685314"/>
                      <a:pt x="216615" y="680234"/>
                      <a:pt x="189945" y="671344"/>
                    </a:cubicBezTo>
                    <a:cubicBezTo>
                      <a:pt x="172165" y="664994"/>
                      <a:pt x="164545" y="659914"/>
                      <a:pt x="148035" y="644674"/>
                    </a:cubicBezTo>
                    <a:cubicBezTo>
                      <a:pt x="112475" y="610384"/>
                      <a:pt x="36275" y="517674"/>
                      <a:pt x="14685" y="450364"/>
                    </a:cubicBezTo>
                    <a:cubicBezTo>
                      <a:pt x="-4365" y="390674"/>
                      <a:pt x="-3095" y="323364"/>
                      <a:pt x="8335" y="267484"/>
                    </a:cubicBezTo>
                    <a:cubicBezTo>
                      <a:pt x="18495" y="214144"/>
                      <a:pt x="48975" y="163344"/>
                      <a:pt x="73105" y="121434"/>
                    </a:cubicBezTo>
                    <a:cubicBezTo>
                      <a:pt x="94695" y="84604"/>
                      <a:pt x="117555" y="46504"/>
                      <a:pt x="144225" y="26184"/>
                    </a:cubicBezTo>
                    <a:cubicBezTo>
                      <a:pt x="164545" y="10944"/>
                      <a:pt x="187405" y="4594"/>
                      <a:pt x="210265" y="784"/>
                    </a:cubicBezTo>
                    <a:cubicBezTo>
                      <a:pt x="233125" y="-1756"/>
                      <a:pt x="259795" y="2054"/>
                      <a:pt x="281385" y="9674"/>
                    </a:cubicBezTo>
                    <a:cubicBezTo>
                      <a:pt x="301705" y="18564"/>
                      <a:pt x="323295" y="33804"/>
                      <a:pt x="338535" y="50314"/>
                    </a:cubicBezTo>
                    <a:cubicBezTo>
                      <a:pt x="353775" y="68094"/>
                      <a:pt x="367745" y="89684"/>
                      <a:pt x="371555" y="113814"/>
                    </a:cubicBezTo>
                    <a:cubicBezTo>
                      <a:pt x="376635" y="143024"/>
                      <a:pt x="358855" y="217954"/>
                      <a:pt x="358855" y="217954"/>
                    </a:cubicBezTo>
                  </a:path>
                </a:pathLst>
              </a:custGeom>
              <a:solidFill>
                <a:srgbClr val="CFCFCF"/>
              </a:solidFill>
              <a:ln cap="sq">
                <a:noFill/>
                <a:prstDash val="solid"/>
                <a:miter/>
              </a:ln>
            </p:spPr>
            <p:txBody>
              <a:bodyPr/>
              <a:lstStyle/>
              <a:p>
                <a:endParaRPr lang="en-GB"/>
              </a:p>
            </p:txBody>
          </p:sp>
        </p:grpSp>
        <p:grpSp>
          <p:nvGrpSpPr>
            <p:cNvPr id="103" name="Group 103"/>
            <p:cNvGrpSpPr/>
            <p:nvPr/>
          </p:nvGrpSpPr>
          <p:grpSpPr>
            <a:xfrm>
              <a:off x="16854390" y="1849049"/>
              <a:ext cx="211391" cy="162200"/>
              <a:chOff x="0" y="0"/>
              <a:chExt cx="403860" cy="309880"/>
            </a:xfrm>
          </p:grpSpPr>
          <p:sp>
            <p:nvSpPr>
              <p:cNvPr id="104" name="Freeform 104"/>
              <p:cNvSpPr/>
              <p:nvPr/>
            </p:nvSpPr>
            <p:spPr>
              <a:xfrm>
                <a:off x="50476" y="49030"/>
                <a:ext cx="306552" cy="211828"/>
              </a:xfrm>
              <a:custGeom>
                <a:avLst/>
                <a:gdLst/>
                <a:ahLst/>
                <a:cxnLst/>
                <a:rect l="l" t="t" r="r" b="b"/>
                <a:pathLst>
                  <a:path w="306552" h="211828">
                    <a:moveTo>
                      <a:pt x="101924" y="3040"/>
                    </a:moveTo>
                    <a:cubicBezTo>
                      <a:pt x="250514" y="10660"/>
                      <a:pt x="255594" y="13200"/>
                      <a:pt x="265754" y="22090"/>
                    </a:cubicBezTo>
                    <a:cubicBezTo>
                      <a:pt x="278454" y="33520"/>
                      <a:pt x="297504" y="56380"/>
                      <a:pt x="302584" y="76700"/>
                    </a:cubicBezTo>
                    <a:cubicBezTo>
                      <a:pt x="308934" y="97020"/>
                      <a:pt x="307664" y="123690"/>
                      <a:pt x="298774" y="144010"/>
                    </a:cubicBezTo>
                    <a:cubicBezTo>
                      <a:pt x="291154" y="163060"/>
                      <a:pt x="270834" y="183380"/>
                      <a:pt x="256864" y="193540"/>
                    </a:cubicBezTo>
                    <a:cubicBezTo>
                      <a:pt x="245434" y="201160"/>
                      <a:pt x="237814" y="204970"/>
                      <a:pt x="225114" y="206240"/>
                    </a:cubicBezTo>
                    <a:cubicBezTo>
                      <a:pt x="207334" y="208780"/>
                      <a:pt x="178124" y="207510"/>
                      <a:pt x="159074" y="199890"/>
                    </a:cubicBezTo>
                    <a:cubicBezTo>
                      <a:pt x="140024" y="191000"/>
                      <a:pt x="120974" y="168140"/>
                      <a:pt x="110814" y="154170"/>
                    </a:cubicBezTo>
                    <a:cubicBezTo>
                      <a:pt x="104464" y="142740"/>
                      <a:pt x="100654" y="133850"/>
                      <a:pt x="100654" y="121150"/>
                    </a:cubicBezTo>
                    <a:cubicBezTo>
                      <a:pt x="98114" y="103370"/>
                      <a:pt x="103194" y="72890"/>
                      <a:pt x="110814" y="56380"/>
                    </a:cubicBezTo>
                    <a:cubicBezTo>
                      <a:pt x="115894" y="44950"/>
                      <a:pt x="120974" y="37330"/>
                      <a:pt x="131134" y="29710"/>
                    </a:cubicBezTo>
                    <a:cubicBezTo>
                      <a:pt x="145104" y="18280"/>
                      <a:pt x="174314" y="4310"/>
                      <a:pt x="192094" y="1770"/>
                    </a:cubicBezTo>
                    <a:cubicBezTo>
                      <a:pt x="203524" y="-770"/>
                      <a:pt x="212414" y="-770"/>
                      <a:pt x="225114" y="3040"/>
                    </a:cubicBezTo>
                    <a:cubicBezTo>
                      <a:pt x="241624" y="8120"/>
                      <a:pt x="269564" y="24630"/>
                      <a:pt x="282264" y="37330"/>
                    </a:cubicBezTo>
                    <a:cubicBezTo>
                      <a:pt x="291154" y="46220"/>
                      <a:pt x="296234" y="53840"/>
                      <a:pt x="298774" y="66540"/>
                    </a:cubicBezTo>
                    <a:cubicBezTo>
                      <a:pt x="305124" y="83050"/>
                      <a:pt x="306394" y="114800"/>
                      <a:pt x="302584" y="132580"/>
                    </a:cubicBezTo>
                    <a:cubicBezTo>
                      <a:pt x="300044" y="145280"/>
                      <a:pt x="294964" y="154170"/>
                      <a:pt x="288614" y="163060"/>
                    </a:cubicBezTo>
                    <a:cubicBezTo>
                      <a:pt x="282264" y="171950"/>
                      <a:pt x="275914" y="180840"/>
                      <a:pt x="265754" y="187190"/>
                    </a:cubicBezTo>
                    <a:cubicBezTo>
                      <a:pt x="250514" y="197350"/>
                      <a:pt x="227654" y="204970"/>
                      <a:pt x="202254" y="208780"/>
                    </a:cubicBezTo>
                    <a:cubicBezTo>
                      <a:pt x="167964" y="213860"/>
                      <a:pt x="108274" y="212590"/>
                      <a:pt x="77794" y="204970"/>
                    </a:cubicBezTo>
                    <a:cubicBezTo>
                      <a:pt x="58744" y="199890"/>
                      <a:pt x="46044" y="192270"/>
                      <a:pt x="34614" y="182110"/>
                    </a:cubicBezTo>
                    <a:cubicBezTo>
                      <a:pt x="23184" y="170680"/>
                      <a:pt x="11754" y="155440"/>
                      <a:pt x="6674" y="141470"/>
                    </a:cubicBezTo>
                    <a:cubicBezTo>
                      <a:pt x="1594" y="126230"/>
                      <a:pt x="-946" y="108450"/>
                      <a:pt x="324" y="91940"/>
                    </a:cubicBezTo>
                    <a:cubicBezTo>
                      <a:pt x="2864" y="76700"/>
                      <a:pt x="9214" y="60190"/>
                      <a:pt x="18104" y="46220"/>
                    </a:cubicBezTo>
                    <a:cubicBezTo>
                      <a:pt x="26994" y="33520"/>
                      <a:pt x="40964" y="22090"/>
                      <a:pt x="54934" y="14470"/>
                    </a:cubicBezTo>
                    <a:cubicBezTo>
                      <a:pt x="68904" y="6850"/>
                      <a:pt x="101924" y="3040"/>
                      <a:pt x="101924" y="3040"/>
                    </a:cubicBezTo>
                  </a:path>
                </a:pathLst>
              </a:custGeom>
              <a:solidFill>
                <a:srgbClr val="000000"/>
              </a:solidFill>
              <a:ln cap="sq">
                <a:noFill/>
                <a:prstDash val="solid"/>
                <a:miter/>
              </a:ln>
            </p:spPr>
            <p:txBody>
              <a:bodyPr/>
              <a:lstStyle/>
              <a:p>
                <a:endParaRPr lang="en-GB"/>
              </a:p>
            </p:txBody>
          </p:sp>
        </p:grpSp>
        <p:grpSp>
          <p:nvGrpSpPr>
            <p:cNvPr id="105" name="Group 105"/>
            <p:cNvGrpSpPr/>
            <p:nvPr/>
          </p:nvGrpSpPr>
          <p:grpSpPr>
            <a:xfrm>
              <a:off x="18140021" y="1848384"/>
              <a:ext cx="223357" cy="162200"/>
              <a:chOff x="0" y="0"/>
              <a:chExt cx="426720" cy="309880"/>
            </a:xfrm>
          </p:grpSpPr>
          <p:sp>
            <p:nvSpPr>
              <p:cNvPr id="106" name="Freeform 106"/>
              <p:cNvSpPr/>
              <p:nvPr/>
            </p:nvSpPr>
            <p:spPr>
              <a:xfrm>
                <a:off x="48401" y="46638"/>
                <a:ext cx="328149" cy="212581"/>
              </a:xfrm>
              <a:custGeom>
                <a:avLst/>
                <a:gdLst/>
                <a:ahLst/>
                <a:cxnLst/>
                <a:rect l="l" t="t" r="r" b="b"/>
                <a:pathLst>
                  <a:path w="328149" h="212581">
                    <a:moveTo>
                      <a:pt x="224649" y="211172"/>
                    </a:moveTo>
                    <a:cubicBezTo>
                      <a:pt x="45579" y="198472"/>
                      <a:pt x="27799" y="180692"/>
                      <a:pt x="17639" y="166722"/>
                    </a:cubicBezTo>
                    <a:cubicBezTo>
                      <a:pt x="8749" y="156562"/>
                      <a:pt x="4939" y="148942"/>
                      <a:pt x="2399" y="136242"/>
                    </a:cubicBezTo>
                    <a:cubicBezTo>
                      <a:pt x="-141" y="118462"/>
                      <a:pt x="1129" y="86712"/>
                      <a:pt x="6209" y="70202"/>
                    </a:cubicBezTo>
                    <a:cubicBezTo>
                      <a:pt x="10019" y="57502"/>
                      <a:pt x="15099" y="49882"/>
                      <a:pt x="23989" y="40992"/>
                    </a:cubicBezTo>
                    <a:cubicBezTo>
                      <a:pt x="36689" y="28292"/>
                      <a:pt x="60819" y="11782"/>
                      <a:pt x="81139" y="6702"/>
                    </a:cubicBezTo>
                    <a:cubicBezTo>
                      <a:pt x="101459" y="2892"/>
                      <a:pt x="128129" y="5432"/>
                      <a:pt x="147179" y="14322"/>
                    </a:cubicBezTo>
                    <a:cubicBezTo>
                      <a:pt x="166229" y="23212"/>
                      <a:pt x="185279" y="44802"/>
                      <a:pt x="195439" y="60042"/>
                    </a:cubicBezTo>
                    <a:cubicBezTo>
                      <a:pt x="201789" y="70202"/>
                      <a:pt x="204329" y="79092"/>
                      <a:pt x="205599" y="91792"/>
                    </a:cubicBezTo>
                    <a:cubicBezTo>
                      <a:pt x="206869" y="109572"/>
                      <a:pt x="201789" y="141322"/>
                      <a:pt x="195439" y="157832"/>
                    </a:cubicBezTo>
                    <a:cubicBezTo>
                      <a:pt x="190359" y="169262"/>
                      <a:pt x="184009" y="175612"/>
                      <a:pt x="175119" y="184502"/>
                    </a:cubicBezTo>
                    <a:cubicBezTo>
                      <a:pt x="161149" y="194662"/>
                      <a:pt x="135749" y="209902"/>
                      <a:pt x="114159" y="212442"/>
                    </a:cubicBezTo>
                    <a:cubicBezTo>
                      <a:pt x="93839" y="213712"/>
                      <a:pt x="65899" y="206092"/>
                      <a:pt x="49389" y="197202"/>
                    </a:cubicBezTo>
                    <a:cubicBezTo>
                      <a:pt x="37959" y="192122"/>
                      <a:pt x="31609" y="184502"/>
                      <a:pt x="23989" y="175612"/>
                    </a:cubicBezTo>
                    <a:cubicBezTo>
                      <a:pt x="16369" y="167992"/>
                      <a:pt x="10019" y="159102"/>
                      <a:pt x="6209" y="146402"/>
                    </a:cubicBezTo>
                    <a:cubicBezTo>
                      <a:pt x="1129" y="129892"/>
                      <a:pt x="-2681" y="100682"/>
                      <a:pt x="2399" y="80362"/>
                    </a:cubicBezTo>
                    <a:cubicBezTo>
                      <a:pt x="8749" y="60042"/>
                      <a:pt x="23989" y="38452"/>
                      <a:pt x="40499" y="25752"/>
                    </a:cubicBezTo>
                    <a:cubicBezTo>
                      <a:pt x="57009" y="13052"/>
                      <a:pt x="77329" y="7972"/>
                      <a:pt x="102729" y="4162"/>
                    </a:cubicBezTo>
                    <a:cubicBezTo>
                      <a:pt x="140829" y="-918"/>
                      <a:pt x="213219" y="-3458"/>
                      <a:pt x="250049" y="9242"/>
                    </a:cubicBezTo>
                    <a:cubicBezTo>
                      <a:pt x="275449" y="16862"/>
                      <a:pt x="297039" y="33372"/>
                      <a:pt x="309739" y="49882"/>
                    </a:cubicBezTo>
                    <a:cubicBezTo>
                      <a:pt x="319899" y="63852"/>
                      <a:pt x="324979" y="80362"/>
                      <a:pt x="327519" y="95602"/>
                    </a:cubicBezTo>
                    <a:cubicBezTo>
                      <a:pt x="328789" y="112112"/>
                      <a:pt x="328789" y="129892"/>
                      <a:pt x="321169" y="145132"/>
                    </a:cubicBezTo>
                    <a:cubicBezTo>
                      <a:pt x="312279" y="164182"/>
                      <a:pt x="290689" y="188312"/>
                      <a:pt x="272909" y="199742"/>
                    </a:cubicBezTo>
                    <a:cubicBezTo>
                      <a:pt x="257669" y="208632"/>
                      <a:pt x="224649" y="211172"/>
                      <a:pt x="224649" y="211172"/>
                    </a:cubicBezTo>
                  </a:path>
                </a:pathLst>
              </a:custGeom>
              <a:solidFill>
                <a:srgbClr val="000000"/>
              </a:solidFill>
              <a:ln cap="sq">
                <a:noFill/>
                <a:prstDash val="solid"/>
                <a:miter/>
              </a:ln>
            </p:spPr>
            <p:txBody>
              <a:bodyPr/>
              <a:lstStyle/>
              <a:p>
                <a:endParaRPr lang="en-GB"/>
              </a:p>
            </p:txBody>
          </p:sp>
        </p:grpSp>
        <p:grpSp>
          <p:nvGrpSpPr>
            <p:cNvPr id="107" name="Group 107"/>
            <p:cNvGrpSpPr/>
            <p:nvPr/>
          </p:nvGrpSpPr>
          <p:grpSpPr>
            <a:xfrm>
              <a:off x="16832453" y="1835089"/>
              <a:ext cx="226016" cy="178818"/>
              <a:chOff x="0" y="0"/>
              <a:chExt cx="431800" cy="341630"/>
            </a:xfrm>
          </p:grpSpPr>
          <p:sp>
            <p:nvSpPr>
              <p:cNvPr id="108" name="Freeform 108"/>
              <p:cNvSpPr/>
              <p:nvPr/>
            </p:nvSpPr>
            <p:spPr>
              <a:xfrm>
                <a:off x="49252" y="69252"/>
                <a:ext cx="332790" cy="222498"/>
              </a:xfrm>
              <a:custGeom>
                <a:avLst/>
                <a:gdLst/>
                <a:ahLst/>
                <a:cxnLst/>
                <a:rect l="l" t="t" r="r" b="b"/>
                <a:pathLst>
                  <a:path w="332790" h="222498">
                    <a:moveTo>
                      <a:pt x="80288" y="1868"/>
                    </a:moveTo>
                    <a:cubicBezTo>
                      <a:pt x="260628" y="-8292"/>
                      <a:pt x="320318" y="24728"/>
                      <a:pt x="330478" y="59018"/>
                    </a:cubicBezTo>
                    <a:cubicBezTo>
                      <a:pt x="341908" y="95848"/>
                      <a:pt x="308888" y="172048"/>
                      <a:pt x="277138" y="198718"/>
                    </a:cubicBezTo>
                    <a:cubicBezTo>
                      <a:pt x="246658" y="222848"/>
                      <a:pt x="181888" y="224118"/>
                      <a:pt x="146328" y="221578"/>
                    </a:cubicBezTo>
                    <a:cubicBezTo>
                      <a:pt x="119658" y="219038"/>
                      <a:pt x="96798" y="210148"/>
                      <a:pt x="80288" y="199988"/>
                    </a:cubicBezTo>
                    <a:cubicBezTo>
                      <a:pt x="68858" y="192368"/>
                      <a:pt x="62508" y="186018"/>
                      <a:pt x="56158" y="174588"/>
                    </a:cubicBezTo>
                    <a:cubicBezTo>
                      <a:pt x="47268" y="159348"/>
                      <a:pt x="37108" y="127598"/>
                      <a:pt x="37108" y="108548"/>
                    </a:cubicBezTo>
                    <a:cubicBezTo>
                      <a:pt x="35838" y="95848"/>
                      <a:pt x="38378" y="86958"/>
                      <a:pt x="43458" y="74258"/>
                    </a:cubicBezTo>
                    <a:cubicBezTo>
                      <a:pt x="52348" y="57748"/>
                      <a:pt x="68858" y="32348"/>
                      <a:pt x="87908" y="20918"/>
                    </a:cubicBezTo>
                    <a:cubicBezTo>
                      <a:pt x="105688" y="9488"/>
                      <a:pt x="133628" y="3138"/>
                      <a:pt x="155218" y="5678"/>
                    </a:cubicBezTo>
                    <a:cubicBezTo>
                      <a:pt x="176808" y="8218"/>
                      <a:pt x="203478" y="22188"/>
                      <a:pt x="217448" y="33618"/>
                    </a:cubicBezTo>
                    <a:cubicBezTo>
                      <a:pt x="227608" y="42508"/>
                      <a:pt x="233958" y="48858"/>
                      <a:pt x="239038" y="61558"/>
                    </a:cubicBezTo>
                    <a:cubicBezTo>
                      <a:pt x="246658" y="78068"/>
                      <a:pt x="253008" y="111088"/>
                      <a:pt x="251738" y="128868"/>
                    </a:cubicBezTo>
                    <a:cubicBezTo>
                      <a:pt x="250468" y="142838"/>
                      <a:pt x="245388" y="151728"/>
                      <a:pt x="240308" y="161888"/>
                    </a:cubicBezTo>
                    <a:cubicBezTo>
                      <a:pt x="235228" y="172048"/>
                      <a:pt x="230148" y="182208"/>
                      <a:pt x="219988" y="189828"/>
                    </a:cubicBezTo>
                    <a:cubicBezTo>
                      <a:pt x="206018" y="202528"/>
                      <a:pt x="179348" y="217768"/>
                      <a:pt x="157758" y="220308"/>
                    </a:cubicBezTo>
                    <a:cubicBezTo>
                      <a:pt x="136168" y="222848"/>
                      <a:pt x="106958" y="213958"/>
                      <a:pt x="90448" y="206338"/>
                    </a:cubicBezTo>
                    <a:cubicBezTo>
                      <a:pt x="77748" y="201258"/>
                      <a:pt x="71398" y="192368"/>
                      <a:pt x="63778" y="184748"/>
                    </a:cubicBezTo>
                    <a:cubicBezTo>
                      <a:pt x="56158" y="175858"/>
                      <a:pt x="48538" y="166968"/>
                      <a:pt x="44728" y="154268"/>
                    </a:cubicBezTo>
                    <a:cubicBezTo>
                      <a:pt x="39648" y="136488"/>
                      <a:pt x="34568" y="107278"/>
                      <a:pt x="39648" y="85688"/>
                    </a:cubicBezTo>
                    <a:cubicBezTo>
                      <a:pt x="45998" y="64098"/>
                      <a:pt x="61238" y="41238"/>
                      <a:pt x="77748" y="28538"/>
                    </a:cubicBezTo>
                    <a:cubicBezTo>
                      <a:pt x="95528" y="14568"/>
                      <a:pt x="128548" y="-672"/>
                      <a:pt x="142518" y="5678"/>
                    </a:cubicBezTo>
                    <a:cubicBezTo>
                      <a:pt x="153948" y="9488"/>
                      <a:pt x="157758" y="25998"/>
                      <a:pt x="161568" y="45048"/>
                    </a:cubicBezTo>
                    <a:cubicBezTo>
                      <a:pt x="169188" y="78068"/>
                      <a:pt x="183158" y="170778"/>
                      <a:pt x="164108" y="193638"/>
                    </a:cubicBezTo>
                    <a:cubicBezTo>
                      <a:pt x="151408" y="208878"/>
                      <a:pt x="122198" y="207608"/>
                      <a:pt x="101878" y="205068"/>
                    </a:cubicBezTo>
                    <a:cubicBezTo>
                      <a:pt x="79018" y="202528"/>
                      <a:pt x="49808" y="191098"/>
                      <a:pt x="33298" y="177128"/>
                    </a:cubicBezTo>
                    <a:cubicBezTo>
                      <a:pt x="20598" y="166968"/>
                      <a:pt x="11708" y="151728"/>
                      <a:pt x="6628" y="136488"/>
                    </a:cubicBezTo>
                    <a:cubicBezTo>
                      <a:pt x="1548" y="121248"/>
                      <a:pt x="-2262" y="104738"/>
                      <a:pt x="1548" y="88228"/>
                    </a:cubicBezTo>
                    <a:cubicBezTo>
                      <a:pt x="5358" y="66638"/>
                      <a:pt x="20598" y="38698"/>
                      <a:pt x="35838" y="23458"/>
                    </a:cubicBezTo>
                    <a:cubicBezTo>
                      <a:pt x="48538" y="12028"/>
                      <a:pt x="80288" y="1868"/>
                      <a:pt x="80288" y="1868"/>
                    </a:cubicBezTo>
                  </a:path>
                </a:pathLst>
              </a:custGeom>
              <a:solidFill>
                <a:srgbClr val="000000"/>
              </a:solidFill>
              <a:ln cap="sq">
                <a:noFill/>
                <a:prstDash val="solid"/>
                <a:miter/>
              </a:ln>
            </p:spPr>
            <p:txBody>
              <a:bodyPr/>
              <a:lstStyle/>
              <a:p>
                <a:endParaRPr lang="en-GB"/>
              </a:p>
            </p:txBody>
          </p:sp>
        </p:grpSp>
        <p:grpSp>
          <p:nvGrpSpPr>
            <p:cNvPr id="109" name="Group 109"/>
            <p:cNvGrpSpPr/>
            <p:nvPr/>
          </p:nvGrpSpPr>
          <p:grpSpPr>
            <a:xfrm>
              <a:off x="18104125" y="1844396"/>
              <a:ext cx="222692" cy="172171"/>
              <a:chOff x="0" y="0"/>
              <a:chExt cx="425450" cy="328930"/>
            </a:xfrm>
          </p:grpSpPr>
          <p:sp>
            <p:nvSpPr>
              <p:cNvPr id="110" name="Freeform 110"/>
              <p:cNvSpPr/>
              <p:nvPr/>
            </p:nvSpPr>
            <p:spPr>
              <a:xfrm>
                <a:off x="50359" y="49520"/>
                <a:ext cx="324291" cy="237881"/>
              </a:xfrm>
              <a:custGeom>
                <a:avLst/>
                <a:gdLst/>
                <a:ahLst/>
                <a:cxnLst/>
                <a:rect l="l" t="t" r="r" b="b"/>
                <a:pathLst>
                  <a:path w="324291" h="237881">
                    <a:moveTo>
                      <a:pt x="117281" y="19060"/>
                    </a:moveTo>
                    <a:cubicBezTo>
                      <a:pt x="220151" y="30490"/>
                      <a:pt x="324291" y="115580"/>
                      <a:pt x="324291" y="153680"/>
                    </a:cubicBezTo>
                    <a:cubicBezTo>
                      <a:pt x="324291" y="182890"/>
                      <a:pt x="279841" y="215910"/>
                      <a:pt x="246821" y="227340"/>
                    </a:cubicBezTo>
                    <a:cubicBezTo>
                      <a:pt x="208721" y="241310"/>
                      <a:pt x="140141" y="243850"/>
                      <a:pt x="103311" y="219720"/>
                    </a:cubicBezTo>
                    <a:cubicBezTo>
                      <a:pt x="60131" y="193050"/>
                      <a:pt x="8061" y="90180"/>
                      <a:pt x="14411" y="53350"/>
                    </a:cubicBezTo>
                    <a:cubicBezTo>
                      <a:pt x="18221" y="30490"/>
                      <a:pt x="46161" y="16520"/>
                      <a:pt x="66481" y="7630"/>
                    </a:cubicBezTo>
                    <a:cubicBezTo>
                      <a:pt x="86801" y="10"/>
                      <a:pt x="113471" y="-2530"/>
                      <a:pt x="135061" y="3820"/>
                    </a:cubicBezTo>
                    <a:cubicBezTo>
                      <a:pt x="155381" y="8900"/>
                      <a:pt x="179511" y="27950"/>
                      <a:pt x="192211" y="41920"/>
                    </a:cubicBezTo>
                    <a:cubicBezTo>
                      <a:pt x="201101" y="50810"/>
                      <a:pt x="204911" y="60970"/>
                      <a:pt x="208721" y="72400"/>
                    </a:cubicBezTo>
                    <a:cubicBezTo>
                      <a:pt x="212531" y="82560"/>
                      <a:pt x="216341" y="92720"/>
                      <a:pt x="215071" y="106690"/>
                    </a:cubicBezTo>
                    <a:cubicBezTo>
                      <a:pt x="213801" y="124470"/>
                      <a:pt x="206181" y="154950"/>
                      <a:pt x="193481" y="171460"/>
                    </a:cubicBezTo>
                    <a:cubicBezTo>
                      <a:pt x="180781" y="189240"/>
                      <a:pt x="154111" y="204480"/>
                      <a:pt x="137601" y="210830"/>
                    </a:cubicBezTo>
                    <a:cubicBezTo>
                      <a:pt x="124901" y="215910"/>
                      <a:pt x="116011" y="217180"/>
                      <a:pt x="102041" y="214640"/>
                    </a:cubicBezTo>
                    <a:cubicBezTo>
                      <a:pt x="84261" y="213370"/>
                      <a:pt x="53781" y="200670"/>
                      <a:pt x="38541" y="190510"/>
                    </a:cubicBezTo>
                    <a:cubicBezTo>
                      <a:pt x="27111" y="182890"/>
                      <a:pt x="22031" y="175270"/>
                      <a:pt x="15681" y="163840"/>
                    </a:cubicBezTo>
                    <a:cubicBezTo>
                      <a:pt x="6791" y="147330"/>
                      <a:pt x="-2099" y="118120"/>
                      <a:pt x="441" y="96530"/>
                    </a:cubicBezTo>
                    <a:cubicBezTo>
                      <a:pt x="1711" y="74940"/>
                      <a:pt x="13141" y="50810"/>
                      <a:pt x="28381" y="34300"/>
                    </a:cubicBezTo>
                    <a:cubicBezTo>
                      <a:pt x="42351" y="19060"/>
                      <a:pt x="67751" y="5090"/>
                      <a:pt x="88071" y="1280"/>
                    </a:cubicBezTo>
                    <a:cubicBezTo>
                      <a:pt x="109661" y="-2530"/>
                      <a:pt x="137601" y="2550"/>
                      <a:pt x="156651" y="11440"/>
                    </a:cubicBezTo>
                    <a:cubicBezTo>
                      <a:pt x="175701" y="21600"/>
                      <a:pt x="194751" y="45730"/>
                      <a:pt x="204911" y="60970"/>
                    </a:cubicBezTo>
                    <a:cubicBezTo>
                      <a:pt x="211261" y="72400"/>
                      <a:pt x="213801" y="81290"/>
                      <a:pt x="213801" y="95260"/>
                    </a:cubicBezTo>
                    <a:cubicBezTo>
                      <a:pt x="215071" y="113040"/>
                      <a:pt x="208721" y="160030"/>
                      <a:pt x="199831" y="162570"/>
                    </a:cubicBezTo>
                    <a:cubicBezTo>
                      <a:pt x="190941" y="163840"/>
                      <a:pt x="160461" y="87640"/>
                      <a:pt x="155381" y="88910"/>
                    </a:cubicBezTo>
                    <a:cubicBezTo>
                      <a:pt x="150301" y="91450"/>
                      <a:pt x="206181" y="203210"/>
                      <a:pt x="189671" y="223530"/>
                    </a:cubicBezTo>
                    <a:cubicBezTo>
                      <a:pt x="174431" y="241310"/>
                      <a:pt x="107121" y="228610"/>
                      <a:pt x="79181" y="215910"/>
                    </a:cubicBezTo>
                    <a:cubicBezTo>
                      <a:pt x="56321" y="205750"/>
                      <a:pt x="37271" y="182890"/>
                      <a:pt x="28381" y="163840"/>
                    </a:cubicBezTo>
                    <a:cubicBezTo>
                      <a:pt x="19491" y="148600"/>
                      <a:pt x="18221" y="132090"/>
                      <a:pt x="19491" y="115580"/>
                    </a:cubicBezTo>
                    <a:cubicBezTo>
                      <a:pt x="20761" y="99070"/>
                      <a:pt x="25841" y="82560"/>
                      <a:pt x="34731" y="68590"/>
                    </a:cubicBezTo>
                    <a:cubicBezTo>
                      <a:pt x="42351" y="54620"/>
                      <a:pt x="56321" y="41920"/>
                      <a:pt x="69021" y="34300"/>
                    </a:cubicBezTo>
                    <a:cubicBezTo>
                      <a:pt x="82991" y="25410"/>
                      <a:pt x="117281" y="19060"/>
                      <a:pt x="117281" y="19060"/>
                    </a:cubicBezTo>
                  </a:path>
                </a:pathLst>
              </a:custGeom>
              <a:solidFill>
                <a:srgbClr val="000000"/>
              </a:solidFill>
              <a:ln cap="sq">
                <a:noFill/>
                <a:prstDash val="solid"/>
                <a:miter/>
              </a:ln>
            </p:spPr>
            <p:txBody>
              <a:bodyPr/>
              <a:lstStyle/>
              <a:p>
                <a:endParaRPr lang="en-GB"/>
              </a:p>
            </p:txBody>
          </p:sp>
        </p:grpSp>
        <p:grpSp>
          <p:nvGrpSpPr>
            <p:cNvPr id="111" name="Group 111"/>
            <p:cNvGrpSpPr/>
            <p:nvPr/>
          </p:nvGrpSpPr>
          <p:grpSpPr>
            <a:xfrm>
              <a:off x="17019388" y="1562269"/>
              <a:ext cx="1105484" cy="701314"/>
              <a:chOff x="0" y="0"/>
              <a:chExt cx="2112010" cy="1339850"/>
            </a:xfrm>
          </p:grpSpPr>
          <p:sp>
            <p:nvSpPr>
              <p:cNvPr id="112" name="Freeform 112"/>
              <p:cNvSpPr/>
              <p:nvPr/>
            </p:nvSpPr>
            <p:spPr>
              <a:xfrm>
                <a:off x="48945" y="49280"/>
                <a:ext cx="2011357" cy="1248675"/>
              </a:xfrm>
              <a:custGeom>
                <a:avLst/>
                <a:gdLst/>
                <a:ahLst/>
                <a:cxnLst/>
                <a:rect l="l" t="t" r="r" b="b"/>
                <a:pathLst>
                  <a:path w="2011357" h="1248675">
                    <a:moveTo>
                      <a:pt x="1459815" y="176780"/>
                    </a:moveTo>
                    <a:cubicBezTo>
                      <a:pt x="1440765" y="967990"/>
                      <a:pt x="1430605" y="990850"/>
                      <a:pt x="1415365" y="1008630"/>
                    </a:cubicBezTo>
                    <a:cubicBezTo>
                      <a:pt x="1405205" y="1021330"/>
                      <a:pt x="1393775" y="1027680"/>
                      <a:pt x="1381075" y="1032760"/>
                    </a:cubicBezTo>
                    <a:cubicBezTo>
                      <a:pt x="1368375" y="1037840"/>
                      <a:pt x="1353135" y="1040380"/>
                      <a:pt x="1339165" y="1037840"/>
                    </a:cubicBezTo>
                    <a:cubicBezTo>
                      <a:pt x="1321385" y="1035300"/>
                      <a:pt x="1302335" y="1027680"/>
                      <a:pt x="1283285" y="1008630"/>
                    </a:cubicBezTo>
                    <a:cubicBezTo>
                      <a:pt x="1243915" y="969260"/>
                      <a:pt x="1181685" y="847340"/>
                      <a:pt x="1156285" y="772410"/>
                    </a:cubicBezTo>
                    <a:cubicBezTo>
                      <a:pt x="1134695" y="710180"/>
                      <a:pt x="1120725" y="630170"/>
                      <a:pt x="1125805" y="592070"/>
                    </a:cubicBezTo>
                    <a:cubicBezTo>
                      <a:pt x="1129615" y="573020"/>
                      <a:pt x="1135965" y="562860"/>
                      <a:pt x="1147395" y="551430"/>
                    </a:cubicBezTo>
                    <a:cubicBezTo>
                      <a:pt x="1161365" y="537460"/>
                      <a:pt x="1189305" y="523490"/>
                      <a:pt x="1208355" y="520950"/>
                    </a:cubicBezTo>
                    <a:cubicBezTo>
                      <a:pt x="1223595" y="517140"/>
                      <a:pt x="1240105" y="520950"/>
                      <a:pt x="1254075" y="526030"/>
                    </a:cubicBezTo>
                    <a:cubicBezTo>
                      <a:pt x="1268045" y="531110"/>
                      <a:pt x="1279475" y="534920"/>
                      <a:pt x="1290905" y="552700"/>
                    </a:cubicBezTo>
                    <a:cubicBezTo>
                      <a:pt x="1323925" y="598420"/>
                      <a:pt x="1350595" y="773680"/>
                      <a:pt x="1384885" y="865120"/>
                    </a:cubicBezTo>
                    <a:cubicBezTo>
                      <a:pt x="1415365" y="943860"/>
                      <a:pt x="1469975" y="1021330"/>
                      <a:pt x="1482675" y="1073400"/>
                    </a:cubicBezTo>
                    <a:cubicBezTo>
                      <a:pt x="1490295" y="1101340"/>
                      <a:pt x="1491565" y="1124200"/>
                      <a:pt x="1486485" y="1143250"/>
                    </a:cubicBezTo>
                    <a:cubicBezTo>
                      <a:pt x="1482675" y="1158490"/>
                      <a:pt x="1472515" y="1172460"/>
                      <a:pt x="1461085" y="1182620"/>
                    </a:cubicBezTo>
                    <a:cubicBezTo>
                      <a:pt x="1450925" y="1194050"/>
                      <a:pt x="1436955" y="1202940"/>
                      <a:pt x="1420445" y="1206750"/>
                    </a:cubicBezTo>
                    <a:cubicBezTo>
                      <a:pt x="1401395" y="1211830"/>
                      <a:pt x="1370915" y="1210560"/>
                      <a:pt x="1350595" y="1201670"/>
                    </a:cubicBezTo>
                    <a:cubicBezTo>
                      <a:pt x="1331545" y="1192780"/>
                      <a:pt x="1315035" y="1176270"/>
                      <a:pt x="1302335" y="1152140"/>
                    </a:cubicBezTo>
                    <a:cubicBezTo>
                      <a:pt x="1280745" y="1106420"/>
                      <a:pt x="1276935" y="1011170"/>
                      <a:pt x="1270585" y="938780"/>
                    </a:cubicBezTo>
                    <a:cubicBezTo>
                      <a:pt x="1264235" y="861310"/>
                      <a:pt x="1256615" y="762250"/>
                      <a:pt x="1266775" y="701290"/>
                    </a:cubicBezTo>
                    <a:cubicBezTo>
                      <a:pt x="1273125" y="661920"/>
                      <a:pt x="1284555" y="628900"/>
                      <a:pt x="1303605" y="607310"/>
                    </a:cubicBezTo>
                    <a:cubicBezTo>
                      <a:pt x="1318845" y="589530"/>
                      <a:pt x="1345515" y="578100"/>
                      <a:pt x="1364565" y="574290"/>
                    </a:cubicBezTo>
                    <a:cubicBezTo>
                      <a:pt x="1381075" y="570480"/>
                      <a:pt x="1397585" y="574290"/>
                      <a:pt x="1412825" y="579370"/>
                    </a:cubicBezTo>
                    <a:cubicBezTo>
                      <a:pt x="1426795" y="584450"/>
                      <a:pt x="1436955" y="589530"/>
                      <a:pt x="1452195" y="606040"/>
                    </a:cubicBezTo>
                    <a:cubicBezTo>
                      <a:pt x="1486485" y="645410"/>
                      <a:pt x="1548715" y="772410"/>
                      <a:pt x="1577925" y="860040"/>
                    </a:cubicBezTo>
                    <a:cubicBezTo>
                      <a:pt x="1605865" y="943860"/>
                      <a:pt x="1631265" y="1073400"/>
                      <a:pt x="1623645" y="1121660"/>
                    </a:cubicBezTo>
                    <a:cubicBezTo>
                      <a:pt x="1619835" y="1141980"/>
                      <a:pt x="1610945" y="1152140"/>
                      <a:pt x="1600785" y="1163570"/>
                    </a:cubicBezTo>
                    <a:cubicBezTo>
                      <a:pt x="1589355" y="1173730"/>
                      <a:pt x="1575385" y="1183890"/>
                      <a:pt x="1561415" y="1188970"/>
                    </a:cubicBezTo>
                    <a:cubicBezTo>
                      <a:pt x="1546175" y="1192780"/>
                      <a:pt x="1529665" y="1195320"/>
                      <a:pt x="1514425" y="1192780"/>
                    </a:cubicBezTo>
                    <a:cubicBezTo>
                      <a:pt x="1499185" y="1190240"/>
                      <a:pt x="1483945" y="1185160"/>
                      <a:pt x="1471245" y="1175000"/>
                    </a:cubicBezTo>
                    <a:cubicBezTo>
                      <a:pt x="1456005" y="1162300"/>
                      <a:pt x="1443305" y="1141980"/>
                      <a:pt x="1433145" y="1116580"/>
                    </a:cubicBezTo>
                    <a:cubicBezTo>
                      <a:pt x="1417905" y="1075940"/>
                      <a:pt x="1411555" y="1017520"/>
                      <a:pt x="1405205" y="950210"/>
                    </a:cubicBezTo>
                    <a:cubicBezTo>
                      <a:pt x="1393775" y="843530"/>
                      <a:pt x="1387425" y="607310"/>
                      <a:pt x="1393775" y="538730"/>
                    </a:cubicBezTo>
                    <a:cubicBezTo>
                      <a:pt x="1396315" y="517140"/>
                      <a:pt x="1395045" y="508250"/>
                      <a:pt x="1403935" y="494280"/>
                    </a:cubicBezTo>
                    <a:cubicBezTo>
                      <a:pt x="1412825" y="477770"/>
                      <a:pt x="1433145" y="456180"/>
                      <a:pt x="1453465" y="448560"/>
                    </a:cubicBezTo>
                    <a:cubicBezTo>
                      <a:pt x="1472515" y="440940"/>
                      <a:pt x="1500455" y="440940"/>
                      <a:pt x="1520775" y="447290"/>
                    </a:cubicBezTo>
                    <a:cubicBezTo>
                      <a:pt x="1541095" y="454910"/>
                      <a:pt x="1557605" y="467610"/>
                      <a:pt x="1571575" y="491740"/>
                    </a:cubicBezTo>
                    <a:cubicBezTo>
                      <a:pt x="1602055" y="538730"/>
                      <a:pt x="1626185" y="675890"/>
                      <a:pt x="1635075" y="747010"/>
                    </a:cubicBezTo>
                    <a:cubicBezTo>
                      <a:pt x="1642695" y="796540"/>
                      <a:pt x="1647775" y="842260"/>
                      <a:pt x="1640155" y="876550"/>
                    </a:cubicBezTo>
                    <a:cubicBezTo>
                      <a:pt x="1633805" y="901950"/>
                      <a:pt x="1622375" y="923540"/>
                      <a:pt x="1608405" y="936240"/>
                    </a:cubicBezTo>
                    <a:cubicBezTo>
                      <a:pt x="1596975" y="947670"/>
                      <a:pt x="1581735" y="954020"/>
                      <a:pt x="1567765" y="957830"/>
                    </a:cubicBezTo>
                    <a:cubicBezTo>
                      <a:pt x="1552525" y="961640"/>
                      <a:pt x="1536015" y="961640"/>
                      <a:pt x="1522045" y="957830"/>
                    </a:cubicBezTo>
                    <a:cubicBezTo>
                      <a:pt x="1506805" y="954020"/>
                      <a:pt x="1491565" y="946400"/>
                      <a:pt x="1481405" y="937510"/>
                    </a:cubicBezTo>
                    <a:cubicBezTo>
                      <a:pt x="1469975" y="927350"/>
                      <a:pt x="1463625" y="918460"/>
                      <a:pt x="1454735" y="899410"/>
                    </a:cubicBezTo>
                    <a:cubicBezTo>
                      <a:pt x="1435685" y="856230"/>
                      <a:pt x="1405205" y="753360"/>
                      <a:pt x="1393775" y="677160"/>
                    </a:cubicBezTo>
                    <a:cubicBezTo>
                      <a:pt x="1382345" y="598420"/>
                      <a:pt x="1374725" y="485390"/>
                      <a:pt x="1389965" y="433320"/>
                    </a:cubicBezTo>
                    <a:cubicBezTo>
                      <a:pt x="1398855" y="405380"/>
                      <a:pt x="1411555" y="386330"/>
                      <a:pt x="1429335" y="373630"/>
                    </a:cubicBezTo>
                    <a:cubicBezTo>
                      <a:pt x="1447115" y="360930"/>
                      <a:pt x="1477595" y="354580"/>
                      <a:pt x="1497915" y="355850"/>
                    </a:cubicBezTo>
                    <a:cubicBezTo>
                      <a:pt x="1515695" y="355850"/>
                      <a:pt x="1530935" y="363470"/>
                      <a:pt x="1543635" y="372360"/>
                    </a:cubicBezTo>
                    <a:cubicBezTo>
                      <a:pt x="1556335" y="379980"/>
                      <a:pt x="1565225" y="388870"/>
                      <a:pt x="1576655" y="407920"/>
                    </a:cubicBezTo>
                    <a:cubicBezTo>
                      <a:pt x="1599515" y="444750"/>
                      <a:pt x="1628725" y="523490"/>
                      <a:pt x="1651585" y="597150"/>
                    </a:cubicBezTo>
                    <a:cubicBezTo>
                      <a:pt x="1682065" y="696210"/>
                      <a:pt x="1732865" y="877820"/>
                      <a:pt x="1732865" y="948940"/>
                    </a:cubicBezTo>
                    <a:cubicBezTo>
                      <a:pt x="1731595" y="980690"/>
                      <a:pt x="1727785" y="999740"/>
                      <a:pt x="1715085" y="1017520"/>
                    </a:cubicBezTo>
                    <a:cubicBezTo>
                      <a:pt x="1703655" y="1035300"/>
                      <a:pt x="1679525" y="1051810"/>
                      <a:pt x="1657935" y="1056890"/>
                    </a:cubicBezTo>
                    <a:cubicBezTo>
                      <a:pt x="1636345" y="1061970"/>
                      <a:pt x="1607135" y="1058160"/>
                      <a:pt x="1588085" y="1048000"/>
                    </a:cubicBezTo>
                    <a:cubicBezTo>
                      <a:pt x="1569035" y="1037840"/>
                      <a:pt x="1553795" y="1023870"/>
                      <a:pt x="1541095" y="995930"/>
                    </a:cubicBezTo>
                    <a:cubicBezTo>
                      <a:pt x="1515695" y="938780"/>
                      <a:pt x="1523315" y="767330"/>
                      <a:pt x="1506805" y="700020"/>
                    </a:cubicBezTo>
                    <a:cubicBezTo>
                      <a:pt x="1497915" y="661920"/>
                      <a:pt x="1480135" y="640330"/>
                      <a:pt x="1475055" y="616200"/>
                    </a:cubicBezTo>
                    <a:cubicBezTo>
                      <a:pt x="1471245" y="598420"/>
                      <a:pt x="1468705" y="584450"/>
                      <a:pt x="1473785" y="569210"/>
                    </a:cubicBezTo>
                    <a:cubicBezTo>
                      <a:pt x="1478865" y="550160"/>
                      <a:pt x="1495375" y="523490"/>
                      <a:pt x="1510615" y="510790"/>
                    </a:cubicBezTo>
                    <a:cubicBezTo>
                      <a:pt x="1523315" y="499360"/>
                      <a:pt x="1538555" y="494280"/>
                      <a:pt x="1553795" y="491740"/>
                    </a:cubicBezTo>
                    <a:cubicBezTo>
                      <a:pt x="1569035" y="489200"/>
                      <a:pt x="1586815" y="491740"/>
                      <a:pt x="1600785" y="495550"/>
                    </a:cubicBezTo>
                    <a:cubicBezTo>
                      <a:pt x="1614755" y="500630"/>
                      <a:pt x="1629995" y="509520"/>
                      <a:pt x="1640155" y="520950"/>
                    </a:cubicBezTo>
                    <a:cubicBezTo>
                      <a:pt x="1650315" y="532380"/>
                      <a:pt x="1655395" y="540000"/>
                      <a:pt x="1663015" y="561590"/>
                    </a:cubicBezTo>
                    <a:cubicBezTo>
                      <a:pt x="1689685" y="633980"/>
                      <a:pt x="1749375" y="965450"/>
                      <a:pt x="1746835" y="1053080"/>
                    </a:cubicBezTo>
                    <a:cubicBezTo>
                      <a:pt x="1746835" y="1084830"/>
                      <a:pt x="1744295" y="1100070"/>
                      <a:pt x="1732865" y="1117850"/>
                    </a:cubicBezTo>
                    <a:cubicBezTo>
                      <a:pt x="1722705" y="1135630"/>
                      <a:pt x="1699845" y="1152140"/>
                      <a:pt x="1679525" y="1158490"/>
                    </a:cubicBezTo>
                    <a:cubicBezTo>
                      <a:pt x="1659205" y="1163570"/>
                      <a:pt x="1631265" y="1161030"/>
                      <a:pt x="1612215" y="1152140"/>
                    </a:cubicBezTo>
                    <a:cubicBezTo>
                      <a:pt x="1593165" y="1143250"/>
                      <a:pt x="1577925" y="1128010"/>
                      <a:pt x="1566495" y="1103880"/>
                    </a:cubicBezTo>
                    <a:cubicBezTo>
                      <a:pt x="1544905" y="1056890"/>
                      <a:pt x="1548715" y="956560"/>
                      <a:pt x="1544905" y="871470"/>
                    </a:cubicBezTo>
                    <a:cubicBezTo>
                      <a:pt x="1539825" y="768600"/>
                      <a:pt x="1528395" y="586990"/>
                      <a:pt x="1542365" y="529840"/>
                    </a:cubicBezTo>
                    <a:cubicBezTo>
                      <a:pt x="1547445" y="508250"/>
                      <a:pt x="1553795" y="499360"/>
                      <a:pt x="1563955" y="487930"/>
                    </a:cubicBezTo>
                    <a:cubicBezTo>
                      <a:pt x="1574115" y="476500"/>
                      <a:pt x="1586815" y="466340"/>
                      <a:pt x="1602055" y="461260"/>
                    </a:cubicBezTo>
                    <a:cubicBezTo>
                      <a:pt x="1621105" y="456180"/>
                      <a:pt x="1651585" y="456180"/>
                      <a:pt x="1670635" y="461260"/>
                    </a:cubicBezTo>
                    <a:cubicBezTo>
                      <a:pt x="1685875" y="466340"/>
                      <a:pt x="1699845" y="476500"/>
                      <a:pt x="1708735" y="487930"/>
                    </a:cubicBezTo>
                    <a:cubicBezTo>
                      <a:pt x="1718895" y="499360"/>
                      <a:pt x="1722705" y="506980"/>
                      <a:pt x="1731595" y="528570"/>
                    </a:cubicBezTo>
                    <a:cubicBezTo>
                      <a:pt x="1759535" y="606040"/>
                      <a:pt x="1856055" y="979420"/>
                      <a:pt x="1848435" y="1072130"/>
                    </a:cubicBezTo>
                    <a:cubicBezTo>
                      <a:pt x="1845895" y="1103880"/>
                      <a:pt x="1838275" y="1120390"/>
                      <a:pt x="1824305" y="1135630"/>
                    </a:cubicBezTo>
                    <a:cubicBezTo>
                      <a:pt x="1809065" y="1152140"/>
                      <a:pt x="1783665" y="1166110"/>
                      <a:pt x="1763345" y="1167380"/>
                    </a:cubicBezTo>
                    <a:cubicBezTo>
                      <a:pt x="1741755" y="1169920"/>
                      <a:pt x="1713815" y="1163570"/>
                      <a:pt x="1696035" y="1150870"/>
                    </a:cubicBezTo>
                    <a:cubicBezTo>
                      <a:pt x="1678255" y="1139440"/>
                      <a:pt x="1668095" y="1117850"/>
                      <a:pt x="1656665" y="1094990"/>
                    </a:cubicBezTo>
                    <a:cubicBezTo>
                      <a:pt x="1641425" y="1061970"/>
                      <a:pt x="1626185" y="1014980"/>
                      <a:pt x="1618565" y="966720"/>
                    </a:cubicBezTo>
                    <a:cubicBezTo>
                      <a:pt x="1609675" y="909570"/>
                      <a:pt x="1604595" y="810510"/>
                      <a:pt x="1613485" y="769870"/>
                    </a:cubicBezTo>
                    <a:cubicBezTo>
                      <a:pt x="1618565" y="749550"/>
                      <a:pt x="1624915" y="738120"/>
                      <a:pt x="1635075" y="726690"/>
                    </a:cubicBezTo>
                    <a:cubicBezTo>
                      <a:pt x="1645235" y="713990"/>
                      <a:pt x="1657935" y="702560"/>
                      <a:pt x="1673175" y="697480"/>
                    </a:cubicBezTo>
                    <a:cubicBezTo>
                      <a:pt x="1693495" y="691130"/>
                      <a:pt x="1723975" y="688590"/>
                      <a:pt x="1745565" y="694940"/>
                    </a:cubicBezTo>
                    <a:cubicBezTo>
                      <a:pt x="1765885" y="702560"/>
                      <a:pt x="1788745" y="724150"/>
                      <a:pt x="1800175" y="741930"/>
                    </a:cubicBezTo>
                    <a:cubicBezTo>
                      <a:pt x="1809065" y="755900"/>
                      <a:pt x="1803985" y="766060"/>
                      <a:pt x="1812875" y="787650"/>
                    </a:cubicBezTo>
                    <a:cubicBezTo>
                      <a:pt x="1837005" y="847340"/>
                      <a:pt x="1972895" y="1031490"/>
                      <a:pt x="1988135" y="1100070"/>
                    </a:cubicBezTo>
                    <a:cubicBezTo>
                      <a:pt x="1994485" y="1130550"/>
                      <a:pt x="1991945" y="1150870"/>
                      <a:pt x="1983055" y="1171190"/>
                    </a:cubicBezTo>
                    <a:cubicBezTo>
                      <a:pt x="1972895" y="1191510"/>
                      <a:pt x="1951305" y="1211830"/>
                      <a:pt x="1930985" y="1220720"/>
                    </a:cubicBezTo>
                    <a:cubicBezTo>
                      <a:pt x="1910665" y="1229610"/>
                      <a:pt x="1881455" y="1230880"/>
                      <a:pt x="1859865" y="1224530"/>
                    </a:cubicBezTo>
                    <a:cubicBezTo>
                      <a:pt x="1839545" y="1216910"/>
                      <a:pt x="1820495" y="1201670"/>
                      <a:pt x="1803985" y="1178810"/>
                    </a:cubicBezTo>
                    <a:cubicBezTo>
                      <a:pt x="1781125" y="1147060"/>
                      <a:pt x="1764615" y="1084830"/>
                      <a:pt x="1753185" y="1035300"/>
                    </a:cubicBezTo>
                    <a:cubicBezTo>
                      <a:pt x="1741755" y="985770"/>
                      <a:pt x="1739215" y="932430"/>
                      <a:pt x="1735405" y="880360"/>
                    </a:cubicBezTo>
                    <a:cubicBezTo>
                      <a:pt x="1732865" y="828290"/>
                      <a:pt x="1726515" y="755900"/>
                      <a:pt x="1734135" y="720340"/>
                    </a:cubicBezTo>
                    <a:cubicBezTo>
                      <a:pt x="1739215" y="700020"/>
                      <a:pt x="1744295" y="688590"/>
                      <a:pt x="1756995" y="675890"/>
                    </a:cubicBezTo>
                    <a:cubicBezTo>
                      <a:pt x="1770965" y="660650"/>
                      <a:pt x="1798905" y="642870"/>
                      <a:pt x="1821765" y="640330"/>
                    </a:cubicBezTo>
                    <a:cubicBezTo>
                      <a:pt x="1843355" y="636520"/>
                      <a:pt x="1873835" y="642870"/>
                      <a:pt x="1892885" y="655570"/>
                    </a:cubicBezTo>
                    <a:cubicBezTo>
                      <a:pt x="1911935" y="668270"/>
                      <a:pt x="1923365" y="684780"/>
                      <a:pt x="1936065" y="715260"/>
                    </a:cubicBezTo>
                    <a:cubicBezTo>
                      <a:pt x="1966545" y="783840"/>
                      <a:pt x="2016075" y="1018790"/>
                      <a:pt x="2010995" y="1082290"/>
                    </a:cubicBezTo>
                    <a:cubicBezTo>
                      <a:pt x="2008455" y="1105150"/>
                      <a:pt x="2000835" y="1114040"/>
                      <a:pt x="1991945" y="1126740"/>
                    </a:cubicBezTo>
                    <a:cubicBezTo>
                      <a:pt x="1983055" y="1139440"/>
                      <a:pt x="1970355" y="1150870"/>
                      <a:pt x="1953845" y="1157220"/>
                    </a:cubicBezTo>
                    <a:cubicBezTo>
                      <a:pt x="1934795" y="1164840"/>
                      <a:pt x="1904315" y="1169920"/>
                      <a:pt x="1882725" y="1163570"/>
                    </a:cubicBezTo>
                    <a:cubicBezTo>
                      <a:pt x="1861135" y="1157220"/>
                      <a:pt x="1842085" y="1143250"/>
                      <a:pt x="1825575" y="1121660"/>
                    </a:cubicBezTo>
                    <a:cubicBezTo>
                      <a:pt x="1801445" y="1089910"/>
                      <a:pt x="1781125" y="1028950"/>
                      <a:pt x="1769695" y="984500"/>
                    </a:cubicBezTo>
                    <a:cubicBezTo>
                      <a:pt x="1759535" y="943860"/>
                      <a:pt x="1760805" y="921000"/>
                      <a:pt x="1758265" y="865120"/>
                    </a:cubicBezTo>
                    <a:cubicBezTo>
                      <a:pt x="1751915" y="729230"/>
                      <a:pt x="1768425" y="288540"/>
                      <a:pt x="1755725" y="176780"/>
                    </a:cubicBezTo>
                    <a:cubicBezTo>
                      <a:pt x="1751915" y="139950"/>
                      <a:pt x="1739215" y="128520"/>
                      <a:pt x="1741755" y="105660"/>
                    </a:cubicBezTo>
                    <a:cubicBezTo>
                      <a:pt x="1743025" y="81530"/>
                      <a:pt x="1754455" y="52320"/>
                      <a:pt x="1767155" y="35810"/>
                    </a:cubicBezTo>
                    <a:cubicBezTo>
                      <a:pt x="1778585" y="21840"/>
                      <a:pt x="1793825" y="12950"/>
                      <a:pt x="1809065" y="7870"/>
                    </a:cubicBezTo>
                    <a:cubicBezTo>
                      <a:pt x="1824305" y="1520"/>
                      <a:pt x="1842085" y="-2290"/>
                      <a:pt x="1858595" y="1520"/>
                    </a:cubicBezTo>
                    <a:cubicBezTo>
                      <a:pt x="1880185" y="5330"/>
                      <a:pt x="1909395" y="18030"/>
                      <a:pt x="1924635" y="35810"/>
                    </a:cubicBezTo>
                    <a:cubicBezTo>
                      <a:pt x="1939875" y="53590"/>
                      <a:pt x="1944955" y="68830"/>
                      <a:pt x="1951305" y="105660"/>
                    </a:cubicBezTo>
                    <a:cubicBezTo>
                      <a:pt x="1969085" y="223770"/>
                      <a:pt x="1922095" y="759710"/>
                      <a:pt x="1905585" y="889250"/>
                    </a:cubicBezTo>
                    <a:cubicBezTo>
                      <a:pt x="1900505" y="932430"/>
                      <a:pt x="1899235" y="950210"/>
                      <a:pt x="1887805" y="974340"/>
                    </a:cubicBezTo>
                    <a:cubicBezTo>
                      <a:pt x="1878915" y="995930"/>
                      <a:pt x="1866215" y="1017520"/>
                      <a:pt x="1849705" y="1028950"/>
                    </a:cubicBezTo>
                    <a:cubicBezTo>
                      <a:pt x="1831925" y="1040380"/>
                      <a:pt x="1803985" y="1046730"/>
                      <a:pt x="1783665" y="1044190"/>
                    </a:cubicBezTo>
                    <a:cubicBezTo>
                      <a:pt x="1763345" y="1040380"/>
                      <a:pt x="1744295" y="1031490"/>
                      <a:pt x="1725245" y="1011170"/>
                    </a:cubicBezTo>
                    <a:cubicBezTo>
                      <a:pt x="1687145" y="970530"/>
                      <a:pt x="1643965" y="870200"/>
                      <a:pt x="1610945" y="778760"/>
                    </a:cubicBezTo>
                    <a:cubicBezTo>
                      <a:pt x="1565225" y="658110"/>
                      <a:pt x="1499185" y="409190"/>
                      <a:pt x="1499185" y="339340"/>
                    </a:cubicBezTo>
                    <a:cubicBezTo>
                      <a:pt x="1499185" y="317750"/>
                      <a:pt x="1502995" y="308860"/>
                      <a:pt x="1510615" y="296160"/>
                    </a:cubicBezTo>
                    <a:cubicBezTo>
                      <a:pt x="1516965" y="283460"/>
                      <a:pt x="1525855" y="270760"/>
                      <a:pt x="1539825" y="261870"/>
                    </a:cubicBezTo>
                    <a:cubicBezTo>
                      <a:pt x="1556335" y="252980"/>
                      <a:pt x="1585545" y="245360"/>
                      <a:pt x="1604595" y="246630"/>
                    </a:cubicBezTo>
                    <a:cubicBezTo>
                      <a:pt x="1619835" y="247900"/>
                      <a:pt x="1633805" y="252980"/>
                      <a:pt x="1646505" y="261870"/>
                    </a:cubicBezTo>
                    <a:cubicBezTo>
                      <a:pt x="1661745" y="274570"/>
                      <a:pt x="1674445" y="287270"/>
                      <a:pt x="1683335" y="316480"/>
                    </a:cubicBezTo>
                    <a:cubicBezTo>
                      <a:pt x="1707465" y="395220"/>
                      <a:pt x="1684605" y="679700"/>
                      <a:pt x="1678255" y="785110"/>
                    </a:cubicBezTo>
                    <a:cubicBezTo>
                      <a:pt x="1674445" y="840990"/>
                      <a:pt x="1687145" y="887980"/>
                      <a:pt x="1663015" y="910840"/>
                    </a:cubicBezTo>
                    <a:cubicBezTo>
                      <a:pt x="1636345" y="934970"/>
                      <a:pt x="1551255" y="933700"/>
                      <a:pt x="1513155" y="915920"/>
                    </a:cubicBezTo>
                    <a:cubicBezTo>
                      <a:pt x="1481405" y="899410"/>
                      <a:pt x="1478865" y="840990"/>
                      <a:pt x="1444575" y="821940"/>
                    </a:cubicBezTo>
                    <a:cubicBezTo>
                      <a:pt x="1402665" y="799080"/>
                      <a:pt x="1337895" y="801620"/>
                      <a:pt x="1265505" y="810510"/>
                    </a:cubicBezTo>
                    <a:cubicBezTo>
                      <a:pt x="1149935" y="824480"/>
                      <a:pt x="965785" y="893060"/>
                      <a:pt x="822275" y="955290"/>
                    </a:cubicBezTo>
                    <a:cubicBezTo>
                      <a:pt x="674955" y="1017520"/>
                      <a:pt x="489535" y="1140710"/>
                      <a:pt x="395555" y="1183890"/>
                    </a:cubicBezTo>
                    <a:cubicBezTo>
                      <a:pt x="351105" y="1205480"/>
                      <a:pt x="333325" y="1216910"/>
                      <a:pt x="293955" y="1225800"/>
                    </a:cubicBezTo>
                    <a:cubicBezTo>
                      <a:pt x="241885" y="1238500"/>
                      <a:pt x="152985" y="1261360"/>
                      <a:pt x="105995" y="1239770"/>
                    </a:cubicBezTo>
                    <a:cubicBezTo>
                      <a:pt x="62815" y="1220720"/>
                      <a:pt x="29795" y="1164840"/>
                      <a:pt x="13285" y="1120390"/>
                    </a:cubicBezTo>
                    <a:cubicBezTo>
                      <a:pt x="-3225" y="1078480"/>
                      <a:pt x="-685" y="1025140"/>
                      <a:pt x="1855" y="981960"/>
                    </a:cubicBezTo>
                    <a:cubicBezTo>
                      <a:pt x="3125" y="942590"/>
                      <a:pt x="15825" y="915920"/>
                      <a:pt x="19635" y="872740"/>
                    </a:cubicBezTo>
                    <a:cubicBezTo>
                      <a:pt x="24715" y="807970"/>
                      <a:pt x="13285" y="679700"/>
                      <a:pt x="20905" y="633980"/>
                    </a:cubicBezTo>
                    <a:cubicBezTo>
                      <a:pt x="24715" y="613660"/>
                      <a:pt x="29795" y="606040"/>
                      <a:pt x="36145" y="592070"/>
                    </a:cubicBezTo>
                    <a:cubicBezTo>
                      <a:pt x="42495" y="578100"/>
                      <a:pt x="48845" y="560320"/>
                      <a:pt x="59005" y="548890"/>
                    </a:cubicBezTo>
                    <a:cubicBezTo>
                      <a:pt x="69165" y="537460"/>
                      <a:pt x="83135" y="526030"/>
                      <a:pt x="99645" y="520950"/>
                    </a:cubicBezTo>
                    <a:cubicBezTo>
                      <a:pt x="119965" y="514600"/>
                      <a:pt x="152985" y="514600"/>
                      <a:pt x="172035" y="520950"/>
                    </a:cubicBezTo>
                    <a:cubicBezTo>
                      <a:pt x="188545" y="526030"/>
                      <a:pt x="202515" y="537460"/>
                      <a:pt x="212675" y="548890"/>
                    </a:cubicBezTo>
                    <a:cubicBezTo>
                      <a:pt x="222835" y="561590"/>
                      <a:pt x="229185" y="571750"/>
                      <a:pt x="235535" y="593340"/>
                    </a:cubicBezTo>
                    <a:cubicBezTo>
                      <a:pt x="252045" y="645410"/>
                      <a:pt x="264745" y="791460"/>
                      <a:pt x="268555" y="877820"/>
                    </a:cubicBezTo>
                    <a:cubicBezTo>
                      <a:pt x="271095" y="948940"/>
                      <a:pt x="278715" y="1032760"/>
                      <a:pt x="259665" y="1073400"/>
                    </a:cubicBezTo>
                    <a:cubicBezTo>
                      <a:pt x="248235" y="1098800"/>
                      <a:pt x="225375" y="1112770"/>
                      <a:pt x="207595" y="1121660"/>
                    </a:cubicBezTo>
                    <a:cubicBezTo>
                      <a:pt x="192355" y="1128010"/>
                      <a:pt x="175845" y="1130550"/>
                      <a:pt x="159335" y="1128010"/>
                    </a:cubicBezTo>
                    <a:cubicBezTo>
                      <a:pt x="140285" y="1124200"/>
                      <a:pt x="111075" y="1111500"/>
                      <a:pt x="97105" y="1096260"/>
                    </a:cubicBezTo>
                    <a:cubicBezTo>
                      <a:pt x="81865" y="1079750"/>
                      <a:pt x="70435" y="1054350"/>
                      <a:pt x="70435" y="1030220"/>
                    </a:cubicBezTo>
                    <a:cubicBezTo>
                      <a:pt x="70435" y="998470"/>
                      <a:pt x="94565" y="973070"/>
                      <a:pt x="108535" y="926080"/>
                    </a:cubicBezTo>
                    <a:cubicBezTo>
                      <a:pt x="136475" y="830830"/>
                      <a:pt x="173305" y="586990"/>
                      <a:pt x="206325" y="490470"/>
                    </a:cubicBezTo>
                    <a:cubicBezTo>
                      <a:pt x="224105" y="438400"/>
                      <a:pt x="236805" y="402840"/>
                      <a:pt x="259665" y="377440"/>
                    </a:cubicBezTo>
                    <a:cubicBezTo>
                      <a:pt x="276175" y="359660"/>
                      <a:pt x="296495" y="345690"/>
                      <a:pt x="316815" y="341880"/>
                    </a:cubicBezTo>
                    <a:cubicBezTo>
                      <a:pt x="338405" y="336800"/>
                      <a:pt x="366345" y="341880"/>
                      <a:pt x="384125" y="352040"/>
                    </a:cubicBezTo>
                    <a:cubicBezTo>
                      <a:pt x="403175" y="362200"/>
                      <a:pt x="417145" y="377440"/>
                      <a:pt x="427305" y="405380"/>
                    </a:cubicBezTo>
                    <a:cubicBezTo>
                      <a:pt x="447625" y="458720"/>
                      <a:pt x="455245" y="625090"/>
                      <a:pt x="438735" y="679700"/>
                    </a:cubicBezTo>
                    <a:cubicBezTo>
                      <a:pt x="431115" y="705100"/>
                      <a:pt x="418415" y="719070"/>
                      <a:pt x="401905" y="730500"/>
                    </a:cubicBezTo>
                    <a:cubicBezTo>
                      <a:pt x="385395" y="741930"/>
                      <a:pt x="361265" y="748280"/>
                      <a:pt x="340945" y="748280"/>
                    </a:cubicBezTo>
                    <a:cubicBezTo>
                      <a:pt x="321895" y="747010"/>
                      <a:pt x="297765" y="738120"/>
                      <a:pt x="282525" y="725420"/>
                    </a:cubicBezTo>
                    <a:cubicBezTo>
                      <a:pt x="267285" y="712720"/>
                      <a:pt x="253315" y="691130"/>
                      <a:pt x="248235" y="672080"/>
                    </a:cubicBezTo>
                    <a:cubicBezTo>
                      <a:pt x="244425" y="653030"/>
                      <a:pt x="249505" y="625090"/>
                      <a:pt x="254585" y="608580"/>
                    </a:cubicBezTo>
                    <a:cubicBezTo>
                      <a:pt x="258395" y="597150"/>
                      <a:pt x="263475" y="590800"/>
                      <a:pt x="272365" y="581910"/>
                    </a:cubicBezTo>
                    <a:cubicBezTo>
                      <a:pt x="285065" y="570480"/>
                      <a:pt x="311735" y="556510"/>
                      <a:pt x="326975" y="551430"/>
                    </a:cubicBezTo>
                    <a:cubicBezTo>
                      <a:pt x="339675" y="548890"/>
                      <a:pt x="347295" y="548890"/>
                      <a:pt x="359995" y="551430"/>
                    </a:cubicBezTo>
                    <a:cubicBezTo>
                      <a:pt x="376505" y="555240"/>
                      <a:pt x="403175" y="569210"/>
                      <a:pt x="415875" y="580640"/>
                    </a:cubicBezTo>
                    <a:cubicBezTo>
                      <a:pt x="424765" y="588260"/>
                      <a:pt x="429845" y="594610"/>
                      <a:pt x="433655" y="606040"/>
                    </a:cubicBezTo>
                    <a:cubicBezTo>
                      <a:pt x="440005" y="622550"/>
                      <a:pt x="446355" y="649220"/>
                      <a:pt x="441275" y="668270"/>
                    </a:cubicBezTo>
                    <a:cubicBezTo>
                      <a:pt x="437465" y="688590"/>
                      <a:pt x="424765" y="710180"/>
                      <a:pt x="410795" y="722880"/>
                    </a:cubicBezTo>
                    <a:cubicBezTo>
                      <a:pt x="395555" y="736850"/>
                      <a:pt x="368885" y="745740"/>
                      <a:pt x="352375" y="748280"/>
                    </a:cubicBezTo>
                    <a:cubicBezTo>
                      <a:pt x="339675" y="749550"/>
                      <a:pt x="332055" y="748280"/>
                      <a:pt x="320625" y="744470"/>
                    </a:cubicBezTo>
                    <a:cubicBezTo>
                      <a:pt x="304115" y="739390"/>
                      <a:pt x="279985" y="725420"/>
                      <a:pt x="267285" y="710180"/>
                    </a:cubicBezTo>
                    <a:cubicBezTo>
                      <a:pt x="254585" y="694940"/>
                      <a:pt x="250775" y="678430"/>
                      <a:pt x="245695" y="650490"/>
                    </a:cubicBezTo>
                    <a:cubicBezTo>
                      <a:pt x="236805" y="595880"/>
                      <a:pt x="238075" y="434590"/>
                      <a:pt x="248235" y="397760"/>
                    </a:cubicBezTo>
                    <a:cubicBezTo>
                      <a:pt x="250775" y="386330"/>
                      <a:pt x="253315" y="385060"/>
                      <a:pt x="259665" y="377440"/>
                    </a:cubicBezTo>
                    <a:cubicBezTo>
                      <a:pt x="271095" y="366010"/>
                      <a:pt x="296495" y="345690"/>
                      <a:pt x="316815" y="341880"/>
                    </a:cubicBezTo>
                    <a:cubicBezTo>
                      <a:pt x="338405" y="336800"/>
                      <a:pt x="366345" y="341880"/>
                      <a:pt x="384125" y="352040"/>
                    </a:cubicBezTo>
                    <a:cubicBezTo>
                      <a:pt x="403175" y="362200"/>
                      <a:pt x="419685" y="386330"/>
                      <a:pt x="427305" y="405380"/>
                    </a:cubicBezTo>
                    <a:cubicBezTo>
                      <a:pt x="433655" y="419350"/>
                      <a:pt x="434925" y="433320"/>
                      <a:pt x="431115" y="451100"/>
                    </a:cubicBezTo>
                    <a:cubicBezTo>
                      <a:pt x="426035" y="475230"/>
                      <a:pt x="403175" y="495550"/>
                      <a:pt x="387935" y="537460"/>
                    </a:cubicBezTo>
                    <a:cubicBezTo>
                      <a:pt x="351105" y="639060"/>
                      <a:pt x="306655" y="994660"/>
                      <a:pt x="259665" y="1073400"/>
                    </a:cubicBezTo>
                    <a:cubicBezTo>
                      <a:pt x="243155" y="1102610"/>
                      <a:pt x="227915" y="1114040"/>
                      <a:pt x="207595" y="1121660"/>
                    </a:cubicBezTo>
                    <a:cubicBezTo>
                      <a:pt x="187275" y="1129280"/>
                      <a:pt x="155525" y="1128010"/>
                      <a:pt x="136475" y="1122930"/>
                    </a:cubicBezTo>
                    <a:cubicBezTo>
                      <a:pt x="119965" y="1117850"/>
                      <a:pt x="107265" y="1107690"/>
                      <a:pt x="97105" y="1096260"/>
                    </a:cubicBezTo>
                    <a:cubicBezTo>
                      <a:pt x="85675" y="1084830"/>
                      <a:pt x="79325" y="1075940"/>
                      <a:pt x="74245" y="1053080"/>
                    </a:cubicBezTo>
                    <a:cubicBezTo>
                      <a:pt x="59005" y="997200"/>
                      <a:pt x="72975" y="813050"/>
                      <a:pt x="61545" y="733040"/>
                    </a:cubicBezTo>
                    <a:cubicBezTo>
                      <a:pt x="55195" y="684780"/>
                      <a:pt x="31065" y="650490"/>
                      <a:pt x="33605" y="616200"/>
                    </a:cubicBezTo>
                    <a:cubicBezTo>
                      <a:pt x="34875" y="590800"/>
                      <a:pt x="43765" y="565400"/>
                      <a:pt x="59005" y="548890"/>
                    </a:cubicBezTo>
                    <a:cubicBezTo>
                      <a:pt x="74245" y="532380"/>
                      <a:pt x="103455" y="518410"/>
                      <a:pt x="123775" y="514600"/>
                    </a:cubicBezTo>
                    <a:cubicBezTo>
                      <a:pt x="140285" y="512060"/>
                      <a:pt x="158065" y="515870"/>
                      <a:pt x="172035" y="520950"/>
                    </a:cubicBezTo>
                    <a:cubicBezTo>
                      <a:pt x="187275" y="527300"/>
                      <a:pt x="202515" y="536190"/>
                      <a:pt x="212675" y="548890"/>
                    </a:cubicBezTo>
                    <a:cubicBezTo>
                      <a:pt x="225375" y="565400"/>
                      <a:pt x="234265" y="585720"/>
                      <a:pt x="238075" y="617470"/>
                    </a:cubicBezTo>
                    <a:cubicBezTo>
                      <a:pt x="246965" y="687320"/>
                      <a:pt x="222835" y="877820"/>
                      <a:pt x="205055" y="960370"/>
                    </a:cubicBezTo>
                    <a:cubicBezTo>
                      <a:pt x="193625" y="1008630"/>
                      <a:pt x="152985" y="1058160"/>
                      <a:pt x="166955" y="1073400"/>
                    </a:cubicBezTo>
                    <a:cubicBezTo>
                      <a:pt x="182195" y="1091180"/>
                      <a:pt x="255855" y="1061970"/>
                      <a:pt x="318085" y="1037840"/>
                    </a:cubicBezTo>
                    <a:cubicBezTo>
                      <a:pt x="429845" y="995930"/>
                      <a:pt x="608915" y="863850"/>
                      <a:pt x="763855" y="795270"/>
                    </a:cubicBezTo>
                    <a:cubicBezTo>
                      <a:pt x="921335" y="726690"/>
                      <a:pt x="1119455" y="649220"/>
                      <a:pt x="1256615" y="626360"/>
                    </a:cubicBezTo>
                    <a:cubicBezTo>
                      <a:pt x="1350595" y="609850"/>
                      <a:pt x="1439495" y="602230"/>
                      <a:pt x="1499185" y="622550"/>
                    </a:cubicBezTo>
                    <a:cubicBezTo>
                      <a:pt x="1541095" y="637790"/>
                      <a:pt x="1565225" y="670810"/>
                      <a:pt x="1593165" y="701290"/>
                    </a:cubicBezTo>
                    <a:cubicBezTo>
                      <a:pt x="1623645" y="735580"/>
                      <a:pt x="1683335" y="806700"/>
                      <a:pt x="1673175" y="823210"/>
                    </a:cubicBezTo>
                    <a:cubicBezTo>
                      <a:pt x="1660475" y="839720"/>
                      <a:pt x="1533475" y="829560"/>
                      <a:pt x="1497915" y="785110"/>
                    </a:cubicBezTo>
                    <a:cubicBezTo>
                      <a:pt x="1439495" y="713990"/>
                      <a:pt x="1477595" y="395220"/>
                      <a:pt x="1501725" y="316480"/>
                    </a:cubicBezTo>
                    <a:cubicBezTo>
                      <a:pt x="1511885" y="287270"/>
                      <a:pt x="1523315" y="274570"/>
                      <a:pt x="1539825" y="261870"/>
                    </a:cubicBezTo>
                    <a:cubicBezTo>
                      <a:pt x="1556335" y="250440"/>
                      <a:pt x="1585545" y="245360"/>
                      <a:pt x="1604595" y="246630"/>
                    </a:cubicBezTo>
                    <a:cubicBezTo>
                      <a:pt x="1619835" y="247900"/>
                      <a:pt x="1633805" y="254250"/>
                      <a:pt x="1646505" y="261870"/>
                    </a:cubicBezTo>
                    <a:cubicBezTo>
                      <a:pt x="1657935" y="270760"/>
                      <a:pt x="1665555" y="277110"/>
                      <a:pt x="1675715" y="296160"/>
                    </a:cubicBezTo>
                    <a:cubicBezTo>
                      <a:pt x="1707465" y="355850"/>
                      <a:pt x="1744295" y="594610"/>
                      <a:pt x="1786205" y="712720"/>
                    </a:cubicBezTo>
                    <a:cubicBezTo>
                      <a:pt x="1817955" y="805430"/>
                      <a:pt x="1887805" y="904490"/>
                      <a:pt x="1891615" y="952750"/>
                    </a:cubicBezTo>
                    <a:cubicBezTo>
                      <a:pt x="1892885" y="971800"/>
                      <a:pt x="1886535" y="983230"/>
                      <a:pt x="1880185" y="995930"/>
                    </a:cubicBezTo>
                    <a:cubicBezTo>
                      <a:pt x="1872565" y="1008630"/>
                      <a:pt x="1861135" y="1021330"/>
                      <a:pt x="1849705" y="1028950"/>
                    </a:cubicBezTo>
                    <a:cubicBezTo>
                      <a:pt x="1837005" y="1036570"/>
                      <a:pt x="1820495" y="1042920"/>
                      <a:pt x="1806525" y="1044190"/>
                    </a:cubicBezTo>
                    <a:cubicBezTo>
                      <a:pt x="1791285" y="1045460"/>
                      <a:pt x="1776045" y="1044190"/>
                      <a:pt x="1762075" y="1037840"/>
                    </a:cubicBezTo>
                    <a:cubicBezTo>
                      <a:pt x="1744295" y="1028950"/>
                      <a:pt x="1722705" y="1008630"/>
                      <a:pt x="1712545" y="992120"/>
                    </a:cubicBezTo>
                    <a:cubicBezTo>
                      <a:pt x="1704925" y="978150"/>
                      <a:pt x="1702385" y="964180"/>
                      <a:pt x="1702385" y="947670"/>
                    </a:cubicBezTo>
                    <a:cubicBezTo>
                      <a:pt x="1703655" y="928620"/>
                      <a:pt x="1715085" y="918460"/>
                      <a:pt x="1720165" y="884170"/>
                    </a:cubicBezTo>
                    <a:cubicBezTo>
                      <a:pt x="1736675" y="767330"/>
                      <a:pt x="1707465" y="194560"/>
                      <a:pt x="1744295" y="80260"/>
                    </a:cubicBezTo>
                    <a:cubicBezTo>
                      <a:pt x="1755725" y="45970"/>
                      <a:pt x="1767155" y="32000"/>
                      <a:pt x="1786205" y="19300"/>
                    </a:cubicBezTo>
                    <a:cubicBezTo>
                      <a:pt x="1805255" y="6600"/>
                      <a:pt x="1837005" y="250"/>
                      <a:pt x="1858595" y="1520"/>
                    </a:cubicBezTo>
                    <a:cubicBezTo>
                      <a:pt x="1876375" y="2790"/>
                      <a:pt x="1891615" y="7870"/>
                      <a:pt x="1905585" y="19300"/>
                    </a:cubicBezTo>
                    <a:cubicBezTo>
                      <a:pt x="1922095" y="32000"/>
                      <a:pt x="1937335" y="52320"/>
                      <a:pt x="1947495" y="80260"/>
                    </a:cubicBezTo>
                    <a:cubicBezTo>
                      <a:pt x="1964005" y="125980"/>
                      <a:pt x="1961465" y="190750"/>
                      <a:pt x="1965275" y="275840"/>
                    </a:cubicBezTo>
                    <a:cubicBezTo>
                      <a:pt x="1971625" y="430780"/>
                      <a:pt x="1948765" y="797810"/>
                      <a:pt x="1969085" y="937510"/>
                    </a:cubicBezTo>
                    <a:cubicBezTo>
                      <a:pt x="1977975" y="1003550"/>
                      <a:pt x="2012265" y="1048000"/>
                      <a:pt x="2010995" y="1082290"/>
                    </a:cubicBezTo>
                    <a:cubicBezTo>
                      <a:pt x="2009725" y="1101340"/>
                      <a:pt x="2002105" y="1114040"/>
                      <a:pt x="1991945" y="1126740"/>
                    </a:cubicBezTo>
                    <a:cubicBezTo>
                      <a:pt x="1977975" y="1141980"/>
                      <a:pt x="1951305" y="1159760"/>
                      <a:pt x="1930985" y="1166110"/>
                    </a:cubicBezTo>
                    <a:cubicBezTo>
                      <a:pt x="1914475" y="1169920"/>
                      <a:pt x="1899235" y="1169920"/>
                      <a:pt x="1882725" y="1163570"/>
                    </a:cubicBezTo>
                    <a:cubicBezTo>
                      <a:pt x="1863675" y="1157220"/>
                      <a:pt x="1842085" y="1147060"/>
                      <a:pt x="1825575" y="1121660"/>
                    </a:cubicBezTo>
                    <a:cubicBezTo>
                      <a:pt x="1784935" y="1060700"/>
                      <a:pt x="1732865" y="811780"/>
                      <a:pt x="1731595" y="745740"/>
                    </a:cubicBezTo>
                    <a:cubicBezTo>
                      <a:pt x="1731595" y="721610"/>
                      <a:pt x="1734135" y="711450"/>
                      <a:pt x="1743025" y="696210"/>
                    </a:cubicBezTo>
                    <a:cubicBezTo>
                      <a:pt x="1753185" y="678430"/>
                      <a:pt x="1776045" y="655570"/>
                      <a:pt x="1796365" y="646680"/>
                    </a:cubicBezTo>
                    <a:cubicBezTo>
                      <a:pt x="1817955" y="637790"/>
                      <a:pt x="1848435" y="636520"/>
                      <a:pt x="1871295" y="644140"/>
                    </a:cubicBezTo>
                    <a:cubicBezTo>
                      <a:pt x="1892885" y="651760"/>
                      <a:pt x="1915745" y="674620"/>
                      <a:pt x="1927175" y="692400"/>
                    </a:cubicBezTo>
                    <a:cubicBezTo>
                      <a:pt x="1936065" y="706370"/>
                      <a:pt x="1937335" y="719070"/>
                      <a:pt x="1939875" y="740660"/>
                    </a:cubicBezTo>
                    <a:cubicBezTo>
                      <a:pt x="1946225" y="782570"/>
                      <a:pt x="1934795" y="867660"/>
                      <a:pt x="1943685" y="931160"/>
                    </a:cubicBezTo>
                    <a:cubicBezTo>
                      <a:pt x="1952575" y="995930"/>
                      <a:pt x="1993215" y="1075940"/>
                      <a:pt x="1991945" y="1124200"/>
                    </a:cubicBezTo>
                    <a:cubicBezTo>
                      <a:pt x="1990675" y="1152140"/>
                      <a:pt x="1981785" y="1175000"/>
                      <a:pt x="1970355" y="1191510"/>
                    </a:cubicBezTo>
                    <a:cubicBezTo>
                      <a:pt x="1960195" y="1205480"/>
                      <a:pt x="1947495" y="1215640"/>
                      <a:pt x="1930985" y="1220720"/>
                    </a:cubicBezTo>
                    <a:cubicBezTo>
                      <a:pt x="1911935" y="1228340"/>
                      <a:pt x="1881455" y="1230880"/>
                      <a:pt x="1859865" y="1224530"/>
                    </a:cubicBezTo>
                    <a:cubicBezTo>
                      <a:pt x="1839545" y="1216910"/>
                      <a:pt x="1825575" y="1205480"/>
                      <a:pt x="1803985" y="1178810"/>
                    </a:cubicBezTo>
                    <a:cubicBezTo>
                      <a:pt x="1753185" y="1116580"/>
                      <a:pt x="1619835" y="861310"/>
                      <a:pt x="1610945" y="794000"/>
                    </a:cubicBezTo>
                    <a:cubicBezTo>
                      <a:pt x="1608405" y="771140"/>
                      <a:pt x="1614755" y="760980"/>
                      <a:pt x="1621105" y="747010"/>
                    </a:cubicBezTo>
                    <a:cubicBezTo>
                      <a:pt x="1628725" y="733040"/>
                      <a:pt x="1640155" y="719070"/>
                      <a:pt x="1652855" y="708910"/>
                    </a:cubicBezTo>
                    <a:cubicBezTo>
                      <a:pt x="1665555" y="700020"/>
                      <a:pt x="1682065" y="693670"/>
                      <a:pt x="1697305" y="691130"/>
                    </a:cubicBezTo>
                    <a:cubicBezTo>
                      <a:pt x="1712545" y="688590"/>
                      <a:pt x="1730325" y="689860"/>
                      <a:pt x="1745565" y="694940"/>
                    </a:cubicBezTo>
                    <a:cubicBezTo>
                      <a:pt x="1759535" y="700020"/>
                      <a:pt x="1774775" y="710180"/>
                      <a:pt x="1786205" y="721610"/>
                    </a:cubicBezTo>
                    <a:cubicBezTo>
                      <a:pt x="1796365" y="733040"/>
                      <a:pt x="1805255" y="744470"/>
                      <a:pt x="1809065" y="763520"/>
                    </a:cubicBezTo>
                    <a:cubicBezTo>
                      <a:pt x="1817955" y="799080"/>
                      <a:pt x="1791285" y="876550"/>
                      <a:pt x="1798905" y="926080"/>
                    </a:cubicBezTo>
                    <a:cubicBezTo>
                      <a:pt x="1806525" y="970530"/>
                      <a:pt x="1839545" y="1017520"/>
                      <a:pt x="1845895" y="1049270"/>
                    </a:cubicBezTo>
                    <a:cubicBezTo>
                      <a:pt x="1849705" y="1067050"/>
                      <a:pt x="1850975" y="1079750"/>
                      <a:pt x="1845895" y="1094990"/>
                    </a:cubicBezTo>
                    <a:cubicBezTo>
                      <a:pt x="1839545" y="1114040"/>
                      <a:pt x="1824305" y="1139440"/>
                      <a:pt x="1806525" y="1152140"/>
                    </a:cubicBezTo>
                    <a:cubicBezTo>
                      <a:pt x="1788745" y="1163570"/>
                      <a:pt x="1759535" y="1168650"/>
                      <a:pt x="1739215" y="1167380"/>
                    </a:cubicBezTo>
                    <a:cubicBezTo>
                      <a:pt x="1722705" y="1167380"/>
                      <a:pt x="1708735" y="1161030"/>
                      <a:pt x="1696035" y="1150870"/>
                    </a:cubicBezTo>
                    <a:cubicBezTo>
                      <a:pt x="1680795" y="1139440"/>
                      <a:pt x="1670635" y="1125470"/>
                      <a:pt x="1656665" y="1094990"/>
                    </a:cubicBezTo>
                    <a:cubicBezTo>
                      <a:pt x="1619835" y="1007360"/>
                      <a:pt x="1538555" y="633980"/>
                      <a:pt x="1539825" y="552700"/>
                    </a:cubicBezTo>
                    <a:cubicBezTo>
                      <a:pt x="1539825" y="529840"/>
                      <a:pt x="1543635" y="520950"/>
                      <a:pt x="1551255" y="508250"/>
                    </a:cubicBezTo>
                    <a:cubicBezTo>
                      <a:pt x="1557605" y="494280"/>
                      <a:pt x="1569035" y="481580"/>
                      <a:pt x="1581735" y="472690"/>
                    </a:cubicBezTo>
                    <a:cubicBezTo>
                      <a:pt x="1593165" y="463800"/>
                      <a:pt x="1609675" y="457450"/>
                      <a:pt x="1624915" y="456180"/>
                    </a:cubicBezTo>
                    <a:cubicBezTo>
                      <a:pt x="1640155" y="454910"/>
                      <a:pt x="1656665" y="456180"/>
                      <a:pt x="1670635" y="461260"/>
                    </a:cubicBezTo>
                    <a:cubicBezTo>
                      <a:pt x="1684605" y="466340"/>
                      <a:pt x="1699845" y="476500"/>
                      <a:pt x="1708735" y="487930"/>
                    </a:cubicBezTo>
                    <a:cubicBezTo>
                      <a:pt x="1718895" y="499360"/>
                      <a:pt x="1725245" y="505710"/>
                      <a:pt x="1731595" y="528570"/>
                    </a:cubicBezTo>
                    <a:cubicBezTo>
                      <a:pt x="1751915" y="606040"/>
                      <a:pt x="1767155" y="985770"/>
                      <a:pt x="1748105" y="1074670"/>
                    </a:cubicBezTo>
                    <a:cubicBezTo>
                      <a:pt x="1741755" y="1106420"/>
                      <a:pt x="1734135" y="1121660"/>
                      <a:pt x="1718895" y="1135630"/>
                    </a:cubicBezTo>
                    <a:cubicBezTo>
                      <a:pt x="1703655" y="1149600"/>
                      <a:pt x="1675715" y="1159760"/>
                      <a:pt x="1656665" y="1161030"/>
                    </a:cubicBezTo>
                    <a:cubicBezTo>
                      <a:pt x="1641425" y="1163570"/>
                      <a:pt x="1626185" y="1159760"/>
                      <a:pt x="1612215" y="1152140"/>
                    </a:cubicBezTo>
                    <a:cubicBezTo>
                      <a:pt x="1595705" y="1143250"/>
                      <a:pt x="1580465" y="1131820"/>
                      <a:pt x="1566495" y="1103880"/>
                    </a:cubicBezTo>
                    <a:cubicBezTo>
                      <a:pt x="1527125" y="1025140"/>
                      <a:pt x="1471245" y="670810"/>
                      <a:pt x="1471245" y="592070"/>
                    </a:cubicBezTo>
                    <a:cubicBezTo>
                      <a:pt x="1471245" y="569210"/>
                      <a:pt x="1475055" y="560320"/>
                      <a:pt x="1481405" y="546350"/>
                    </a:cubicBezTo>
                    <a:cubicBezTo>
                      <a:pt x="1487755" y="532380"/>
                      <a:pt x="1496645" y="519680"/>
                      <a:pt x="1510615" y="510790"/>
                    </a:cubicBezTo>
                    <a:cubicBezTo>
                      <a:pt x="1527125" y="499360"/>
                      <a:pt x="1557605" y="490470"/>
                      <a:pt x="1577925" y="491740"/>
                    </a:cubicBezTo>
                    <a:cubicBezTo>
                      <a:pt x="1594435" y="491740"/>
                      <a:pt x="1609675" y="498090"/>
                      <a:pt x="1622375" y="505710"/>
                    </a:cubicBezTo>
                    <a:cubicBezTo>
                      <a:pt x="1635075" y="514600"/>
                      <a:pt x="1643965" y="523490"/>
                      <a:pt x="1654125" y="540000"/>
                    </a:cubicBezTo>
                    <a:cubicBezTo>
                      <a:pt x="1671905" y="569210"/>
                      <a:pt x="1684605" y="621280"/>
                      <a:pt x="1697305" y="674620"/>
                    </a:cubicBezTo>
                    <a:cubicBezTo>
                      <a:pt x="1713815" y="749550"/>
                      <a:pt x="1735405" y="887980"/>
                      <a:pt x="1732865" y="948940"/>
                    </a:cubicBezTo>
                    <a:cubicBezTo>
                      <a:pt x="1730325" y="979420"/>
                      <a:pt x="1727785" y="999740"/>
                      <a:pt x="1715085" y="1017520"/>
                    </a:cubicBezTo>
                    <a:cubicBezTo>
                      <a:pt x="1703655" y="1035300"/>
                      <a:pt x="1679525" y="1051810"/>
                      <a:pt x="1657935" y="1056890"/>
                    </a:cubicBezTo>
                    <a:cubicBezTo>
                      <a:pt x="1636345" y="1061970"/>
                      <a:pt x="1607135" y="1058160"/>
                      <a:pt x="1588085" y="1048000"/>
                    </a:cubicBezTo>
                    <a:cubicBezTo>
                      <a:pt x="1569035" y="1037840"/>
                      <a:pt x="1553795" y="1021330"/>
                      <a:pt x="1541095" y="995930"/>
                    </a:cubicBezTo>
                    <a:cubicBezTo>
                      <a:pt x="1522045" y="954020"/>
                      <a:pt x="1525855" y="876550"/>
                      <a:pt x="1510615" y="809240"/>
                    </a:cubicBezTo>
                    <a:cubicBezTo>
                      <a:pt x="1491565" y="730500"/>
                      <a:pt x="1458545" y="616200"/>
                      <a:pt x="1433145" y="552700"/>
                    </a:cubicBezTo>
                    <a:cubicBezTo>
                      <a:pt x="1417905" y="512060"/>
                      <a:pt x="1389965" y="484120"/>
                      <a:pt x="1387425" y="457450"/>
                    </a:cubicBezTo>
                    <a:cubicBezTo>
                      <a:pt x="1384885" y="439670"/>
                      <a:pt x="1391235" y="424430"/>
                      <a:pt x="1397585" y="410460"/>
                    </a:cubicBezTo>
                    <a:cubicBezTo>
                      <a:pt x="1405205" y="396490"/>
                      <a:pt x="1416635" y="382520"/>
                      <a:pt x="1429335" y="373630"/>
                    </a:cubicBezTo>
                    <a:cubicBezTo>
                      <a:pt x="1442035" y="364740"/>
                      <a:pt x="1458545" y="358390"/>
                      <a:pt x="1473785" y="355850"/>
                    </a:cubicBezTo>
                    <a:cubicBezTo>
                      <a:pt x="1490295" y="353310"/>
                      <a:pt x="1508075" y="355850"/>
                      <a:pt x="1522045" y="360930"/>
                    </a:cubicBezTo>
                    <a:cubicBezTo>
                      <a:pt x="1537285" y="366010"/>
                      <a:pt x="1551255" y="376170"/>
                      <a:pt x="1562685" y="387600"/>
                    </a:cubicBezTo>
                    <a:cubicBezTo>
                      <a:pt x="1572845" y="399030"/>
                      <a:pt x="1579195" y="407920"/>
                      <a:pt x="1585545" y="429510"/>
                    </a:cubicBezTo>
                    <a:cubicBezTo>
                      <a:pt x="1600785" y="485390"/>
                      <a:pt x="1576655" y="668270"/>
                      <a:pt x="1593165" y="745740"/>
                    </a:cubicBezTo>
                    <a:cubicBezTo>
                      <a:pt x="1603325" y="791460"/>
                      <a:pt x="1637615" y="821940"/>
                      <a:pt x="1640155" y="853690"/>
                    </a:cubicBezTo>
                    <a:cubicBezTo>
                      <a:pt x="1641425" y="877820"/>
                      <a:pt x="1633805" y="903220"/>
                      <a:pt x="1623645" y="919730"/>
                    </a:cubicBezTo>
                    <a:cubicBezTo>
                      <a:pt x="1614755" y="933700"/>
                      <a:pt x="1602055" y="942590"/>
                      <a:pt x="1589355" y="950210"/>
                    </a:cubicBezTo>
                    <a:cubicBezTo>
                      <a:pt x="1575385" y="956560"/>
                      <a:pt x="1558875" y="960370"/>
                      <a:pt x="1544905" y="960370"/>
                    </a:cubicBezTo>
                    <a:cubicBezTo>
                      <a:pt x="1529665" y="960370"/>
                      <a:pt x="1513155" y="956560"/>
                      <a:pt x="1500455" y="950210"/>
                    </a:cubicBezTo>
                    <a:cubicBezTo>
                      <a:pt x="1486485" y="942590"/>
                      <a:pt x="1473785" y="932430"/>
                      <a:pt x="1466165" y="919730"/>
                    </a:cubicBezTo>
                    <a:cubicBezTo>
                      <a:pt x="1457275" y="907030"/>
                      <a:pt x="1452195" y="894330"/>
                      <a:pt x="1449655" y="876550"/>
                    </a:cubicBezTo>
                    <a:cubicBezTo>
                      <a:pt x="1444575" y="851150"/>
                      <a:pt x="1453465" y="814320"/>
                      <a:pt x="1450925" y="780030"/>
                    </a:cubicBezTo>
                    <a:cubicBezTo>
                      <a:pt x="1447115" y="739390"/>
                      <a:pt x="1436955" y="688590"/>
                      <a:pt x="1426795" y="647950"/>
                    </a:cubicBezTo>
                    <a:cubicBezTo>
                      <a:pt x="1417905" y="609850"/>
                      <a:pt x="1392505" y="570480"/>
                      <a:pt x="1393775" y="538730"/>
                    </a:cubicBezTo>
                    <a:cubicBezTo>
                      <a:pt x="1393775" y="514600"/>
                      <a:pt x="1402665" y="491740"/>
                      <a:pt x="1416635" y="475230"/>
                    </a:cubicBezTo>
                    <a:cubicBezTo>
                      <a:pt x="1429335" y="459990"/>
                      <a:pt x="1454735" y="446020"/>
                      <a:pt x="1475055" y="443480"/>
                    </a:cubicBezTo>
                    <a:cubicBezTo>
                      <a:pt x="1496645" y="439670"/>
                      <a:pt x="1523315" y="446020"/>
                      <a:pt x="1541095" y="457450"/>
                    </a:cubicBezTo>
                    <a:cubicBezTo>
                      <a:pt x="1558875" y="468880"/>
                      <a:pt x="1570305" y="484120"/>
                      <a:pt x="1580465" y="512060"/>
                    </a:cubicBezTo>
                    <a:cubicBezTo>
                      <a:pt x="1605865" y="583180"/>
                      <a:pt x="1586815" y="811780"/>
                      <a:pt x="1598245" y="919730"/>
                    </a:cubicBezTo>
                    <a:cubicBezTo>
                      <a:pt x="1604595" y="992120"/>
                      <a:pt x="1628725" y="1059430"/>
                      <a:pt x="1627455" y="1098800"/>
                    </a:cubicBezTo>
                    <a:cubicBezTo>
                      <a:pt x="1626185" y="1119120"/>
                      <a:pt x="1623645" y="1130550"/>
                      <a:pt x="1614755" y="1144520"/>
                    </a:cubicBezTo>
                    <a:cubicBezTo>
                      <a:pt x="1603325" y="1161030"/>
                      <a:pt x="1579195" y="1181350"/>
                      <a:pt x="1561415" y="1188970"/>
                    </a:cubicBezTo>
                    <a:cubicBezTo>
                      <a:pt x="1546175" y="1194050"/>
                      <a:pt x="1529665" y="1195320"/>
                      <a:pt x="1514425" y="1192780"/>
                    </a:cubicBezTo>
                    <a:cubicBezTo>
                      <a:pt x="1499185" y="1190240"/>
                      <a:pt x="1482675" y="1183890"/>
                      <a:pt x="1471245" y="1175000"/>
                    </a:cubicBezTo>
                    <a:cubicBezTo>
                      <a:pt x="1458545" y="1166110"/>
                      <a:pt x="1449655" y="1157220"/>
                      <a:pt x="1440765" y="1138170"/>
                    </a:cubicBezTo>
                    <a:cubicBezTo>
                      <a:pt x="1422985" y="1101340"/>
                      <a:pt x="1425525" y="1012440"/>
                      <a:pt x="1402665" y="943860"/>
                    </a:cubicBezTo>
                    <a:cubicBezTo>
                      <a:pt x="1375995" y="860040"/>
                      <a:pt x="1284555" y="726690"/>
                      <a:pt x="1278205" y="673350"/>
                    </a:cubicBezTo>
                    <a:cubicBezTo>
                      <a:pt x="1276935" y="651760"/>
                      <a:pt x="1282015" y="641600"/>
                      <a:pt x="1289635" y="627630"/>
                    </a:cubicBezTo>
                    <a:cubicBezTo>
                      <a:pt x="1295985" y="613660"/>
                      <a:pt x="1308685" y="599690"/>
                      <a:pt x="1321385" y="590800"/>
                    </a:cubicBezTo>
                    <a:cubicBezTo>
                      <a:pt x="1332815" y="581910"/>
                      <a:pt x="1349325" y="575560"/>
                      <a:pt x="1364565" y="574290"/>
                    </a:cubicBezTo>
                    <a:cubicBezTo>
                      <a:pt x="1379805" y="571750"/>
                      <a:pt x="1397585" y="573020"/>
                      <a:pt x="1412825" y="579370"/>
                    </a:cubicBezTo>
                    <a:cubicBezTo>
                      <a:pt x="1430605" y="586990"/>
                      <a:pt x="1454735" y="608580"/>
                      <a:pt x="1466165" y="625090"/>
                    </a:cubicBezTo>
                    <a:cubicBezTo>
                      <a:pt x="1475055" y="639060"/>
                      <a:pt x="1478865" y="656840"/>
                      <a:pt x="1477595" y="670810"/>
                    </a:cubicBezTo>
                    <a:cubicBezTo>
                      <a:pt x="1476325" y="683510"/>
                      <a:pt x="1464895" y="691130"/>
                      <a:pt x="1462355" y="706370"/>
                    </a:cubicBezTo>
                    <a:cubicBezTo>
                      <a:pt x="1457275" y="731770"/>
                      <a:pt x="1462355" y="766060"/>
                      <a:pt x="1463625" y="809240"/>
                    </a:cubicBezTo>
                    <a:cubicBezTo>
                      <a:pt x="1467435" y="889250"/>
                      <a:pt x="1505535" y="1081020"/>
                      <a:pt x="1486485" y="1143250"/>
                    </a:cubicBezTo>
                    <a:cubicBezTo>
                      <a:pt x="1477595" y="1171190"/>
                      <a:pt x="1458545" y="1186430"/>
                      <a:pt x="1442035" y="1197860"/>
                    </a:cubicBezTo>
                    <a:cubicBezTo>
                      <a:pt x="1429335" y="1206750"/>
                      <a:pt x="1412825" y="1210560"/>
                      <a:pt x="1397585" y="1210560"/>
                    </a:cubicBezTo>
                    <a:cubicBezTo>
                      <a:pt x="1382345" y="1211830"/>
                      <a:pt x="1364565" y="1208020"/>
                      <a:pt x="1350595" y="1201670"/>
                    </a:cubicBezTo>
                    <a:cubicBezTo>
                      <a:pt x="1336625" y="1195320"/>
                      <a:pt x="1326465" y="1187700"/>
                      <a:pt x="1313765" y="1172460"/>
                    </a:cubicBezTo>
                    <a:cubicBezTo>
                      <a:pt x="1290905" y="1143250"/>
                      <a:pt x="1264235" y="1074670"/>
                      <a:pt x="1243915" y="1028950"/>
                    </a:cubicBezTo>
                    <a:cubicBezTo>
                      <a:pt x="1226135" y="988310"/>
                      <a:pt x="1214705" y="960370"/>
                      <a:pt x="1199465" y="913380"/>
                    </a:cubicBezTo>
                    <a:cubicBezTo>
                      <a:pt x="1176605" y="840990"/>
                      <a:pt x="1133425" y="691130"/>
                      <a:pt x="1125805" y="637790"/>
                    </a:cubicBezTo>
                    <a:cubicBezTo>
                      <a:pt x="1123265" y="616200"/>
                      <a:pt x="1123265" y="607310"/>
                      <a:pt x="1125805" y="592070"/>
                    </a:cubicBezTo>
                    <a:cubicBezTo>
                      <a:pt x="1129615" y="578100"/>
                      <a:pt x="1138505" y="562860"/>
                      <a:pt x="1147395" y="551430"/>
                    </a:cubicBezTo>
                    <a:cubicBezTo>
                      <a:pt x="1157555" y="541270"/>
                      <a:pt x="1171525" y="531110"/>
                      <a:pt x="1185495" y="526030"/>
                    </a:cubicBezTo>
                    <a:cubicBezTo>
                      <a:pt x="1199465" y="520950"/>
                      <a:pt x="1215975" y="517140"/>
                      <a:pt x="1231215" y="520950"/>
                    </a:cubicBezTo>
                    <a:cubicBezTo>
                      <a:pt x="1250265" y="524760"/>
                      <a:pt x="1278205" y="538730"/>
                      <a:pt x="1290905" y="552700"/>
                    </a:cubicBezTo>
                    <a:cubicBezTo>
                      <a:pt x="1302335" y="564130"/>
                      <a:pt x="1306145" y="574290"/>
                      <a:pt x="1312495" y="593340"/>
                    </a:cubicBezTo>
                    <a:cubicBezTo>
                      <a:pt x="1325195" y="628900"/>
                      <a:pt x="1326465" y="713990"/>
                      <a:pt x="1346785" y="758440"/>
                    </a:cubicBezTo>
                    <a:cubicBezTo>
                      <a:pt x="1363295" y="795270"/>
                      <a:pt x="1397585" y="816860"/>
                      <a:pt x="1412825" y="849880"/>
                    </a:cubicBezTo>
                    <a:cubicBezTo>
                      <a:pt x="1428065" y="881630"/>
                      <a:pt x="1439495" y="921000"/>
                      <a:pt x="1438225" y="950210"/>
                    </a:cubicBezTo>
                    <a:cubicBezTo>
                      <a:pt x="1436955" y="973070"/>
                      <a:pt x="1428065" y="994660"/>
                      <a:pt x="1415365" y="1008630"/>
                    </a:cubicBezTo>
                    <a:cubicBezTo>
                      <a:pt x="1402665" y="1023870"/>
                      <a:pt x="1377265" y="1035300"/>
                      <a:pt x="1359485" y="1037840"/>
                    </a:cubicBezTo>
                    <a:cubicBezTo>
                      <a:pt x="1345515" y="1040380"/>
                      <a:pt x="1330275" y="1037840"/>
                      <a:pt x="1317575" y="1032760"/>
                    </a:cubicBezTo>
                    <a:cubicBezTo>
                      <a:pt x="1304875" y="1027680"/>
                      <a:pt x="1292175" y="1018790"/>
                      <a:pt x="1283285" y="1008630"/>
                    </a:cubicBezTo>
                    <a:cubicBezTo>
                      <a:pt x="1274395" y="998470"/>
                      <a:pt x="1266775" y="988310"/>
                      <a:pt x="1262965" y="971800"/>
                    </a:cubicBezTo>
                    <a:cubicBezTo>
                      <a:pt x="1256615" y="938780"/>
                      <a:pt x="1275665" y="886710"/>
                      <a:pt x="1278205" y="818130"/>
                    </a:cubicBezTo>
                    <a:cubicBezTo>
                      <a:pt x="1284555" y="677160"/>
                      <a:pt x="1248995" y="279650"/>
                      <a:pt x="1266775" y="176780"/>
                    </a:cubicBezTo>
                    <a:cubicBezTo>
                      <a:pt x="1273125" y="143760"/>
                      <a:pt x="1276935" y="128520"/>
                      <a:pt x="1290905" y="113280"/>
                    </a:cubicBezTo>
                    <a:cubicBezTo>
                      <a:pt x="1304875" y="96770"/>
                      <a:pt x="1330275" y="84070"/>
                      <a:pt x="1351865" y="81530"/>
                    </a:cubicBezTo>
                    <a:cubicBezTo>
                      <a:pt x="1373455" y="78990"/>
                      <a:pt x="1401395" y="87880"/>
                      <a:pt x="1417905" y="98040"/>
                    </a:cubicBezTo>
                    <a:cubicBezTo>
                      <a:pt x="1431875" y="105660"/>
                      <a:pt x="1442035" y="118360"/>
                      <a:pt x="1449655" y="132330"/>
                    </a:cubicBezTo>
                    <a:cubicBezTo>
                      <a:pt x="1456005" y="145030"/>
                      <a:pt x="1459815" y="176780"/>
                      <a:pt x="1459815" y="176780"/>
                    </a:cubicBezTo>
                  </a:path>
                </a:pathLst>
              </a:custGeom>
              <a:solidFill>
                <a:srgbClr val="CFCFCF"/>
              </a:solidFill>
              <a:ln cap="sq">
                <a:noFill/>
                <a:prstDash val="solid"/>
                <a:miter/>
              </a:ln>
            </p:spPr>
            <p:txBody>
              <a:bodyPr/>
              <a:lstStyle/>
              <a:p>
                <a:endParaRPr lang="en-GB"/>
              </a:p>
            </p:txBody>
          </p:sp>
        </p:grpSp>
        <p:grpSp>
          <p:nvGrpSpPr>
            <p:cNvPr id="113" name="Group 113"/>
            <p:cNvGrpSpPr/>
            <p:nvPr/>
          </p:nvGrpSpPr>
          <p:grpSpPr>
            <a:xfrm>
              <a:off x="17484575" y="1535550"/>
              <a:ext cx="520637" cy="520637"/>
              <a:chOff x="0" y="0"/>
              <a:chExt cx="812800" cy="812800"/>
            </a:xfrm>
          </p:grpSpPr>
          <p:sp>
            <p:nvSpPr>
              <p:cNvPr id="114" name="Freeform 1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GB"/>
              </a:p>
            </p:txBody>
          </p:sp>
          <p:sp>
            <p:nvSpPr>
              <p:cNvPr id="115" name="TextBox 115"/>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16" name="Group 116"/>
            <p:cNvGrpSpPr/>
            <p:nvPr/>
          </p:nvGrpSpPr>
          <p:grpSpPr>
            <a:xfrm>
              <a:off x="16981887" y="1968705"/>
              <a:ext cx="520637" cy="520637"/>
              <a:chOff x="0" y="0"/>
              <a:chExt cx="812800" cy="812800"/>
            </a:xfrm>
          </p:grpSpPr>
          <p:sp>
            <p:nvSpPr>
              <p:cNvPr id="117" name="Freeform 1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GB"/>
              </a:p>
            </p:txBody>
          </p:sp>
          <p:sp>
            <p:nvSpPr>
              <p:cNvPr id="118" name="TextBox 118"/>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grpSp>
        <p:nvGrpSpPr>
          <p:cNvPr id="119" name="Group 119"/>
          <p:cNvGrpSpPr/>
          <p:nvPr/>
        </p:nvGrpSpPr>
        <p:grpSpPr>
          <a:xfrm>
            <a:off x="365288" y="7367797"/>
            <a:ext cx="2250199" cy="2151275"/>
            <a:chOff x="0" y="0"/>
            <a:chExt cx="3000265" cy="2868367"/>
          </a:xfrm>
        </p:grpSpPr>
        <p:grpSp>
          <p:nvGrpSpPr>
            <p:cNvPr id="120" name="Group 120"/>
            <p:cNvGrpSpPr/>
            <p:nvPr/>
          </p:nvGrpSpPr>
          <p:grpSpPr>
            <a:xfrm>
              <a:off x="0" y="0"/>
              <a:ext cx="3000265" cy="2868367"/>
              <a:chOff x="0" y="0"/>
              <a:chExt cx="661564" cy="632481"/>
            </a:xfrm>
          </p:grpSpPr>
          <p:sp>
            <p:nvSpPr>
              <p:cNvPr id="121" name="Freeform 121"/>
              <p:cNvSpPr/>
              <p:nvPr/>
            </p:nvSpPr>
            <p:spPr>
              <a:xfrm>
                <a:off x="0" y="0"/>
                <a:ext cx="661565" cy="632481"/>
              </a:xfrm>
              <a:custGeom>
                <a:avLst/>
                <a:gdLst/>
                <a:ahLst/>
                <a:cxnLst/>
                <a:rect l="l" t="t" r="r" b="b"/>
                <a:pathLst>
                  <a:path w="661565" h="632481">
                    <a:moveTo>
                      <a:pt x="157188" y="0"/>
                    </a:moveTo>
                    <a:lnTo>
                      <a:pt x="504376" y="0"/>
                    </a:lnTo>
                    <a:cubicBezTo>
                      <a:pt x="591189" y="0"/>
                      <a:pt x="661565" y="70376"/>
                      <a:pt x="661565" y="157188"/>
                    </a:cubicBezTo>
                    <a:lnTo>
                      <a:pt x="661565" y="475292"/>
                    </a:lnTo>
                    <a:cubicBezTo>
                      <a:pt x="661565" y="562105"/>
                      <a:pt x="591189" y="632481"/>
                      <a:pt x="504376" y="632481"/>
                    </a:cubicBezTo>
                    <a:lnTo>
                      <a:pt x="157188" y="632481"/>
                    </a:lnTo>
                    <a:cubicBezTo>
                      <a:pt x="70376" y="632481"/>
                      <a:pt x="0" y="562105"/>
                      <a:pt x="0" y="475292"/>
                    </a:cubicBezTo>
                    <a:lnTo>
                      <a:pt x="0" y="157188"/>
                    </a:lnTo>
                    <a:cubicBezTo>
                      <a:pt x="0" y="70376"/>
                      <a:pt x="70376" y="0"/>
                      <a:pt x="157188" y="0"/>
                    </a:cubicBezTo>
                    <a:close/>
                  </a:path>
                </a:pathLst>
              </a:custGeom>
              <a:solidFill>
                <a:srgbClr val="CFCFCF"/>
              </a:solidFill>
            </p:spPr>
            <p:txBody>
              <a:bodyPr/>
              <a:lstStyle/>
              <a:p>
                <a:endParaRPr lang="en-GB"/>
              </a:p>
            </p:txBody>
          </p:sp>
          <p:sp>
            <p:nvSpPr>
              <p:cNvPr id="122" name="TextBox 122"/>
              <p:cNvSpPr txBox="1"/>
              <p:nvPr/>
            </p:nvSpPr>
            <p:spPr>
              <a:xfrm>
                <a:off x="0" y="-38100"/>
                <a:ext cx="661564" cy="670581"/>
              </a:xfrm>
              <a:prstGeom prst="rect">
                <a:avLst/>
              </a:prstGeom>
            </p:spPr>
            <p:txBody>
              <a:bodyPr lIns="50800" tIns="50800" rIns="50800" bIns="50800" rtlCol="0" anchor="ctr"/>
              <a:lstStyle/>
              <a:p>
                <a:pPr algn="ctr">
                  <a:lnSpc>
                    <a:spcPts val="2659"/>
                  </a:lnSpc>
                </a:pPr>
                <a:endParaRPr/>
              </a:p>
            </p:txBody>
          </p:sp>
        </p:grpSp>
        <p:sp>
          <p:nvSpPr>
            <p:cNvPr id="123" name="Freeform 123"/>
            <p:cNvSpPr/>
            <p:nvPr/>
          </p:nvSpPr>
          <p:spPr>
            <a:xfrm>
              <a:off x="247509" y="629373"/>
              <a:ext cx="2505248" cy="1609622"/>
            </a:xfrm>
            <a:custGeom>
              <a:avLst/>
              <a:gdLst/>
              <a:ahLst/>
              <a:cxnLst/>
              <a:rect l="l" t="t" r="r" b="b"/>
              <a:pathLst>
                <a:path w="2505248" h="1609622">
                  <a:moveTo>
                    <a:pt x="0" y="0"/>
                  </a:moveTo>
                  <a:lnTo>
                    <a:pt x="2505247" y="0"/>
                  </a:lnTo>
                  <a:lnTo>
                    <a:pt x="2505247" y="1609621"/>
                  </a:lnTo>
                  <a:lnTo>
                    <a:pt x="0" y="1609621"/>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GB"/>
            </a:p>
          </p:txBody>
        </p:sp>
      </p:grpSp>
      <p:grpSp>
        <p:nvGrpSpPr>
          <p:cNvPr id="124" name="Group 124"/>
          <p:cNvGrpSpPr/>
          <p:nvPr/>
        </p:nvGrpSpPr>
        <p:grpSpPr>
          <a:xfrm>
            <a:off x="3429978" y="7367797"/>
            <a:ext cx="2250199" cy="2151275"/>
            <a:chOff x="0" y="0"/>
            <a:chExt cx="3000265" cy="2868367"/>
          </a:xfrm>
        </p:grpSpPr>
        <p:grpSp>
          <p:nvGrpSpPr>
            <p:cNvPr id="125" name="Group 125"/>
            <p:cNvGrpSpPr/>
            <p:nvPr/>
          </p:nvGrpSpPr>
          <p:grpSpPr>
            <a:xfrm>
              <a:off x="0" y="0"/>
              <a:ext cx="3000265" cy="2868367"/>
              <a:chOff x="0" y="0"/>
              <a:chExt cx="661564" cy="632481"/>
            </a:xfrm>
          </p:grpSpPr>
          <p:sp>
            <p:nvSpPr>
              <p:cNvPr id="126" name="Freeform 126"/>
              <p:cNvSpPr/>
              <p:nvPr/>
            </p:nvSpPr>
            <p:spPr>
              <a:xfrm>
                <a:off x="0" y="0"/>
                <a:ext cx="661565" cy="632481"/>
              </a:xfrm>
              <a:custGeom>
                <a:avLst/>
                <a:gdLst/>
                <a:ahLst/>
                <a:cxnLst/>
                <a:rect l="l" t="t" r="r" b="b"/>
                <a:pathLst>
                  <a:path w="661565" h="632481">
                    <a:moveTo>
                      <a:pt x="157188" y="0"/>
                    </a:moveTo>
                    <a:lnTo>
                      <a:pt x="504376" y="0"/>
                    </a:lnTo>
                    <a:cubicBezTo>
                      <a:pt x="591189" y="0"/>
                      <a:pt x="661565" y="70376"/>
                      <a:pt x="661565" y="157188"/>
                    </a:cubicBezTo>
                    <a:lnTo>
                      <a:pt x="661565" y="475292"/>
                    </a:lnTo>
                    <a:cubicBezTo>
                      <a:pt x="661565" y="562105"/>
                      <a:pt x="591189" y="632481"/>
                      <a:pt x="504376" y="632481"/>
                    </a:cubicBezTo>
                    <a:lnTo>
                      <a:pt x="157188" y="632481"/>
                    </a:lnTo>
                    <a:cubicBezTo>
                      <a:pt x="70376" y="632481"/>
                      <a:pt x="0" y="562105"/>
                      <a:pt x="0" y="475292"/>
                    </a:cubicBezTo>
                    <a:lnTo>
                      <a:pt x="0" y="157188"/>
                    </a:lnTo>
                    <a:cubicBezTo>
                      <a:pt x="0" y="70376"/>
                      <a:pt x="70376" y="0"/>
                      <a:pt x="157188" y="0"/>
                    </a:cubicBezTo>
                    <a:close/>
                  </a:path>
                </a:pathLst>
              </a:custGeom>
              <a:solidFill>
                <a:srgbClr val="CFCFCF"/>
              </a:solidFill>
            </p:spPr>
            <p:txBody>
              <a:bodyPr/>
              <a:lstStyle/>
              <a:p>
                <a:endParaRPr lang="en-GB"/>
              </a:p>
            </p:txBody>
          </p:sp>
          <p:sp>
            <p:nvSpPr>
              <p:cNvPr id="127" name="TextBox 127"/>
              <p:cNvSpPr txBox="1"/>
              <p:nvPr/>
            </p:nvSpPr>
            <p:spPr>
              <a:xfrm>
                <a:off x="0" y="-38100"/>
                <a:ext cx="661564" cy="670581"/>
              </a:xfrm>
              <a:prstGeom prst="rect">
                <a:avLst/>
              </a:prstGeom>
            </p:spPr>
            <p:txBody>
              <a:bodyPr lIns="50800" tIns="50800" rIns="50800" bIns="50800" rtlCol="0" anchor="ctr"/>
              <a:lstStyle/>
              <a:p>
                <a:pPr algn="ctr">
                  <a:lnSpc>
                    <a:spcPts val="2659"/>
                  </a:lnSpc>
                </a:pPr>
                <a:endParaRPr/>
              </a:p>
            </p:txBody>
          </p:sp>
        </p:grpSp>
        <p:sp>
          <p:nvSpPr>
            <p:cNvPr id="128" name="Freeform 128"/>
            <p:cNvSpPr/>
            <p:nvPr/>
          </p:nvSpPr>
          <p:spPr>
            <a:xfrm>
              <a:off x="247509" y="629373"/>
              <a:ext cx="2505248" cy="1609622"/>
            </a:xfrm>
            <a:custGeom>
              <a:avLst/>
              <a:gdLst/>
              <a:ahLst/>
              <a:cxnLst/>
              <a:rect l="l" t="t" r="r" b="b"/>
              <a:pathLst>
                <a:path w="2505248" h="1609622">
                  <a:moveTo>
                    <a:pt x="0" y="0"/>
                  </a:moveTo>
                  <a:lnTo>
                    <a:pt x="2505247" y="0"/>
                  </a:lnTo>
                  <a:lnTo>
                    <a:pt x="2505247" y="1609621"/>
                  </a:lnTo>
                  <a:lnTo>
                    <a:pt x="0" y="1609621"/>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en-GB"/>
            </a:p>
          </p:txBody>
        </p:sp>
      </p:grpSp>
      <p:grpSp>
        <p:nvGrpSpPr>
          <p:cNvPr id="129" name="Group 129"/>
          <p:cNvGrpSpPr/>
          <p:nvPr/>
        </p:nvGrpSpPr>
        <p:grpSpPr>
          <a:xfrm>
            <a:off x="6494669" y="7367797"/>
            <a:ext cx="2250199" cy="2151275"/>
            <a:chOff x="0" y="0"/>
            <a:chExt cx="3000265" cy="2868367"/>
          </a:xfrm>
        </p:grpSpPr>
        <p:grpSp>
          <p:nvGrpSpPr>
            <p:cNvPr id="130" name="Group 130"/>
            <p:cNvGrpSpPr/>
            <p:nvPr/>
          </p:nvGrpSpPr>
          <p:grpSpPr>
            <a:xfrm>
              <a:off x="0" y="0"/>
              <a:ext cx="3000265" cy="2868367"/>
              <a:chOff x="0" y="0"/>
              <a:chExt cx="661564" cy="632481"/>
            </a:xfrm>
          </p:grpSpPr>
          <p:sp>
            <p:nvSpPr>
              <p:cNvPr id="131" name="Freeform 131"/>
              <p:cNvSpPr/>
              <p:nvPr/>
            </p:nvSpPr>
            <p:spPr>
              <a:xfrm>
                <a:off x="0" y="0"/>
                <a:ext cx="661565" cy="632481"/>
              </a:xfrm>
              <a:custGeom>
                <a:avLst/>
                <a:gdLst/>
                <a:ahLst/>
                <a:cxnLst/>
                <a:rect l="l" t="t" r="r" b="b"/>
                <a:pathLst>
                  <a:path w="661565" h="632481">
                    <a:moveTo>
                      <a:pt x="91845" y="0"/>
                    </a:moveTo>
                    <a:lnTo>
                      <a:pt x="569720" y="0"/>
                    </a:lnTo>
                    <a:cubicBezTo>
                      <a:pt x="594078" y="0"/>
                      <a:pt x="617440" y="9676"/>
                      <a:pt x="634664" y="26901"/>
                    </a:cubicBezTo>
                    <a:cubicBezTo>
                      <a:pt x="651888" y="44125"/>
                      <a:pt x="661565" y="67486"/>
                      <a:pt x="661565" y="91845"/>
                    </a:cubicBezTo>
                    <a:lnTo>
                      <a:pt x="661565" y="540636"/>
                    </a:lnTo>
                    <a:cubicBezTo>
                      <a:pt x="661565" y="564995"/>
                      <a:pt x="651888" y="588356"/>
                      <a:pt x="634664" y="605580"/>
                    </a:cubicBezTo>
                    <a:cubicBezTo>
                      <a:pt x="617440" y="622804"/>
                      <a:pt x="594078" y="632481"/>
                      <a:pt x="569720" y="632481"/>
                    </a:cubicBezTo>
                    <a:lnTo>
                      <a:pt x="91845" y="632481"/>
                    </a:lnTo>
                    <a:cubicBezTo>
                      <a:pt x="67486" y="632481"/>
                      <a:pt x="44125" y="622804"/>
                      <a:pt x="26901" y="605580"/>
                    </a:cubicBezTo>
                    <a:cubicBezTo>
                      <a:pt x="9676" y="588356"/>
                      <a:pt x="0" y="564995"/>
                      <a:pt x="0" y="540636"/>
                    </a:cubicBezTo>
                    <a:lnTo>
                      <a:pt x="0" y="91845"/>
                    </a:lnTo>
                    <a:cubicBezTo>
                      <a:pt x="0" y="67486"/>
                      <a:pt x="9676" y="44125"/>
                      <a:pt x="26901" y="26901"/>
                    </a:cubicBezTo>
                    <a:cubicBezTo>
                      <a:pt x="44125" y="9676"/>
                      <a:pt x="67486" y="0"/>
                      <a:pt x="91845" y="0"/>
                    </a:cubicBezTo>
                    <a:close/>
                  </a:path>
                </a:pathLst>
              </a:custGeom>
              <a:solidFill>
                <a:srgbClr val="CFCFCF"/>
              </a:solidFill>
            </p:spPr>
            <p:txBody>
              <a:bodyPr/>
              <a:lstStyle/>
              <a:p>
                <a:endParaRPr lang="en-GB"/>
              </a:p>
            </p:txBody>
          </p:sp>
          <p:sp>
            <p:nvSpPr>
              <p:cNvPr id="132" name="TextBox 132"/>
              <p:cNvSpPr txBox="1"/>
              <p:nvPr/>
            </p:nvSpPr>
            <p:spPr>
              <a:xfrm>
                <a:off x="0" y="-38100"/>
                <a:ext cx="661564" cy="670581"/>
              </a:xfrm>
              <a:prstGeom prst="rect">
                <a:avLst/>
              </a:prstGeom>
            </p:spPr>
            <p:txBody>
              <a:bodyPr lIns="86942" tIns="86942" rIns="86942" bIns="86942" rtlCol="0" anchor="ctr"/>
              <a:lstStyle/>
              <a:p>
                <a:pPr algn="ctr">
                  <a:lnSpc>
                    <a:spcPts val="2659"/>
                  </a:lnSpc>
                </a:pPr>
                <a:endParaRPr/>
              </a:p>
            </p:txBody>
          </p:sp>
        </p:grpSp>
        <p:sp>
          <p:nvSpPr>
            <p:cNvPr id="133" name="Freeform 133"/>
            <p:cNvSpPr/>
            <p:nvPr/>
          </p:nvSpPr>
          <p:spPr>
            <a:xfrm>
              <a:off x="1106566" y="254149"/>
              <a:ext cx="1840744" cy="1840744"/>
            </a:xfrm>
            <a:custGeom>
              <a:avLst/>
              <a:gdLst/>
              <a:ahLst/>
              <a:cxnLst/>
              <a:rect l="l" t="t" r="r" b="b"/>
              <a:pathLst>
                <a:path w="1840744" h="1840744">
                  <a:moveTo>
                    <a:pt x="0" y="0"/>
                  </a:moveTo>
                  <a:lnTo>
                    <a:pt x="1840743" y="0"/>
                  </a:lnTo>
                  <a:lnTo>
                    <a:pt x="1840743" y="1840744"/>
                  </a:lnTo>
                  <a:lnTo>
                    <a:pt x="0" y="1840744"/>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GB"/>
            </a:p>
          </p:txBody>
        </p:sp>
        <p:grpSp>
          <p:nvGrpSpPr>
            <p:cNvPr id="134" name="Group 134"/>
            <p:cNvGrpSpPr/>
            <p:nvPr/>
          </p:nvGrpSpPr>
          <p:grpSpPr>
            <a:xfrm>
              <a:off x="938866" y="871382"/>
              <a:ext cx="131621" cy="131621"/>
              <a:chOff x="0" y="0"/>
              <a:chExt cx="251460" cy="251460"/>
            </a:xfrm>
          </p:grpSpPr>
          <p:sp>
            <p:nvSpPr>
              <p:cNvPr id="135" name="Freeform 135"/>
              <p:cNvSpPr/>
              <p:nvPr/>
            </p:nvSpPr>
            <p:spPr>
              <a:xfrm>
                <a:off x="50800" y="49915"/>
                <a:ext cx="149860" cy="150284"/>
              </a:xfrm>
              <a:custGeom>
                <a:avLst/>
                <a:gdLst/>
                <a:ahLst/>
                <a:cxnLst/>
                <a:rect l="l" t="t" r="r" b="b"/>
                <a:pathLst>
                  <a:path w="149860" h="150284">
                    <a:moveTo>
                      <a:pt x="149860" y="51685"/>
                    </a:moveTo>
                    <a:cubicBezTo>
                      <a:pt x="129540" y="131695"/>
                      <a:pt x="118110" y="138045"/>
                      <a:pt x="107950" y="143125"/>
                    </a:cubicBezTo>
                    <a:cubicBezTo>
                      <a:pt x="96520" y="148205"/>
                      <a:pt x="85090" y="152015"/>
                      <a:pt x="72390" y="149475"/>
                    </a:cubicBezTo>
                    <a:cubicBezTo>
                      <a:pt x="53340" y="146935"/>
                      <a:pt x="22860" y="127885"/>
                      <a:pt x="11430" y="112645"/>
                    </a:cubicBezTo>
                    <a:cubicBezTo>
                      <a:pt x="3810" y="102485"/>
                      <a:pt x="0" y="91055"/>
                      <a:pt x="0" y="78355"/>
                    </a:cubicBezTo>
                    <a:cubicBezTo>
                      <a:pt x="1270" y="60575"/>
                      <a:pt x="12700" y="26285"/>
                      <a:pt x="29210" y="13585"/>
                    </a:cubicBezTo>
                    <a:cubicBezTo>
                      <a:pt x="45720" y="885"/>
                      <a:pt x="81280" y="-1655"/>
                      <a:pt x="99060" y="885"/>
                    </a:cubicBezTo>
                    <a:cubicBezTo>
                      <a:pt x="111760" y="3425"/>
                      <a:pt x="130810" y="19935"/>
                      <a:pt x="130810" y="19935"/>
                    </a:cubicBezTo>
                  </a:path>
                </a:pathLst>
              </a:custGeom>
              <a:solidFill>
                <a:srgbClr val="CFCFCF"/>
              </a:solidFill>
              <a:ln cap="sq">
                <a:noFill/>
                <a:prstDash val="solid"/>
                <a:miter/>
              </a:ln>
            </p:spPr>
            <p:txBody>
              <a:bodyPr/>
              <a:lstStyle/>
              <a:p>
                <a:endParaRPr lang="en-GB"/>
              </a:p>
            </p:txBody>
          </p:sp>
        </p:grpSp>
        <p:grpSp>
          <p:nvGrpSpPr>
            <p:cNvPr id="136" name="Group 136"/>
            <p:cNvGrpSpPr/>
            <p:nvPr/>
          </p:nvGrpSpPr>
          <p:grpSpPr>
            <a:xfrm>
              <a:off x="1182830" y="1060837"/>
              <a:ext cx="193443" cy="184801"/>
              <a:chOff x="0" y="0"/>
              <a:chExt cx="369570" cy="353060"/>
            </a:xfrm>
          </p:grpSpPr>
          <p:sp>
            <p:nvSpPr>
              <p:cNvPr id="137" name="Freeform 137"/>
              <p:cNvSpPr/>
              <p:nvPr/>
            </p:nvSpPr>
            <p:spPr>
              <a:xfrm>
                <a:off x="50394" y="49816"/>
                <a:ext cx="268570" cy="253378"/>
              </a:xfrm>
              <a:custGeom>
                <a:avLst/>
                <a:gdLst/>
                <a:ahLst/>
                <a:cxnLst/>
                <a:rect l="l" t="t" r="r" b="b"/>
                <a:pathLst>
                  <a:path w="268570" h="253378">
                    <a:moveTo>
                      <a:pt x="242976" y="133064"/>
                    </a:moveTo>
                    <a:cubicBezTo>
                      <a:pt x="102006" y="247364"/>
                      <a:pt x="76606" y="253714"/>
                      <a:pt x="56286" y="251174"/>
                    </a:cubicBezTo>
                    <a:cubicBezTo>
                      <a:pt x="41046" y="247364"/>
                      <a:pt x="25806" y="235934"/>
                      <a:pt x="15646" y="224504"/>
                    </a:cubicBezTo>
                    <a:cubicBezTo>
                      <a:pt x="6756" y="211804"/>
                      <a:pt x="406" y="194024"/>
                      <a:pt x="406" y="177514"/>
                    </a:cubicBezTo>
                    <a:cubicBezTo>
                      <a:pt x="406" y="162274"/>
                      <a:pt x="5486" y="144494"/>
                      <a:pt x="14376" y="131794"/>
                    </a:cubicBezTo>
                    <a:cubicBezTo>
                      <a:pt x="24536" y="119094"/>
                      <a:pt x="38506" y="107664"/>
                      <a:pt x="55016" y="103854"/>
                    </a:cubicBezTo>
                    <a:cubicBezTo>
                      <a:pt x="74066" y="100044"/>
                      <a:pt x="108356" y="105124"/>
                      <a:pt x="124866" y="117824"/>
                    </a:cubicBezTo>
                    <a:cubicBezTo>
                      <a:pt x="140106" y="131794"/>
                      <a:pt x="154076" y="163544"/>
                      <a:pt x="151536" y="183864"/>
                    </a:cubicBezTo>
                    <a:cubicBezTo>
                      <a:pt x="150266" y="205454"/>
                      <a:pt x="128676" y="233394"/>
                      <a:pt x="112166" y="243554"/>
                    </a:cubicBezTo>
                    <a:cubicBezTo>
                      <a:pt x="99466" y="252444"/>
                      <a:pt x="80416" y="254984"/>
                      <a:pt x="65176" y="252444"/>
                    </a:cubicBezTo>
                    <a:cubicBezTo>
                      <a:pt x="49936" y="249904"/>
                      <a:pt x="32156" y="241014"/>
                      <a:pt x="21996" y="229584"/>
                    </a:cubicBezTo>
                    <a:cubicBezTo>
                      <a:pt x="10566" y="219424"/>
                      <a:pt x="2946" y="201644"/>
                      <a:pt x="406" y="186404"/>
                    </a:cubicBezTo>
                    <a:cubicBezTo>
                      <a:pt x="-864" y="171164"/>
                      <a:pt x="406" y="155924"/>
                      <a:pt x="10566" y="139414"/>
                    </a:cubicBezTo>
                    <a:cubicBezTo>
                      <a:pt x="29616" y="105124"/>
                      <a:pt x="103276" y="39084"/>
                      <a:pt x="142646" y="17494"/>
                    </a:cubicBezTo>
                    <a:cubicBezTo>
                      <a:pt x="166776" y="4794"/>
                      <a:pt x="190906" y="-2826"/>
                      <a:pt x="211226" y="984"/>
                    </a:cubicBezTo>
                    <a:cubicBezTo>
                      <a:pt x="227736" y="4794"/>
                      <a:pt x="245516" y="18764"/>
                      <a:pt x="255676" y="32734"/>
                    </a:cubicBezTo>
                    <a:cubicBezTo>
                      <a:pt x="264566" y="46704"/>
                      <a:pt x="269646" y="68294"/>
                      <a:pt x="268376" y="84804"/>
                    </a:cubicBezTo>
                    <a:cubicBezTo>
                      <a:pt x="265836" y="101314"/>
                      <a:pt x="242976" y="133064"/>
                      <a:pt x="242976" y="133064"/>
                    </a:cubicBezTo>
                  </a:path>
                </a:pathLst>
              </a:custGeom>
              <a:solidFill>
                <a:srgbClr val="CFCFCF"/>
              </a:solidFill>
              <a:ln cap="sq">
                <a:noFill/>
                <a:prstDash val="solid"/>
                <a:miter/>
              </a:ln>
            </p:spPr>
            <p:txBody>
              <a:bodyPr/>
              <a:lstStyle/>
              <a:p>
                <a:endParaRPr lang="en-GB"/>
              </a:p>
            </p:txBody>
          </p:sp>
        </p:grpSp>
        <p:grpSp>
          <p:nvGrpSpPr>
            <p:cNvPr id="138" name="Group 138"/>
            <p:cNvGrpSpPr/>
            <p:nvPr/>
          </p:nvGrpSpPr>
          <p:grpSpPr>
            <a:xfrm>
              <a:off x="1031931" y="1046212"/>
              <a:ext cx="315758" cy="284514"/>
              <a:chOff x="0" y="0"/>
              <a:chExt cx="603250" cy="543560"/>
            </a:xfrm>
          </p:grpSpPr>
          <p:sp>
            <p:nvSpPr>
              <p:cNvPr id="139" name="Freeform 139"/>
              <p:cNvSpPr/>
              <p:nvPr/>
            </p:nvSpPr>
            <p:spPr>
              <a:xfrm>
                <a:off x="50557" y="50357"/>
                <a:ext cx="502191" cy="441373"/>
              </a:xfrm>
              <a:custGeom>
                <a:avLst/>
                <a:gdLst/>
                <a:ahLst/>
                <a:cxnLst/>
                <a:rect l="l" t="t" r="r" b="b"/>
                <a:pathLst>
                  <a:path w="502191" h="441373">
                    <a:moveTo>
                      <a:pt x="341873" y="414463"/>
                    </a:moveTo>
                    <a:cubicBezTo>
                      <a:pt x="166613" y="439863"/>
                      <a:pt x="147563" y="432243"/>
                      <a:pt x="125973" y="423353"/>
                    </a:cubicBezTo>
                    <a:cubicBezTo>
                      <a:pt x="105653" y="414463"/>
                      <a:pt x="85333" y="401763"/>
                      <a:pt x="68823" y="386523"/>
                    </a:cubicBezTo>
                    <a:cubicBezTo>
                      <a:pt x="52313" y="371283"/>
                      <a:pt x="37073" y="352233"/>
                      <a:pt x="26913" y="331913"/>
                    </a:cubicBezTo>
                    <a:cubicBezTo>
                      <a:pt x="15483" y="311593"/>
                      <a:pt x="7863" y="290003"/>
                      <a:pt x="4053" y="267143"/>
                    </a:cubicBezTo>
                    <a:cubicBezTo>
                      <a:pt x="243" y="245553"/>
                      <a:pt x="-1027" y="221423"/>
                      <a:pt x="2783" y="198563"/>
                    </a:cubicBezTo>
                    <a:cubicBezTo>
                      <a:pt x="5323" y="176973"/>
                      <a:pt x="12943" y="152843"/>
                      <a:pt x="23103" y="133793"/>
                    </a:cubicBezTo>
                    <a:cubicBezTo>
                      <a:pt x="33263" y="113473"/>
                      <a:pt x="47233" y="94423"/>
                      <a:pt x="63743" y="77913"/>
                    </a:cubicBezTo>
                    <a:cubicBezTo>
                      <a:pt x="80253" y="62673"/>
                      <a:pt x="99303" y="48703"/>
                      <a:pt x="119623" y="38543"/>
                    </a:cubicBezTo>
                    <a:cubicBezTo>
                      <a:pt x="139943" y="28383"/>
                      <a:pt x="162803" y="22033"/>
                      <a:pt x="185663" y="19493"/>
                    </a:cubicBezTo>
                    <a:cubicBezTo>
                      <a:pt x="208523" y="15683"/>
                      <a:pt x="232653" y="16953"/>
                      <a:pt x="254243" y="22033"/>
                    </a:cubicBezTo>
                    <a:cubicBezTo>
                      <a:pt x="277103" y="25843"/>
                      <a:pt x="298693" y="34733"/>
                      <a:pt x="319013" y="46163"/>
                    </a:cubicBezTo>
                    <a:cubicBezTo>
                      <a:pt x="338063" y="57593"/>
                      <a:pt x="357113" y="72833"/>
                      <a:pt x="371083" y="89343"/>
                    </a:cubicBezTo>
                    <a:cubicBezTo>
                      <a:pt x="386323" y="105853"/>
                      <a:pt x="399023" y="127443"/>
                      <a:pt x="407913" y="147763"/>
                    </a:cubicBezTo>
                    <a:cubicBezTo>
                      <a:pt x="416803" y="168083"/>
                      <a:pt x="421883" y="192213"/>
                      <a:pt x="424423" y="213803"/>
                    </a:cubicBezTo>
                    <a:cubicBezTo>
                      <a:pt x="425693" y="236663"/>
                      <a:pt x="423153" y="260793"/>
                      <a:pt x="418073" y="282383"/>
                    </a:cubicBezTo>
                    <a:cubicBezTo>
                      <a:pt x="411723" y="303973"/>
                      <a:pt x="401563" y="326833"/>
                      <a:pt x="390133" y="345883"/>
                    </a:cubicBezTo>
                    <a:cubicBezTo>
                      <a:pt x="377433" y="364933"/>
                      <a:pt x="360923" y="382713"/>
                      <a:pt x="343143" y="396683"/>
                    </a:cubicBezTo>
                    <a:cubicBezTo>
                      <a:pt x="325363" y="410653"/>
                      <a:pt x="305043" y="422083"/>
                      <a:pt x="283453" y="429703"/>
                    </a:cubicBezTo>
                    <a:cubicBezTo>
                      <a:pt x="261863" y="437323"/>
                      <a:pt x="239003" y="441133"/>
                      <a:pt x="216143" y="441133"/>
                    </a:cubicBezTo>
                    <a:cubicBezTo>
                      <a:pt x="193283" y="442403"/>
                      <a:pt x="169153" y="438593"/>
                      <a:pt x="147563" y="430973"/>
                    </a:cubicBezTo>
                    <a:cubicBezTo>
                      <a:pt x="125973" y="424623"/>
                      <a:pt x="105653" y="413193"/>
                      <a:pt x="86603" y="400493"/>
                    </a:cubicBezTo>
                    <a:cubicBezTo>
                      <a:pt x="68823" y="386523"/>
                      <a:pt x="52313" y="370013"/>
                      <a:pt x="38343" y="350963"/>
                    </a:cubicBezTo>
                    <a:cubicBezTo>
                      <a:pt x="25643" y="333183"/>
                      <a:pt x="15483" y="311593"/>
                      <a:pt x="9133" y="290003"/>
                    </a:cubicBezTo>
                    <a:cubicBezTo>
                      <a:pt x="2783" y="268413"/>
                      <a:pt x="-1027" y="244283"/>
                      <a:pt x="243" y="221423"/>
                    </a:cubicBezTo>
                    <a:cubicBezTo>
                      <a:pt x="1513" y="198563"/>
                      <a:pt x="6593" y="175703"/>
                      <a:pt x="14213" y="154113"/>
                    </a:cubicBezTo>
                    <a:cubicBezTo>
                      <a:pt x="21833" y="133793"/>
                      <a:pt x="34533" y="112203"/>
                      <a:pt x="48503" y="94423"/>
                    </a:cubicBezTo>
                    <a:cubicBezTo>
                      <a:pt x="62473" y="77913"/>
                      <a:pt x="80253" y="61403"/>
                      <a:pt x="100573" y="49973"/>
                    </a:cubicBezTo>
                    <a:cubicBezTo>
                      <a:pt x="119623" y="37273"/>
                      <a:pt x="137403" y="30923"/>
                      <a:pt x="162803" y="23303"/>
                    </a:cubicBezTo>
                    <a:cubicBezTo>
                      <a:pt x="198363" y="13143"/>
                      <a:pt x="260593" y="443"/>
                      <a:pt x="294883" y="443"/>
                    </a:cubicBezTo>
                    <a:cubicBezTo>
                      <a:pt x="315203" y="-827"/>
                      <a:pt x="326633" y="443"/>
                      <a:pt x="344413" y="6793"/>
                    </a:cubicBezTo>
                    <a:cubicBezTo>
                      <a:pt x="371083" y="14413"/>
                      <a:pt x="409183" y="32193"/>
                      <a:pt x="433313" y="53783"/>
                    </a:cubicBezTo>
                    <a:cubicBezTo>
                      <a:pt x="457443" y="75373"/>
                      <a:pt x="479033" y="112203"/>
                      <a:pt x="490463" y="137603"/>
                    </a:cubicBezTo>
                    <a:cubicBezTo>
                      <a:pt x="498083" y="155383"/>
                      <a:pt x="500623" y="166813"/>
                      <a:pt x="501893" y="187133"/>
                    </a:cubicBezTo>
                    <a:cubicBezTo>
                      <a:pt x="503163" y="213803"/>
                      <a:pt x="500623" y="255713"/>
                      <a:pt x="489193" y="286193"/>
                    </a:cubicBezTo>
                    <a:cubicBezTo>
                      <a:pt x="476493" y="316673"/>
                      <a:pt x="456173" y="347153"/>
                      <a:pt x="430773" y="368743"/>
                    </a:cubicBezTo>
                    <a:cubicBezTo>
                      <a:pt x="406643" y="390333"/>
                      <a:pt x="341873" y="414463"/>
                      <a:pt x="341873" y="414463"/>
                    </a:cubicBezTo>
                  </a:path>
                </a:pathLst>
              </a:custGeom>
              <a:solidFill>
                <a:srgbClr val="CFCFCF"/>
              </a:solidFill>
              <a:ln cap="sq">
                <a:noFill/>
                <a:prstDash val="solid"/>
                <a:miter/>
              </a:ln>
            </p:spPr>
            <p:txBody>
              <a:bodyPr/>
              <a:lstStyle/>
              <a:p>
                <a:endParaRPr lang="en-GB"/>
              </a:p>
            </p:txBody>
          </p:sp>
        </p:grpSp>
        <p:grpSp>
          <p:nvGrpSpPr>
            <p:cNvPr id="140" name="Group 140"/>
            <p:cNvGrpSpPr/>
            <p:nvPr/>
          </p:nvGrpSpPr>
          <p:grpSpPr>
            <a:xfrm>
              <a:off x="1033260" y="825514"/>
              <a:ext cx="859525" cy="1113461"/>
              <a:chOff x="0" y="0"/>
              <a:chExt cx="1642110" cy="2127250"/>
            </a:xfrm>
          </p:grpSpPr>
          <p:sp>
            <p:nvSpPr>
              <p:cNvPr id="141" name="Freeform 141"/>
              <p:cNvSpPr/>
              <p:nvPr/>
            </p:nvSpPr>
            <p:spPr>
              <a:xfrm>
                <a:off x="47837" y="50358"/>
                <a:ext cx="1567418" cy="2065166"/>
              </a:xfrm>
              <a:custGeom>
                <a:avLst/>
                <a:gdLst/>
                <a:ahLst/>
                <a:cxnLst/>
                <a:rect l="l" t="t" r="r" b="b"/>
                <a:pathLst>
                  <a:path w="1567418" h="2065166">
                    <a:moveTo>
                      <a:pt x="366183" y="333182"/>
                    </a:moveTo>
                    <a:cubicBezTo>
                      <a:pt x="499533" y="451292"/>
                      <a:pt x="580813" y="460182"/>
                      <a:pt x="646853" y="497012"/>
                    </a:cubicBezTo>
                    <a:cubicBezTo>
                      <a:pt x="721783" y="541462"/>
                      <a:pt x="825923" y="601152"/>
                      <a:pt x="871643" y="676082"/>
                    </a:cubicBezTo>
                    <a:cubicBezTo>
                      <a:pt x="916093" y="745932"/>
                      <a:pt x="912283" y="842452"/>
                      <a:pt x="924983" y="925002"/>
                    </a:cubicBezTo>
                    <a:cubicBezTo>
                      <a:pt x="938953" y="1005012"/>
                      <a:pt x="961813" y="1082482"/>
                      <a:pt x="952923" y="1163762"/>
                    </a:cubicBezTo>
                    <a:cubicBezTo>
                      <a:pt x="941493" y="1255202"/>
                      <a:pt x="913553" y="1377122"/>
                      <a:pt x="850053" y="1445702"/>
                    </a:cubicBezTo>
                    <a:cubicBezTo>
                      <a:pt x="782743" y="1515552"/>
                      <a:pt x="620183" y="1534602"/>
                      <a:pt x="549063" y="1572702"/>
                    </a:cubicBezTo>
                    <a:cubicBezTo>
                      <a:pt x="507153" y="1595562"/>
                      <a:pt x="483023" y="1624772"/>
                      <a:pt x="455083" y="1637472"/>
                    </a:cubicBezTo>
                    <a:cubicBezTo>
                      <a:pt x="434763" y="1646362"/>
                      <a:pt x="420793" y="1648902"/>
                      <a:pt x="399203" y="1650172"/>
                    </a:cubicBezTo>
                    <a:cubicBezTo>
                      <a:pt x="368723" y="1652712"/>
                      <a:pt x="320463" y="1648902"/>
                      <a:pt x="286173" y="1636202"/>
                    </a:cubicBezTo>
                    <a:cubicBezTo>
                      <a:pt x="251883" y="1622232"/>
                      <a:pt x="217593" y="1598102"/>
                      <a:pt x="193463" y="1570162"/>
                    </a:cubicBezTo>
                    <a:cubicBezTo>
                      <a:pt x="169333" y="1543492"/>
                      <a:pt x="150283" y="1499042"/>
                      <a:pt x="141393" y="1469832"/>
                    </a:cubicBezTo>
                    <a:cubicBezTo>
                      <a:pt x="135043" y="1448242"/>
                      <a:pt x="133773" y="1431732"/>
                      <a:pt x="135043" y="1412682"/>
                    </a:cubicBezTo>
                    <a:cubicBezTo>
                      <a:pt x="135043" y="1393632"/>
                      <a:pt x="135043" y="1377122"/>
                      <a:pt x="141393" y="1355532"/>
                    </a:cubicBezTo>
                    <a:cubicBezTo>
                      <a:pt x="151553" y="1326322"/>
                      <a:pt x="162983" y="1281872"/>
                      <a:pt x="196003" y="1255202"/>
                    </a:cubicBezTo>
                    <a:cubicBezTo>
                      <a:pt x="242993" y="1215832"/>
                      <a:pt x="348403" y="1199322"/>
                      <a:pt x="430953" y="1182812"/>
                    </a:cubicBezTo>
                    <a:cubicBezTo>
                      <a:pt x="518583" y="1165032"/>
                      <a:pt x="623993" y="1181542"/>
                      <a:pt x="707813" y="1157412"/>
                    </a:cubicBezTo>
                    <a:cubicBezTo>
                      <a:pt x="786553" y="1133282"/>
                      <a:pt x="850053" y="1072322"/>
                      <a:pt x="922443" y="1044382"/>
                    </a:cubicBezTo>
                    <a:cubicBezTo>
                      <a:pt x="992293" y="1017712"/>
                      <a:pt x="1051983" y="987232"/>
                      <a:pt x="1131993" y="991042"/>
                    </a:cubicBezTo>
                    <a:cubicBezTo>
                      <a:pt x="1247563" y="996122"/>
                      <a:pt x="1483783" y="1048192"/>
                      <a:pt x="1542203" y="1134552"/>
                    </a:cubicBezTo>
                    <a:cubicBezTo>
                      <a:pt x="1589193" y="1205672"/>
                      <a:pt x="1562523" y="1344102"/>
                      <a:pt x="1526963" y="1422842"/>
                    </a:cubicBezTo>
                    <a:cubicBezTo>
                      <a:pt x="1495213" y="1496502"/>
                      <a:pt x="1403773" y="1604452"/>
                      <a:pt x="1354243" y="1598102"/>
                    </a:cubicBezTo>
                    <a:cubicBezTo>
                      <a:pt x="1302173" y="1591752"/>
                      <a:pt x="1210733" y="1393632"/>
                      <a:pt x="1223433" y="1382202"/>
                    </a:cubicBezTo>
                    <a:cubicBezTo>
                      <a:pt x="1237403" y="1369502"/>
                      <a:pt x="1417743" y="1471102"/>
                      <a:pt x="1446953" y="1543492"/>
                    </a:cubicBezTo>
                    <a:cubicBezTo>
                      <a:pt x="1477433" y="1614612"/>
                      <a:pt x="1435523" y="1728912"/>
                      <a:pt x="1403773" y="1810192"/>
                    </a:cubicBezTo>
                    <a:cubicBezTo>
                      <a:pt x="1374563" y="1888932"/>
                      <a:pt x="1341543" y="1985452"/>
                      <a:pt x="1266613" y="2026092"/>
                    </a:cubicBezTo>
                    <a:cubicBezTo>
                      <a:pt x="1171363" y="2078162"/>
                      <a:pt x="905933" y="2080702"/>
                      <a:pt x="833543" y="2018472"/>
                    </a:cubicBezTo>
                    <a:cubicBezTo>
                      <a:pt x="781473" y="1974022"/>
                      <a:pt x="815763" y="1878772"/>
                      <a:pt x="791633" y="1789872"/>
                    </a:cubicBezTo>
                    <a:cubicBezTo>
                      <a:pt x="756073" y="1656522"/>
                      <a:pt x="654473" y="1441892"/>
                      <a:pt x="622723" y="1304732"/>
                    </a:cubicBezTo>
                    <a:cubicBezTo>
                      <a:pt x="598593" y="1205672"/>
                      <a:pt x="597323" y="1144712"/>
                      <a:pt x="588433" y="1044382"/>
                    </a:cubicBezTo>
                    <a:cubicBezTo>
                      <a:pt x="574463" y="911032"/>
                      <a:pt x="573193" y="712912"/>
                      <a:pt x="559223" y="573212"/>
                    </a:cubicBezTo>
                    <a:cubicBezTo>
                      <a:pt x="547793" y="461452"/>
                      <a:pt x="516043" y="348422"/>
                      <a:pt x="514773" y="270952"/>
                    </a:cubicBezTo>
                    <a:cubicBezTo>
                      <a:pt x="514773" y="222692"/>
                      <a:pt x="522393" y="184592"/>
                      <a:pt x="532553" y="154112"/>
                    </a:cubicBezTo>
                    <a:cubicBezTo>
                      <a:pt x="538903" y="132522"/>
                      <a:pt x="549063" y="118552"/>
                      <a:pt x="560493" y="102042"/>
                    </a:cubicBezTo>
                    <a:cubicBezTo>
                      <a:pt x="571923" y="86802"/>
                      <a:pt x="583353" y="72832"/>
                      <a:pt x="601133" y="58862"/>
                    </a:cubicBezTo>
                    <a:cubicBezTo>
                      <a:pt x="626533" y="39812"/>
                      <a:pt x="676063" y="15682"/>
                      <a:pt x="706543" y="6792"/>
                    </a:cubicBezTo>
                    <a:cubicBezTo>
                      <a:pt x="729403" y="442"/>
                      <a:pt x="743373" y="-828"/>
                      <a:pt x="766233" y="442"/>
                    </a:cubicBezTo>
                    <a:cubicBezTo>
                      <a:pt x="797983" y="2982"/>
                      <a:pt x="851323" y="16952"/>
                      <a:pt x="880533" y="30922"/>
                    </a:cubicBezTo>
                    <a:cubicBezTo>
                      <a:pt x="900853" y="41082"/>
                      <a:pt x="912283" y="49972"/>
                      <a:pt x="927523" y="66482"/>
                    </a:cubicBezTo>
                    <a:cubicBezTo>
                      <a:pt x="950383" y="89342"/>
                      <a:pt x="979593" y="119822"/>
                      <a:pt x="992293" y="164272"/>
                    </a:cubicBezTo>
                    <a:cubicBezTo>
                      <a:pt x="1015153" y="241742"/>
                      <a:pt x="999913" y="429702"/>
                      <a:pt x="991023" y="503362"/>
                    </a:cubicBezTo>
                    <a:cubicBezTo>
                      <a:pt x="985943" y="537652"/>
                      <a:pt x="980863" y="556702"/>
                      <a:pt x="970703" y="579562"/>
                    </a:cubicBezTo>
                    <a:cubicBezTo>
                      <a:pt x="959273" y="603692"/>
                      <a:pt x="944033" y="627822"/>
                      <a:pt x="926253" y="646872"/>
                    </a:cubicBezTo>
                    <a:cubicBezTo>
                      <a:pt x="908473" y="665922"/>
                      <a:pt x="885613" y="683702"/>
                      <a:pt x="862753" y="696402"/>
                    </a:cubicBezTo>
                    <a:cubicBezTo>
                      <a:pt x="839893" y="707832"/>
                      <a:pt x="813223" y="717992"/>
                      <a:pt x="787823" y="721802"/>
                    </a:cubicBezTo>
                    <a:cubicBezTo>
                      <a:pt x="761153" y="726882"/>
                      <a:pt x="733213" y="726882"/>
                      <a:pt x="707813" y="723072"/>
                    </a:cubicBezTo>
                    <a:cubicBezTo>
                      <a:pt x="681143" y="719262"/>
                      <a:pt x="654473" y="710372"/>
                      <a:pt x="631613" y="698942"/>
                    </a:cubicBezTo>
                    <a:cubicBezTo>
                      <a:pt x="607483" y="686242"/>
                      <a:pt x="585893" y="669732"/>
                      <a:pt x="566843" y="650682"/>
                    </a:cubicBezTo>
                    <a:cubicBezTo>
                      <a:pt x="549063" y="631632"/>
                      <a:pt x="532553" y="608772"/>
                      <a:pt x="521123" y="584642"/>
                    </a:cubicBezTo>
                    <a:cubicBezTo>
                      <a:pt x="509693" y="561782"/>
                      <a:pt x="502073" y="533842"/>
                      <a:pt x="499533" y="508442"/>
                    </a:cubicBezTo>
                    <a:cubicBezTo>
                      <a:pt x="495723" y="481772"/>
                      <a:pt x="496993" y="453832"/>
                      <a:pt x="503343" y="428432"/>
                    </a:cubicBezTo>
                    <a:cubicBezTo>
                      <a:pt x="508423" y="403032"/>
                      <a:pt x="518583" y="376362"/>
                      <a:pt x="531283" y="353502"/>
                    </a:cubicBezTo>
                    <a:cubicBezTo>
                      <a:pt x="545253" y="330642"/>
                      <a:pt x="563033" y="309052"/>
                      <a:pt x="582083" y="292542"/>
                    </a:cubicBezTo>
                    <a:cubicBezTo>
                      <a:pt x="602403" y="274762"/>
                      <a:pt x="626533" y="260792"/>
                      <a:pt x="650663" y="250632"/>
                    </a:cubicBezTo>
                    <a:cubicBezTo>
                      <a:pt x="674793" y="240472"/>
                      <a:pt x="702733" y="234122"/>
                      <a:pt x="728133" y="231582"/>
                    </a:cubicBezTo>
                    <a:cubicBezTo>
                      <a:pt x="754803" y="230312"/>
                      <a:pt x="782743" y="232852"/>
                      <a:pt x="808143" y="240472"/>
                    </a:cubicBezTo>
                    <a:cubicBezTo>
                      <a:pt x="833543" y="246822"/>
                      <a:pt x="858943" y="258252"/>
                      <a:pt x="880533" y="272222"/>
                    </a:cubicBezTo>
                    <a:cubicBezTo>
                      <a:pt x="903393" y="287462"/>
                      <a:pt x="923713" y="306512"/>
                      <a:pt x="940223" y="326832"/>
                    </a:cubicBezTo>
                    <a:cubicBezTo>
                      <a:pt x="955463" y="348422"/>
                      <a:pt x="969433" y="372552"/>
                      <a:pt x="978323" y="396682"/>
                    </a:cubicBezTo>
                    <a:cubicBezTo>
                      <a:pt x="987213" y="422082"/>
                      <a:pt x="991023" y="450022"/>
                      <a:pt x="992293" y="476692"/>
                    </a:cubicBezTo>
                    <a:cubicBezTo>
                      <a:pt x="992293" y="502092"/>
                      <a:pt x="988483" y="530032"/>
                      <a:pt x="979593" y="555432"/>
                    </a:cubicBezTo>
                    <a:cubicBezTo>
                      <a:pt x="971973" y="579562"/>
                      <a:pt x="959273" y="604962"/>
                      <a:pt x="942763" y="626552"/>
                    </a:cubicBezTo>
                    <a:cubicBezTo>
                      <a:pt x="927523" y="646872"/>
                      <a:pt x="907203" y="667192"/>
                      <a:pt x="885613" y="682432"/>
                    </a:cubicBezTo>
                    <a:cubicBezTo>
                      <a:pt x="864023" y="696402"/>
                      <a:pt x="838623" y="709102"/>
                      <a:pt x="813223" y="716722"/>
                    </a:cubicBezTo>
                    <a:cubicBezTo>
                      <a:pt x="787823" y="723072"/>
                      <a:pt x="759883" y="726882"/>
                      <a:pt x="734483" y="725612"/>
                    </a:cubicBezTo>
                    <a:cubicBezTo>
                      <a:pt x="707813" y="724342"/>
                      <a:pt x="679873" y="719262"/>
                      <a:pt x="655743" y="709102"/>
                    </a:cubicBezTo>
                    <a:cubicBezTo>
                      <a:pt x="631613" y="700212"/>
                      <a:pt x="607483" y="686242"/>
                      <a:pt x="587163" y="668462"/>
                    </a:cubicBezTo>
                    <a:cubicBezTo>
                      <a:pt x="566843" y="651952"/>
                      <a:pt x="547793" y="630362"/>
                      <a:pt x="533823" y="608772"/>
                    </a:cubicBezTo>
                    <a:cubicBezTo>
                      <a:pt x="521123" y="585912"/>
                      <a:pt x="509693" y="560512"/>
                      <a:pt x="503343" y="535112"/>
                    </a:cubicBezTo>
                    <a:cubicBezTo>
                      <a:pt x="498263" y="508442"/>
                      <a:pt x="495723" y="484312"/>
                      <a:pt x="498263" y="455102"/>
                    </a:cubicBezTo>
                    <a:cubicBezTo>
                      <a:pt x="502073" y="417002"/>
                      <a:pt x="524933" y="370012"/>
                      <a:pt x="528743" y="329372"/>
                    </a:cubicBezTo>
                    <a:cubicBezTo>
                      <a:pt x="531283" y="290002"/>
                      <a:pt x="510963" y="249362"/>
                      <a:pt x="517313" y="211262"/>
                    </a:cubicBezTo>
                    <a:cubicBezTo>
                      <a:pt x="522393" y="174432"/>
                      <a:pt x="543983" y="129982"/>
                      <a:pt x="560493" y="102042"/>
                    </a:cubicBezTo>
                    <a:cubicBezTo>
                      <a:pt x="573193" y="82992"/>
                      <a:pt x="583353" y="72832"/>
                      <a:pt x="601133" y="58862"/>
                    </a:cubicBezTo>
                    <a:cubicBezTo>
                      <a:pt x="626533" y="39812"/>
                      <a:pt x="669713" y="14412"/>
                      <a:pt x="706543" y="6792"/>
                    </a:cubicBezTo>
                    <a:cubicBezTo>
                      <a:pt x="744643" y="-2098"/>
                      <a:pt x="787823" y="-828"/>
                      <a:pt x="824653" y="9332"/>
                    </a:cubicBezTo>
                    <a:cubicBezTo>
                      <a:pt x="861483" y="19492"/>
                      <a:pt x="903393" y="46162"/>
                      <a:pt x="927523" y="66482"/>
                    </a:cubicBezTo>
                    <a:cubicBezTo>
                      <a:pt x="945303" y="80452"/>
                      <a:pt x="955463" y="95692"/>
                      <a:pt x="966893" y="110932"/>
                    </a:cubicBezTo>
                    <a:cubicBezTo>
                      <a:pt x="977053" y="127442"/>
                      <a:pt x="994833" y="163002"/>
                      <a:pt x="992293" y="164272"/>
                    </a:cubicBezTo>
                    <a:cubicBezTo>
                      <a:pt x="989753" y="166812"/>
                      <a:pt x="949113" y="108392"/>
                      <a:pt x="944033" y="112202"/>
                    </a:cubicBezTo>
                    <a:cubicBezTo>
                      <a:pt x="932603" y="118552"/>
                      <a:pt x="1007533" y="256982"/>
                      <a:pt x="1029123" y="366202"/>
                    </a:cubicBezTo>
                    <a:cubicBezTo>
                      <a:pt x="1068493" y="552892"/>
                      <a:pt x="1055793" y="963102"/>
                      <a:pt x="1093893" y="1138362"/>
                    </a:cubicBezTo>
                    <a:cubicBezTo>
                      <a:pt x="1112943" y="1233612"/>
                      <a:pt x="1138343" y="1280602"/>
                      <a:pt x="1167553" y="1350452"/>
                    </a:cubicBezTo>
                    <a:cubicBezTo>
                      <a:pt x="1196763" y="1422842"/>
                      <a:pt x="1255183" y="1490152"/>
                      <a:pt x="1270423" y="1563812"/>
                    </a:cubicBezTo>
                    <a:cubicBezTo>
                      <a:pt x="1284393" y="1634932"/>
                      <a:pt x="1303443" y="1741612"/>
                      <a:pt x="1258993" y="1783522"/>
                    </a:cubicBezTo>
                    <a:cubicBezTo>
                      <a:pt x="1199303" y="1840672"/>
                      <a:pt x="888153" y="1835592"/>
                      <a:pt x="861483" y="1787332"/>
                    </a:cubicBezTo>
                    <a:cubicBezTo>
                      <a:pt x="839893" y="1747962"/>
                      <a:pt x="971973" y="1571432"/>
                      <a:pt x="992293" y="1577782"/>
                    </a:cubicBezTo>
                    <a:cubicBezTo>
                      <a:pt x="1010073" y="1584132"/>
                      <a:pt x="1006263" y="1786062"/>
                      <a:pt x="983403" y="1793682"/>
                    </a:cubicBezTo>
                    <a:cubicBezTo>
                      <a:pt x="959273" y="1801302"/>
                      <a:pt x="870373" y="1690812"/>
                      <a:pt x="851323" y="1623502"/>
                    </a:cubicBezTo>
                    <a:cubicBezTo>
                      <a:pt x="829733" y="1544762"/>
                      <a:pt x="837353" y="1408872"/>
                      <a:pt x="884343" y="1342832"/>
                    </a:cubicBezTo>
                    <a:cubicBezTo>
                      <a:pt x="930063" y="1279332"/>
                      <a:pt x="1057063" y="1212022"/>
                      <a:pt x="1120563" y="1229802"/>
                    </a:cubicBezTo>
                    <a:cubicBezTo>
                      <a:pt x="1184063" y="1248852"/>
                      <a:pt x="1283123" y="1416492"/>
                      <a:pt x="1262803" y="1464752"/>
                    </a:cubicBezTo>
                    <a:cubicBezTo>
                      <a:pt x="1245023" y="1510472"/>
                      <a:pt x="1107863" y="1497772"/>
                      <a:pt x="1031663" y="1523172"/>
                    </a:cubicBezTo>
                    <a:cubicBezTo>
                      <a:pt x="951653" y="1549842"/>
                      <a:pt x="876723" y="1615882"/>
                      <a:pt x="795443" y="1624772"/>
                    </a:cubicBezTo>
                    <a:cubicBezTo>
                      <a:pt x="715433" y="1632392"/>
                      <a:pt x="610023" y="1561272"/>
                      <a:pt x="549063" y="1572702"/>
                    </a:cubicBezTo>
                    <a:cubicBezTo>
                      <a:pt x="508423" y="1581592"/>
                      <a:pt x="489373" y="1624772"/>
                      <a:pt x="455083" y="1637472"/>
                    </a:cubicBezTo>
                    <a:cubicBezTo>
                      <a:pt x="420793" y="1650172"/>
                      <a:pt x="372533" y="1652712"/>
                      <a:pt x="342053" y="1650172"/>
                    </a:cubicBezTo>
                    <a:cubicBezTo>
                      <a:pt x="320463" y="1648902"/>
                      <a:pt x="306493" y="1645092"/>
                      <a:pt x="286173" y="1636202"/>
                    </a:cubicBezTo>
                    <a:cubicBezTo>
                      <a:pt x="258233" y="1623502"/>
                      <a:pt x="217593" y="1598102"/>
                      <a:pt x="193463" y="1570162"/>
                    </a:cubicBezTo>
                    <a:cubicBezTo>
                      <a:pt x="169333" y="1543492"/>
                      <a:pt x="149013" y="1505392"/>
                      <a:pt x="141393" y="1469832"/>
                    </a:cubicBezTo>
                    <a:cubicBezTo>
                      <a:pt x="132503" y="1434272"/>
                      <a:pt x="136313" y="1386012"/>
                      <a:pt x="141393" y="1355532"/>
                    </a:cubicBezTo>
                    <a:cubicBezTo>
                      <a:pt x="146473" y="1333942"/>
                      <a:pt x="150283" y="1322512"/>
                      <a:pt x="162983" y="1302192"/>
                    </a:cubicBezTo>
                    <a:cubicBezTo>
                      <a:pt x="184573" y="1266632"/>
                      <a:pt x="229023" y="1204402"/>
                      <a:pt x="278553" y="1171382"/>
                    </a:cubicBezTo>
                    <a:cubicBezTo>
                      <a:pt x="334433" y="1135822"/>
                      <a:pt x="430953" y="1147252"/>
                      <a:pt x="483023" y="1105342"/>
                    </a:cubicBezTo>
                    <a:cubicBezTo>
                      <a:pt x="535093" y="1063432"/>
                      <a:pt x="607483" y="968182"/>
                      <a:pt x="590973" y="923732"/>
                    </a:cubicBezTo>
                    <a:cubicBezTo>
                      <a:pt x="573193" y="874202"/>
                      <a:pt x="416983" y="874202"/>
                      <a:pt x="339513" y="838642"/>
                    </a:cubicBezTo>
                    <a:cubicBezTo>
                      <a:pt x="268393" y="805622"/>
                      <a:pt x="196003" y="763712"/>
                      <a:pt x="141393" y="719262"/>
                    </a:cubicBezTo>
                    <a:cubicBezTo>
                      <a:pt x="95673" y="679892"/>
                      <a:pt x="49953" y="624012"/>
                      <a:pt x="28363" y="590992"/>
                    </a:cubicBezTo>
                    <a:cubicBezTo>
                      <a:pt x="15663" y="571942"/>
                      <a:pt x="11853" y="563052"/>
                      <a:pt x="6773" y="544002"/>
                    </a:cubicBezTo>
                    <a:cubicBezTo>
                      <a:pt x="1693" y="516062"/>
                      <a:pt x="-3387" y="474152"/>
                      <a:pt x="2963" y="441132"/>
                    </a:cubicBezTo>
                    <a:cubicBezTo>
                      <a:pt x="9313" y="409382"/>
                      <a:pt x="29633" y="371282"/>
                      <a:pt x="46143" y="348422"/>
                    </a:cubicBezTo>
                    <a:cubicBezTo>
                      <a:pt x="57573" y="331912"/>
                      <a:pt x="66463" y="323022"/>
                      <a:pt x="82973" y="312862"/>
                    </a:cubicBezTo>
                    <a:cubicBezTo>
                      <a:pt x="105833" y="296352"/>
                      <a:pt x="143933" y="277302"/>
                      <a:pt x="176953" y="272222"/>
                    </a:cubicBezTo>
                    <a:cubicBezTo>
                      <a:pt x="209973" y="265872"/>
                      <a:pt x="246803" y="268412"/>
                      <a:pt x="278553" y="278572"/>
                    </a:cubicBezTo>
                    <a:cubicBezTo>
                      <a:pt x="310303" y="290002"/>
                      <a:pt x="366183" y="333182"/>
                      <a:pt x="366183" y="333182"/>
                    </a:cubicBezTo>
                  </a:path>
                </a:pathLst>
              </a:custGeom>
              <a:solidFill>
                <a:srgbClr val="CFCFCF"/>
              </a:solidFill>
              <a:ln cap="sq">
                <a:noFill/>
                <a:prstDash val="solid"/>
                <a:miter/>
              </a:ln>
            </p:spPr>
            <p:txBody>
              <a:bodyPr/>
              <a:lstStyle/>
              <a:p>
                <a:endParaRPr lang="en-GB"/>
              </a:p>
            </p:txBody>
          </p:sp>
        </p:grpSp>
        <p:grpSp>
          <p:nvGrpSpPr>
            <p:cNvPr id="142" name="Group 142"/>
            <p:cNvGrpSpPr/>
            <p:nvPr/>
          </p:nvGrpSpPr>
          <p:grpSpPr>
            <a:xfrm>
              <a:off x="1158234" y="646031"/>
              <a:ext cx="426771" cy="381568"/>
              <a:chOff x="0" y="0"/>
              <a:chExt cx="815340" cy="728980"/>
            </a:xfrm>
          </p:grpSpPr>
          <p:sp>
            <p:nvSpPr>
              <p:cNvPr id="143" name="Freeform 143"/>
              <p:cNvSpPr/>
              <p:nvPr/>
            </p:nvSpPr>
            <p:spPr>
              <a:xfrm>
                <a:off x="50342" y="50557"/>
                <a:ext cx="714774" cy="627623"/>
              </a:xfrm>
              <a:custGeom>
                <a:avLst/>
                <a:gdLst/>
                <a:ahLst/>
                <a:cxnLst/>
                <a:rect l="l" t="t" r="r" b="b"/>
                <a:pathLst>
                  <a:path w="714774" h="627623">
                    <a:moveTo>
                      <a:pt x="414478" y="608573"/>
                    </a:moveTo>
                    <a:cubicBezTo>
                      <a:pt x="284938" y="541263"/>
                      <a:pt x="79198" y="397753"/>
                      <a:pt x="33478" y="336793"/>
                    </a:cubicBezTo>
                    <a:cubicBezTo>
                      <a:pt x="13158" y="311393"/>
                      <a:pt x="10618" y="293613"/>
                      <a:pt x="5538" y="270753"/>
                    </a:cubicBezTo>
                    <a:cubicBezTo>
                      <a:pt x="458" y="247893"/>
                      <a:pt x="-812" y="223763"/>
                      <a:pt x="458" y="199633"/>
                    </a:cubicBezTo>
                    <a:cubicBezTo>
                      <a:pt x="2998" y="176773"/>
                      <a:pt x="9348" y="152643"/>
                      <a:pt x="18238" y="131053"/>
                    </a:cubicBezTo>
                    <a:cubicBezTo>
                      <a:pt x="28398" y="109463"/>
                      <a:pt x="42368" y="89143"/>
                      <a:pt x="57608" y="71363"/>
                    </a:cubicBezTo>
                    <a:cubicBezTo>
                      <a:pt x="74118" y="53583"/>
                      <a:pt x="93168" y="38343"/>
                      <a:pt x="113488" y="26913"/>
                    </a:cubicBezTo>
                    <a:cubicBezTo>
                      <a:pt x="135078" y="15483"/>
                      <a:pt x="157938" y="7863"/>
                      <a:pt x="180798" y="4053"/>
                    </a:cubicBezTo>
                    <a:cubicBezTo>
                      <a:pt x="203658" y="-1027"/>
                      <a:pt x="229058" y="-1027"/>
                      <a:pt x="251918" y="2783"/>
                    </a:cubicBezTo>
                    <a:cubicBezTo>
                      <a:pt x="276048" y="6593"/>
                      <a:pt x="298908" y="14213"/>
                      <a:pt x="320498" y="24373"/>
                    </a:cubicBezTo>
                    <a:cubicBezTo>
                      <a:pt x="340818" y="34533"/>
                      <a:pt x="361138" y="49773"/>
                      <a:pt x="377648" y="66283"/>
                    </a:cubicBezTo>
                    <a:cubicBezTo>
                      <a:pt x="394158" y="82793"/>
                      <a:pt x="408128" y="104383"/>
                      <a:pt x="418288" y="124703"/>
                    </a:cubicBezTo>
                    <a:cubicBezTo>
                      <a:pt x="428448" y="146293"/>
                      <a:pt x="436068" y="170423"/>
                      <a:pt x="438608" y="193283"/>
                    </a:cubicBezTo>
                    <a:cubicBezTo>
                      <a:pt x="441148" y="216143"/>
                      <a:pt x="441148" y="241543"/>
                      <a:pt x="436068" y="264403"/>
                    </a:cubicBezTo>
                    <a:cubicBezTo>
                      <a:pt x="430988" y="287263"/>
                      <a:pt x="422098" y="311393"/>
                      <a:pt x="410668" y="331713"/>
                    </a:cubicBezTo>
                    <a:cubicBezTo>
                      <a:pt x="399238" y="352033"/>
                      <a:pt x="382728" y="371083"/>
                      <a:pt x="364948" y="386323"/>
                    </a:cubicBezTo>
                    <a:cubicBezTo>
                      <a:pt x="347168" y="401563"/>
                      <a:pt x="326848" y="414263"/>
                      <a:pt x="305258" y="424423"/>
                    </a:cubicBezTo>
                    <a:cubicBezTo>
                      <a:pt x="282398" y="433313"/>
                      <a:pt x="258268" y="438393"/>
                      <a:pt x="235408" y="439663"/>
                    </a:cubicBezTo>
                    <a:cubicBezTo>
                      <a:pt x="211278" y="442203"/>
                      <a:pt x="187148" y="439663"/>
                      <a:pt x="164288" y="433313"/>
                    </a:cubicBezTo>
                    <a:cubicBezTo>
                      <a:pt x="141428" y="428233"/>
                      <a:pt x="118568" y="418073"/>
                      <a:pt x="99518" y="404103"/>
                    </a:cubicBezTo>
                    <a:cubicBezTo>
                      <a:pt x="79198" y="391403"/>
                      <a:pt x="61418" y="374893"/>
                      <a:pt x="46178" y="355843"/>
                    </a:cubicBezTo>
                    <a:cubicBezTo>
                      <a:pt x="32208" y="338063"/>
                      <a:pt x="20778" y="316473"/>
                      <a:pt x="11888" y="293613"/>
                    </a:cubicBezTo>
                    <a:cubicBezTo>
                      <a:pt x="4268" y="272023"/>
                      <a:pt x="458" y="246623"/>
                      <a:pt x="458" y="223763"/>
                    </a:cubicBezTo>
                    <a:cubicBezTo>
                      <a:pt x="-812" y="199633"/>
                      <a:pt x="2998" y="175503"/>
                      <a:pt x="10618" y="152643"/>
                    </a:cubicBezTo>
                    <a:cubicBezTo>
                      <a:pt x="16968" y="131053"/>
                      <a:pt x="28398" y="108193"/>
                      <a:pt x="42368" y="89143"/>
                    </a:cubicBezTo>
                    <a:cubicBezTo>
                      <a:pt x="56338" y="71363"/>
                      <a:pt x="74118" y="53583"/>
                      <a:pt x="93168" y="39613"/>
                    </a:cubicBezTo>
                    <a:cubicBezTo>
                      <a:pt x="113488" y="26913"/>
                      <a:pt x="135078" y="15483"/>
                      <a:pt x="157938" y="9133"/>
                    </a:cubicBezTo>
                    <a:cubicBezTo>
                      <a:pt x="180798" y="2783"/>
                      <a:pt x="204928" y="-1027"/>
                      <a:pt x="229058" y="243"/>
                    </a:cubicBezTo>
                    <a:cubicBezTo>
                      <a:pt x="251918" y="1513"/>
                      <a:pt x="276048" y="6593"/>
                      <a:pt x="298908" y="14213"/>
                    </a:cubicBezTo>
                    <a:cubicBezTo>
                      <a:pt x="320498" y="23103"/>
                      <a:pt x="342088" y="35803"/>
                      <a:pt x="359868" y="51043"/>
                    </a:cubicBezTo>
                    <a:cubicBezTo>
                      <a:pt x="378918" y="65013"/>
                      <a:pt x="383998" y="84063"/>
                      <a:pt x="406858" y="104383"/>
                    </a:cubicBezTo>
                    <a:cubicBezTo>
                      <a:pt x="452578" y="143753"/>
                      <a:pt x="593548" y="216143"/>
                      <a:pt x="636728" y="250433"/>
                    </a:cubicBezTo>
                    <a:cubicBezTo>
                      <a:pt x="654508" y="265673"/>
                      <a:pt x="660858" y="270753"/>
                      <a:pt x="672288" y="287263"/>
                    </a:cubicBezTo>
                    <a:cubicBezTo>
                      <a:pt x="687528" y="310123"/>
                      <a:pt x="706578" y="346953"/>
                      <a:pt x="712928" y="379973"/>
                    </a:cubicBezTo>
                    <a:cubicBezTo>
                      <a:pt x="718008" y="411723"/>
                      <a:pt x="711658" y="454903"/>
                      <a:pt x="705308" y="481573"/>
                    </a:cubicBezTo>
                    <a:cubicBezTo>
                      <a:pt x="700228" y="500623"/>
                      <a:pt x="692608" y="513323"/>
                      <a:pt x="683718" y="527293"/>
                    </a:cubicBezTo>
                    <a:cubicBezTo>
                      <a:pt x="674828" y="542533"/>
                      <a:pt x="665938" y="555233"/>
                      <a:pt x="651968" y="567933"/>
                    </a:cubicBezTo>
                    <a:cubicBezTo>
                      <a:pt x="630378" y="585713"/>
                      <a:pt x="589738" y="609843"/>
                      <a:pt x="564338" y="618733"/>
                    </a:cubicBezTo>
                    <a:cubicBezTo>
                      <a:pt x="545288" y="625083"/>
                      <a:pt x="533858" y="627623"/>
                      <a:pt x="513538" y="627623"/>
                    </a:cubicBezTo>
                    <a:cubicBezTo>
                      <a:pt x="485598" y="627623"/>
                      <a:pt x="414478" y="608573"/>
                      <a:pt x="414478" y="608573"/>
                    </a:cubicBezTo>
                  </a:path>
                </a:pathLst>
              </a:custGeom>
              <a:solidFill>
                <a:srgbClr val="CFCFCF"/>
              </a:solidFill>
              <a:ln cap="sq">
                <a:noFill/>
                <a:prstDash val="solid"/>
                <a:miter/>
              </a:ln>
            </p:spPr>
            <p:txBody>
              <a:bodyPr/>
              <a:lstStyle/>
              <a:p>
                <a:endParaRPr lang="en-GB"/>
              </a:p>
            </p:txBody>
          </p:sp>
        </p:grpSp>
        <p:grpSp>
          <p:nvGrpSpPr>
            <p:cNvPr id="144" name="Group 144"/>
            <p:cNvGrpSpPr/>
            <p:nvPr/>
          </p:nvGrpSpPr>
          <p:grpSpPr>
            <a:xfrm>
              <a:off x="1401533" y="853434"/>
              <a:ext cx="1156670" cy="1195890"/>
              <a:chOff x="0" y="0"/>
              <a:chExt cx="2209800" cy="2284730"/>
            </a:xfrm>
          </p:grpSpPr>
          <p:sp>
            <p:nvSpPr>
              <p:cNvPr id="145" name="Freeform 145"/>
              <p:cNvSpPr/>
              <p:nvPr/>
            </p:nvSpPr>
            <p:spPr>
              <a:xfrm>
                <a:off x="50800" y="50800"/>
                <a:ext cx="2116479" cy="2183628"/>
              </a:xfrm>
              <a:custGeom>
                <a:avLst/>
                <a:gdLst/>
                <a:ahLst/>
                <a:cxnLst/>
                <a:rect l="l" t="t" r="r" b="b"/>
                <a:pathLst>
                  <a:path w="2116479" h="2183628">
                    <a:moveTo>
                      <a:pt x="0" y="1938020"/>
                    </a:moveTo>
                    <a:cubicBezTo>
                      <a:pt x="0" y="1898650"/>
                      <a:pt x="1270" y="1879600"/>
                      <a:pt x="1270" y="1879600"/>
                    </a:cubicBezTo>
                    <a:cubicBezTo>
                      <a:pt x="1270" y="1878330"/>
                      <a:pt x="6350" y="1859280"/>
                      <a:pt x="8890" y="1850390"/>
                    </a:cubicBezTo>
                    <a:cubicBezTo>
                      <a:pt x="10160" y="1840230"/>
                      <a:pt x="15240" y="1822450"/>
                      <a:pt x="15240" y="1821180"/>
                    </a:cubicBezTo>
                    <a:cubicBezTo>
                      <a:pt x="15240" y="1821180"/>
                      <a:pt x="25400" y="1803400"/>
                      <a:pt x="29210" y="1795780"/>
                    </a:cubicBezTo>
                    <a:cubicBezTo>
                      <a:pt x="34290" y="1786890"/>
                      <a:pt x="43180" y="1769110"/>
                      <a:pt x="44450" y="1769110"/>
                    </a:cubicBezTo>
                    <a:cubicBezTo>
                      <a:pt x="44450" y="1769110"/>
                      <a:pt x="57150" y="1753870"/>
                      <a:pt x="63500" y="1747520"/>
                    </a:cubicBezTo>
                    <a:cubicBezTo>
                      <a:pt x="71120" y="1739900"/>
                      <a:pt x="83820" y="1724660"/>
                      <a:pt x="83820" y="1724660"/>
                    </a:cubicBezTo>
                    <a:cubicBezTo>
                      <a:pt x="83820" y="1724660"/>
                      <a:pt x="100330" y="1713230"/>
                      <a:pt x="107950" y="1708150"/>
                    </a:cubicBezTo>
                    <a:cubicBezTo>
                      <a:pt x="116840" y="1703070"/>
                      <a:pt x="133350" y="1691640"/>
                      <a:pt x="133350" y="1691640"/>
                    </a:cubicBezTo>
                    <a:cubicBezTo>
                      <a:pt x="133350" y="1691640"/>
                      <a:pt x="152400" y="1685290"/>
                      <a:pt x="161290" y="1681480"/>
                    </a:cubicBezTo>
                    <a:cubicBezTo>
                      <a:pt x="170180" y="1677670"/>
                      <a:pt x="189230" y="1671320"/>
                      <a:pt x="189230" y="1671320"/>
                    </a:cubicBezTo>
                    <a:cubicBezTo>
                      <a:pt x="189230" y="1671320"/>
                      <a:pt x="208280" y="1668780"/>
                      <a:pt x="218440" y="1667510"/>
                    </a:cubicBezTo>
                    <a:cubicBezTo>
                      <a:pt x="228600" y="1666240"/>
                      <a:pt x="247650" y="1664970"/>
                      <a:pt x="247650" y="1664970"/>
                    </a:cubicBezTo>
                    <a:cubicBezTo>
                      <a:pt x="248920" y="1664970"/>
                      <a:pt x="248920" y="1664970"/>
                      <a:pt x="248920" y="1664970"/>
                    </a:cubicBezTo>
                    <a:cubicBezTo>
                      <a:pt x="248920" y="1664970"/>
                      <a:pt x="267970" y="1667510"/>
                      <a:pt x="278130" y="1668780"/>
                    </a:cubicBezTo>
                    <a:cubicBezTo>
                      <a:pt x="287020" y="1670050"/>
                      <a:pt x="306070" y="1672590"/>
                      <a:pt x="307340" y="1672590"/>
                    </a:cubicBezTo>
                    <a:cubicBezTo>
                      <a:pt x="308610" y="1672590"/>
                      <a:pt x="483870" y="1604010"/>
                      <a:pt x="571500" y="1576070"/>
                    </a:cubicBezTo>
                    <a:cubicBezTo>
                      <a:pt x="659130" y="1546860"/>
                      <a:pt x="770890" y="1521460"/>
                      <a:pt x="833120" y="1499870"/>
                    </a:cubicBezTo>
                    <a:cubicBezTo>
                      <a:pt x="867410" y="1487170"/>
                      <a:pt x="913130" y="1469390"/>
                      <a:pt x="911860" y="1465580"/>
                    </a:cubicBezTo>
                    <a:cubicBezTo>
                      <a:pt x="911860" y="1464310"/>
                      <a:pt x="909320" y="1465580"/>
                      <a:pt x="906780" y="1464310"/>
                    </a:cubicBezTo>
                    <a:cubicBezTo>
                      <a:pt x="900430" y="1463040"/>
                      <a:pt x="880110" y="1457960"/>
                      <a:pt x="878840" y="1457960"/>
                    </a:cubicBezTo>
                    <a:cubicBezTo>
                      <a:pt x="878840" y="1457960"/>
                      <a:pt x="862330" y="1449070"/>
                      <a:pt x="854710" y="1443990"/>
                    </a:cubicBezTo>
                    <a:cubicBezTo>
                      <a:pt x="845820" y="1440180"/>
                      <a:pt x="829310" y="1431290"/>
                      <a:pt x="829310" y="1431290"/>
                    </a:cubicBezTo>
                    <a:cubicBezTo>
                      <a:pt x="829310" y="1431290"/>
                      <a:pt x="815340" y="1418590"/>
                      <a:pt x="807720" y="1412240"/>
                    </a:cubicBezTo>
                    <a:cubicBezTo>
                      <a:pt x="801370" y="1407160"/>
                      <a:pt x="787400" y="1394460"/>
                      <a:pt x="787400" y="1394460"/>
                    </a:cubicBezTo>
                    <a:cubicBezTo>
                      <a:pt x="787400" y="1393190"/>
                      <a:pt x="775970" y="1379220"/>
                      <a:pt x="770890" y="1370330"/>
                    </a:cubicBezTo>
                    <a:cubicBezTo>
                      <a:pt x="765810" y="1362710"/>
                      <a:pt x="755650" y="1347470"/>
                      <a:pt x="755650" y="1347470"/>
                    </a:cubicBezTo>
                    <a:cubicBezTo>
                      <a:pt x="754380" y="1347470"/>
                      <a:pt x="748030" y="1329690"/>
                      <a:pt x="745490" y="1320800"/>
                    </a:cubicBezTo>
                    <a:cubicBezTo>
                      <a:pt x="741680" y="1313180"/>
                      <a:pt x="735330" y="1295400"/>
                      <a:pt x="735330" y="1295400"/>
                    </a:cubicBezTo>
                    <a:cubicBezTo>
                      <a:pt x="735330" y="1294130"/>
                      <a:pt x="732790" y="1276350"/>
                      <a:pt x="731520" y="1267460"/>
                    </a:cubicBezTo>
                    <a:cubicBezTo>
                      <a:pt x="730250" y="1257300"/>
                      <a:pt x="728980" y="1239520"/>
                      <a:pt x="728980" y="1239520"/>
                    </a:cubicBezTo>
                    <a:cubicBezTo>
                      <a:pt x="728980" y="1238250"/>
                      <a:pt x="730250" y="1220470"/>
                      <a:pt x="731520" y="1211580"/>
                    </a:cubicBezTo>
                    <a:cubicBezTo>
                      <a:pt x="732790" y="1201420"/>
                      <a:pt x="735330" y="1183640"/>
                      <a:pt x="735330" y="1183640"/>
                    </a:cubicBezTo>
                    <a:cubicBezTo>
                      <a:pt x="735330" y="1182370"/>
                      <a:pt x="742950" y="1163320"/>
                      <a:pt x="745490" y="1156970"/>
                    </a:cubicBezTo>
                    <a:cubicBezTo>
                      <a:pt x="746760" y="1151890"/>
                      <a:pt x="750570" y="1150620"/>
                      <a:pt x="749300" y="1145540"/>
                    </a:cubicBezTo>
                    <a:cubicBezTo>
                      <a:pt x="748030" y="1125220"/>
                      <a:pt x="703580" y="1019810"/>
                      <a:pt x="669290" y="1013460"/>
                    </a:cubicBezTo>
                    <a:cubicBezTo>
                      <a:pt x="629920" y="1007110"/>
                      <a:pt x="566420" y="1108710"/>
                      <a:pt x="520700" y="1134110"/>
                    </a:cubicBezTo>
                    <a:cubicBezTo>
                      <a:pt x="487680" y="1151890"/>
                      <a:pt x="452120" y="1156970"/>
                      <a:pt x="425450" y="1163320"/>
                    </a:cubicBezTo>
                    <a:cubicBezTo>
                      <a:pt x="406400" y="1168400"/>
                      <a:pt x="392430" y="1172210"/>
                      <a:pt x="374650" y="1173480"/>
                    </a:cubicBezTo>
                    <a:cubicBezTo>
                      <a:pt x="358140" y="1174750"/>
                      <a:pt x="340360" y="1173480"/>
                      <a:pt x="323850" y="1170940"/>
                    </a:cubicBezTo>
                    <a:cubicBezTo>
                      <a:pt x="307340" y="1168400"/>
                      <a:pt x="290830" y="1163320"/>
                      <a:pt x="274320" y="1155700"/>
                    </a:cubicBezTo>
                    <a:cubicBezTo>
                      <a:pt x="259080" y="1149350"/>
                      <a:pt x="243840" y="1140460"/>
                      <a:pt x="231140" y="1130300"/>
                    </a:cubicBezTo>
                    <a:cubicBezTo>
                      <a:pt x="217170" y="1120140"/>
                      <a:pt x="204470" y="1107440"/>
                      <a:pt x="194310" y="1094740"/>
                    </a:cubicBezTo>
                    <a:cubicBezTo>
                      <a:pt x="182880" y="1080770"/>
                      <a:pt x="173990" y="1065530"/>
                      <a:pt x="166370" y="1050290"/>
                    </a:cubicBezTo>
                    <a:cubicBezTo>
                      <a:pt x="160020" y="1035050"/>
                      <a:pt x="154940" y="1018540"/>
                      <a:pt x="151130" y="1002030"/>
                    </a:cubicBezTo>
                    <a:cubicBezTo>
                      <a:pt x="147320" y="985520"/>
                      <a:pt x="146050" y="967740"/>
                      <a:pt x="147320" y="951230"/>
                    </a:cubicBezTo>
                    <a:cubicBezTo>
                      <a:pt x="148590" y="933450"/>
                      <a:pt x="151130" y="916940"/>
                      <a:pt x="156210" y="900430"/>
                    </a:cubicBezTo>
                    <a:cubicBezTo>
                      <a:pt x="161290" y="883920"/>
                      <a:pt x="167640" y="867410"/>
                      <a:pt x="176530" y="853440"/>
                    </a:cubicBezTo>
                    <a:cubicBezTo>
                      <a:pt x="185420" y="838200"/>
                      <a:pt x="201930" y="817880"/>
                      <a:pt x="207010" y="812800"/>
                    </a:cubicBezTo>
                    <a:cubicBezTo>
                      <a:pt x="208280" y="811530"/>
                      <a:pt x="209550" y="811530"/>
                      <a:pt x="210820" y="810260"/>
                    </a:cubicBezTo>
                    <a:cubicBezTo>
                      <a:pt x="210820" y="808990"/>
                      <a:pt x="207010" y="805180"/>
                      <a:pt x="207010" y="801370"/>
                    </a:cubicBezTo>
                    <a:cubicBezTo>
                      <a:pt x="205740" y="798830"/>
                      <a:pt x="207010" y="796290"/>
                      <a:pt x="205740" y="789940"/>
                    </a:cubicBezTo>
                    <a:cubicBezTo>
                      <a:pt x="203200" y="767080"/>
                      <a:pt x="181610" y="688340"/>
                      <a:pt x="171450" y="631190"/>
                    </a:cubicBezTo>
                    <a:cubicBezTo>
                      <a:pt x="158750" y="561340"/>
                      <a:pt x="138430" y="400050"/>
                      <a:pt x="138430" y="400050"/>
                    </a:cubicBezTo>
                    <a:cubicBezTo>
                      <a:pt x="138430" y="398780"/>
                      <a:pt x="128270" y="382270"/>
                      <a:pt x="123190" y="374650"/>
                    </a:cubicBezTo>
                    <a:cubicBezTo>
                      <a:pt x="118110" y="365760"/>
                      <a:pt x="107950" y="349250"/>
                      <a:pt x="106680" y="349250"/>
                    </a:cubicBezTo>
                    <a:cubicBezTo>
                      <a:pt x="106680" y="347980"/>
                      <a:pt x="101600" y="330200"/>
                      <a:pt x="97790" y="320040"/>
                    </a:cubicBezTo>
                    <a:cubicBezTo>
                      <a:pt x="95250" y="311150"/>
                      <a:pt x="88900" y="292100"/>
                      <a:pt x="88900" y="292100"/>
                    </a:cubicBezTo>
                    <a:cubicBezTo>
                      <a:pt x="88900" y="292100"/>
                      <a:pt x="87630" y="273050"/>
                      <a:pt x="87630" y="262890"/>
                    </a:cubicBezTo>
                    <a:cubicBezTo>
                      <a:pt x="86360" y="252730"/>
                      <a:pt x="85090" y="233680"/>
                      <a:pt x="85090" y="232410"/>
                    </a:cubicBezTo>
                    <a:cubicBezTo>
                      <a:pt x="85090" y="232410"/>
                      <a:pt x="88900" y="213360"/>
                      <a:pt x="90170" y="203200"/>
                    </a:cubicBezTo>
                    <a:cubicBezTo>
                      <a:pt x="91440" y="194310"/>
                      <a:pt x="95250" y="175260"/>
                      <a:pt x="95250" y="173990"/>
                    </a:cubicBezTo>
                    <a:cubicBezTo>
                      <a:pt x="95250" y="173990"/>
                      <a:pt x="104140" y="156210"/>
                      <a:pt x="107950" y="147320"/>
                    </a:cubicBezTo>
                    <a:cubicBezTo>
                      <a:pt x="111760" y="138430"/>
                      <a:pt x="119380" y="120650"/>
                      <a:pt x="119380" y="120650"/>
                    </a:cubicBezTo>
                    <a:cubicBezTo>
                      <a:pt x="119380" y="119380"/>
                      <a:pt x="132080" y="104140"/>
                      <a:pt x="137160" y="96520"/>
                    </a:cubicBezTo>
                    <a:cubicBezTo>
                      <a:pt x="143510" y="88900"/>
                      <a:pt x="156210" y="73660"/>
                      <a:pt x="156210" y="73660"/>
                    </a:cubicBezTo>
                    <a:cubicBezTo>
                      <a:pt x="156210" y="72390"/>
                      <a:pt x="171450" y="60960"/>
                      <a:pt x="179070" y="54610"/>
                    </a:cubicBezTo>
                    <a:cubicBezTo>
                      <a:pt x="186690" y="48260"/>
                      <a:pt x="201930" y="36830"/>
                      <a:pt x="201930" y="35560"/>
                    </a:cubicBezTo>
                    <a:cubicBezTo>
                      <a:pt x="203200" y="35560"/>
                      <a:pt x="220980" y="27940"/>
                      <a:pt x="229870" y="24130"/>
                    </a:cubicBezTo>
                    <a:cubicBezTo>
                      <a:pt x="238760" y="19050"/>
                      <a:pt x="256540" y="11430"/>
                      <a:pt x="256540" y="11430"/>
                    </a:cubicBezTo>
                    <a:cubicBezTo>
                      <a:pt x="256540" y="11430"/>
                      <a:pt x="275590" y="7620"/>
                      <a:pt x="285750" y="6350"/>
                    </a:cubicBezTo>
                    <a:cubicBezTo>
                      <a:pt x="295910" y="3810"/>
                      <a:pt x="314960" y="0"/>
                      <a:pt x="314960" y="0"/>
                    </a:cubicBezTo>
                    <a:cubicBezTo>
                      <a:pt x="314960" y="0"/>
                      <a:pt x="335280" y="1270"/>
                      <a:pt x="344170" y="1270"/>
                    </a:cubicBezTo>
                    <a:cubicBezTo>
                      <a:pt x="354330" y="2540"/>
                      <a:pt x="373380" y="3810"/>
                      <a:pt x="374650" y="3810"/>
                    </a:cubicBezTo>
                    <a:cubicBezTo>
                      <a:pt x="374650" y="3810"/>
                      <a:pt x="393700" y="8890"/>
                      <a:pt x="402590" y="12700"/>
                    </a:cubicBezTo>
                    <a:cubicBezTo>
                      <a:pt x="412750" y="15240"/>
                      <a:pt x="430530" y="20320"/>
                      <a:pt x="430530" y="20320"/>
                    </a:cubicBezTo>
                    <a:cubicBezTo>
                      <a:pt x="431800" y="21590"/>
                      <a:pt x="448310" y="30480"/>
                      <a:pt x="457200" y="35560"/>
                    </a:cubicBezTo>
                    <a:cubicBezTo>
                      <a:pt x="464820" y="40640"/>
                      <a:pt x="481330" y="50800"/>
                      <a:pt x="482600" y="50800"/>
                    </a:cubicBezTo>
                    <a:cubicBezTo>
                      <a:pt x="482600" y="52070"/>
                      <a:pt x="496570" y="64770"/>
                      <a:pt x="502920" y="72390"/>
                    </a:cubicBezTo>
                    <a:cubicBezTo>
                      <a:pt x="510540" y="78740"/>
                      <a:pt x="514350" y="82550"/>
                      <a:pt x="524510" y="92710"/>
                    </a:cubicBezTo>
                    <a:cubicBezTo>
                      <a:pt x="551180" y="118110"/>
                      <a:pt x="650240" y="199390"/>
                      <a:pt x="673100" y="229870"/>
                    </a:cubicBezTo>
                    <a:cubicBezTo>
                      <a:pt x="683260" y="242570"/>
                      <a:pt x="679450" y="256540"/>
                      <a:pt x="688340" y="259080"/>
                    </a:cubicBezTo>
                    <a:cubicBezTo>
                      <a:pt x="703580" y="264160"/>
                      <a:pt x="731520" y="232410"/>
                      <a:pt x="765810" y="219710"/>
                    </a:cubicBezTo>
                    <a:cubicBezTo>
                      <a:pt x="822960" y="198120"/>
                      <a:pt x="923290" y="162560"/>
                      <a:pt x="1007110" y="161290"/>
                    </a:cubicBezTo>
                    <a:cubicBezTo>
                      <a:pt x="1094740" y="161290"/>
                      <a:pt x="1196340" y="191770"/>
                      <a:pt x="1282700" y="220980"/>
                    </a:cubicBezTo>
                    <a:cubicBezTo>
                      <a:pt x="1365250" y="248920"/>
                      <a:pt x="1445260" y="292100"/>
                      <a:pt x="1516380" y="331470"/>
                    </a:cubicBezTo>
                    <a:cubicBezTo>
                      <a:pt x="1581150" y="367030"/>
                      <a:pt x="1642110" y="396240"/>
                      <a:pt x="1694180" y="444500"/>
                    </a:cubicBezTo>
                    <a:cubicBezTo>
                      <a:pt x="1750060" y="494030"/>
                      <a:pt x="1798320" y="565150"/>
                      <a:pt x="1840230" y="628650"/>
                    </a:cubicBezTo>
                    <a:cubicBezTo>
                      <a:pt x="1879600" y="689610"/>
                      <a:pt x="1906270" y="754380"/>
                      <a:pt x="1941830" y="815340"/>
                    </a:cubicBezTo>
                    <a:cubicBezTo>
                      <a:pt x="1976120" y="876300"/>
                      <a:pt x="2020570" y="929640"/>
                      <a:pt x="2048510" y="995680"/>
                    </a:cubicBezTo>
                    <a:cubicBezTo>
                      <a:pt x="2077720" y="1066800"/>
                      <a:pt x="2098040" y="1148080"/>
                      <a:pt x="2108200" y="1225550"/>
                    </a:cubicBezTo>
                    <a:cubicBezTo>
                      <a:pt x="2117090" y="1306830"/>
                      <a:pt x="2122170" y="1394460"/>
                      <a:pt x="2105660" y="1473200"/>
                    </a:cubicBezTo>
                    <a:cubicBezTo>
                      <a:pt x="2090420" y="1548130"/>
                      <a:pt x="2057400" y="1619250"/>
                      <a:pt x="2015490" y="1686560"/>
                    </a:cubicBezTo>
                    <a:cubicBezTo>
                      <a:pt x="1969770" y="1756410"/>
                      <a:pt x="1905000" y="1824990"/>
                      <a:pt x="1838960" y="1882140"/>
                    </a:cubicBezTo>
                    <a:cubicBezTo>
                      <a:pt x="1772920" y="1939290"/>
                      <a:pt x="1691640" y="1991360"/>
                      <a:pt x="1615440" y="2028190"/>
                    </a:cubicBezTo>
                    <a:cubicBezTo>
                      <a:pt x="1545590" y="2063750"/>
                      <a:pt x="1473200" y="2082800"/>
                      <a:pt x="1400810" y="2104390"/>
                    </a:cubicBezTo>
                    <a:cubicBezTo>
                      <a:pt x="1327150" y="2125980"/>
                      <a:pt x="1253490" y="2145030"/>
                      <a:pt x="1177290" y="2156460"/>
                    </a:cubicBezTo>
                    <a:cubicBezTo>
                      <a:pt x="1101090" y="2167890"/>
                      <a:pt x="1021080" y="2167890"/>
                      <a:pt x="944880" y="2172970"/>
                    </a:cubicBezTo>
                    <a:cubicBezTo>
                      <a:pt x="871220" y="2176780"/>
                      <a:pt x="800100" y="2179320"/>
                      <a:pt x="726440" y="2180590"/>
                    </a:cubicBezTo>
                    <a:cubicBezTo>
                      <a:pt x="651510" y="2183130"/>
                      <a:pt x="576580" y="2184400"/>
                      <a:pt x="501650" y="2183130"/>
                    </a:cubicBezTo>
                    <a:cubicBezTo>
                      <a:pt x="427990" y="2181860"/>
                      <a:pt x="336550" y="2181860"/>
                      <a:pt x="278130" y="2174240"/>
                    </a:cubicBezTo>
                    <a:cubicBezTo>
                      <a:pt x="240030" y="2167890"/>
                      <a:pt x="184150" y="2150110"/>
                      <a:pt x="184150" y="2150110"/>
                    </a:cubicBezTo>
                    <a:cubicBezTo>
                      <a:pt x="182880" y="2150110"/>
                      <a:pt x="165100" y="2143760"/>
                      <a:pt x="156210" y="2139950"/>
                    </a:cubicBezTo>
                    <a:cubicBezTo>
                      <a:pt x="147320" y="2136140"/>
                      <a:pt x="128270" y="2128520"/>
                      <a:pt x="128270" y="2128520"/>
                    </a:cubicBezTo>
                    <a:cubicBezTo>
                      <a:pt x="128270" y="2128520"/>
                      <a:pt x="111760" y="2117090"/>
                      <a:pt x="104140" y="2112010"/>
                    </a:cubicBezTo>
                    <a:cubicBezTo>
                      <a:pt x="96520" y="2105660"/>
                      <a:pt x="80010" y="2094230"/>
                      <a:pt x="80010" y="2094230"/>
                    </a:cubicBezTo>
                    <a:cubicBezTo>
                      <a:pt x="80010" y="2094230"/>
                      <a:pt x="67310" y="2078990"/>
                      <a:pt x="59690" y="2072640"/>
                    </a:cubicBezTo>
                    <a:cubicBezTo>
                      <a:pt x="53340" y="2065020"/>
                      <a:pt x="40640" y="2049780"/>
                      <a:pt x="40640" y="2049780"/>
                    </a:cubicBezTo>
                    <a:cubicBezTo>
                      <a:pt x="40640" y="2049780"/>
                      <a:pt x="31750" y="2032000"/>
                      <a:pt x="26670" y="2023110"/>
                    </a:cubicBezTo>
                    <a:cubicBezTo>
                      <a:pt x="22860" y="2014220"/>
                      <a:pt x="13970" y="1996440"/>
                      <a:pt x="13970" y="1996440"/>
                    </a:cubicBezTo>
                    <a:cubicBezTo>
                      <a:pt x="13970" y="1996440"/>
                      <a:pt x="8890" y="1977390"/>
                      <a:pt x="6350" y="1967230"/>
                    </a:cubicBezTo>
                    <a:cubicBezTo>
                      <a:pt x="5080" y="1958340"/>
                      <a:pt x="0" y="1939290"/>
                      <a:pt x="0" y="1938020"/>
                    </a:cubicBezTo>
                  </a:path>
                </a:pathLst>
              </a:custGeom>
              <a:solidFill>
                <a:srgbClr val="CFCFCF"/>
              </a:solidFill>
              <a:ln cap="sq">
                <a:noFill/>
                <a:prstDash val="solid"/>
                <a:miter/>
              </a:ln>
            </p:spPr>
            <p:txBody>
              <a:bodyPr/>
              <a:lstStyle/>
              <a:p>
                <a:endParaRPr lang="en-GB"/>
              </a:p>
            </p:txBody>
          </p:sp>
        </p:grpSp>
        <p:sp>
          <p:nvSpPr>
            <p:cNvPr id="146" name="Freeform 146"/>
            <p:cNvSpPr/>
            <p:nvPr/>
          </p:nvSpPr>
          <p:spPr>
            <a:xfrm>
              <a:off x="52956" y="485271"/>
              <a:ext cx="2505248" cy="1609622"/>
            </a:xfrm>
            <a:custGeom>
              <a:avLst/>
              <a:gdLst/>
              <a:ahLst/>
              <a:cxnLst/>
              <a:rect l="l" t="t" r="r" b="b"/>
              <a:pathLst>
                <a:path w="2505248" h="1609622">
                  <a:moveTo>
                    <a:pt x="0" y="0"/>
                  </a:moveTo>
                  <a:lnTo>
                    <a:pt x="2505247" y="0"/>
                  </a:lnTo>
                  <a:lnTo>
                    <a:pt x="2505247" y="1609622"/>
                  </a:lnTo>
                  <a:lnTo>
                    <a:pt x="0" y="1609622"/>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en-GB"/>
            </a:p>
          </p:txBody>
        </p:sp>
        <p:grpSp>
          <p:nvGrpSpPr>
            <p:cNvPr id="147" name="Group 147"/>
            <p:cNvGrpSpPr/>
            <p:nvPr/>
          </p:nvGrpSpPr>
          <p:grpSpPr>
            <a:xfrm>
              <a:off x="593962" y="1877519"/>
              <a:ext cx="419459" cy="306451"/>
              <a:chOff x="0" y="0"/>
              <a:chExt cx="801370" cy="585470"/>
            </a:xfrm>
          </p:grpSpPr>
          <p:sp>
            <p:nvSpPr>
              <p:cNvPr id="148" name="Freeform 148"/>
              <p:cNvSpPr/>
              <p:nvPr/>
            </p:nvSpPr>
            <p:spPr>
              <a:xfrm>
                <a:off x="48755" y="50662"/>
                <a:ext cx="701977" cy="484381"/>
              </a:xfrm>
              <a:custGeom>
                <a:avLst/>
                <a:gdLst/>
                <a:ahLst/>
                <a:cxnLst/>
                <a:rect l="l" t="t" r="r" b="b"/>
                <a:pathLst>
                  <a:path w="701977" h="484381">
                    <a:moveTo>
                      <a:pt x="306845" y="54748"/>
                    </a:moveTo>
                    <a:cubicBezTo>
                      <a:pt x="615455" y="48398"/>
                      <a:pt x="648475" y="71258"/>
                      <a:pt x="667525" y="90308"/>
                    </a:cubicBezTo>
                    <a:cubicBezTo>
                      <a:pt x="680225" y="103008"/>
                      <a:pt x="684035" y="114438"/>
                      <a:pt x="689115" y="130948"/>
                    </a:cubicBezTo>
                    <a:cubicBezTo>
                      <a:pt x="696735" y="156348"/>
                      <a:pt x="703085" y="198258"/>
                      <a:pt x="701815" y="231278"/>
                    </a:cubicBezTo>
                    <a:cubicBezTo>
                      <a:pt x="699275" y="263028"/>
                      <a:pt x="694195" y="296048"/>
                      <a:pt x="678955" y="327798"/>
                    </a:cubicBezTo>
                    <a:cubicBezTo>
                      <a:pt x="661175" y="364628"/>
                      <a:pt x="625615" y="411618"/>
                      <a:pt x="592595" y="435748"/>
                    </a:cubicBezTo>
                    <a:cubicBezTo>
                      <a:pt x="563385" y="456068"/>
                      <a:pt x="537985" y="461148"/>
                      <a:pt x="494805" y="468768"/>
                    </a:cubicBezTo>
                    <a:cubicBezTo>
                      <a:pt x="421145" y="484008"/>
                      <a:pt x="266205" y="485278"/>
                      <a:pt x="181115" y="484008"/>
                    </a:cubicBezTo>
                    <a:cubicBezTo>
                      <a:pt x="125235" y="482738"/>
                      <a:pt x="68085" y="482738"/>
                      <a:pt x="38875" y="472578"/>
                    </a:cubicBezTo>
                    <a:cubicBezTo>
                      <a:pt x="23635" y="466228"/>
                      <a:pt x="13475" y="461148"/>
                      <a:pt x="8395" y="449718"/>
                    </a:cubicBezTo>
                    <a:cubicBezTo>
                      <a:pt x="775" y="438288"/>
                      <a:pt x="-1765" y="414158"/>
                      <a:pt x="3315" y="401458"/>
                    </a:cubicBezTo>
                    <a:cubicBezTo>
                      <a:pt x="9665" y="387488"/>
                      <a:pt x="19825" y="377328"/>
                      <a:pt x="41415" y="369708"/>
                    </a:cubicBezTo>
                    <a:cubicBezTo>
                      <a:pt x="98565" y="346848"/>
                      <a:pt x="328435" y="358278"/>
                      <a:pt x="393205" y="349388"/>
                    </a:cubicBezTo>
                    <a:cubicBezTo>
                      <a:pt x="418605" y="346848"/>
                      <a:pt x="433845" y="348118"/>
                      <a:pt x="446545" y="339228"/>
                    </a:cubicBezTo>
                    <a:cubicBezTo>
                      <a:pt x="457975" y="329068"/>
                      <a:pt x="464325" y="308748"/>
                      <a:pt x="468135" y="293508"/>
                    </a:cubicBezTo>
                    <a:cubicBezTo>
                      <a:pt x="471945" y="278268"/>
                      <a:pt x="475755" y="264298"/>
                      <a:pt x="469405" y="247788"/>
                    </a:cubicBezTo>
                    <a:cubicBezTo>
                      <a:pt x="461785" y="222388"/>
                      <a:pt x="436385" y="185558"/>
                      <a:pt x="400825" y="162698"/>
                    </a:cubicBezTo>
                    <a:cubicBezTo>
                      <a:pt x="342405" y="127138"/>
                      <a:pt x="167145" y="128408"/>
                      <a:pt x="129045" y="96658"/>
                    </a:cubicBezTo>
                    <a:cubicBezTo>
                      <a:pt x="112535" y="82688"/>
                      <a:pt x="107455" y="64908"/>
                      <a:pt x="108725" y="50938"/>
                    </a:cubicBezTo>
                    <a:cubicBezTo>
                      <a:pt x="109995" y="35698"/>
                      <a:pt x="122695" y="15378"/>
                      <a:pt x="135395" y="7758"/>
                    </a:cubicBezTo>
                    <a:cubicBezTo>
                      <a:pt x="148095" y="138"/>
                      <a:pt x="172225" y="138"/>
                      <a:pt x="186195" y="5218"/>
                    </a:cubicBezTo>
                    <a:cubicBezTo>
                      <a:pt x="196355" y="9028"/>
                      <a:pt x="205245" y="20458"/>
                      <a:pt x="210325" y="29348"/>
                    </a:cubicBezTo>
                    <a:cubicBezTo>
                      <a:pt x="215405" y="39508"/>
                      <a:pt x="217945" y="53478"/>
                      <a:pt x="215405" y="63638"/>
                    </a:cubicBezTo>
                    <a:cubicBezTo>
                      <a:pt x="214135" y="73798"/>
                      <a:pt x="206515" y="86498"/>
                      <a:pt x="198895" y="94118"/>
                    </a:cubicBezTo>
                    <a:cubicBezTo>
                      <a:pt x="191275" y="101738"/>
                      <a:pt x="178575" y="108088"/>
                      <a:pt x="167145" y="108088"/>
                    </a:cubicBezTo>
                    <a:cubicBezTo>
                      <a:pt x="153175" y="108088"/>
                      <a:pt x="130315" y="100468"/>
                      <a:pt x="121425" y="89038"/>
                    </a:cubicBezTo>
                    <a:cubicBezTo>
                      <a:pt x="111265" y="77608"/>
                      <a:pt x="107455" y="52208"/>
                      <a:pt x="111265" y="39508"/>
                    </a:cubicBezTo>
                    <a:cubicBezTo>
                      <a:pt x="112535" y="28078"/>
                      <a:pt x="121425" y="17918"/>
                      <a:pt x="130315" y="10298"/>
                    </a:cubicBezTo>
                    <a:cubicBezTo>
                      <a:pt x="139205" y="3948"/>
                      <a:pt x="146825" y="1408"/>
                      <a:pt x="163335" y="138"/>
                    </a:cubicBezTo>
                    <a:cubicBezTo>
                      <a:pt x="206515" y="-2402"/>
                      <a:pt x="344945" y="30618"/>
                      <a:pt x="403365" y="50938"/>
                    </a:cubicBezTo>
                    <a:cubicBezTo>
                      <a:pt x="438925" y="63638"/>
                      <a:pt x="460515" y="71258"/>
                      <a:pt x="485915" y="92848"/>
                    </a:cubicBezTo>
                    <a:cubicBezTo>
                      <a:pt x="518935" y="119518"/>
                      <a:pt x="562115" y="163968"/>
                      <a:pt x="574815" y="205878"/>
                    </a:cubicBezTo>
                    <a:cubicBezTo>
                      <a:pt x="588785" y="249058"/>
                      <a:pt x="573545" y="316368"/>
                      <a:pt x="564655" y="349388"/>
                    </a:cubicBezTo>
                    <a:cubicBezTo>
                      <a:pt x="558305" y="369708"/>
                      <a:pt x="555765" y="379868"/>
                      <a:pt x="543065" y="393838"/>
                    </a:cubicBezTo>
                    <a:cubicBezTo>
                      <a:pt x="524015" y="414158"/>
                      <a:pt x="494805" y="435748"/>
                      <a:pt x="451625" y="449718"/>
                    </a:cubicBezTo>
                    <a:cubicBezTo>
                      <a:pt x="367805" y="476388"/>
                      <a:pt x="118885" y="494168"/>
                      <a:pt x="51575" y="473848"/>
                    </a:cubicBezTo>
                    <a:cubicBezTo>
                      <a:pt x="24905" y="466228"/>
                      <a:pt x="8395" y="453528"/>
                      <a:pt x="2045" y="438288"/>
                    </a:cubicBezTo>
                    <a:cubicBezTo>
                      <a:pt x="-3035" y="424318"/>
                      <a:pt x="2045" y="401458"/>
                      <a:pt x="9665" y="390028"/>
                    </a:cubicBezTo>
                    <a:cubicBezTo>
                      <a:pt x="16015" y="379868"/>
                      <a:pt x="23635" y="374788"/>
                      <a:pt x="41415" y="369708"/>
                    </a:cubicBezTo>
                    <a:cubicBezTo>
                      <a:pt x="99835" y="351928"/>
                      <a:pt x="357645" y="383678"/>
                      <a:pt x="446545" y="369708"/>
                    </a:cubicBezTo>
                    <a:cubicBezTo>
                      <a:pt x="489725" y="363358"/>
                      <a:pt x="520205" y="354468"/>
                      <a:pt x="543065" y="339228"/>
                    </a:cubicBezTo>
                    <a:cubicBezTo>
                      <a:pt x="559575" y="327798"/>
                      <a:pt x="567195" y="312558"/>
                      <a:pt x="577355" y="297318"/>
                    </a:cubicBezTo>
                    <a:cubicBezTo>
                      <a:pt x="586245" y="283348"/>
                      <a:pt x="593865" y="269378"/>
                      <a:pt x="597675" y="250328"/>
                    </a:cubicBezTo>
                    <a:cubicBezTo>
                      <a:pt x="602755" y="224928"/>
                      <a:pt x="605295" y="177938"/>
                      <a:pt x="593865" y="160158"/>
                    </a:cubicBezTo>
                    <a:cubicBezTo>
                      <a:pt x="584975" y="146188"/>
                      <a:pt x="572275" y="142378"/>
                      <a:pt x="550685" y="137298"/>
                    </a:cubicBezTo>
                    <a:cubicBezTo>
                      <a:pt x="503695" y="125868"/>
                      <a:pt x="343675" y="155078"/>
                      <a:pt x="304305" y="142378"/>
                    </a:cubicBezTo>
                    <a:cubicBezTo>
                      <a:pt x="290335" y="138568"/>
                      <a:pt x="283985" y="132218"/>
                      <a:pt x="278905" y="123328"/>
                    </a:cubicBezTo>
                    <a:cubicBezTo>
                      <a:pt x="272555" y="115708"/>
                      <a:pt x="268745" y="103008"/>
                      <a:pt x="271285" y="92848"/>
                    </a:cubicBezTo>
                    <a:cubicBezTo>
                      <a:pt x="275095" y="78878"/>
                      <a:pt x="306845" y="54748"/>
                      <a:pt x="306845" y="54748"/>
                    </a:cubicBezTo>
                  </a:path>
                </a:pathLst>
              </a:custGeom>
              <a:solidFill>
                <a:srgbClr val="CFCFCF"/>
              </a:solidFill>
              <a:ln cap="sq">
                <a:noFill/>
                <a:prstDash val="solid"/>
                <a:miter/>
              </a:ln>
            </p:spPr>
            <p:txBody>
              <a:bodyPr/>
              <a:lstStyle/>
              <a:p>
                <a:endParaRPr lang="en-GB"/>
              </a:p>
            </p:txBody>
          </p:sp>
        </p:grpSp>
        <p:grpSp>
          <p:nvGrpSpPr>
            <p:cNvPr id="149" name="Group 149"/>
            <p:cNvGrpSpPr/>
            <p:nvPr/>
          </p:nvGrpSpPr>
          <p:grpSpPr>
            <a:xfrm rot="212997">
              <a:off x="1387594" y="1850870"/>
              <a:ext cx="248618" cy="380275"/>
              <a:chOff x="0" y="0"/>
              <a:chExt cx="474980" cy="726510"/>
            </a:xfrm>
          </p:grpSpPr>
          <p:sp>
            <p:nvSpPr>
              <p:cNvPr id="150" name="Freeform 150"/>
              <p:cNvSpPr/>
              <p:nvPr/>
            </p:nvSpPr>
            <p:spPr>
              <a:xfrm>
                <a:off x="46625" y="63473"/>
                <a:ext cx="377872" cy="595612"/>
              </a:xfrm>
              <a:custGeom>
                <a:avLst/>
                <a:gdLst/>
                <a:ahLst/>
                <a:cxnLst/>
                <a:rect l="l" t="t" r="r" b="b"/>
                <a:pathLst>
                  <a:path w="377872" h="595612">
                    <a:moveTo>
                      <a:pt x="183245" y="125319"/>
                    </a:moveTo>
                    <a:cubicBezTo>
                      <a:pt x="77835" y="147232"/>
                      <a:pt x="91805" y="209600"/>
                      <a:pt x="100695" y="256798"/>
                    </a:cubicBezTo>
                    <a:cubicBezTo>
                      <a:pt x="110855" y="314110"/>
                      <a:pt x="155305" y="396706"/>
                      <a:pt x="156575" y="442219"/>
                    </a:cubicBezTo>
                    <a:cubicBezTo>
                      <a:pt x="157845" y="467503"/>
                      <a:pt x="151495" y="494473"/>
                      <a:pt x="142605" y="501216"/>
                    </a:cubicBezTo>
                    <a:cubicBezTo>
                      <a:pt x="131175" y="507959"/>
                      <a:pt x="105775" y="492788"/>
                      <a:pt x="93075" y="479303"/>
                    </a:cubicBezTo>
                    <a:cubicBezTo>
                      <a:pt x="79105" y="464132"/>
                      <a:pt x="68945" y="438847"/>
                      <a:pt x="61325" y="413563"/>
                    </a:cubicBezTo>
                    <a:cubicBezTo>
                      <a:pt x="52435" y="379850"/>
                      <a:pt x="49895" y="334338"/>
                      <a:pt x="47355" y="295568"/>
                    </a:cubicBezTo>
                    <a:cubicBezTo>
                      <a:pt x="44815" y="253427"/>
                      <a:pt x="39735" y="204544"/>
                      <a:pt x="43545" y="170831"/>
                    </a:cubicBezTo>
                    <a:cubicBezTo>
                      <a:pt x="47355" y="147232"/>
                      <a:pt x="49895" y="132061"/>
                      <a:pt x="60055" y="115205"/>
                    </a:cubicBezTo>
                    <a:cubicBezTo>
                      <a:pt x="75295" y="88234"/>
                      <a:pt x="107045" y="56207"/>
                      <a:pt x="134985" y="41037"/>
                    </a:cubicBezTo>
                    <a:cubicBezTo>
                      <a:pt x="162925" y="25866"/>
                      <a:pt x="203565" y="19123"/>
                      <a:pt x="227695" y="24180"/>
                    </a:cubicBezTo>
                    <a:cubicBezTo>
                      <a:pt x="245475" y="29237"/>
                      <a:pt x="263255" y="41037"/>
                      <a:pt x="272145" y="56207"/>
                    </a:cubicBezTo>
                    <a:cubicBezTo>
                      <a:pt x="278495" y="69692"/>
                      <a:pt x="281035" y="89920"/>
                      <a:pt x="279765" y="105091"/>
                    </a:cubicBezTo>
                    <a:cubicBezTo>
                      <a:pt x="278495" y="120262"/>
                      <a:pt x="272145" y="135432"/>
                      <a:pt x="261985" y="148917"/>
                    </a:cubicBezTo>
                    <a:cubicBezTo>
                      <a:pt x="248015" y="167460"/>
                      <a:pt x="213725" y="174202"/>
                      <a:pt x="198485" y="192744"/>
                    </a:cubicBezTo>
                    <a:cubicBezTo>
                      <a:pt x="184515" y="209600"/>
                      <a:pt x="175625" y="229828"/>
                      <a:pt x="170545" y="256798"/>
                    </a:cubicBezTo>
                    <a:cubicBezTo>
                      <a:pt x="164195" y="288826"/>
                      <a:pt x="165465" y="346137"/>
                      <a:pt x="170545" y="379850"/>
                    </a:cubicBezTo>
                    <a:cubicBezTo>
                      <a:pt x="174355" y="403449"/>
                      <a:pt x="180705" y="423677"/>
                      <a:pt x="192135" y="437162"/>
                    </a:cubicBezTo>
                    <a:cubicBezTo>
                      <a:pt x="206105" y="452332"/>
                      <a:pt x="240395" y="442219"/>
                      <a:pt x="253095" y="457389"/>
                    </a:cubicBezTo>
                    <a:cubicBezTo>
                      <a:pt x="263255" y="472560"/>
                      <a:pt x="272145" y="501216"/>
                      <a:pt x="268335" y="519758"/>
                    </a:cubicBezTo>
                    <a:cubicBezTo>
                      <a:pt x="264525" y="541671"/>
                      <a:pt x="241665" y="573698"/>
                      <a:pt x="226425" y="578755"/>
                    </a:cubicBezTo>
                    <a:cubicBezTo>
                      <a:pt x="211185" y="583812"/>
                      <a:pt x="184515" y="568642"/>
                      <a:pt x="175625" y="550100"/>
                    </a:cubicBezTo>
                    <a:cubicBezTo>
                      <a:pt x="164195" y="526501"/>
                      <a:pt x="165465" y="457389"/>
                      <a:pt x="178165" y="437162"/>
                    </a:cubicBezTo>
                    <a:cubicBezTo>
                      <a:pt x="187055" y="421991"/>
                      <a:pt x="203565" y="425362"/>
                      <a:pt x="222615" y="420305"/>
                    </a:cubicBezTo>
                    <a:cubicBezTo>
                      <a:pt x="250555" y="413563"/>
                      <a:pt x="307705" y="403449"/>
                      <a:pt x="333105" y="408506"/>
                    </a:cubicBezTo>
                    <a:cubicBezTo>
                      <a:pt x="345805" y="413563"/>
                      <a:pt x="354695" y="420305"/>
                      <a:pt x="362315" y="430419"/>
                    </a:cubicBezTo>
                    <a:cubicBezTo>
                      <a:pt x="369935" y="440533"/>
                      <a:pt x="376285" y="457389"/>
                      <a:pt x="377555" y="470875"/>
                    </a:cubicBezTo>
                    <a:cubicBezTo>
                      <a:pt x="378825" y="486045"/>
                      <a:pt x="376285" y="502902"/>
                      <a:pt x="369935" y="514701"/>
                    </a:cubicBezTo>
                    <a:cubicBezTo>
                      <a:pt x="364855" y="528186"/>
                      <a:pt x="354695" y="539986"/>
                      <a:pt x="344535" y="545043"/>
                    </a:cubicBezTo>
                    <a:cubicBezTo>
                      <a:pt x="334375" y="550100"/>
                      <a:pt x="320405" y="551785"/>
                      <a:pt x="310245" y="548414"/>
                    </a:cubicBezTo>
                    <a:cubicBezTo>
                      <a:pt x="300085" y="543357"/>
                      <a:pt x="288655" y="533243"/>
                      <a:pt x="282305" y="523129"/>
                    </a:cubicBezTo>
                    <a:cubicBezTo>
                      <a:pt x="275955" y="511330"/>
                      <a:pt x="269605" y="494473"/>
                      <a:pt x="270875" y="479303"/>
                    </a:cubicBezTo>
                    <a:cubicBezTo>
                      <a:pt x="272145" y="460761"/>
                      <a:pt x="282305" y="432105"/>
                      <a:pt x="293735" y="420305"/>
                    </a:cubicBezTo>
                    <a:cubicBezTo>
                      <a:pt x="306435" y="410191"/>
                      <a:pt x="330565" y="408506"/>
                      <a:pt x="343265" y="413563"/>
                    </a:cubicBezTo>
                    <a:cubicBezTo>
                      <a:pt x="354695" y="416934"/>
                      <a:pt x="364855" y="430419"/>
                      <a:pt x="369935" y="442219"/>
                    </a:cubicBezTo>
                    <a:cubicBezTo>
                      <a:pt x="375015" y="454018"/>
                      <a:pt x="378825" y="472560"/>
                      <a:pt x="377555" y="486045"/>
                    </a:cubicBezTo>
                    <a:cubicBezTo>
                      <a:pt x="376285" y="501216"/>
                      <a:pt x="371205" y="516387"/>
                      <a:pt x="363585" y="528186"/>
                    </a:cubicBezTo>
                    <a:cubicBezTo>
                      <a:pt x="355965" y="538300"/>
                      <a:pt x="347075" y="545043"/>
                      <a:pt x="333105" y="548414"/>
                    </a:cubicBezTo>
                    <a:cubicBezTo>
                      <a:pt x="306435" y="558528"/>
                      <a:pt x="227695" y="572013"/>
                      <a:pt x="211185" y="548414"/>
                    </a:cubicBezTo>
                    <a:cubicBezTo>
                      <a:pt x="197215" y="528186"/>
                      <a:pt x="206105" y="445590"/>
                      <a:pt x="217535" y="438847"/>
                    </a:cubicBezTo>
                    <a:cubicBezTo>
                      <a:pt x="226425" y="432105"/>
                      <a:pt x="253095" y="454018"/>
                      <a:pt x="260715" y="470875"/>
                    </a:cubicBezTo>
                    <a:cubicBezTo>
                      <a:pt x="268335" y="487731"/>
                      <a:pt x="270875" y="519758"/>
                      <a:pt x="264525" y="536614"/>
                    </a:cubicBezTo>
                    <a:cubicBezTo>
                      <a:pt x="259445" y="555156"/>
                      <a:pt x="241665" y="572013"/>
                      <a:pt x="226425" y="578755"/>
                    </a:cubicBezTo>
                    <a:cubicBezTo>
                      <a:pt x="209915" y="585498"/>
                      <a:pt x="188325" y="580441"/>
                      <a:pt x="171815" y="573698"/>
                    </a:cubicBezTo>
                    <a:cubicBezTo>
                      <a:pt x="155305" y="568642"/>
                      <a:pt x="140065" y="560213"/>
                      <a:pt x="126095" y="543357"/>
                    </a:cubicBezTo>
                    <a:cubicBezTo>
                      <a:pt x="107045" y="521444"/>
                      <a:pt x="85455" y="482674"/>
                      <a:pt x="75295" y="440533"/>
                    </a:cubicBezTo>
                    <a:cubicBezTo>
                      <a:pt x="61325" y="389964"/>
                      <a:pt x="62595" y="310739"/>
                      <a:pt x="63865" y="256798"/>
                    </a:cubicBezTo>
                    <a:cubicBezTo>
                      <a:pt x="65135" y="209600"/>
                      <a:pt x="67675" y="160717"/>
                      <a:pt x="80375" y="130375"/>
                    </a:cubicBezTo>
                    <a:cubicBezTo>
                      <a:pt x="90535" y="108462"/>
                      <a:pt x="107045" y="93291"/>
                      <a:pt x="124825" y="83178"/>
                    </a:cubicBezTo>
                    <a:cubicBezTo>
                      <a:pt x="141335" y="73064"/>
                      <a:pt x="166735" y="79806"/>
                      <a:pt x="181975" y="68007"/>
                    </a:cubicBezTo>
                    <a:cubicBezTo>
                      <a:pt x="195945" y="59579"/>
                      <a:pt x="202295" y="29237"/>
                      <a:pt x="214995" y="25866"/>
                    </a:cubicBezTo>
                    <a:cubicBezTo>
                      <a:pt x="230235" y="22495"/>
                      <a:pt x="261985" y="39351"/>
                      <a:pt x="272145" y="56207"/>
                    </a:cubicBezTo>
                    <a:cubicBezTo>
                      <a:pt x="281035" y="71378"/>
                      <a:pt x="282305" y="103405"/>
                      <a:pt x="277225" y="121947"/>
                    </a:cubicBezTo>
                    <a:cubicBezTo>
                      <a:pt x="270875" y="138804"/>
                      <a:pt x="255635" y="155660"/>
                      <a:pt x="239125" y="164088"/>
                    </a:cubicBezTo>
                    <a:cubicBezTo>
                      <a:pt x="216265" y="175888"/>
                      <a:pt x="166735" y="148918"/>
                      <a:pt x="148955" y="172516"/>
                    </a:cubicBezTo>
                    <a:cubicBezTo>
                      <a:pt x="128635" y="202858"/>
                      <a:pt x="129905" y="315796"/>
                      <a:pt x="147685" y="361308"/>
                    </a:cubicBezTo>
                    <a:cubicBezTo>
                      <a:pt x="161655" y="400078"/>
                      <a:pt x="211185" y="413563"/>
                      <a:pt x="227695" y="443904"/>
                    </a:cubicBezTo>
                    <a:cubicBezTo>
                      <a:pt x="237855" y="464132"/>
                      <a:pt x="244205" y="487731"/>
                      <a:pt x="244205" y="509644"/>
                    </a:cubicBezTo>
                    <a:cubicBezTo>
                      <a:pt x="242935" y="529872"/>
                      <a:pt x="235315" y="553471"/>
                      <a:pt x="223885" y="568642"/>
                    </a:cubicBezTo>
                    <a:cubicBezTo>
                      <a:pt x="209915" y="585498"/>
                      <a:pt x="181975" y="595612"/>
                      <a:pt x="162925" y="595612"/>
                    </a:cubicBezTo>
                    <a:cubicBezTo>
                      <a:pt x="145145" y="595612"/>
                      <a:pt x="129905" y="592241"/>
                      <a:pt x="113395" y="577070"/>
                    </a:cubicBezTo>
                    <a:cubicBezTo>
                      <a:pt x="91805" y="556842"/>
                      <a:pt x="70215" y="509644"/>
                      <a:pt x="52435" y="465818"/>
                    </a:cubicBezTo>
                    <a:cubicBezTo>
                      <a:pt x="32115" y="415248"/>
                      <a:pt x="13065" y="342766"/>
                      <a:pt x="5445" y="287140"/>
                    </a:cubicBezTo>
                    <a:cubicBezTo>
                      <a:pt x="-905" y="239942"/>
                      <a:pt x="-2175" y="196115"/>
                      <a:pt x="4175" y="153974"/>
                    </a:cubicBezTo>
                    <a:cubicBezTo>
                      <a:pt x="10525" y="110148"/>
                      <a:pt x="25765" y="54522"/>
                      <a:pt x="43545" y="29237"/>
                    </a:cubicBezTo>
                    <a:cubicBezTo>
                      <a:pt x="56245" y="14066"/>
                      <a:pt x="67675" y="9009"/>
                      <a:pt x="86725" y="3953"/>
                    </a:cubicBezTo>
                    <a:cubicBezTo>
                      <a:pt x="117205" y="-2790"/>
                      <a:pt x="193405" y="-2790"/>
                      <a:pt x="213725" y="19123"/>
                    </a:cubicBezTo>
                    <a:cubicBezTo>
                      <a:pt x="226425" y="34294"/>
                      <a:pt x="230235" y="68007"/>
                      <a:pt x="225155" y="86549"/>
                    </a:cubicBezTo>
                    <a:cubicBezTo>
                      <a:pt x="220075" y="103405"/>
                      <a:pt x="183245" y="125319"/>
                      <a:pt x="183245" y="125319"/>
                    </a:cubicBezTo>
                  </a:path>
                </a:pathLst>
              </a:custGeom>
              <a:solidFill>
                <a:srgbClr val="CFCFCF"/>
              </a:solidFill>
              <a:ln cap="sq">
                <a:noFill/>
                <a:prstDash val="solid"/>
                <a:miter/>
              </a:ln>
            </p:spPr>
            <p:txBody>
              <a:bodyPr/>
              <a:lstStyle/>
              <a:p>
                <a:endParaRPr lang="en-GB"/>
              </a:p>
            </p:txBody>
          </p:sp>
        </p:grpSp>
        <p:grpSp>
          <p:nvGrpSpPr>
            <p:cNvPr id="151" name="Group 151"/>
            <p:cNvGrpSpPr/>
            <p:nvPr/>
          </p:nvGrpSpPr>
          <p:grpSpPr>
            <a:xfrm>
              <a:off x="816451" y="1864224"/>
              <a:ext cx="188125" cy="281855"/>
              <a:chOff x="0" y="0"/>
              <a:chExt cx="359410" cy="538480"/>
            </a:xfrm>
          </p:grpSpPr>
          <p:sp>
            <p:nvSpPr>
              <p:cNvPr id="152" name="Freeform 152"/>
              <p:cNvSpPr/>
              <p:nvPr/>
            </p:nvSpPr>
            <p:spPr>
              <a:xfrm>
                <a:off x="49479" y="49030"/>
                <a:ext cx="259288" cy="440319"/>
              </a:xfrm>
              <a:custGeom>
                <a:avLst/>
                <a:gdLst/>
                <a:ahLst/>
                <a:cxnLst/>
                <a:rect l="l" t="t" r="r" b="b"/>
                <a:pathLst>
                  <a:path w="259288" h="440319">
                    <a:moveTo>
                      <a:pt x="80061" y="22090"/>
                    </a:moveTo>
                    <a:cubicBezTo>
                      <a:pt x="219761" y="286250"/>
                      <a:pt x="251511" y="354830"/>
                      <a:pt x="256591" y="386580"/>
                    </a:cubicBezTo>
                    <a:cubicBezTo>
                      <a:pt x="259131" y="399280"/>
                      <a:pt x="259131" y="406900"/>
                      <a:pt x="255321" y="415790"/>
                    </a:cubicBezTo>
                    <a:cubicBezTo>
                      <a:pt x="251511" y="423410"/>
                      <a:pt x="242621" y="432300"/>
                      <a:pt x="235001" y="436110"/>
                    </a:cubicBezTo>
                    <a:cubicBezTo>
                      <a:pt x="226111" y="439920"/>
                      <a:pt x="214681" y="441190"/>
                      <a:pt x="205791" y="438650"/>
                    </a:cubicBezTo>
                    <a:cubicBezTo>
                      <a:pt x="196901" y="436110"/>
                      <a:pt x="189281" y="429760"/>
                      <a:pt x="182931" y="420870"/>
                    </a:cubicBezTo>
                    <a:cubicBezTo>
                      <a:pt x="172771" y="406900"/>
                      <a:pt x="166421" y="377690"/>
                      <a:pt x="163881" y="356100"/>
                    </a:cubicBezTo>
                    <a:cubicBezTo>
                      <a:pt x="160071" y="334510"/>
                      <a:pt x="154991" y="304030"/>
                      <a:pt x="163881" y="287520"/>
                    </a:cubicBezTo>
                    <a:cubicBezTo>
                      <a:pt x="171501" y="273550"/>
                      <a:pt x="191821" y="258310"/>
                      <a:pt x="205791" y="258310"/>
                    </a:cubicBezTo>
                    <a:cubicBezTo>
                      <a:pt x="219761" y="259580"/>
                      <a:pt x="241351" y="278630"/>
                      <a:pt x="245161" y="291330"/>
                    </a:cubicBezTo>
                    <a:cubicBezTo>
                      <a:pt x="248971" y="302760"/>
                      <a:pt x="243891" y="320540"/>
                      <a:pt x="235001" y="329430"/>
                    </a:cubicBezTo>
                    <a:cubicBezTo>
                      <a:pt x="227381" y="338320"/>
                      <a:pt x="209601" y="344670"/>
                      <a:pt x="198171" y="343400"/>
                    </a:cubicBezTo>
                    <a:cubicBezTo>
                      <a:pt x="186741" y="340860"/>
                      <a:pt x="171501" y="329430"/>
                      <a:pt x="166421" y="319270"/>
                    </a:cubicBezTo>
                    <a:cubicBezTo>
                      <a:pt x="161341" y="309110"/>
                      <a:pt x="161341" y="290060"/>
                      <a:pt x="167691" y="279900"/>
                    </a:cubicBezTo>
                    <a:cubicBezTo>
                      <a:pt x="172771" y="269740"/>
                      <a:pt x="189281" y="259580"/>
                      <a:pt x="200711" y="258310"/>
                    </a:cubicBezTo>
                    <a:cubicBezTo>
                      <a:pt x="213411" y="258310"/>
                      <a:pt x="228651" y="263390"/>
                      <a:pt x="237541" y="274820"/>
                    </a:cubicBezTo>
                    <a:cubicBezTo>
                      <a:pt x="254051" y="295140"/>
                      <a:pt x="262941" y="366260"/>
                      <a:pt x="257861" y="395470"/>
                    </a:cubicBezTo>
                    <a:cubicBezTo>
                      <a:pt x="255321" y="413250"/>
                      <a:pt x="245161" y="429760"/>
                      <a:pt x="235001" y="436110"/>
                    </a:cubicBezTo>
                    <a:cubicBezTo>
                      <a:pt x="226111" y="441190"/>
                      <a:pt x="214681" y="441190"/>
                      <a:pt x="205791" y="438650"/>
                    </a:cubicBezTo>
                    <a:cubicBezTo>
                      <a:pt x="196901" y="436110"/>
                      <a:pt x="190551" y="431030"/>
                      <a:pt x="182931" y="420870"/>
                    </a:cubicBezTo>
                    <a:cubicBezTo>
                      <a:pt x="163881" y="395470"/>
                      <a:pt x="149911" y="321810"/>
                      <a:pt x="124511" y="268470"/>
                    </a:cubicBezTo>
                    <a:cubicBezTo>
                      <a:pt x="92761" y="201160"/>
                      <a:pt x="10211" y="93210"/>
                      <a:pt x="1321" y="52570"/>
                    </a:cubicBezTo>
                    <a:cubicBezTo>
                      <a:pt x="-1219" y="39870"/>
                      <a:pt x="51" y="30980"/>
                      <a:pt x="3861" y="23360"/>
                    </a:cubicBezTo>
                    <a:cubicBezTo>
                      <a:pt x="8941" y="14470"/>
                      <a:pt x="17831" y="5580"/>
                      <a:pt x="26721" y="3040"/>
                    </a:cubicBezTo>
                    <a:cubicBezTo>
                      <a:pt x="35611" y="-770"/>
                      <a:pt x="48311" y="-770"/>
                      <a:pt x="57201" y="1770"/>
                    </a:cubicBezTo>
                    <a:cubicBezTo>
                      <a:pt x="66091" y="5580"/>
                      <a:pt x="80061" y="22090"/>
                      <a:pt x="80061" y="22090"/>
                    </a:cubicBezTo>
                  </a:path>
                </a:pathLst>
              </a:custGeom>
              <a:solidFill>
                <a:srgbClr val="CFCFCF"/>
              </a:solidFill>
              <a:ln cap="sq">
                <a:noFill/>
                <a:prstDash val="solid"/>
                <a:miter/>
              </a:ln>
            </p:spPr>
            <p:txBody>
              <a:bodyPr/>
              <a:lstStyle/>
              <a:p>
                <a:endParaRPr lang="en-GB"/>
              </a:p>
            </p:txBody>
          </p:sp>
        </p:grpSp>
        <p:grpSp>
          <p:nvGrpSpPr>
            <p:cNvPr id="153" name="Group 153"/>
            <p:cNvGrpSpPr/>
            <p:nvPr/>
          </p:nvGrpSpPr>
          <p:grpSpPr>
            <a:xfrm>
              <a:off x="870961" y="1908762"/>
              <a:ext cx="180148" cy="203414"/>
              <a:chOff x="0" y="0"/>
              <a:chExt cx="344170" cy="388620"/>
            </a:xfrm>
          </p:grpSpPr>
          <p:sp>
            <p:nvSpPr>
              <p:cNvPr id="154" name="Freeform 154"/>
              <p:cNvSpPr/>
              <p:nvPr/>
            </p:nvSpPr>
            <p:spPr>
              <a:xfrm>
                <a:off x="49479" y="50514"/>
                <a:ext cx="245159" cy="286269"/>
              </a:xfrm>
              <a:custGeom>
                <a:avLst/>
                <a:gdLst/>
                <a:ahLst/>
                <a:cxnLst/>
                <a:rect l="l" t="t" r="r" b="b"/>
                <a:pathLst>
                  <a:path w="245159" h="286269">
                    <a:moveTo>
                      <a:pt x="171501" y="12986"/>
                    </a:moveTo>
                    <a:cubicBezTo>
                      <a:pt x="233731" y="133636"/>
                      <a:pt x="250241" y="176816"/>
                      <a:pt x="243891" y="204756"/>
                    </a:cubicBezTo>
                    <a:cubicBezTo>
                      <a:pt x="237541" y="228886"/>
                      <a:pt x="213411" y="258096"/>
                      <a:pt x="195631" y="263176"/>
                    </a:cubicBezTo>
                    <a:cubicBezTo>
                      <a:pt x="180391" y="266986"/>
                      <a:pt x="156261" y="254286"/>
                      <a:pt x="143561" y="242856"/>
                    </a:cubicBezTo>
                    <a:cubicBezTo>
                      <a:pt x="132131" y="231426"/>
                      <a:pt x="120701" y="206026"/>
                      <a:pt x="124511" y="192056"/>
                    </a:cubicBezTo>
                    <a:cubicBezTo>
                      <a:pt x="127051" y="178086"/>
                      <a:pt x="154991" y="156496"/>
                      <a:pt x="160071" y="159036"/>
                    </a:cubicBezTo>
                    <a:cubicBezTo>
                      <a:pt x="163881" y="161576"/>
                      <a:pt x="154991" y="203486"/>
                      <a:pt x="143561" y="219996"/>
                    </a:cubicBezTo>
                    <a:cubicBezTo>
                      <a:pt x="130861" y="236506"/>
                      <a:pt x="108001" y="256826"/>
                      <a:pt x="88951" y="256826"/>
                    </a:cubicBezTo>
                    <a:cubicBezTo>
                      <a:pt x="68631" y="256826"/>
                      <a:pt x="38151" y="235236"/>
                      <a:pt x="24181" y="217456"/>
                    </a:cubicBezTo>
                    <a:cubicBezTo>
                      <a:pt x="11481" y="199676"/>
                      <a:pt x="6401" y="173006"/>
                      <a:pt x="3861" y="152686"/>
                    </a:cubicBezTo>
                    <a:cubicBezTo>
                      <a:pt x="2591" y="136176"/>
                      <a:pt x="1321" y="117126"/>
                      <a:pt x="7671" y="105696"/>
                    </a:cubicBezTo>
                    <a:cubicBezTo>
                      <a:pt x="14021" y="95536"/>
                      <a:pt x="24181" y="86646"/>
                      <a:pt x="35611" y="84106"/>
                    </a:cubicBezTo>
                    <a:cubicBezTo>
                      <a:pt x="49581" y="81566"/>
                      <a:pt x="73711" y="89186"/>
                      <a:pt x="88951" y="100616"/>
                    </a:cubicBezTo>
                    <a:cubicBezTo>
                      <a:pt x="110541" y="117126"/>
                      <a:pt x="129591" y="157766"/>
                      <a:pt x="139751" y="183166"/>
                    </a:cubicBezTo>
                    <a:cubicBezTo>
                      <a:pt x="146101" y="200946"/>
                      <a:pt x="151181" y="216186"/>
                      <a:pt x="149911" y="232696"/>
                    </a:cubicBezTo>
                    <a:cubicBezTo>
                      <a:pt x="147371" y="246666"/>
                      <a:pt x="142291" y="266986"/>
                      <a:pt x="132131" y="275876"/>
                    </a:cubicBezTo>
                    <a:cubicBezTo>
                      <a:pt x="121971" y="284766"/>
                      <a:pt x="100381" y="288576"/>
                      <a:pt x="86411" y="284766"/>
                    </a:cubicBezTo>
                    <a:cubicBezTo>
                      <a:pt x="73711" y="280956"/>
                      <a:pt x="58471" y="265716"/>
                      <a:pt x="53391" y="253016"/>
                    </a:cubicBezTo>
                    <a:cubicBezTo>
                      <a:pt x="48311" y="244126"/>
                      <a:pt x="49581" y="231426"/>
                      <a:pt x="53391" y="221266"/>
                    </a:cubicBezTo>
                    <a:cubicBezTo>
                      <a:pt x="55931" y="212376"/>
                      <a:pt x="63551" y="202216"/>
                      <a:pt x="72441" y="195866"/>
                    </a:cubicBezTo>
                    <a:cubicBezTo>
                      <a:pt x="80061" y="190786"/>
                      <a:pt x="92761" y="186976"/>
                      <a:pt x="102921" y="188246"/>
                    </a:cubicBezTo>
                    <a:cubicBezTo>
                      <a:pt x="113081" y="188246"/>
                      <a:pt x="124511" y="192056"/>
                      <a:pt x="132131" y="199676"/>
                    </a:cubicBezTo>
                    <a:cubicBezTo>
                      <a:pt x="141021" y="208566"/>
                      <a:pt x="149911" y="230156"/>
                      <a:pt x="149911" y="242856"/>
                    </a:cubicBezTo>
                    <a:cubicBezTo>
                      <a:pt x="148641" y="253016"/>
                      <a:pt x="142291" y="264446"/>
                      <a:pt x="135941" y="272066"/>
                    </a:cubicBezTo>
                    <a:cubicBezTo>
                      <a:pt x="129591" y="278416"/>
                      <a:pt x="118161" y="286036"/>
                      <a:pt x="108001" y="286036"/>
                    </a:cubicBezTo>
                    <a:cubicBezTo>
                      <a:pt x="95301" y="287306"/>
                      <a:pt x="74981" y="283496"/>
                      <a:pt x="63551" y="272066"/>
                    </a:cubicBezTo>
                    <a:cubicBezTo>
                      <a:pt x="47041" y="254286"/>
                      <a:pt x="48311" y="203486"/>
                      <a:pt x="35611" y="179356"/>
                    </a:cubicBezTo>
                    <a:cubicBezTo>
                      <a:pt x="25451" y="162846"/>
                      <a:pt x="6401" y="152686"/>
                      <a:pt x="1321" y="139986"/>
                    </a:cubicBezTo>
                    <a:cubicBezTo>
                      <a:pt x="-1219" y="132366"/>
                      <a:pt x="51" y="124746"/>
                      <a:pt x="3861" y="117126"/>
                    </a:cubicBezTo>
                    <a:cubicBezTo>
                      <a:pt x="7671" y="105696"/>
                      <a:pt x="24181" y="89186"/>
                      <a:pt x="35611" y="84106"/>
                    </a:cubicBezTo>
                    <a:cubicBezTo>
                      <a:pt x="45771" y="80296"/>
                      <a:pt x="61011" y="81566"/>
                      <a:pt x="71171" y="86646"/>
                    </a:cubicBezTo>
                    <a:cubicBezTo>
                      <a:pt x="81331" y="90456"/>
                      <a:pt x="88951" y="99346"/>
                      <a:pt x="95301" y="110776"/>
                    </a:cubicBezTo>
                    <a:cubicBezTo>
                      <a:pt x="104191" y="124746"/>
                      <a:pt x="116891" y="159036"/>
                      <a:pt x="109271" y="166656"/>
                    </a:cubicBezTo>
                    <a:cubicBezTo>
                      <a:pt x="102921" y="174276"/>
                      <a:pt x="62281" y="170466"/>
                      <a:pt x="58471" y="162846"/>
                    </a:cubicBezTo>
                    <a:cubicBezTo>
                      <a:pt x="53391" y="152686"/>
                      <a:pt x="73711" y="118396"/>
                      <a:pt x="90221" y="106966"/>
                    </a:cubicBezTo>
                    <a:cubicBezTo>
                      <a:pt x="106731" y="95536"/>
                      <a:pt x="139751" y="89186"/>
                      <a:pt x="158801" y="94266"/>
                    </a:cubicBezTo>
                    <a:cubicBezTo>
                      <a:pt x="177851" y="99346"/>
                      <a:pt x="201981" y="120936"/>
                      <a:pt x="205791" y="136176"/>
                    </a:cubicBezTo>
                    <a:cubicBezTo>
                      <a:pt x="209601" y="150146"/>
                      <a:pt x="203251" y="171736"/>
                      <a:pt x="193091" y="181896"/>
                    </a:cubicBezTo>
                    <a:cubicBezTo>
                      <a:pt x="182931" y="192056"/>
                      <a:pt x="158801" y="203486"/>
                      <a:pt x="147371" y="197136"/>
                    </a:cubicBezTo>
                    <a:cubicBezTo>
                      <a:pt x="129591" y="188246"/>
                      <a:pt x="132131" y="120936"/>
                      <a:pt x="120701" y="94266"/>
                    </a:cubicBezTo>
                    <a:cubicBezTo>
                      <a:pt x="113081" y="77756"/>
                      <a:pt x="95301" y="67596"/>
                      <a:pt x="92761" y="53626"/>
                    </a:cubicBezTo>
                    <a:cubicBezTo>
                      <a:pt x="90221" y="43466"/>
                      <a:pt x="91491" y="30766"/>
                      <a:pt x="96571" y="21876"/>
                    </a:cubicBezTo>
                    <a:cubicBezTo>
                      <a:pt x="101651" y="12986"/>
                      <a:pt x="110541" y="2826"/>
                      <a:pt x="120701" y="286"/>
                    </a:cubicBezTo>
                    <a:cubicBezTo>
                      <a:pt x="134671" y="-2254"/>
                      <a:pt x="171501" y="12986"/>
                      <a:pt x="171501" y="12986"/>
                    </a:cubicBezTo>
                  </a:path>
                </a:pathLst>
              </a:custGeom>
              <a:solidFill>
                <a:srgbClr val="CFCFCF"/>
              </a:solidFill>
              <a:ln cap="sq">
                <a:noFill/>
                <a:prstDash val="solid"/>
                <a:miter/>
              </a:ln>
            </p:spPr>
            <p:txBody>
              <a:bodyPr/>
              <a:lstStyle/>
              <a:p>
                <a:endParaRPr lang="en-GB"/>
              </a:p>
            </p:txBody>
          </p:sp>
        </p:grpSp>
        <p:sp>
          <p:nvSpPr>
            <p:cNvPr id="155" name="Freeform 155"/>
            <p:cNvSpPr/>
            <p:nvPr/>
          </p:nvSpPr>
          <p:spPr>
            <a:xfrm rot="673619">
              <a:off x="903763" y="1612559"/>
              <a:ext cx="610068" cy="951373"/>
            </a:xfrm>
            <a:custGeom>
              <a:avLst/>
              <a:gdLst/>
              <a:ahLst/>
              <a:cxnLst/>
              <a:rect l="l" t="t" r="r" b="b"/>
              <a:pathLst>
                <a:path w="610068" h="951373">
                  <a:moveTo>
                    <a:pt x="0" y="0"/>
                  </a:moveTo>
                  <a:lnTo>
                    <a:pt x="610068" y="0"/>
                  </a:lnTo>
                  <a:lnTo>
                    <a:pt x="610068" y="951373"/>
                  </a:lnTo>
                  <a:lnTo>
                    <a:pt x="0" y="951373"/>
                  </a:lnTo>
                  <a:lnTo>
                    <a:pt x="0" y="0"/>
                  </a:lnTo>
                  <a:close/>
                </a:path>
              </a:pathLst>
            </a:custGeom>
            <a:blipFill>
              <a:blip>
                <a:extLst>
                  <a:ext uri="{96DAC541-7B7A-43D3-8B79-37D633B846F1}">
                    <asvg:svgBlip xmlns:asvg="http://schemas.microsoft.com/office/drawing/2016/SVG/main" r:embed="rId8"/>
                  </a:ext>
                </a:extLst>
              </a:blip>
              <a:stretch>
                <a:fillRect/>
              </a:stretch>
            </a:blipFill>
          </p:spPr>
          <p:txBody>
            <a:bodyPr/>
            <a:lstStyle/>
            <a:p>
              <a:endParaRPr lang="en-GB"/>
            </a:p>
          </p:txBody>
        </p:sp>
      </p:grpSp>
      <p:grpSp>
        <p:nvGrpSpPr>
          <p:cNvPr id="156" name="Group 156"/>
          <p:cNvGrpSpPr/>
          <p:nvPr/>
        </p:nvGrpSpPr>
        <p:grpSpPr>
          <a:xfrm>
            <a:off x="9559359" y="7367797"/>
            <a:ext cx="2250199" cy="2151275"/>
            <a:chOff x="0" y="0"/>
            <a:chExt cx="3000265" cy="2868367"/>
          </a:xfrm>
        </p:grpSpPr>
        <p:grpSp>
          <p:nvGrpSpPr>
            <p:cNvPr id="157" name="Group 157"/>
            <p:cNvGrpSpPr/>
            <p:nvPr/>
          </p:nvGrpSpPr>
          <p:grpSpPr>
            <a:xfrm>
              <a:off x="0" y="0"/>
              <a:ext cx="3000265" cy="2868367"/>
              <a:chOff x="0" y="0"/>
              <a:chExt cx="661564" cy="632481"/>
            </a:xfrm>
          </p:grpSpPr>
          <p:sp>
            <p:nvSpPr>
              <p:cNvPr id="158" name="Freeform 158"/>
              <p:cNvSpPr/>
              <p:nvPr/>
            </p:nvSpPr>
            <p:spPr>
              <a:xfrm>
                <a:off x="0" y="0"/>
                <a:ext cx="661565" cy="632481"/>
              </a:xfrm>
              <a:custGeom>
                <a:avLst/>
                <a:gdLst/>
                <a:ahLst/>
                <a:cxnLst/>
                <a:rect l="l" t="t" r="r" b="b"/>
                <a:pathLst>
                  <a:path w="661565" h="632481">
                    <a:moveTo>
                      <a:pt x="88869" y="0"/>
                    </a:moveTo>
                    <a:lnTo>
                      <a:pt x="572696" y="0"/>
                    </a:lnTo>
                    <a:cubicBezTo>
                      <a:pt x="621777" y="0"/>
                      <a:pt x="661565" y="39788"/>
                      <a:pt x="661565" y="88869"/>
                    </a:cubicBezTo>
                    <a:lnTo>
                      <a:pt x="661565" y="543612"/>
                    </a:lnTo>
                    <a:cubicBezTo>
                      <a:pt x="661565" y="592693"/>
                      <a:pt x="621777" y="632481"/>
                      <a:pt x="572696" y="632481"/>
                    </a:cubicBezTo>
                    <a:lnTo>
                      <a:pt x="88869" y="632481"/>
                    </a:lnTo>
                    <a:cubicBezTo>
                      <a:pt x="39788" y="632481"/>
                      <a:pt x="0" y="592693"/>
                      <a:pt x="0" y="543612"/>
                    </a:cubicBezTo>
                    <a:lnTo>
                      <a:pt x="0" y="88869"/>
                    </a:lnTo>
                    <a:cubicBezTo>
                      <a:pt x="0" y="39788"/>
                      <a:pt x="39788" y="0"/>
                      <a:pt x="88869" y="0"/>
                    </a:cubicBezTo>
                    <a:close/>
                  </a:path>
                </a:pathLst>
              </a:custGeom>
              <a:solidFill>
                <a:srgbClr val="CFCFCF"/>
              </a:solidFill>
            </p:spPr>
            <p:txBody>
              <a:bodyPr/>
              <a:lstStyle/>
              <a:p>
                <a:endParaRPr lang="en-GB"/>
              </a:p>
            </p:txBody>
          </p:sp>
          <p:sp>
            <p:nvSpPr>
              <p:cNvPr id="159" name="TextBox 159"/>
              <p:cNvSpPr txBox="1"/>
              <p:nvPr/>
            </p:nvSpPr>
            <p:spPr>
              <a:xfrm>
                <a:off x="0" y="-38100"/>
                <a:ext cx="661564" cy="670581"/>
              </a:xfrm>
              <a:prstGeom prst="rect">
                <a:avLst/>
              </a:prstGeom>
            </p:spPr>
            <p:txBody>
              <a:bodyPr lIns="89853" tIns="89853" rIns="89853" bIns="89853" rtlCol="0" anchor="ctr"/>
              <a:lstStyle/>
              <a:p>
                <a:pPr algn="ctr">
                  <a:lnSpc>
                    <a:spcPts val="2660"/>
                  </a:lnSpc>
                </a:pPr>
                <a:endParaRPr/>
              </a:p>
            </p:txBody>
          </p:sp>
        </p:grpSp>
        <p:sp>
          <p:nvSpPr>
            <p:cNvPr id="160" name="Freeform 160"/>
            <p:cNvSpPr/>
            <p:nvPr/>
          </p:nvSpPr>
          <p:spPr>
            <a:xfrm>
              <a:off x="247509" y="368331"/>
              <a:ext cx="2505248" cy="1609622"/>
            </a:xfrm>
            <a:custGeom>
              <a:avLst/>
              <a:gdLst/>
              <a:ahLst/>
              <a:cxnLst/>
              <a:rect l="l" t="t" r="r" b="b"/>
              <a:pathLst>
                <a:path w="2505248" h="1609622">
                  <a:moveTo>
                    <a:pt x="0" y="0"/>
                  </a:moveTo>
                  <a:lnTo>
                    <a:pt x="2505247" y="0"/>
                  </a:lnTo>
                  <a:lnTo>
                    <a:pt x="2505247" y="1609622"/>
                  </a:lnTo>
                  <a:lnTo>
                    <a:pt x="0" y="1609622"/>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en-GB"/>
            </a:p>
          </p:txBody>
        </p:sp>
        <p:grpSp>
          <p:nvGrpSpPr>
            <p:cNvPr id="161" name="Group 161"/>
            <p:cNvGrpSpPr/>
            <p:nvPr/>
          </p:nvGrpSpPr>
          <p:grpSpPr>
            <a:xfrm>
              <a:off x="788515" y="1760578"/>
              <a:ext cx="419459" cy="306451"/>
              <a:chOff x="0" y="0"/>
              <a:chExt cx="801370" cy="585470"/>
            </a:xfrm>
          </p:grpSpPr>
          <p:sp>
            <p:nvSpPr>
              <p:cNvPr id="162" name="Freeform 162"/>
              <p:cNvSpPr/>
              <p:nvPr/>
            </p:nvSpPr>
            <p:spPr>
              <a:xfrm>
                <a:off x="48755" y="50662"/>
                <a:ext cx="701977" cy="484381"/>
              </a:xfrm>
              <a:custGeom>
                <a:avLst/>
                <a:gdLst/>
                <a:ahLst/>
                <a:cxnLst/>
                <a:rect l="l" t="t" r="r" b="b"/>
                <a:pathLst>
                  <a:path w="701977" h="484381">
                    <a:moveTo>
                      <a:pt x="306845" y="54748"/>
                    </a:moveTo>
                    <a:cubicBezTo>
                      <a:pt x="615455" y="48398"/>
                      <a:pt x="648475" y="71258"/>
                      <a:pt x="667525" y="90308"/>
                    </a:cubicBezTo>
                    <a:cubicBezTo>
                      <a:pt x="680225" y="103008"/>
                      <a:pt x="684035" y="114438"/>
                      <a:pt x="689115" y="130948"/>
                    </a:cubicBezTo>
                    <a:cubicBezTo>
                      <a:pt x="696735" y="156348"/>
                      <a:pt x="703085" y="198258"/>
                      <a:pt x="701815" y="231278"/>
                    </a:cubicBezTo>
                    <a:cubicBezTo>
                      <a:pt x="699275" y="263028"/>
                      <a:pt x="694195" y="296048"/>
                      <a:pt x="678955" y="327798"/>
                    </a:cubicBezTo>
                    <a:cubicBezTo>
                      <a:pt x="661175" y="364628"/>
                      <a:pt x="625615" y="411618"/>
                      <a:pt x="592595" y="435748"/>
                    </a:cubicBezTo>
                    <a:cubicBezTo>
                      <a:pt x="563385" y="456068"/>
                      <a:pt x="537985" y="461148"/>
                      <a:pt x="494805" y="468768"/>
                    </a:cubicBezTo>
                    <a:cubicBezTo>
                      <a:pt x="421145" y="484008"/>
                      <a:pt x="266205" y="485278"/>
                      <a:pt x="181115" y="484008"/>
                    </a:cubicBezTo>
                    <a:cubicBezTo>
                      <a:pt x="125235" y="482738"/>
                      <a:pt x="68085" y="482738"/>
                      <a:pt x="38875" y="472578"/>
                    </a:cubicBezTo>
                    <a:cubicBezTo>
                      <a:pt x="23635" y="466228"/>
                      <a:pt x="13475" y="461148"/>
                      <a:pt x="8395" y="449718"/>
                    </a:cubicBezTo>
                    <a:cubicBezTo>
                      <a:pt x="775" y="438288"/>
                      <a:pt x="-1765" y="414158"/>
                      <a:pt x="3315" y="401458"/>
                    </a:cubicBezTo>
                    <a:cubicBezTo>
                      <a:pt x="9665" y="387488"/>
                      <a:pt x="19825" y="377328"/>
                      <a:pt x="41415" y="369708"/>
                    </a:cubicBezTo>
                    <a:cubicBezTo>
                      <a:pt x="98565" y="346848"/>
                      <a:pt x="328435" y="358278"/>
                      <a:pt x="393205" y="349388"/>
                    </a:cubicBezTo>
                    <a:cubicBezTo>
                      <a:pt x="418605" y="346848"/>
                      <a:pt x="433845" y="348118"/>
                      <a:pt x="446545" y="339228"/>
                    </a:cubicBezTo>
                    <a:cubicBezTo>
                      <a:pt x="457975" y="329068"/>
                      <a:pt x="464325" y="308748"/>
                      <a:pt x="468135" y="293508"/>
                    </a:cubicBezTo>
                    <a:cubicBezTo>
                      <a:pt x="471945" y="278268"/>
                      <a:pt x="475755" y="264298"/>
                      <a:pt x="469405" y="247788"/>
                    </a:cubicBezTo>
                    <a:cubicBezTo>
                      <a:pt x="461785" y="222388"/>
                      <a:pt x="436385" y="185558"/>
                      <a:pt x="400825" y="162698"/>
                    </a:cubicBezTo>
                    <a:cubicBezTo>
                      <a:pt x="342405" y="127138"/>
                      <a:pt x="167145" y="128408"/>
                      <a:pt x="129045" y="96658"/>
                    </a:cubicBezTo>
                    <a:cubicBezTo>
                      <a:pt x="112535" y="82688"/>
                      <a:pt x="107455" y="64908"/>
                      <a:pt x="108725" y="50938"/>
                    </a:cubicBezTo>
                    <a:cubicBezTo>
                      <a:pt x="109995" y="35698"/>
                      <a:pt x="122695" y="15378"/>
                      <a:pt x="135395" y="7758"/>
                    </a:cubicBezTo>
                    <a:cubicBezTo>
                      <a:pt x="148095" y="138"/>
                      <a:pt x="172225" y="138"/>
                      <a:pt x="186195" y="5218"/>
                    </a:cubicBezTo>
                    <a:cubicBezTo>
                      <a:pt x="196355" y="9028"/>
                      <a:pt x="205245" y="20458"/>
                      <a:pt x="210325" y="29348"/>
                    </a:cubicBezTo>
                    <a:cubicBezTo>
                      <a:pt x="215405" y="39508"/>
                      <a:pt x="217945" y="53478"/>
                      <a:pt x="215405" y="63638"/>
                    </a:cubicBezTo>
                    <a:cubicBezTo>
                      <a:pt x="214135" y="73798"/>
                      <a:pt x="206515" y="86498"/>
                      <a:pt x="198895" y="94118"/>
                    </a:cubicBezTo>
                    <a:cubicBezTo>
                      <a:pt x="191275" y="101738"/>
                      <a:pt x="178575" y="108088"/>
                      <a:pt x="167145" y="108088"/>
                    </a:cubicBezTo>
                    <a:cubicBezTo>
                      <a:pt x="153175" y="108088"/>
                      <a:pt x="130315" y="100468"/>
                      <a:pt x="121425" y="89038"/>
                    </a:cubicBezTo>
                    <a:cubicBezTo>
                      <a:pt x="111265" y="77608"/>
                      <a:pt x="107455" y="52208"/>
                      <a:pt x="111265" y="39508"/>
                    </a:cubicBezTo>
                    <a:cubicBezTo>
                      <a:pt x="112535" y="28078"/>
                      <a:pt x="121425" y="17918"/>
                      <a:pt x="130315" y="10298"/>
                    </a:cubicBezTo>
                    <a:cubicBezTo>
                      <a:pt x="139205" y="3948"/>
                      <a:pt x="146825" y="1408"/>
                      <a:pt x="163335" y="138"/>
                    </a:cubicBezTo>
                    <a:cubicBezTo>
                      <a:pt x="206515" y="-2402"/>
                      <a:pt x="344945" y="30618"/>
                      <a:pt x="403365" y="50938"/>
                    </a:cubicBezTo>
                    <a:cubicBezTo>
                      <a:pt x="438925" y="63638"/>
                      <a:pt x="460515" y="71258"/>
                      <a:pt x="485915" y="92848"/>
                    </a:cubicBezTo>
                    <a:cubicBezTo>
                      <a:pt x="518935" y="119518"/>
                      <a:pt x="562115" y="163968"/>
                      <a:pt x="574815" y="205878"/>
                    </a:cubicBezTo>
                    <a:cubicBezTo>
                      <a:pt x="588785" y="249058"/>
                      <a:pt x="573545" y="316368"/>
                      <a:pt x="564655" y="349388"/>
                    </a:cubicBezTo>
                    <a:cubicBezTo>
                      <a:pt x="558305" y="369708"/>
                      <a:pt x="555765" y="379868"/>
                      <a:pt x="543065" y="393838"/>
                    </a:cubicBezTo>
                    <a:cubicBezTo>
                      <a:pt x="524015" y="414158"/>
                      <a:pt x="494805" y="435748"/>
                      <a:pt x="451625" y="449718"/>
                    </a:cubicBezTo>
                    <a:cubicBezTo>
                      <a:pt x="367805" y="476388"/>
                      <a:pt x="118885" y="494168"/>
                      <a:pt x="51575" y="473848"/>
                    </a:cubicBezTo>
                    <a:cubicBezTo>
                      <a:pt x="24905" y="466228"/>
                      <a:pt x="8395" y="453528"/>
                      <a:pt x="2045" y="438288"/>
                    </a:cubicBezTo>
                    <a:cubicBezTo>
                      <a:pt x="-3035" y="424318"/>
                      <a:pt x="2045" y="401458"/>
                      <a:pt x="9665" y="390028"/>
                    </a:cubicBezTo>
                    <a:cubicBezTo>
                      <a:pt x="16015" y="379868"/>
                      <a:pt x="23635" y="374788"/>
                      <a:pt x="41415" y="369708"/>
                    </a:cubicBezTo>
                    <a:cubicBezTo>
                      <a:pt x="99835" y="351928"/>
                      <a:pt x="357645" y="383678"/>
                      <a:pt x="446545" y="369708"/>
                    </a:cubicBezTo>
                    <a:cubicBezTo>
                      <a:pt x="489725" y="363358"/>
                      <a:pt x="520205" y="354468"/>
                      <a:pt x="543065" y="339228"/>
                    </a:cubicBezTo>
                    <a:cubicBezTo>
                      <a:pt x="559575" y="327798"/>
                      <a:pt x="567195" y="312558"/>
                      <a:pt x="577355" y="297318"/>
                    </a:cubicBezTo>
                    <a:cubicBezTo>
                      <a:pt x="586245" y="283348"/>
                      <a:pt x="593865" y="269378"/>
                      <a:pt x="597675" y="250328"/>
                    </a:cubicBezTo>
                    <a:cubicBezTo>
                      <a:pt x="602755" y="224928"/>
                      <a:pt x="605295" y="177938"/>
                      <a:pt x="593865" y="160158"/>
                    </a:cubicBezTo>
                    <a:cubicBezTo>
                      <a:pt x="584975" y="146188"/>
                      <a:pt x="572275" y="142378"/>
                      <a:pt x="550685" y="137298"/>
                    </a:cubicBezTo>
                    <a:cubicBezTo>
                      <a:pt x="503695" y="125868"/>
                      <a:pt x="343675" y="155078"/>
                      <a:pt x="304305" y="142378"/>
                    </a:cubicBezTo>
                    <a:cubicBezTo>
                      <a:pt x="290335" y="138568"/>
                      <a:pt x="283985" y="132218"/>
                      <a:pt x="278905" y="123328"/>
                    </a:cubicBezTo>
                    <a:cubicBezTo>
                      <a:pt x="272555" y="115708"/>
                      <a:pt x="268745" y="103008"/>
                      <a:pt x="271285" y="92848"/>
                    </a:cubicBezTo>
                    <a:cubicBezTo>
                      <a:pt x="275095" y="78878"/>
                      <a:pt x="306845" y="54748"/>
                      <a:pt x="306845" y="54748"/>
                    </a:cubicBezTo>
                  </a:path>
                </a:pathLst>
              </a:custGeom>
              <a:solidFill>
                <a:srgbClr val="CFCFCF"/>
              </a:solidFill>
              <a:ln cap="sq">
                <a:noFill/>
                <a:prstDash val="solid"/>
                <a:miter/>
              </a:ln>
            </p:spPr>
            <p:txBody>
              <a:bodyPr/>
              <a:lstStyle/>
              <a:p>
                <a:endParaRPr lang="en-GB"/>
              </a:p>
            </p:txBody>
          </p:sp>
        </p:grpSp>
        <p:grpSp>
          <p:nvGrpSpPr>
            <p:cNvPr id="163" name="Group 163"/>
            <p:cNvGrpSpPr/>
            <p:nvPr/>
          </p:nvGrpSpPr>
          <p:grpSpPr>
            <a:xfrm rot="212997">
              <a:off x="1582147" y="1733930"/>
              <a:ext cx="248618" cy="380275"/>
              <a:chOff x="0" y="0"/>
              <a:chExt cx="474980" cy="726510"/>
            </a:xfrm>
          </p:grpSpPr>
          <p:sp>
            <p:nvSpPr>
              <p:cNvPr id="164" name="Freeform 164"/>
              <p:cNvSpPr/>
              <p:nvPr/>
            </p:nvSpPr>
            <p:spPr>
              <a:xfrm>
                <a:off x="46625" y="63473"/>
                <a:ext cx="377872" cy="595612"/>
              </a:xfrm>
              <a:custGeom>
                <a:avLst/>
                <a:gdLst/>
                <a:ahLst/>
                <a:cxnLst/>
                <a:rect l="l" t="t" r="r" b="b"/>
                <a:pathLst>
                  <a:path w="377872" h="595612">
                    <a:moveTo>
                      <a:pt x="183245" y="125319"/>
                    </a:moveTo>
                    <a:cubicBezTo>
                      <a:pt x="77835" y="147232"/>
                      <a:pt x="91805" y="209600"/>
                      <a:pt x="100695" y="256798"/>
                    </a:cubicBezTo>
                    <a:cubicBezTo>
                      <a:pt x="110855" y="314110"/>
                      <a:pt x="155305" y="396706"/>
                      <a:pt x="156575" y="442219"/>
                    </a:cubicBezTo>
                    <a:cubicBezTo>
                      <a:pt x="157845" y="467503"/>
                      <a:pt x="151495" y="494473"/>
                      <a:pt x="142605" y="501216"/>
                    </a:cubicBezTo>
                    <a:cubicBezTo>
                      <a:pt x="131175" y="507959"/>
                      <a:pt x="105775" y="492788"/>
                      <a:pt x="93075" y="479303"/>
                    </a:cubicBezTo>
                    <a:cubicBezTo>
                      <a:pt x="79105" y="464132"/>
                      <a:pt x="68945" y="438847"/>
                      <a:pt x="61325" y="413563"/>
                    </a:cubicBezTo>
                    <a:cubicBezTo>
                      <a:pt x="52435" y="379850"/>
                      <a:pt x="49895" y="334338"/>
                      <a:pt x="47355" y="295568"/>
                    </a:cubicBezTo>
                    <a:cubicBezTo>
                      <a:pt x="44815" y="253427"/>
                      <a:pt x="39735" y="204544"/>
                      <a:pt x="43545" y="170831"/>
                    </a:cubicBezTo>
                    <a:cubicBezTo>
                      <a:pt x="47355" y="147232"/>
                      <a:pt x="49895" y="132061"/>
                      <a:pt x="60055" y="115205"/>
                    </a:cubicBezTo>
                    <a:cubicBezTo>
                      <a:pt x="75295" y="88234"/>
                      <a:pt x="107045" y="56207"/>
                      <a:pt x="134985" y="41037"/>
                    </a:cubicBezTo>
                    <a:cubicBezTo>
                      <a:pt x="162925" y="25866"/>
                      <a:pt x="203565" y="19123"/>
                      <a:pt x="227695" y="24180"/>
                    </a:cubicBezTo>
                    <a:cubicBezTo>
                      <a:pt x="245475" y="29237"/>
                      <a:pt x="263255" y="41037"/>
                      <a:pt x="272145" y="56207"/>
                    </a:cubicBezTo>
                    <a:cubicBezTo>
                      <a:pt x="278495" y="69692"/>
                      <a:pt x="281035" y="89920"/>
                      <a:pt x="279765" y="105091"/>
                    </a:cubicBezTo>
                    <a:cubicBezTo>
                      <a:pt x="278495" y="120262"/>
                      <a:pt x="272145" y="135432"/>
                      <a:pt x="261985" y="148917"/>
                    </a:cubicBezTo>
                    <a:cubicBezTo>
                      <a:pt x="248015" y="167460"/>
                      <a:pt x="213725" y="174202"/>
                      <a:pt x="198485" y="192744"/>
                    </a:cubicBezTo>
                    <a:cubicBezTo>
                      <a:pt x="184515" y="209600"/>
                      <a:pt x="175625" y="229828"/>
                      <a:pt x="170545" y="256798"/>
                    </a:cubicBezTo>
                    <a:cubicBezTo>
                      <a:pt x="164195" y="288826"/>
                      <a:pt x="165465" y="346137"/>
                      <a:pt x="170545" y="379850"/>
                    </a:cubicBezTo>
                    <a:cubicBezTo>
                      <a:pt x="174355" y="403449"/>
                      <a:pt x="180705" y="423677"/>
                      <a:pt x="192135" y="437162"/>
                    </a:cubicBezTo>
                    <a:cubicBezTo>
                      <a:pt x="206105" y="452332"/>
                      <a:pt x="240395" y="442219"/>
                      <a:pt x="253095" y="457389"/>
                    </a:cubicBezTo>
                    <a:cubicBezTo>
                      <a:pt x="263255" y="472560"/>
                      <a:pt x="272145" y="501216"/>
                      <a:pt x="268335" y="519758"/>
                    </a:cubicBezTo>
                    <a:cubicBezTo>
                      <a:pt x="264525" y="541671"/>
                      <a:pt x="241665" y="573698"/>
                      <a:pt x="226425" y="578755"/>
                    </a:cubicBezTo>
                    <a:cubicBezTo>
                      <a:pt x="211185" y="583812"/>
                      <a:pt x="184515" y="568642"/>
                      <a:pt x="175625" y="550100"/>
                    </a:cubicBezTo>
                    <a:cubicBezTo>
                      <a:pt x="164195" y="526501"/>
                      <a:pt x="165465" y="457389"/>
                      <a:pt x="178165" y="437162"/>
                    </a:cubicBezTo>
                    <a:cubicBezTo>
                      <a:pt x="187055" y="421991"/>
                      <a:pt x="203565" y="425362"/>
                      <a:pt x="222615" y="420305"/>
                    </a:cubicBezTo>
                    <a:cubicBezTo>
                      <a:pt x="250555" y="413563"/>
                      <a:pt x="307705" y="403449"/>
                      <a:pt x="333105" y="408506"/>
                    </a:cubicBezTo>
                    <a:cubicBezTo>
                      <a:pt x="345805" y="413563"/>
                      <a:pt x="354695" y="420305"/>
                      <a:pt x="362315" y="430419"/>
                    </a:cubicBezTo>
                    <a:cubicBezTo>
                      <a:pt x="369935" y="440533"/>
                      <a:pt x="376285" y="457389"/>
                      <a:pt x="377555" y="470875"/>
                    </a:cubicBezTo>
                    <a:cubicBezTo>
                      <a:pt x="378825" y="486045"/>
                      <a:pt x="376285" y="502902"/>
                      <a:pt x="369935" y="514701"/>
                    </a:cubicBezTo>
                    <a:cubicBezTo>
                      <a:pt x="364855" y="528186"/>
                      <a:pt x="354695" y="539986"/>
                      <a:pt x="344535" y="545043"/>
                    </a:cubicBezTo>
                    <a:cubicBezTo>
                      <a:pt x="334375" y="550100"/>
                      <a:pt x="320405" y="551785"/>
                      <a:pt x="310245" y="548414"/>
                    </a:cubicBezTo>
                    <a:cubicBezTo>
                      <a:pt x="300085" y="543357"/>
                      <a:pt x="288655" y="533243"/>
                      <a:pt x="282305" y="523129"/>
                    </a:cubicBezTo>
                    <a:cubicBezTo>
                      <a:pt x="275955" y="511330"/>
                      <a:pt x="269605" y="494473"/>
                      <a:pt x="270875" y="479303"/>
                    </a:cubicBezTo>
                    <a:cubicBezTo>
                      <a:pt x="272145" y="460761"/>
                      <a:pt x="282305" y="432105"/>
                      <a:pt x="293735" y="420305"/>
                    </a:cubicBezTo>
                    <a:cubicBezTo>
                      <a:pt x="306435" y="410191"/>
                      <a:pt x="330565" y="408506"/>
                      <a:pt x="343265" y="413563"/>
                    </a:cubicBezTo>
                    <a:cubicBezTo>
                      <a:pt x="354695" y="416934"/>
                      <a:pt x="364855" y="430419"/>
                      <a:pt x="369935" y="442219"/>
                    </a:cubicBezTo>
                    <a:cubicBezTo>
                      <a:pt x="375015" y="454018"/>
                      <a:pt x="378825" y="472560"/>
                      <a:pt x="377555" y="486045"/>
                    </a:cubicBezTo>
                    <a:cubicBezTo>
                      <a:pt x="376285" y="501216"/>
                      <a:pt x="371205" y="516387"/>
                      <a:pt x="363585" y="528186"/>
                    </a:cubicBezTo>
                    <a:cubicBezTo>
                      <a:pt x="355965" y="538300"/>
                      <a:pt x="347075" y="545043"/>
                      <a:pt x="333105" y="548414"/>
                    </a:cubicBezTo>
                    <a:cubicBezTo>
                      <a:pt x="306435" y="558528"/>
                      <a:pt x="227695" y="572013"/>
                      <a:pt x="211185" y="548414"/>
                    </a:cubicBezTo>
                    <a:cubicBezTo>
                      <a:pt x="197215" y="528186"/>
                      <a:pt x="206105" y="445590"/>
                      <a:pt x="217535" y="438847"/>
                    </a:cubicBezTo>
                    <a:cubicBezTo>
                      <a:pt x="226425" y="432105"/>
                      <a:pt x="253095" y="454018"/>
                      <a:pt x="260715" y="470875"/>
                    </a:cubicBezTo>
                    <a:cubicBezTo>
                      <a:pt x="268335" y="487731"/>
                      <a:pt x="270875" y="519758"/>
                      <a:pt x="264525" y="536614"/>
                    </a:cubicBezTo>
                    <a:cubicBezTo>
                      <a:pt x="259445" y="555156"/>
                      <a:pt x="241665" y="572013"/>
                      <a:pt x="226425" y="578755"/>
                    </a:cubicBezTo>
                    <a:cubicBezTo>
                      <a:pt x="209915" y="585498"/>
                      <a:pt x="188325" y="580441"/>
                      <a:pt x="171815" y="573698"/>
                    </a:cubicBezTo>
                    <a:cubicBezTo>
                      <a:pt x="155305" y="568642"/>
                      <a:pt x="140065" y="560213"/>
                      <a:pt x="126095" y="543357"/>
                    </a:cubicBezTo>
                    <a:cubicBezTo>
                      <a:pt x="107045" y="521444"/>
                      <a:pt x="85455" y="482674"/>
                      <a:pt x="75295" y="440533"/>
                    </a:cubicBezTo>
                    <a:cubicBezTo>
                      <a:pt x="61325" y="389964"/>
                      <a:pt x="62595" y="310739"/>
                      <a:pt x="63865" y="256798"/>
                    </a:cubicBezTo>
                    <a:cubicBezTo>
                      <a:pt x="65135" y="209600"/>
                      <a:pt x="67675" y="160717"/>
                      <a:pt x="80375" y="130375"/>
                    </a:cubicBezTo>
                    <a:cubicBezTo>
                      <a:pt x="90535" y="108462"/>
                      <a:pt x="107045" y="93291"/>
                      <a:pt x="124825" y="83178"/>
                    </a:cubicBezTo>
                    <a:cubicBezTo>
                      <a:pt x="141335" y="73064"/>
                      <a:pt x="166735" y="79806"/>
                      <a:pt x="181975" y="68007"/>
                    </a:cubicBezTo>
                    <a:cubicBezTo>
                      <a:pt x="195945" y="59579"/>
                      <a:pt x="202295" y="29237"/>
                      <a:pt x="214995" y="25866"/>
                    </a:cubicBezTo>
                    <a:cubicBezTo>
                      <a:pt x="230235" y="22495"/>
                      <a:pt x="261985" y="39351"/>
                      <a:pt x="272145" y="56207"/>
                    </a:cubicBezTo>
                    <a:cubicBezTo>
                      <a:pt x="281035" y="71378"/>
                      <a:pt x="282305" y="103405"/>
                      <a:pt x="277225" y="121947"/>
                    </a:cubicBezTo>
                    <a:cubicBezTo>
                      <a:pt x="270875" y="138804"/>
                      <a:pt x="255635" y="155660"/>
                      <a:pt x="239125" y="164088"/>
                    </a:cubicBezTo>
                    <a:cubicBezTo>
                      <a:pt x="216265" y="175888"/>
                      <a:pt x="166735" y="148918"/>
                      <a:pt x="148955" y="172516"/>
                    </a:cubicBezTo>
                    <a:cubicBezTo>
                      <a:pt x="128635" y="202858"/>
                      <a:pt x="129905" y="315796"/>
                      <a:pt x="147685" y="361308"/>
                    </a:cubicBezTo>
                    <a:cubicBezTo>
                      <a:pt x="161655" y="400078"/>
                      <a:pt x="211185" y="413563"/>
                      <a:pt x="227695" y="443904"/>
                    </a:cubicBezTo>
                    <a:cubicBezTo>
                      <a:pt x="237855" y="464132"/>
                      <a:pt x="244205" y="487731"/>
                      <a:pt x="244205" y="509644"/>
                    </a:cubicBezTo>
                    <a:cubicBezTo>
                      <a:pt x="242935" y="529872"/>
                      <a:pt x="235315" y="553471"/>
                      <a:pt x="223885" y="568642"/>
                    </a:cubicBezTo>
                    <a:cubicBezTo>
                      <a:pt x="209915" y="585498"/>
                      <a:pt x="181975" y="595612"/>
                      <a:pt x="162925" y="595612"/>
                    </a:cubicBezTo>
                    <a:cubicBezTo>
                      <a:pt x="145145" y="595612"/>
                      <a:pt x="129905" y="592241"/>
                      <a:pt x="113395" y="577070"/>
                    </a:cubicBezTo>
                    <a:cubicBezTo>
                      <a:pt x="91805" y="556842"/>
                      <a:pt x="70215" y="509644"/>
                      <a:pt x="52435" y="465818"/>
                    </a:cubicBezTo>
                    <a:cubicBezTo>
                      <a:pt x="32115" y="415248"/>
                      <a:pt x="13065" y="342766"/>
                      <a:pt x="5445" y="287140"/>
                    </a:cubicBezTo>
                    <a:cubicBezTo>
                      <a:pt x="-905" y="239942"/>
                      <a:pt x="-2175" y="196115"/>
                      <a:pt x="4175" y="153974"/>
                    </a:cubicBezTo>
                    <a:cubicBezTo>
                      <a:pt x="10525" y="110148"/>
                      <a:pt x="25765" y="54522"/>
                      <a:pt x="43545" y="29237"/>
                    </a:cubicBezTo>
                    <a:cubicBezTo>
                      <a:pt x="56245" y="14066"/>
                      <a:pt x="67675" y="9009"/>
                      <a:pt x="86725" y="3953"/>
                    </a:cubicBezTo>
                    <a:cubicBezTo>
                      <a:pt x="117205" y="-2790"/>
                      <a:pt x="193405" y="-2790"/>
                      <a:pt x="213725" y="19123"/>
                    </a:cubicBezTo>
                    <a:cubicBezTo>
                      <a:pt x="226425" y="34294"/>
                      <a:pt x="230235" y="68007"/>
                      <a:pt x="225155" y="86549"/>
                    </a:cubicBezTo>
                    <a:cubicBezTo>
                      <a:pt x="220075" y="103405"/>
                      <a:pt x="183245" y="125319"/>
                      <a:pt x="183245" y="125319"/>
                    </a:cubicBezTo>
                  </a:path>
                </a:pathLst>
              </a:custGeom>
              <a:solidFill>
                <a:srgbClr val="CFCFCF"/>
              </a:solidFill>
              <a:ln cap="sq">
                <a:noFill/>
                <a:prstDash val="solid"/>
                <a:miter/>
              </a:ln>
            </p:spPr>
            <p:txBody>
              <a:bodyPr/>
              <a:lstStyle/>
              <a:p>
                <a:endParaRPr lang="en-GB"/>
              </a:p>
            </p:txBody>
          </p:sp>
        </p:grpSp>
        <p:grpSp>
          <p:nvGrpSpPr>
            <p:cNvPr id="165" name="Group 165"/>
            <p:cNvGrpSpPr/>
            <p:nvPr/>
          </p:nvGrpSpPr>
          <p:grpSpPr>
            <a:xfrm>
              <a:off x="1011004" y="1747283"/>
              <a:ext cx="188125" cy="281855"/>
              <a:chOff x="0" y="0"/>
              <a:chExt cx="359410" cy="538480"/>
            </a:xfrm>
          </p:grpSpPr>
          <p:sp>
            <p:nvSpPr>
              <p:cNvPr id="166" name="Freeform 166"/>
              <p:cNvSpPr/>
              <p:nvPr/>
            </p:nvSpPr>
            <p:spPr>
              <a:xfrm>
                <a:off x="49479" y="49030"/>
                <a:ext cx="259288" cy="440319"/>
              </a:xfrm>
              <a:custGeom>
                <a:avLst/>
                <a:gdLst/>
                <a:ahLst/>
                <a:cxnLst/>
                <a:rect l="l" t="t" r="r" b="b"/>
                <a:pathLst>
                  <a:path w="259288" h="440319">
                    <a:moveTo>
                      <a:pt x="80061" y="22090"/>
                    </a:moveTo>
                    <a:cubicBezTo>
                      <a:pt x="219761" y="286250"/>
                      <a:pt x="251511" y="354830"/>
                      <a:pt x="256591" y="386580"/>
                    </a:cubicBezTo>
                    <a:cubicBezTo>
                      <a:pt x="259131" y="399280"/>
                      <a:pt x="259131" y="406900"/>
                      <a:pt x="255321" y="415790"/>
                    </a:cubicBezTo>
                    <a:cubicBezTo>
                      <a:pt x="251511" y="423410"/>
                      <a:pt x="242621" y="432300"/>
                      <a:pt x="235001" y="436110"/>
                    </a:cubicBezTo>
                    <a:cubicBezTo>
                      <a:pt x="226111" y="439920"/>
                      <a:pt x="214681" y="441190"/>
                      <a:pt x="205791" y="438650"/>
                    </a:cubicBezTo>
                    <a:cubicBezTo>
                      <a:pt x="196901" y="436110"/>
                      <a:pt x="189281" y="429760"/>
                      <a:pt x="182931" y="420870"/>
                    </a:cubicBezTo>
                    <a:cubicBezTo>
                      <a:pt x="172771" y="406900"/>
                      <a:pt x="166421" y="377690"/>
                      <a:pt x="163881" y="356100"/>
                    </a:cubicBezTo>
                    <a:cubicBezTo>
                      <a:pt x="160071" y="334510"/>
                      <a:pt x="154991" y="304030"/>
                      <a:pt x="163881" y="287520"/>
                    </a:cubicBezTo>
                    <a:cubicBezTo>
                      <a:pt x="171501" y="273550"/>
                      <a:pt x="191821" y="258310"/>
                      <a:pt x="205791" y="258310"/>
                    </a:cubicBezTo>
                    <a:cubicBezTo>
                      <a:pt x="219761" y="259580"/>
                      <a:pt x="241351" y="278630"/>
                      <a:pt x="245161" y="291330"/>
                    </a:cubicBezTo>
                    <a:cubicBezTo>
                      <a:pt x="248971" y="302760"/>
                      <a:pt x="243891" y="320540"/>
                      <a:pt x="235001" y="329430"/>
                    </a:cubicBezTo>
                    <a:cubicBezTo>
                      <a:pt x="227381" y="338320"/>
                      <a:pt x="209601" y="344670"/>
                      <a:pt x="198171" y="343400"/>
                    </a:cubicBezTo>
                    <a:cubicBezTo>
                      <a:pt x="186741" y="340860"/>
                      <a:pt x="171501" y="329430"/>
                      <a:pt x="166421" y="319270"/>
                    </a:cubicBezTo>
                    <a:cubicBezTo>
                      <a:pt x="161341" y="309110"/>
                      <a:pt x="161341" y="290060"/>
                      <a:pt x="167691" y="279900"/>
                    </a:cubicBezTo>
                    <a:cubicBezTo>
                      <a:pt x="172771" y="269740"/>
                      <a:pt x="189281" y="259580"/>
                      <a:pt x="200711" y="258310"/>
                    </a:cubicBezTo>
                    <a:cubicBezTo>
                      <a:pt x="213411" y="258310"/>
                      <a:pt x="228651" y="263390"/>
                      <a:pt x="237541" y="274820"/>
                    </a:cubicBezTo>
                    <a:cubicBezTo>
                      <a:pt x="254051" y="295140"/>
                      <a:pt x="262941" y="366260"/>
                      <a:pt x="257861" y="395470"/>
                    </a:cubicBezTo>
                    <a:cubicBezTo>
                      <a:pt x="255321" y="413250"/>
                      <a:pt x="245161" y="429760"/>
                      <a:pt x="235001" y="436110"/>
                    </a:cubicBezTo>
                    <a:cubicBezTo>
                      <a:pt x="226111" y="441190"/>
                      <a:pt x="214681" y="441190"/>
                      <a:pt x="205791" y="438650"/>
                    </a:cubicBezTo>
                    <a:cubicBezTo>
                      <a:pt x="196901" y="436110"/>
                      <a:pt x="190551" y="431030"/>
                      <a:pt x="182931" y="420870"/>
                    </a:cubicBezTo>
                    <a:cubicBezTo>
                      <a:pt x="163881" y="395470"/>
                      <a:pt x="149911" y="321810"/>
                      <a:pt x="124511" y="268470"/>
                    </a:cubicBezTo>
                    <a:cubicBezTo>
                      <a:pt x="92761" y="201160"/>
                      <a:pt x="10211" y="93210"/>
                      <a:pt x="1321" y="52570"/>
                    </a:cubicBezTo>
                    <a:cubicBezTo>
                      <a:pt x="-1219" y="39870"/>
                      <a:pt x="51" y="30980"/>
                      <a:pt x="3861" y="23360"/>
                    </a:cubicBezTo>
                    <a:cubicBezTo>
                      <a:pt x="8941" y="14470"/>
                      <a:pt x="17831" y="5580"/>
                      <a:pt x="26721" y="3040"/>
                    </a:cubicBezTo>
                    <a:cubicBezTo>
                      <a:pt x="35611" y="-770"/>
                      <a:pt x="48311" y="-770"/>
                      <a:pt x="57201" y="1770"/>
                    </a:cubicBezTo>
                    <a:cubicBezTo>
                      <a:pt x="66091" y="5580"/>
                      <a:pt x="80061" y="22090"/>
                      <a:pt x="80061" y="22090"/>
                    </a:cubicBezTo>
                  </a:path>
                </a:pathLst>
              </a:custGeom>
              <a:solidFill>
                <a:srgbClr val="CFCFCF"/>
              </a:solidFill>
              <a:ln cap="sq">
                <a:noFill/>
                <a:prstDash val="solid"/>
                <a:miter/>
              </a:ln>
            </p:spPr>
            <p:txBody>
              <a:bodyPr/>
              <a:lstStyle/>
              <a:p>
                <a:endParaRPr lang="en-GB"/>
              </a:p>
            </p:txBody>
          </p:sp>
        </p:grpSp>
        <p:grpSp>
          <p:nvGrpSpPr>
            <p:cNvPr id="167" name="Group 167"/>
            <p:cNvGrpSpPr/>
            <p:nvPr/>
          </p:nvGrpSpPr>
          <p:grpSpPr>
            <a:xfrm>
              <a:off x="1065514" y="1791822"/>
              <a:ext cx="180148" cy="203414"/>
              <a:chOff x="0" y="0"/>
              <a:chExt cx="344170" cy="388620"/>
            </a:xfrm>
          </p:grpSpPr>
          <p:sp>
            <p:nvSpPr>
              <p:cNvPr id="168" name="Freeform 168"/>
              <p:cNvSpPr/>
              <p:nvPr/>
            </p:nvSpPr>
            <p:spPr>
              <a:xfrm>
                <a:off x="49479" y="50514"/>
                <a:ext cx="245159" cy="286269"/>
              </a:xfrm>
              <a:custGeom>
                <a:avLst/>
                <a:gdLst/>
                <a:ahLst/>
                <a:cxnLst/>
                <a:rect l="l" t="t" r="r" b="b"/>
                <a:pathLst>
                  <a:path w="245159" h="286269">
                    <a:moveTo>
                      <a:pt x="171501" y="12986"/>
                    </a:moveTo>
                    <a:cubicBezTo>
                      <a:pt x="233731" y="133636"/>
                      <a:pt x="250241" y="176816"/>
                      <a:pt x="243891" y="204756"/>
                    </a:cubicBezTo>
                    <a:cubicBezTo>
                      <a:pt x="237541" y="228886"/>
                      <a:pt x="213411" y="258096"/>
                      <a:pt x="195631" y="263176"/>
                    </a:cubicBezTo>
                    <a:cubicBezTo>
                      <a:pt x="180391" y="266986"/>
                      <a:pt x="156261" y="254286"/>
                      <a:pt x="143561" y="242856"/>
                    </a:cubicBezTo>
                    <a:cubicBezTo>
                      <a:pt x="132131" y="231426"/>
                      <a:pt x="120701" y="206026"/>
                      <a:pt x="124511" y="192056"/>
                    </a:cubicBezTo>
                    <a:cubicBezTo>
                      <a:pt x="127051" y="178086"/>
                      <a:pt x="154991" y="156496"/>
                      <a:pt x="160071" y="159036"/>
                    </a:cubicBezTo>
                    <a:cubicBezTo>
                      <a:pt x="163881" y="161576"/>
                      <a:pt x="154991" y="203486"/>
                      <a:pt x="143561" y="219996"/>
                    </a:cubicBezTo>
                    <a:cubicBezTo>
                      <a:pt x="130861" y="236506"/>
                      <a:pt x="108001" y="256826"/>
                      <a:pt x="88951" y="256826"/>
                    </a:cubicBezTo>
                    <a:cubicBezTo>
                      <a:pt x="68631" y="256826"/>
                      <a:pt x="38151" y="235236"/>
                      <a:pt x="24181" y="217456"/>
                    </a:cubicBezTo>
                    <a:cubicBezTo>
                      <a:pt x="11481" y="199676"/>
                      <a:pt x="6401" y="173006"/>
                      <a:pt x="3861" y="152686"/>
                    </a:cubicBezTo>
                    <a:cubicBezTo>
                      <a:pt x="2591" y="136176"/>
                      <a:pt x="1321" y="117126"/>
                      <a:pt x="7671" y="105696"/>
                    </a:cubicBezTo>
                    <a:cubicBezTo>
                      <a:pt x="14021" y="95536"/>
                      <a:pt x="24181" y="86646"/>
                      <a:pt x="35611" y="84106"/>
                    </a:cubicBezTo>
                    <a:cubicBezTo>
                      <a:pt x="49581" y="81566"/>
                      <a:pt x="73711" y="89186"/>
                      <a:pt x="88951" y="100616"/>
                    </a:cubicBezTo>
                    <a:cubicBezTo>
                      <a:pt x="110541" y="117126"/>
                      <a:pt x="129591" y="157766"/>
                      <a:pt x="139751" y="183166"/>
                    </a:cubicBezTo>
                    <a:cubicBezTo>
                      <a:pt x="146101" y="200946"/>
                      <a:pt x="151181" y="216186"/>
                      <a:pt x="149911" y="232696"/>
                    </a:cubicBezTo>
                    <a:cubicBezTo>
                      <a:pt x="147371" y="246666"/>
                      <a:pt x="142291" y="266986"/>
                      <a:pt x="132131" y="275876"/>
                    </a:cubicBezTo>
                    <a:cubicBezTo>
                      <a:pt x="121971" y="284766"/>
                      <a:pt x="100381" y="288576"/>
                      <a:pt x="86411" y="284766"/>
                    </a:cubicBezTo>
                    <a:cubicBezTo>
                      <a:pt x="73711" y="280956"/>
                      <a:pt x="58471" y="265716"/>
                      <a:pt x="53391" y="253016"/>
                    </a:cubicBezTo>
                    <a:cubicBezTo>
                      <a:pt x="48311" y="244126"/>
                      <a:pt x="49581" y="231426"/>
                      <a:pt x="53391" y="221266"/>
                    </a:cubicBezTo>
                    <a:cubicBezTo>
                      <a:pt x="55931" y="212376"/>
                      <a:pt x="63551" y="202216"/>
                      <a:pt x="72441" y="195866"/>
                    </a:cubicBezTo>
                    <a:cubicBezTo>
                      <a:pt x="80061" y="190786"/>
                      <a:pt x="92761" y="186976"/>
                      <a:pt x="102921" y="188246"/>
                    </a:cubicBezTo>
                    <a:cubicBezTo>
                      <a:pt x="113081" y="188246"/>
                      <a:pt x="124511" y="192056"/>
                      <a:pt x="132131" y="199676"/>
                    </a:cubicBezTo>
                    <a:cubicBezTo>
                      <a:pt x="141021" y="208566"/>
                      <a:pt x="149911" y="230156"/>
                      <a:pt x="149911" y="242856"/>
                    </a:cubicBezTo>
                    <a:cubicBezTo>
                      <a:pt x="148641" y="253016"/>
                      <a:pt x="142291" y="264446"/>
                      <a:pt x="135941" y="272066"/>
                    </a:cubicBezTo>
                    <a:cubicBezTo>
                      <a:pt x="129591" y="278416"/>
                      <a:pt x="118161" y="286036"/>
                      <a:pt x="108001" y="286036"/>
                    </a:cubicBezTo>
                    <a:cubicBezTo>
                      <a:pt x="95301" y="287306"/>
                      <a:pt x="74981" y="283496"/>
                      <a:pt x="63551" y="272066"/>
                    </a:cubicBezTo>
                    <a:cubicBezTo>
                      <a:pt x="47041" y="254286"/>
                      <a:pt x="48311" y="203486"/>
                      <a:pt x="35611" y="179356"/>
                    </a:cubicBezTo>
                    <a:cubicBezTo>
                      <a:pt x="25451" y="162846"/>
                      <a:pt x="6401" y="152686"/>
                      <a:pt x="1321" y="139986"/>
                    </a:cubicBezTo>
                    <a:cubicBezTo>
                      <a:pt x="-1219" y="132366"/>
                      <a:pt x="51" y="124746"/>
                      <a:pt x="3861" y="117126"/>
                    </a:cubicBezTo>
                    <a:cubicBezTo>
                      <a:pt x="7671" y="105696"/>
                      <a:pt x="24181" y="89186"/>
                      <a:pt x="35611" y="84106"/>
                    </a:cubicBezTo>
                    <a:cubicBezTo>
                      <a:pt x="45771" y="80296"/>
                      <a:pt x="61011" y="81566"/>
                      <a:pt x="71171" y="86646"/>
                    </a:cubicBezTo>
                    <a:cubicBezTo>
                      <a:pt x="81331" y="90456"/>
                      <a:pt x="88951" y="99346"/>
                      <a:pt x="95301" y="110776"/>
                    </a:cubicBezTo>
                    <a:cubicBezTo>
                      <a:pt x="104191" y="124746"/>
                      <a:pt x="116891" y="159036"/>
                      <a:pt x="109271" y="166656"/>
                    </a:cubicBezTo>
                    <a:cubicBezTo>
                      <a:pt x="102921" y="174276"/>
                      <a:pt x="62281" y="170466"/>
                      <a:pt x="58471" y="162846"/>
                    </a:cubicBezTo>
                    <a:cubicBezTo>
                      <a:pt x="53391" y="152686"/>
                      <a:pt x="73711" y="118396"/>
                      <a:pt x="90221" y="106966"/>
                    </a:cubicBezTo>
                    <a:cubicBezTo>
                      <a:pt x="106731" y="95536"/>
                      <a:pt x="139751" y="89186"/>
                      <a:pt x="158801" y="94266"/>
                    </a:cubicBezTo>
                    <a:cubicBezTo>
                      <a:pt x="177851" y="99346"/>
                      <a:pt x="201981" y="120936"/>
                      <a:pt x="205791" y="136176"/>
                    </a:cubicBezTo>
                    <a:cubicBezTo>
                      <a:pt x="209601" y="150146"/>
                      <a:pt x="203251" y="171736"/>
                      <a:pt x="193091" y="181896"/>
                    </a:cubicBezTo>
                    <a:cubicBezTo>
                      <a:pt x="182931" y="192056"/>
                      <a:pt x="158801" y="203486"/>
                      <a:pt x="147371" y="197136"/>
                    </a:cubicBezTo>
                    <a:cubicBezTo>
                      <a:pt x="129591" y="188246"/>
                      <a:pt x="132131" y="120936"/>
                      <a:pt x="120701" y="94266"/>
                    </a:cubicBezTo>
                    <a:cubicBezTo>
                      <a:pt x="113081" y="77756"/>
                      <a:pt x="95301" y="67596"/>
                      <a:pt x="92761" y="53626"/>
                    </a:cubicBezTo>
                    <a:cubicBezTo>
                      <a:pt x="90221" y="43466"/>
                      <a:pt x="91491" y="30766"/>
                      <a:pt x="96571" y="21876"/>
                    </a:cubicBezTo>
                    <a:cubicBezTo>
                      <a:pt x="101651" y="12986"/>
                      <a:pt x="110541" y="2826"/>
                      <a:pt x="120701" y="286"/>
                    </a:cubicBezTo>
                    <a:cubicBezTo>
                      <a:pt x="134671" y="-2254"/>
                      <a:pt x="171501" y="12986"/>
                      <a:pt x="171501" y="12986"/>
                    </a:cubicBezTo>
                  </a:path>
                </a:pathLst>
              </a:custGeom>
              <a:solidFill>
                <a:srgbClr val="CFCFCF"/>
              </a:solidFill>
              <a:ln cap="sq">
                <a:noFill/>
                <a:prstDash val="solid"/>
                <a:miter/>
              </a:ln>
            </p:spPr>
            <p:txBody>
              <a:bodyPr/>
              <a:lstStyle/>
              <a:p>
                <a:endParaRPr lang="en-GB"/>
              </a:p>
            </p:txBody>
          </p:sp>
        </p:grpSp>
        <p:grpSp>
          <p:nvGrpSpPr>
            <p:cNvPr id="169" name="Group 169"/>
            <p:cNvGrpSpPr/>
            <p:nvPr/>
          </p:nvGrpSpPr>
          <p:grpSpPr>
            <a:xfrm>
              <a:off x="1075781" y="1823065"/>
              <a:ext cx="630850" cy="219368"/>
              <a:chOff x="0" y="0"/>
              <a:chExt cx="1205230" cy="419100"/>
            </a:xfrm>
          </p:grpSpPr>
          <p:sp>
            <p:nvSpPr>
              <p:cNvPr id="170" name="Freeform 170"/>
              <p:cNvSpPr/>
              <p:nvPr/>
            </p:nvSpPr>
            <p:spPr>
              <a:xfrm>
                <a:off x="50577" y="50307"/>
                <a:ext cx="1103853" cy="336725"/>
              </a:xfrm>
              <a:custGeom>
                <a:avLst/>
                <a:gdLst/>
                <a:ahLst/>
                <a:cxnLst/>
                <a:rect l="l" t="t" r="r" b="b"/>
                <a:pathLst>
                  <a:path w="1103853" h="336725">
                    <a:moveTo>
                      <a:pt x="240253" y="1763"/>
                    </a:moveTo>
                    <a:cubicBezTo>
                      <a:pt x="1012413" y="4303"/>
                      <a:pt x="1018763" y="4303"/>
                      <a:pt x="1025113" y="11923"/>
                    </a:cubicBezTo>
                    <a:cubicBezTo>
                      <a:pt x="1034003" y="20813"/>
                      <a:pt x="1042893" y="38593"/>
                      <a:pt x="1040353" y="51293"/>
                    </a:cubicBezTo>
                    <a:cubicBezTo>
                      <a:pt x="1037813" y="65263"/>
                      <a:pt x="1028923" y="76693"/>
                      <a:pt x="1006063" y="89393"/>
                    </a:cubicBezTo>
                    <a:cubicBezTo>
                      <a:pt x="908273" y="142733"/>
                      <a:pt x="165323" y="202423"/>
                      <a:pt x="73883" y="237983"/>
                    </a:cubicBezTo>
                    <a:cubicBezTo>
                      <a:pt x="57373" y="245603"/>
                      <a:pt x="56103" y="255763"/>
                      <a:pt x="45943" y="257033"/>
                    </a:cubicBezTo>
                    <a:cubicBezTo>
                      <a:pt x="37053" y="259573"/>
                      <a:pt x="26893" y="257033"/>
                      <a:pt x="19273" y="253223"/>
                    </a:cubicBezTo>
                    <a:cubicBezTo>
                      <a:pt x="11653" y="248143"/>
                      <a:pt x="4033" y="240523"/>
                      <a:pt x="1493" y="231633"/>
                    </a:cubicBezTo>
                    <a:cubicBezTo>
                      <a:pt x="223" y="220203"/>
                      <a:pt x="7843" y="197343"/>
                      <a:pt x="14193" y="189723"/>
                    </a:cubicBezTo>
                    <a:cubicBezTo>
                      <a:pt x="19273" y="184643"/>
                      <a:pt x="21813" y="183373"/>
                      <a:pt x="30703" y="182103"/>
                    </a:cubicBezTo>
                    <a:cubicBezTo>
                      <a:pt x="58643" y="179563"/>
                      <a:pt x="156433" y="217663"/>
                      <a:pt x="213583" y="226553"/>
                    </a:cubicBezTo>
                    <a:cubicBezTo>
                      <a:pt x="263113" y="234173"/>
                      <a:pt x="289783" y="234173"/>
                      <a:pt x="353283" y="237983"/>
                    </a:cubicBezTo>
                    <a:cubicBezTo>
                      <a:pt x="489173" y="243063"/>
                      <a:pt x="919703" y="213853"/>
                      <a:pt x="990823" y="246873"/>
                    </a:cubicBezTo>
                    <a:cubicBezTo>
                      <a:pt x="1008603" y="254493"/>
                      <a:pt x="1016223" y="265923"/>
                      <a:pt x="1016223" y="277353"/>
                    </a:cubicBezTo>
                    <a:cubicBezTo>
                      <a:pt x="1017493" y="288783"/>
                      <a:pt x="1008603" y="305293"/>
                      <a:pt x="989553" y="315453"/>
                    </a:cubicBezTo>
                    <a:cubicBezTo>
                      <a:pt x="933673" y="344663"/>
                      <a:pt x="621253" y="342123"/>
                      <a:pt x="557753" y="317993"/>
                    </a:cubicBezTo>
                    <a:cubicBezTo>
                      <a:pt x="536163" y="310373"/>
                      <a:pt x="523463" y="297673"/>
                      <a:pt x="520923" y="284973"/>
                    </a:cubicBezTo>
                    <a:cubicBezTo>
                      <a:pt x="519653" y="273543"/>
                      <a:pt x="532353" y="254493"/>
                      <a:pt x="548863" y="245603"/>
                    </a:cubicBezTo>
                    <a:cubicBezTo>
                      <a:pt x="586963" y="225283"/>
                      <a:pt x="696183" y="248143"/>
                      <a:pt x="777463" y="244333"/>
                    </a:cubicBezTo>
                    <a:cubicBezTo>
                      <a:pt x="870173" y="240523"/>
                      <a:pt x="1027653" y="198613"/>
                      <a:pt x="1073373" y="218933"/>
                    </a:cubicBezTo>
                    <a:cubicBezTo>
                      <a:pt x="1092423" y="226553"/>
                      <a:pt x="1103853" y="244333"/>
                      <a:pt x="1103853" y="255763"/>
                    </a:cubicBezTo>
                    <a:cubicBezTo>
                      <a:pt x="1102583" y="268463"/>
                      <a:pt x="1091153" y="281163"/>
                      <a:pt x="1069563" y="290053"/>
                    </a:cubicBezTo>
                    <a:cubicBezTo>
                      <a:pt x="995903" y="323073"/>
                      <a:pt x="557753" y="331963"/>
                      <a:pt x="487903" y="304023"/>
                    </a:cubicBezTo>
                    <a:cubicBezTo>
                      <a:pt x="470123" y="297673"/>
                      <a:pt x="461233" y="287513"/>
                      <a:pt x="458693" y="276083"/>
                    </a:cubicBezTo>
                    <a:cubicBezTo>
                      <a:pt x="457423" y="264653"/>
                      <a:pt x="468853" y="244333"/>
                      <a:pt x="482823" y="235443"/>
                    </a:cubicBezTo>
                    <a:cubicBezTo>
                      <a:pt x="508223" y="220203"/>
                      <a:pt x="570453" y="230363"/>
                      <a:pt x="613633" y="222743"/>
                    </a:cubicBezTo>
                    <a:cubicBezTo>
                      <a:pt x="658083" y="215123"/>
                      <a:pt x="722853" y="187183"/>
                      <a:pt x="749523" y="187183"/>
                    </a:cubicBezTo>
                    <a:cubicBezTo>
                      <a:pt x="759683" y="187183"/>
                      <a:pt x="766033" y="188453"/>
                      <a:pt x="772383" y="193533"/>
                    </a:cubicBezTo>
                    <a:cubicBezTo>
                      <a:pt x="778733" y="199883"/>
                      <a:pt x="787623" y="215123"/>
                      <a:pt x="787623" y="225283"/>
                    </a:cubicBezTo>
                    <a:cubicBezTo>
                      <a:pt x="787623" y="235443"/>
                      <a:pt x="778733" y="249413"/>
                      <a:pt x="771113" y="255763"/>
                    </a:cubicBezTo>
                    <a:cubicBezTo>
                      <a:pt x="764763" y="260843"/>
                      <a:pt x="755873" y="263383"/>
                      <a:pt x="748253" y="262113"/>
                    </a:cubicBezTo>
                    <a:cubicBezTo>
                      <a:pt x="736823" y="258303"/>
                      <a:pt x="717773" y="243063"/>
                      <a:pt x="713963" y="231633"/>
                    </a:cubicBezTo>
                    <a:cubicBezTo>
                      <a:pt x="711423" y="221473"/>
                      <a:pt x="716503" y="204963"/>
                      <a:pt x="724123" y="198613"/>
                    </a:cubicBezTo>
                    <a:cubicBezTo>
                      <a:pt x="733013" y="190993"/>
                      <a:pt x="757143" y="187183"/>
                      <a:pt x="768573" y="192263"/>
                    </a:cubicBezTo>
                    <a:cubicBezTo>
                      <a:pt x="777463" y="196073"/>
                      <a:pt x="787623" y="210043"/>
                      <a:pt x="787623" y="221473"/>
                    </a:cubicBezTo>
                    <a:cubicBezTo>
                      <a:pt x="787623" y="232903"/>
                      <a:pt x="778733" y="248143"/>
                      <a:pt x="763493" y="259573"/>
                    </a:cubicBezTo>
                    <a:cubicBezTo>
                      <a:pt x="736823" y="278623"/>
                      <a:pt x="665703" y="287513"/>
                      <a:pt x="618713" y="295133"/>
                    </a:cubicBezTo>
                    <a:cubicBezTo>
                      <a:pt x="576803" y="301483"/>
                      <a:pt x="524733" y="312913"/>
                      <a:pt x="496793" y="305293"/>
                    </a:cubicBezTo>
                    <a:cubicBezTo>
                      <a:pt x="479013" y="300213"/>
                      <a:pt x="463773" y="286243"/>
                      <a:pt x="458693" y="276083"/>
                    </a:cubicBezTo>
                    <a:cubicBezTo>
                      <a:pt x="456153" y="268463"/>
                      <a:pt x="458693" y="258303"/>
                      <a:pt x="463773" y="250683"/>
                    </a:cubicBezTo>
                    <a:cubicBezTo>
                      <a:pt x="468853" y="243063"/>
                      <a:pt x="476473" y="239253"/>
                      <a:pt x="491713" y="234173"/>
                    </a:cubicBezTo>
                    <a:cubicBezTo>
                      <a:pt x="545053" y="217663"/>
                      <a:pt x="763493" y="217663"/>
                      <a:pt x="870173" y="216393"/>
                    </a:cubicBezTo>
                    <a:cubicBezTo>
                      <a:pt x="948913" y="215123"/>
                      <a:pt x="1040353" y="208773"/>
                      <a:pt x="1073373" y="218933"/>
                    </a:cubicBezTo>
                    <a:cubicBezTo>
                      <a:pt x="1084803" y="221473"/>
                      <a:pt x="1091153" y="225283"/>
                      <a:pt x="1094963" y="231633"/>
                    </a:cubicBezTo>
                    <a:cubicBezTo>
                      <a:pt x="1101313" y="239253"/>
                      <a:pt x="1105123" y="255763"/>
                      <a:pt x="1101313" y="264653"/>
                    </a:cubicBezTo>
                    <a:cubicBezTo>
                      <a:pt x="1097503" y="274813"/>
                      <a:pt x="1087343" y="283703"/>
                      <a:pt x="1069563" y="290053"/>
                    </a:cubicBezTo>
                    <a:cubicBezTo>
                      <a:pt x="1022573" y="309103"/>
                      <a:pt x="867633" y="312913"/>
                      <a:pt x="777463" y="317993"/>
                    </a:cubicBezTo>
                    <a:cubicBezTo>
                      <a:pt x="698723" y="321803"/>
                      <a:pt x="599663" y="333233"/>
                      <a:pt x="557753" y="317993"/>
                    </a:cubicBezTo>
                    <a:cubicBezTo>
                      <a:pt x="538703" y="310373"/>
                      <a:pt x="523463" y="297673"/>
                      <a:pt x="520923" y="284973"/>
                    </a:cubicBezTo>
                    <a:cubicBezTo>
                      <a:pt x="519653" y="273543"/>
                      <a:pt x="529813" y="255763"/>
                      <a:pt x="548863" y="245603"/>
                    </a:cubicBezTo>
                    <a:cubicBezTo>
                      <a:pt x="607283" y="215123"/>
                      <a:pt x="933673" y="217663"/>
                      <a:pt x="990823" y="246873"/>
                    </a:cubicBezTo>
                    <a:cubicBezTo>
                      <a:pt x="1008603" y="257033"/>
                      <a:pt x="1018763" y="273543"/>
                      <a:pt x="1016223" y="284973"/>
                    </a:cubicBezTo>
                    <a:cubicBezTo>
                      <a:pt x="1014953" y="296403"/>
                      <a:pt x="1003523" y="307833"/>
                      <a:pt x="981933" y="315453"/>
                    </a:cubicBezTo>
                    <a:cubicBezTo>
                      <a:pt x="903193" y="344663"/>
                      <a:pt x="486633" y="314183"/>
                      <a:pt x="348203" y="309103"/>
                    </a:cubicBezTo>
                    <a:cubicBezTo>
                      <a:pt x="280893" y="306563"/>
                      <a:pt x="249143" y="306563"/>
                      <a:pt x="197073" y="298943"/>
                    </a:cubicBezTo>
                    <a:cubicBezTo>
                      <a:pt x="141193" y="290053"/>
                      <a:pt x="58643" y="276083"/>
                      <a:pt x="26893" y="255763"/>
                    </a:cubicBezTo>
                    <a:cubicBezTo>
                      <a:pt x="11653" y="246873"/>
                      <a:pt x="1493" y="234173"/>
                      <a:pt x="223" y="222743"/>
                    </a:cubicBezTo>
                    <a:cubicBezTo>
                      <a:pt x="-1047" y="210043"/>
                      <a:pt x="2763" y="196073"/>
                      <a:pt x="20543" y="183373"/>
                    </a:cubicBezTo>
                    <a:cubicBezTo>
                      <a:pt x="92933" y="128763"/>
                      <a:pt x="631413" y="61453"/>
                      <a:pt x="804133" y="30973"/>
                    </a:cubicBezTo>
                    <a:cubicBezTo>
                      <a:pt x="889223" y="15733"/>
                      <a:pt x="960343" y="-3317"/>
                      <a:pt x="995903" y="493"/>
                    </a:cubicBezTo>
                    <a:cubicBezTo>
                      <a:pt x="1009873" y="1763"/>
                      <a:pt x="1018763" y="4303"/>
                      <a:pt x="1025113" y="11923"/>
                    </a:cubicBezTo>
                    <a:cubicBezTo>
                      <a:pt x="1034003" y="22083"/>
                      <a:pt x="1042893" y="48753"/>
                      <a:pt x="1037813" y="61453"/>
                    </a:cubicBezTo>
                    <a:cubicBezTo>
                      <a:pt x="1032733" y="74153"/>
                      <a:pt x="1020033" y="83043"/>
                      <a:pt x="995903" y="90663"/>
                    </a:cubicBezTo>
                    <a:cubicBezTo>
                      <a:pt x="900653" y="119873"/>
                      <a:pt x="322803" y="104633"/>
                      <a:pt x="240253" y="89393"/>
                    </a:cubicBezTo>
                    <a:cubicBezTo>
                      <a:pt x="223743" y="86853"/>
                      <a:pt x="218663" y="85583"/>
                      <a:pt x="211043" y="79233"/>
                    </a:cubicBezTo>
                    <a:cubicBezTo>
                      <a:pt x="203423" y="71613"/>
                      <a:pt x="198343" y="60183"/>
                      <a:pt x="197073" y="51293"/>
                    </a:cubicBezTo>
                    <a:cubicBezTo>
                      <a:pt x="195803" y="41133"/>
                      <a:pt x="198343" y="28433"/>
                      <a:pt x="203423" y="20813"/>
                    </a:cubicBezTo>
                    <a:cubicBezTo>
                      <a:pt x="211043" y="11923"/>
                      <a:pt x="240253" y="1763"/>
                      <a:pt x="240253" y="1763"/>
                    </a:cubicBezTo>
                  </a:path>
                </a:pathLst>
              </a:custGeom>
              <a:solidFill>
                <a:srgbClr val="CFCFCF"/>
              </a:solidFill>
              <a:ln cap="sq">
                <a:noFill/>
                <a:prstDash val="solid"/>
                <a:miter/>
              </a:ln>
            </p:spPr>
            <p:txBody>
              <a:bodyPr/>
              <a:lstStyle/>
              <a:p>
                <a:endParaRPr lang="en-GB"/>
              </a:p>
            </p:txBody>
          </p:sp>
        </p:grpSp>
        <p:grpSp>
          <p:nvGrpSpPr>
            <p:cNvPr id="171" name="Group 171"/>
            <p:cNvGrpSpPr/>
            <p:nvPr/>
          </p:nvGrpSpPr>
          <p:grpSpPr>
            <a:xfrm>
              <a:off x="1257923" y="1856303"/>
              <a:ext cx="101707" cy="186131"/>
              <a:chOff x="0" y="0"/>
              <a:chExt cx="194310" cy="355600"/>
            </a:xfrm>
          </p:grpSpPr>
          <p:sp>
            <p:nvSpPr>
              <p:cNvPr id="172" name="Freeform 172"/>
              <p:cNvSpPr/>
              <p:nvPr/>
            </p:nvSpPr>
            <p:spPr>
              <a:xfrm>
                <a:off x="44540" y="50800"/>
                <a:ext cx="98970" cy="254000"/>
              </a:xfrm>
              <a:custGeom>
                <a:avLst/>
                <a:gdLst/>
                <a:ahLst/>
                <a:cxnLst/>
                <a:rect l="l" t="t" r="r" b="b"/>
                <a:pathLst>
                  <a:path w="98970" h="254000">
                    <a:moveTo>
                      <a:pt x="98970" y="45720"/>
                    </a:moveTo>
                    <a:cubicBezTo>
                      <a:pt x="76110" y="243840"/>
                      <a:pt x="63410" y="250190"/>
                      <a:pt x="53250" y="252730"/>
                    </a:cubicBezTo>
                    <a:cubicBezTo>
                      <a:pt x="44360" y="255270"/>
                      <a:pt x="34200" y="254000"/>
                      <a:pt x="27850" y="248920"/>
                    </a:cubicBezTo>
                    <a:cubicBezTo>
                      <a:pt x="17690" y="241300"/>
                      <a:pt x="3720" y="215900"/>
                      <a:pt x="7530" y="203200"/>
                    </a:cubicBezTo>
                    <a:cubicBezTo>
                      <a:pt x="10070" y="190500"/>
                      <a:pt x="31660" y="173990"/>
                      <a:pt x="44360" y="172720"/>
                    </a:cubicBezTo>
                    <a:cubicBezTo>
                      <a:pt x="55790" y="170180"/>
                      <a:pt x="72300" y="179070"/>
                      <a:pt x="78650" y="187960"/>
                    </a:cubicBezTo>
                    <a:cubicBezTo>
                      <a:pt x="86270" y="196850"/>
                      <a:pt x="90080" y="215900"/>
                      <a:pt x="85000" y="226060"/>
                    </a:cubicBezTo>
                    <a:cubicBezTo>
                      <a:pt x="79920" y="237490"/>
                      <a:pt x="57060" y="254000"/>
                      <a:pt x="44360" y="252730"/>
                    </a:cubicBezTo>
                    <a:cubicBezTo>
                      <a:pt x="31660" y="252730"/>
                      <a:pt x="15150" y="238760"/>
                      <a:pt x="6260" y="220980"/>
                    </a:cubicBezTo>
                    <a:cubicBezTo>
                      <a:pt x="-7710" y="186690"/>
                      <a:pt x="4990" y="73660"/>
                      <a:pt x="12610" y="40640"/>
                    </a:cubicBezTo>
                    <a:cubicBezTo>
                      <a:pt x="15150" y="26670"/>
                      <a:pt x="17690" y="19050"/>
                      <a:pt x="24040" y="12700"/>
                    </a:cubicBezTo>
                    <a:cubicBezTo>
                      <a:pt x="31660" y="5080"/>
                      <a:pt x="43090" y="0"/>
                      <a:pt x="51980" y="0"/>
                    </a:cubicBezTo>
                    <a:cubicBezTo>
                      <a:pt x="63410" y="0"/>
                      <a:pt x="81190" y="7620"/>
                      <a:pt x="88810" y="15240"/>
                    </a:cubicBezTo>
                    <a:cubicBezTo>
                      <a:pt x="96430" y="22860"/>
                      <a:pt x="98970" y="45720"/>
                      <a:pt x="98970" y="45720"/>
                    </a:cubicBezTo>
                  </a:path>
                </a:pathLst>
              </a:custGeom>
              <a:solidFill>
                <a:srgbClr val="CFCFCF"/>
              </a:solidFill>
              <a:ln cap="sq">
                <a:noFill/>
                <a:prstDash val="solid"/>
                <a:miter/>
              </a:ln>
            </p:spPr>
            <p:txBody>
              <a:bodyPr/>
              <a:lstStyle/>
              <a:p>
                <a:endParaRPr lang="en-GB"/>
              </a:p>
            </p:txBody>
          </p:sp>
        </p:grpSp>
        <p:grpSp>
          <p:nvGrpSpPr>
            <p:cNvPr id="173" name="Group 173"/>
            <p:cNvGrpSpPr/>
            <p:nvPr/>
          </p:nvGrpSpPr>
          <p:grpSpPr>
            <a:xfrm>
              <a:off x="1255264" y="1846332"/>
              <a:ext cx="168847" cy="182142"/>
              <a:chOff x="0" y="0"/>
              <a:chExt cx="322580" cy="347980"/>
            </a:xfrm>
          </p:grpSpPr>
          <p:sp>
            <p:nvSpPr>
              <p:cNvPr id="174" name="Freeform 174"/>
              <p:cNvSpPr/>
              <p:nvPr/>
            </p:nvSpPr>
            <p:spPr>
              <a:xfrm>
                <a:off x="50800" y="50162"/>
                <a:ext cx="221221" cy="245748"/>
              </a:xfrm>
              <a:custGeom>
                <a:avLst/>
                <a:gdLst/>
                <a:ahLst/>
                <a:cxnLst/>
                <a:rect l="l" t="t" r="r" b="b"/>
                <a:pathLst>
                  <a:path w="221221" h="245748">
                    <a:moveTo>
                      <a:pt x="87630" y="121288"/>
                    </a:moveTo>
                    <a:cubicBezTo>
                      <a:pt x="110490" y="212728"/>
                      <a:pt x="105410" y="227968"/>
                      <a:pt x="96520" y="235588"/>
                    </a:cubicBezTo>
                    <a:cubicBezTo>
                      <a:pt x="86360" y="243208"/>
                      <a:pt x="67310" y="247018"/>
                      <a:pt x="55880" y="243208"/>
                    </a:cubicBezTo>
                    <a:cubicBezTo>
                      <a:pt x="44450" y="240668"/>
                      <a:pt x="29210" y="229238"/>
                      <a:pt x="26670" y="216538"/>
                    </a:cubicBezTo>
                    <a:cubicBezTo>
                      <a:pt x="21590" y="191138"/>
                      <a:pt x="60960" y="130178"/>
                      <a:pt x="85090" y="93348"/>
                    </a:cubicBezTo>
                    <a:cubicBezTo>
                      <a:pt x="107950" y="57788"/>
                      <a:pt x="140970" y="5718"/>
                      <a:pt x="166370" y="638"/>
                    </a:cubicBezTo>
                    <a:cubicBezTo>
                      <a:pt x="184150" y="-3172"/>
                      <a:pt x="209550" y="10798"/>
                      <a:pt x="217170" y="23498"/>
                    </a:cubicBezTo>
                    <a:cubicBezTo>
                      <a:pt x="223520" y="36198"/>
                      <a:pt x="217170" y="67948"/>
                      <a:pt x="208280" y="78108"/>
                    </a:cubicBezTo>
                    <a:cubicBezTo>
                      <a:pt x="199390" y="88268"/>
                      <a:pt x="179070" y="92078"/>
                      <a:pt x="166370" y="89538"/>
                    </a:cubicBezTo>
                    <a:cubicBezTo>
                      <a:pt x="153670" y="86998"/>
                      <a:pt x="138430" y="73028"/>
                      <a:pt x="133350" y="61598"/>
                    </a:cubicBezTo>
                    <a:cubicBezTo>
                      <a:pt x="128270" y="50168"/>
                      <a:pt x="132080" y="29848"/>
                      <a:pt x="138430" y="18418"/>
                    </a:cubicBezTo>
                    <a:cubicBezTo>
                      <a:pt x="143510" y="10798"/>
                      <a:pt x="152400" y="3178"/>
                      <a:pt x="161290" y="1908"/>
                    </a:cubicBezTo>
                    <a:cubicBezTo>
                      <a:pt x="172720" y="-1902"/>
                      <a:pt x="194310" y="1908"/>
                      <a:pt x="204470" y="8258"/>
                    </a:cubicBezTo>
                    <a:cubicBezTo>
                      <a:pt x="212090" y="13338"/>
                      <a:pt x="218440" y="23498"/>
                      <a:pt x="220980" y="32388"/>
                    </a:cubicBezTo>
                    <a:cubicBezTo>
                      <a:pt x="222250" y="45088"/>
                      <a:pt x="218440" y="59058"/>
                      <a:pt x="210820" y="74298"/>
                    </a:cubicBezTo>
                    <a:cubicBezTo>
                      <a:pt x="200660" y="99698"/>
                      <a:pt x="171450" y="142878"/>
                      <a:pt x="151130" y="161928"/>
                    </a:cubicBezTo>
                    <a:cubicBezTo>
                      <a:pt x="137160" y="175898"/>
                      <a:pt x="118110" y="175898"/>
                      <a:pt x="109220" y="187328"/>
                    </a:cubicBezTo>
                    <a:cubicBezTo>
                      <a:pt x="100330" y="200028"/>
                      <a:pt x="104140" y="225428"/>
                      <a:pt x="96520" y="235588"/>
                    </a:cubicBezTo>
                    <a:cubicBezTo>
                      <a:pt x="88900" y="241938"/>
                      <a:pt x="76200" y="245748"/>
                      <a:pt x="67310" y="245748"/>
                    </a:cubicBezTo>
                    <a:cubicBezTo>
                      <a:pt x="57150" y="244478"/>
                      <a:pt x="46990" y="241938"/>
                      <a:pt x="38100" y="233048"/>
                    </a:cubicBezTo>
                    <a:cubicBezTo>
                      <a:pt x="22860" y="217808"/>
                      <a:pt x="1270" y="163198"/>
                      <a:pt x="0" y="140338"/>
                    </a:cubicBezTo>
                    <a:cubicBezTo>
                      <a:pt x="0" y="127638"/>
                      <a:pt x="3810" y="117478"/>
                      <a:pt x="8890" y="109858"/>
                    </a:cubicBezTo>
                    <a:cubicBezTo>
                      <a:pt x="15240" y="102238"/>
                      <a:pt x="26670" y="94618"/>
                      <a:pt x="35560" y="92078"/>
                    </a:cubicBezTo>
                    <a:cubicBezTo>
                      <a:pt x="45720" y="90808"/>
                      <a:pt x="58420" y="92078"/>
                      <a:pt x="67310" y="97158"/>
                    </a:cubicBezTo>
                    <a:cubicBezTo>
                      <a:pt x="76200" y="102238"/>
                      <a:pt x="87630" y="121288"/>
                      <a:pt x="87630" y="121288"/>
                    </a:cubicBezTo>
                  </a:path>
                </a:pathLst>
              </a:custGeom>
              <a:solidFill>
                <a:srgbClr val="CFCFCF"/>
              </a:solidFill>
              <a:ln cap="sq">
                <a:noFill/>
                <a:prstDash val="solid"/>
                <a:miter/>
              </a:ln>
            </p:spPr>
            <p:txBody>
              <a:bodyPr/>
              <a:lstStyle/>
              <a:p>
                <a:endParaRPr lang="en-GB"/>
              </a:p>
            </p:txBody>
          </p:sp>
        </p:grpSp>
        <p:grpSp>
          <p:nvGrpSpPr>
            <p:cNvPr id="175" name="Group 175"/>
            <p:cNvGrpSpPr/>
            <p:nvPr/>
          </p:nvGrpSpPr>
          <p:grpSpPr>
            <a:xfrm>
              <a:off x="1102371" y="1800464"/>
              <a:ext cx="585647" cy="251941"/>
              <a:chOff x="0" y="0"/>
              <a:chExt cx="1118870" cy="481330"/>
            </a:xfrm>
          </p:grpSpPr>
          <p:sp>
            <p:nvSpPr>
              <p:cNvPr id="176" name="Freeform 176"/>
              <p:cNvSpPr/>
              <p:nvPr/>
            </p:nvSpPr>
            <p:spPr>
              <a:xfrm>
                <a:off x="50800" y="50464"/>
                <a:ext cx="1017582" cy="384634"/>
              </a:xfrm>
              <a:custGeom>
                <a:avLst/>
                <a:gdLst/>
                <a:ahLst/>
                <a:cxnLst/>
                <a:rect l="l" t="t" r="r" b="b"/>
                <a:pathLst>
                  <a:path w="1017582" h="384634">
                    <a:moveTo>
                      <a:pt x="207010" y="10496"/>
                    </a:moveTo>
                    <a:cubicBezTo>
                      <a:pt x="369570" y="67646"/>
                      <a:pt x="440690" y="68916"/>
                      <a:pt x="502920" y="71456"/>
                    </a:cubicBezTo>
                    <a:cubicBezTo>
                      <a:pt x="563880" y="75266"/>
                      <a:pt x="628650" y="82886"/>
                      <a:pt x="683260" y="73996"/>
                    </a:cubicBezTo>
                    <a:cubicBezTo>
                      <a:pt x="732790" y="66376"/>
                      <a:pt x="775970" y="35896"/>
                      <a:pt x="817880" y="29546"/>
                    </a:cubicBezTo>
                    <a:cubicBezTo>
                      <a:pt x="853440" y="24466"/>
                      <a:pt x="892810" y="27006"/>
                      <a:pt x="918210" y="34626"/>
                    </a:cubicBezTo>
                    <a:cubicBezTo>
                      <a:pt x="935990" y="40976"/>
                      <a:pt x="947420" y="47326"/>
                      <a:pt x="961390" y="61296"/>
                    </a:cubicBezTo>
                    <a:cubicBezTo>
                      <a:pt x="980440" y="80346"/>
                      <a:pt x="1005840" y="115906"/>
                      <a:pt x="1013460" y="146386"/>
                    </a:cubicBezTo>
                    <a:cubicBezTo>
                      <a:pt x="1019810" y="176866"/>
                      <a:pt x="1016000" y="216236"/>
                      <a:pt x="1003300" y="245446"/>
                    </a:cubicBezTo>
                    <a:cubicBezTo>
                      <a:pt x="989330" y="274656"/>
                      <a:pt x="962660" y="303866"/>
                      <a:pt x="934720" y="317836"/>
                    </a:cubicBezTo>
                    <a:cubicBezTo>
                      <a:pt x="906780" y="333076"/>
                      <a:pt x="867410" y="339426"/>
                      <a:pt x="835660" y="334346"/>
                    </a:cubicBezTo>
                    <a:cubicBezTo>
                      <a:pt x="805180" y="329266"/>
                      <a:pt x="769620" y="310216"/>
                      <a:pt x="748030" y="287356"/>
                    </a:cubicBezTo>
                    <a:cubicBezTo>
                      <a:pt x="726440" y="265766"/>
                      <a:pt x="709930" y="223856"/>
                      <a:pt x="704850" y="197186"/>
                    </a:cubicBezTo>
                    <a:cubicBezTo>
                      <a:pt x="702310" y="178136"/>
                      <a:pt x="702310" y="165436"/>
                      <a:pt x="708660" y="147656"/>
                    </a:cubicBezTo>
                    <a:cubicBezTo>
                      <a:pt x="716280" y="120986"/>
                      <a:pt x="740410" y="80346"/>
                      <a:pt x="759460" y="61296"/>
                    </a:cubicBezTo>
                    <a:cubicBezTo>
                      <a:pt x="772160" y="47326"/>
                      <a:pt x="784860" y="40976"/>
                      <a:pt x="802640" y="34626"/>
                    </a:cubicBezTo>
                    <a:cubicBezTo>
                      <a:pt x="828040" y="27006"/>
                      <a:pt x="871220" y="20656"/>
                      <a:pt x="901700" y="29546"/>
                    </a:cubicBezTo>
                    <a:cubicBezTo>
                      <a:pt x="932180" y="38436"/>
                      <a:pt x="965200" y="60026"/>
                      <a:pt x="984250" y="85426"/>
                    </a:cubicBezTo>
                    <a:cubicBezTo>
                      <a:pt x="1004570" y="110826"/>
                      <a:pt x="1014730" y="152736"/>
                      <a:pt x="1017270" y="179406"/>
                    </a:cubicBezTo>
                    <a:cubicBezTo>
                      <a:pt x="1018540" y="198456"/>
                      <a:pt x="1016000" y="212426"/>
                      <a:pt x="1008380" y="230206"/>
                    </a:cubicBezTo>
                    <a:cubicBezTo>
                      <a:pt x="998220" y="254336"/>
                      <a:pt x="979170" y="287356"/>
                      <a:pt x="948690" y="308946"/>
                    </a:cubicBezTo>
                    <a:cubicBezTo>
                      <a:pt x="902970" y="341966"/>
                      <a:pt x="817880" y="368636"/>
                      <a:pt x="737870" y="380066"/>
                    </a:cubicBezTo>
                    <a:cubicBezTo>
                      <a:pt x="635000" y="394036"/>
                      <a:pt x="477520" y="372446"/>
                      <a:pt x="379730" y="362286"/>
                    </a:cubicBezTo>
                    <a:cubicBezTo>
                      <a:pt x="311150" y="355936"/>
                      <a:pt x="259080" y="350856"/>
                      <a:pt x="204470" y="334346"/>
                    </a:cubicBezTo>
                    <a:cubicBezTo>
                      <a:pt x="153670" y="319106"/>
                      <a:pt x="93980" y="294976"/>
                      <a:pt x="62230" y="270846"/>
                    </a:cubicBezTo>
                    <a:cubicBezTo>
                      <a:pt x="39370" y="254336"/>
                      <a:pt x="25400" y="236556"/>
                      <a:pt x="15240" y="216236"/>
                    </a:cubicBezTo>
                    <a:cubicBezTo>
                      <a:pt x="5080" y="194646"/>
                      <a:pt x="0" y="169246"/>
                      <a:pt x="0" y="146386"/>
                    </a:cubicBezTo>
                    <a:cubicBezTo>
                      <a:pt x="1270" y="122256"/>
                      <a:pt x="7620" y="96856"/>
                      <a:pt x="19050" y="76536"/>
                    </a:cubicBezTo>
                    <a:cubicBezTo>
                      <a:pt x="30480" y="56216"/>
                      <a:pt x="48260" y="37166"/>
                      <a:pt x="68580" y="24466"/>
                    </a:cubicBezTo>
                    <a:cubicBezTo>
                      <a:pt x="87630" y="11766"/>
                      <a:pt x="113030" y="2876"/>
                      <a:pt x="135890" y="336"/>
                    </a:cubicBezTo>
                    <a:cubicBezTo>
                      <a:pt x="158750" y="-2204"/>
                      <a:pt x="207010" y="10496"/>
                      <a:pt x="207010" y="10496"/>
                    </a:cubicBezTo>
                  </a:path>
                </a:pathLst>
              </a:custGeom>
              <a:solidFill>
                <a:srgbClr val="CFCFCF"/>
              </a:solidFill>
              <a:ln cap="sq">
                <a:noFill/>
                <a:prstDash val="solid"/>
                <a:miter/>
              </a:ln>
            </p:spPr>
            <p:txBody>
              <a:bodyPr/>
              <a:lstStyle/>
              <a:p>
                <a:endParaRPr lang="en-GB"/>
              </a:p>
            </p:txBody>
          </p:sp>
        </p:grpSp>
        <p:grpSp>
          <p:nvGrpSpPr>
            <p:cNvPr id="177" name="Group 177"/>
            <p:cNvGrpSpPr/>
            <p:nvPr/>
          </p:nvGrpSpPr>
          <p:grpSpPr>
            <a:xfrm>
              <a:off x="826498" y="1785174"/>
              <a:ext cx="264572" cy="345671"/>
              <a:chOff x="0" y="0"/>
              <a:chExt cx="505460" cy="660400"/>
            </a:xfrm>
          </p:grpSpPr>
          <p:sp>
            <p:nvSpPr>
              <p:cNvPr id="178" name="Freeform 178"/>
              <p:cNvSpPr/>
              <p:nvPr/>
            </p:nvSpPr>
            <p:spPr>
              <a:xfrm>
                <a:off x="48606" y="49701"/>
                <a:ext cx="410033" cy="560201"/>
              </a:xfrm>
              <a:custGeom>
                <a:avLst/>
                <a:gdLst/>
                <a:ahLst/>
                <a:cxnLst/>
                <a:rect l="l" t="t" r="r" b="b"/>
                <a:pathLst>
                  <a:path w="410033" h="560201">
                    <a:moveTo>
                      <a:pt x="373034" y="246209"/>
                    </a:moveTo>
                    <a:cubicBezTo>
                      <a:pt x="308264" y="340189"/>
                      <a:pt x="306994" y="446869"/>
                      <a:pt x="289214" y="483699"/>
                    </a:cubicBezTo>
                    <a:cubicBezTo>
                      <a:pt x="280324" y="502749"/>
                      <a:pt x="272704" y="511639"/>
                      <a:pt x="257464" y="523069"/>
                    </a:cubicBezTo>
                    <a:cubicBezTo>
                      <a:pt x="235874" y="538309"/>
                      <a:pt x="197774" y="558629"/>
                      <a:pt x="166024" y="559899"/>
                    </a:cubicBezTo>
                    <a:cubicBezTo>
                      <a:pt x="135544" y="562439"/>
                      <a:pt x="94904" y="548469"/>
                      <a:pt x="70774" y="535769"/>
                    </a:cubicBezTo>
                    <a:cubicBezTo>
                      <a:pt x="54264" y="525609"/>
                      <a:pt x="45374" y="516719"/>
                      <a:pt x="33944" y="501479"/>
                    </a:cubicBezTo>
                    <a:cubicBezTo>
                      <a:pt x="19974" y="479889"/>
                      <a:pt x="2194" y="439249"/>
                      <a:pt x="2194" y="408769"/>
                    </a:cubicBezTo>
                    <a:cubicBezTo>
                      <a:pt x="924" y="377019"/>
                      <a:pt x="13624" y="340189"/>
                      <a:pt x="31404" y="314789"/>
                    </a:cubicBezTo>
                    <a:cubicBezTo>
                      <a:pt x="50454" y="289389"/>
                      <a:pt x="83474" y="266529"/>
                      <a:pt x="112684" y="258909"/>
                    </a:cubicBezTo>
                    <a:cubicBezTo>
                      <a:pt x="143164" y="250019"/>
                      <a:pt x="182534" y="251289"/>
                      <a:pt x="211744" y="262719"/>
                    </a:cubicBezTo>
                    <a:cubicBezTo>
                      <a:pt x="239684" y="272879"/>
                      <a:pt x="271434" y="303359"/>
                      <a:pt x="286674" y="324949"/>
                    </a:cubicBezTo>
                    <a:cubicBezTo>
                      <a:pt x="298104" y="340189"/>
                      <a:pt x="303184" y="352889"/>
                      <a:pt x="305724" y="370669"/>
                    </a:cubicBezTo>
                    <a:cubicBezTo>
                      <a:pt x="309534" y="397339"/>
                      <a:pt x="309534" y="440519"/>
                      <a:pt x="296834" y="469729"/>
                    </a:cubicBezTo>
                    <a:cubicBezTo>
                      <a:pt x="284134" y="497669"/>
                      <a:pt x="257464" y="526879"/>
                      <a:pt x="229524" y="542119"/>
                    </a:cubicBezTo>
                    <a:cubicBezTo>
                      <a:pt x="202854" y="556089"/>
                      <a:pt x="159674" y="561169"/>
                      <a:pt x="133004" y="558629"/>
                    </a:cubicBezTo>
                    <a:cubicBezTo>
                      <a:pt x="113954" y="557359"/>
                      <a:pt x="99984" y="551009"/>
                      <a:pt x="86014" y="543389"/>
                    </a:cubicBezTo>
                    <a:cubicBezTo>
                      <a:pt x="70774" y="535769"/>
                      <a:pt x="58074" y="528149"/>
                      <a:pt x="45374" y="514179"/>
                    </a:cubicBezTo>
                    <a:cubicBezTo>
                      <a:pt x="28864" y="493859"/>
                      <a:pt x="9814" y="462109"/>
                      <a:pt x="3464" y="425279"/>
                    </a:cubicBezTo>
                    <a:cubicBezTo>
                      <a:pt x="-5426" y="374479"/>
                      <a:pt x="3464" y="286849"/>
                      <a:pt x="22514" y="230969"/>
                    </a:cubicBezTo>
                    <a:cubicBezTo>
                      <a:pt x="39024" y="181439"/>
                      <a:pt x="70774" y="142069"/>
                      <a:pt x="102524" y="103969"/>
                    </a:cubicBezTo>
                    <a:cubicBezTo>
                      <a:pt x="131734" y="68409"/>
                      <a:pt x="172374" y="26499"/>
                      <a:pt x="205394" y="11259"/>
                    </a:cubicBezTo>
                    <a:cubicBezTo>
                      <a:pt x="229524" y="-171"/>
                      <a:pt x="253654" y="-1441"/>
                      <a:pt x="276514" y="1099"/>
                    </a:cubicBezTo>
                    <a:cubicBezTo>
                      <a:pt x="299374" y="3639"/>
                      <a:pt x="323504" y="11259"/>
                      <a:pt x="342554" y="25229"/>
                    </a:cubicBezTo>
                    <a:cubicBezTo>
                      <a:pt x="366684" y="44279"/>
                      <a:pt x="394624" y="82379"/>
                      <a:pt x="404784" y="111589"/>
                    </a:cubicBezTo>
                    <a:cubicBezTo>
                      <a:pt x="412404" y="134449"/>
                      <a:pt x="411134" y="159849"/>
                      <a:pt x="404784" y="182709"/>
                    </a:cubicBezTo>
                    <a:cubicBezTo>
                      <a:pt x="399704" y="204299"/>
                      <a:pt x="373034" y="246209"/>
                      <a:pt x="373034" y="246209"/>
                    </a:cubicBezTo>
                  </a:path>
                </a:pathLst>
              </a:custGeom>
              <a:solidFill>
                <a:srgbClr val="CFCFCF"/>
              </a:solidFill>
              <a:ln cap="sq">
                <a:noFill/>
                <a:prstDash val="solid"/>
                <a:miter/>
              </a:ln>
            </p:spPr>
            <p:txBody>
              <a:bodyPr/>
              <a:lstStyle/>
              <a:p>
                <a:endParaRPr lang="en-GB"/>
              </a:p>
            </p:txBody>
          </p:sp>
        </p:grpSp>
        <p:grpSp>
          <p:nvGrpSpPr>
            <p:cNvPr id="179" name="Group 179"/>
            <p:cNvGrpSpPr/>
            <p:nvPr/>
          </p:nvGrpSpPr>
          <p:grpSpPr>
            <a:xfrm>
              <a:off x="1912704" y="1678149"/>
              <a:ext cx="263907" cy="410817"/>
              <a:chOff x="0" y="0"/>
              <a:chExt cx="504190" cy="784860"/>
            </a:xfrm>
          </p:grpSpPr>
          <p:sp>
            <p:nvSpPr>
              <p:cNvPr id="180" name="Freeform 180"/>
              <p:cNvSpPr/>
              <p:nvPr/>
            </p:nvSpPr>
            <p:spPr>
              <a:xfrm>
                <a:off x="42465" y="50016"/>
                <a:ext cx="412588" cy="685008"/>
              </a:xfrm>
              <a:custGeom>
                <a:avLst/>
                <a:gdLst/>
                <a:ahLst/>
                <a:cxnLst/>
                <a:rect l="l" t="t" r="r" b="b"/>
                <a:pathLst>
                  <a:path w="412588" h="685008">
                    <a:moveTo>
                      <a:pt x="358855" y="217954"/>
                    </a:moveTo>
                    <a:cubicBezTo>
                      <a:pt x="333455" y="308124"/>
                      <a:pt x="400765" y="449094"/>
                      <a:pt x="409655" y="499894"/>
                    </a:cubicBezTo>
                    <a:cubicBezTo>
                      <a:pt x="412195" y="522754"/>
                      <a:pt x="414735" y="531644"/>
                      <a:pt x="409655" y="550694"/>
                    </a:cubicBezTo>
                    <a:cubicBezTo>
                      <a:pt x="403305" y="577364"/>
                      <a:pt x="386795" y="618004"/>
                      <a:pt x="363935" y="639594"/>
                    </a:cubicBezTo>
                    <a:cubicBezTo>
                      <a:pt x="342345" y="662454"/>
                      <a:pt x="305515" y="680234"/>
                      <a:pt x="273765" y="684044"/>
                    </a:cubicBezTo>
                    <a:cubicBezTo>
                      <a:pt x="242015" y="687854"/>
                      <a:pt x="202645" y="680234"/>
                      <a:pt x="174705" y="663724"/>
                    </a:cubicBezTo>
                    <a:cubicBezTo>
                      <a:pt x="148035" y="648484"/>
                      <a:pt x="121365" y="612924"/>
                      <a:pt x="108665" y="588794"/>
                    </a:cubicBezTo>
                    <a:cubicBezTo>
                      <a:pt x="99775" y="571014"/>
                      <a:pt x="98505" y="555774"/>
                      <a:pt x="97235" y="539264"/>
                    </a:cubicBezTo>
                    <a:cubicBezTo>
                      <a:pt x="95965" y="522754"/>
                      <a:pt x="94695" y="506244"/>
                      <a:pt x="101045" y="488464"/>
                    </a:cubicBezTo>
                    <a:cubicBezTo>
                      <a:pt x="109935" y="463064"/>
                      <a:pt x="131525" y="423694"/>
                      <a:pt x="156925" y="403374"/>
                    </a:cubicBezTo>
                    <a:cubicBezTo>
                      <a:pt x="181055" y="384324"/>
                      <a:pt x="224235" y="372894"/>
                      <a:pt x="250905" y="370354"/>
                    </a:cubicBezTo>
                    <a:cubicBezTo>
                      <a:pt x="269955" y="367814"/>
                      <a:pt x="283925" y="370354"/>
                      <a:pt x="301705" y="377974"/>
                    </a:cubicBezTo>
                    <a:cubicBezTo>
                      <a:pt x="327105" y="388134"/>
                      <a:pt x="365205" y="416074"/>
                      <a:pt x="382985" y="436394"/>
                    </a:cubicBezTo>
                    <a:cubicBezTo>
                      <a:pt x="395685" y="451634"/>
                      <a:pt x="400765" y="464334"/>
                      <a:pt x="404575" y="483384"/>
                    </a:cubicBezTo>
                    <a:cubicBezTo>
                      <a:pt x="410925" y="508784"/>
                      <a:pt x="412195" y="553234"/>
                      <a:pt x="402035" y="583714"/>
                    </a:cubicBezTo>
                    <a:cubicBezTo>
                      <a:pt x="390605" y="612924"/>
                      <a:pt x="358855" y="644674"/>
                      <a:pt x="337265" y="661184"/>
                    </a:cubicBezTo>
                    <a:cubicBezTo>
                      <a:pt x="322025" y="672614"/>
                      <a:pt x="309325" y="677694"/>
                      <a:pt x="290275" y="681504"/>
                    </a:cubicBezTo>
                    <a:cubicBezTo>
                      <a:pt x="263605" y="685314"/>
                      <a:pt x="216615" y="680234"/>
                      <a:pt x="189945" y="671344"/>
                    </a:cubicBezTo>
                    <a:cubicBezTo>
                      <a:pt x="172165" y="664994"/>
                      <a:pt x="164545" y="659914"/>
                      <a:pt x="148035" y="644674"/>
                    </a:cubicBezTo>
                    <a:cubicBezTo>
                      <a:pt x="112475" y="610384"/>
                      <a:pt x="36275" y="517674"/>
                      <a:pt x="14685" y="450364"/>
                    </a:cubicBezTo>
                    <a:cubicBezTo>
                      <a:pt x="-4365" y="390674"/>
                      <a:pt x="-3095" y="323364"/>
                      <a:pt x="8335" y="267484"/>
                    </a:cubicBezTo>
                    <a:cubicBezTo>
                      <a:pt x="18495" y="214144"/>
                      <a:pt x="48975" y="163344"/>
                      <a:pt x="73105" y="121434"/>
                    </a:cubicBezTo>
                    <a:cubicBezTo>
                      <a:pt x="94695" y="84604"/>
                      <a:pt x="117555" y="46504"/>
                      <a:pt x="144225" y="26184"/>
                    </a:cubicBezTo>
                    <a:cubicBezTo>
                      <a:pt x="164545" y="10944"/>
                      <a:pt x="187405" y="4594"/>
                      <a:pt x="210265" y="784"/>
                    </a:cubicBezTo>
                    <a:cubicBezTo>
                      <a:pt x="233125" y="-1756"/>
                      <a:pt x="259795" y="2054"/>
                      <a:pt x="281385" y="9674"/>
                    </a:cubicBezTo>
                    <a:cubicBezTo>
                      <a:pt x="301705" y="18564"/>
                      <a:pt x="323295" y="33804"/>
                      <a:pt x="338535" y="50314"/>
                    </a:cubicBezTo>
                    <a:cubicBezTo>
                      <a:pt x="353775" y="68094"/>
                      <a:pt x="367745" y="89684"/>
                      <a:pt x="371555" y="113814"/>
                    </a:cubicBezTo>
                    <a:cubicBezTo>
                      <a:pt x="376635" y="143024"/>
                      <a:pt x="358855" y="217954"/>
                      <a:pt x="358855" y="217954"/>
                    </a:cubicBezTo>
                  </a:path>
                </a:pathLst>
              </a:custGeom>
              <a:solidFill>
                <a:srgbClr val="CFCFCF"/>
              </a:solidFill>
              <a:ln cap="sq">
                <a:noFill/>
                <a:prstDash val="solid"/>
                <a:miter/>
              </a:ln>
            </p:spPr>
            <p:txBody>
              <a:bodyPr/>
              <a:lstStyle/>
              <a:p>
                <a:endParaRPr lang="en-GB"/>
              </a:p>
            </p:txBody>
          </p:sp>
        </p:grpSp>
        <p:grpSp>
          <p:nvGrpSpPr>
            <p:cNvPr id="181" name="Group 181"/>
            <p:cNvGrpSpPr/>
            <p:nvPr/>
          </p:nvGrpSpPr>
          <p:grpSpPr>
            <a:xfrm>
              <a:off x="775977" y="1838354"/>
              <a:ext cx="211391" cy="162200"/>
              <a:chOff x="0" y="0"/>
              <a:chExt cx="403860" cy="309880"/>
            </a:xfrm>
          </p:grpSpPr>
          <p:sp>
            <p:nvSpPr>
              <p:cNvPr id="182" name="Freeform 182"/>
              <p:cNvSpPr/>
              <p:nvPr/>
            </p:nvSpPr>
            <p:spPr>
              <a:xfrm>
                <a:off x="50476" y="49030"/>
                <a:ext cx="306552" cy="211828"/>
              </a:xfrm>
              <a:custGeom>
                <a:avLst/>
                <a:gdLst/>
                <a:ahLst/>
                <a:cxnLst/>
                <a:rect l="l" t="t" r="r" b="b"/>
                <a:pathLst>
                  <a:path w="306552" h="211828">
                    <a:moveTo>
                      <a:pt x="101924" y="3040"/>
                    </a:moveTo>
                    <a:cubicBezTo>
                      <a:pt x="250514" y="10660"/>
                      <a:pt x="255594" y="13200"/>
                      <a:pt x="265754" y="22090"/>
                    </a:cubicBezTo>
                    <a:cubicBezTo>
                      <a:pt x="278454" y="33520"/>
                      <a:pt x="297504" y="56380"/>
                      <a:pt x="302584" y="76700"/>
                    </a:cubicBezTo>
                    <a:cubicBezTo>
                      <a:pt x="308934" y="97020"/>
                      <a:pt x="307664" y="123690"/>
                      <a:pt x="298774" y="144010"/>
                    </a:cubicBezTo>
                    <a:cubicBezTo>
                      <a:pt x="291154" y="163060"/>
                      <a:pt x="270834" y="183380"/>
                      <a:pt x="256864" y="193540"/>
                    </a:cubicBezTo>
                    <a:cubicBezTo>
                      <a:pt x="245434" y="201160"/>
                      <a:pt x="237814" y="204970"/>
                      <a:pt x="225114" y="206240"/>
                    </a:cubicBezTo>
                    <a:cubicBezTo>
                      <a:pt x="207334" y="208780"/>
                      <a:pt x="178124" y="207510"/>
                      <a:pt x="159074" y="199890"/>
                    </a:cubicBezTo>
                    <a:cubicBezTo>
                      <a:pt x="140024" y="191000"/>
                      <a:pt x="120974" y="168140"/>
                      <a:pt x="110814" y="154170"/>
                    </a:cubicBezTo>
                    <a:cubicBezTo>
                      <a:pt x="104464" y="142740"/>
                      <a:pt x="100654" y="133850"/>
                      <a:pt x="100654" y="121150"/>
                    </a:cubicBezTo>
                    <a:cubicBezTo>
                      <a:pt x="98114" y="103370"/>
                      <a:pt x="103194" y="72890"/>
                      <a:pt x="110814" y="56380"/>
                    </a:cubicBezTo>
                    <a:cubicBezTo>
                      <a:pt x="115894" y="44950"/>
                      <a:pt x="120974" y="37330"/>
                      <a:pt x="131134" y="29710"/>
                    </a:cubicBezTo>
                    <a:cubicBezTo>
                      <a:pt x="145104" y="18280"/>
                      <a:pt x="174314" y="4310"/>
                      <a:pt x="192094" y="1770"/>
                    </a:cubicBezTo>
                    <a:cubicBezTo>
                      <a:pt x="203524" y="-770"/>
                      <a:pt x="212414" y="-770"/>
                      <a:pt x="225114" y="3040"/>
                    </a:cubicBezTo>
                    <a:cubicBezTo>
                      <a:pt x="241624" y="8120"/>
                      <a:pt x="269564" y="24630"/>
                      <a:pt x="282264" y="37330"/>
                    </a:cubicBezTo>
                    <a:cubicBezTo>
                      <a:pt x="291154" y="46220"/>
                      <a:pt x="296234" y="53840"/>
                      <a:pt x="298774" y="66540"/>
                    </a:cubicBezTo>
                    <a:cubicBezTo>
                      <a:pt x="305124" y="83050"/>
                      <a:pt x="306394" y="114800"/>
                      <a:pt x="302584" y="132580"/>
                    </a:cubicBezTo>
                    <a:cubicBezTo>
                      <a:pt x="300044" y="145280"/>
                      <a:pt x="294964" y="154170"/>
                      <a:pt x="288614" y="163060"/>
                    </a:cubicBezTo>
                    <a:cubicBezTo>
                      <a:pt x="282264" y="171950"/>
                      <a:pt x="275914" y="180840"/>
                      <a:pt x="265754" y="187190"/>
                    </a:cubicBezTo>
                    <a:cubicBezTo>
                      <a:pt x="250514" y="197350"/>
                      <a:pt x="227654" y="204970"/>
                      <a:pt x="202254" y="208780"/>
                    </a:cubicBezTo>
                    <a:cubicBezTo>
                      <a:pt x="167964" y="213860"/>
                      <a:pt x="108274" y="212590"/>
                      <a:pt x="77794" y="204970"/>
                    </a:cubicBezTo>
                    <a:cubicBezTo>
                      <a:pt x="58744" y="199890"/>
                      <a:pt x="46044" y="192270"/>
                      <a:pt x="34614" y="182110"/>
                    </a:cubicBezTo>
                    <a:cubicBezTo>
                      <a:pt x="23184" y="170680"/>
                      <a:pt x="11754" y="155440"/>
                      <a:pt x="6674" y="141470"/>
                    </a:cubicBezTo>
                    <a:cubicBezTo>
                      <a:pt x="1594" y="126230"/>
                      <a:pt x="-946" y="108450"/>
                      <a:pt x="324" y="91940"/>
                    </a:cubicBezTo>
                    <a:cubicBezTo>
                      <a:pt x="2864" y="76700"/>
                      <a:pt x="9214" y="60190"/>
                      <a:pt x="18104" y="46220"/>
                    </a:cubicBezTo>
                    <a:cubicBezTo>
                      <a:pt x="26994" y="33520"/>
                      <a:pt x="40964" y="22090"/>
                      <a:pt x="54934" y="14470"/>
                    </a:cubicBezTo>
                    <a:cubicBezTo>
                      <a:pt x="68904" y="6850"/>
                      <a:pt x="101924" y="3040"/>
                      <a:pt x="101924" y="3040"/>
                    </a:cubicBezTo>
                  </a:path>
                </a:pathLst>
              </a:custGeom>
              <a:solidFill>
                <a:srgbClr val="000000"/>
              </a:solidFill>
              <a:ln cap="sq">
                <a:noFill/>
                <a:prstDash val="solid"/>
                <a:miter/>
              </a:ln>
            </p:spPr>
            <p:txBody>
              <a:bodyPr/>
              <a:lstStyle/>
              <a:p>
                <a:endParaRPr lang="en-GB"/>
              </a:p>
            </p:txBody>
          </p:sp>
        </p:grpSp>
        <p:grpSp>
          <p:nvGrpSpPr>
            <p:cNvPr id="183" name="Group 183"/>
            <p:cNvGrpSpPr/>
            <p:nvPr/>
          </p:nvGrpSpPr>
          <p:grpSpPr>
            <a:xfrm>
              <a:off x="2061609" y="1837690"/>
              <a:ext cx="223357" cy="162200"/>
              <a:chOff x="0" y="0"/>
              <a:chExt cx="426720" cy="309880"/>
            </a:xfrm>
          </p:grpSpPr>
          <p:sp>
            <p:nvSpPr>
              <p:cNvPr id="184" name="Freeform 184"/>
              <p:cNvSpPr/>
              <p:nvPr/>
            </p:nvSpPr>
            <p:spPr>
              <a:xfrm>
                <a:off x="48401" y="46638"/>
                <a:ext cx="328149" cy="212581"/>
              </a:xfrm>
              <a:custGeom>
                <a:avLst/>
                <a:gdLst/>
                <a:ahLst/>
                <a:cxnLst/>
                <a:rect l="l" t="t" r="r" b="b"/>
                <a:pathLst>
                  <a:path w="328149" h="212581">
                    <a:moveTo>
                      <a:pt x="224649" y="211172"/>
                    </a:moveTo>
                    <a:cubicBezTo>
                      <a:pt x="45579" y="198472"/>
                      <a:pt x="27799" y="180692"/>
                      <a:pt x="17639" y="166722"/>
                    </a:cubicBezTo>
                    <a:cubicBezTo>
                      <a:pt x="8749" y="156562"/>
                      <a:pt x="4939" y="148942"/>
                      <a:pt x="2399" y="136242"/>
                    </a:cubicBezTo>
                    <a:cubicBezTo>
                      <a:pt x="-141" y="118462"/>
                      <a:pt x="1129" y="86712"/>
                      <a:pt x="6209" y="70202"/>
                    </a:cubicBezTo>
                    <a:cubicBezTo>
                      <a:pt x="10019" y="57502"/>
                      <a:pt x="15099" y="49882"/>
                      <a:pt x="23989" y="40992"/>
                    </a:cubicBezTo>
                    <a:cubicBezTo>
                      <a:pt x="36689" y="28292"/>
                      <a:pt x="60819" y="11782"/>
                      <a:pt x="81139" y="6702"/>
                    </a:cubicBezTo>
                    <a:cubicBezTo>
                      <a:pt x="101459" y="2892"/>
                      <a:pt x="128129" y="5432"/>
                      <a:pt x="147179" y="14322"/>
                    </a:cubicBezTo>
                    <a:cubicBezTo>
                      <a:pt x="166229" y="23212"/>
                      <a:pt x="185279" y="44802"/>
                      <a:pt x="195439" y="60042"/>
                    </a:cubicBezTo>
                    <a:cubicBezTo>
                      <a:pt x="201789" y="70202"/>
                      <a:pt x="204329" y="79092"/>
                      <a:pt x="205599" y="91792"/>
                    </a:cubicBezTo>
                    <a:cubicBezTo>
                      <a:pt x="206869" y="109572"/>
                      <a:pt x="201789" y="141322"/>
                      <a:pt x="195439" y="157832"/>
                    </a:cubicBezTo>
                    <a:cubicBezTo>
                      <a:pt x="190359" y="169262"/>
                      <a:pt x="184009" y="175612"/>
                      <a:pt x="175119" y="184502"/>
                    </a:cubicBezTo>
                    <a:cubicBezTo>
                      <a:pt x="161149" y="194662"/>
                      <a:pt x="135749" y="209902"/>
                      <a:pt x="114159" y="212442"/>
                    </a:cubicBezTo>
                    <a:cubicBezTo>
                      <a:pt x="93839" y="213712"/>
                      <a:pt x="65899" y="206092"/>
                      <a:pt x="49389" y="197202"/>
                    </a:cubicBezTo>
                    <a:cubicBezTo>
                      <a:pt x="37959" y="192122"/>
                      <a:pt x="31609" y="184502"/>
                      <a:pt x="23989" y="175612"/>
                    </a:cubicBezTo>
                    <a:cubicBezTo>
                      <a:pt x="16369" y="167992"/>
                      <a:pt x="10019" y="159102"/>
                      <a:pt x="6209" y="146402"/>
                    </a:cubicBezTo>
                    <a:cubicBezTo>
                      <a:pt x="1129" y="129892"/>
                      <a:pt x="-2681" y="100682"/>
                      <a:pt x="2399" y="80362"/>
                    </a:cubicBezTo>
                    <a:cubicBezTo>
                      <a:pt x="8749" y="60042"/>
                      <a:pt x="23989" y="38452"/>
                      <a:pt x="40499" y="25752"/>
                    </a:cubicBezTo>
                    <a:cubicBezTo>
                      <a:pt x="57009" y="13052"/>
                      <a:pt x="77329" y="7972"/>
                      <a:pt x="102729" y="4162"/>
                    </a:cubicBezTo>
                    <a:cubicBezTo>
                      <a:pt x="140829" y="-918"/>
                      <a:pt x="213219" y="-3458"/>
                      <a:pt x="250049" y="9242"/>
                    </a:cubicBezTo>
                    <a:cubicBezTo>
                      <a:pt x="275449" y="16862"/>
                      <a:pt x="297039" y="33372"/>
                      <a:pt x="309739" y="49882"/>
                    </a:cubicBezTo>
                    <a:cubicBezTo>
                      <a:pt x="319899" y="63852"/>
                      <a:pt x="324979" y="80362"/>
                      <a:pt x="327519" y="95602"/>
                    </a:cubicBezTo>
                    <a:cubicBezTo>
                      <a:pt x="328789" y="112112"/>
                      <a:pt x="328789" y="129892"/>
                      <a:pt x="321169" y="145132"/>
                    </a:cubicBezTo>
                    <a:cubicBezTo>
                      <a:pt x="312279" y="164182"/>
                      <a:pt x="290689" y="188312"/>
                      <a:pt x="272909" y="199742"/>
                    </a:cubicBezTo>
                    <a:cubicBezTo>
                      <a:pt x="257669" y="208632"/>
                      <a:pt x="224649" y="211172"/>
                      <a:pt x="224649" y="211172"/>
                    </a:cubicBezTo>
                  </a:path>
                </a:pathLst>
              </a:custGeom>
              <a:solidFill>
                <a:srgbClr val="000000"/>
              </a:solidFill>
              <a:ln cap="sq">
                <a:noFill/>
                <a:prstDash val="solid"/>
                <a:miter/>
              </a:ln>
            </p:spPr>
            <p:txBody>
              <a:bodyPr/>
              <a:lstStyle/>
              <a:p>
                <a:endParaRPr lang="en-GB"/>
              </a:p>
            </p:txBody>
          </p:sp>
        </p:grpSp>
        <p:grpSp>
          <p:nvGrpSpPr>
            <p:cNvPr id="185" name="Group 185"/>
            <p:cNvGrpSpPr/>
            <p:nvPr/>
          </p:nvGrpSpPr>
          <p:grpSpPr>
            <a:xfrm>
              <a:off x="754040" y="1824395"/>
              <a:ext cx="226016" cy="178818"/>
              <a:chOff x="0" y="0"/>
              <a:chExt cx="431800" cy="341630"/>
            </a:xfrm>
          </p:grpSpPr>
          <p:sp>
            <p:nvSpPr>
              <p:cNvPr id="186" name="Freeform 186"/>
              <p:cNvSpPr/>
              <p:nvPr/>
            </p:nvSpPr>
            <p:spPr>
              <a:xfrm>
                <a:off x="49252" y="69252"/>
                <a:ext cx="332790" cy="222498"/>
              </a:xfrm>
              <a:custGeom>
                <a:avLst/>
                <a:gdLst/>
                <a:ahLst/>
                <a:cxnLst/>
                <a:rect l="l" t="t" r="r" b="b"/>
                <a:pathLst>
                  <a:path w="332790" h="222498">
                    <a:moveTo>
                      <a:pt x="80288" y="1868"/>
                    </a:moveTo>
                    <a:cubicBezTo>
                      <a:pt x="260628" y="-8292"/>
                      <a:pt x="320318" y="24728"/>
                      <a:pt x="330478" y="59018"/>
                    </a:cubicBezTo>
                    <a:cubicBezTo>
                      <a:pt x="341908" y="95848"/>
                      <a:pt x="308888" y="172048"/>
                      <a:pt x="277138" y="198718"/>
                    </a:cubicBezTo>
                    <a:cubicBezTo>
                      <a:pt x="246658" y="222848"/>
                      <a:pt x="181888" y="224118"/>
                      <a:pt x="146328" y="221578"/>
                    </a:cubicBezTo>
                    <a:cubicBezTo>
                      <a:pt x="119658" y="219038"/>
                      <a:pt x="96798" y="210148"/>
                      <a:pt x="80288" y="199988"/>
                    </a:cubicBezTo>
                    <a:cubicBezTo>
                      <a:pt x="68858" y="192368"/>
                      <a:pt x="62508" y="186018"/>
                      <a:pt x="56158" y="174588"/>
                    </a:cubicBezTo>
                    <a:cubicBezTo>
                      <a:pt x="47268" y="159348"/>
                      <a:pt x="37108" y="127598"/>
                      <a:pt x="37108" y="108548"/>
                    </a:cubicBezTo>
                    <a:cubicBezTo>
                      <a:pt x="35838" y="95848"/>
                      <a:pt x="38378" y="86958"/>
                      <a:pt x="43458" y="74258"/>
                    </a:cubicBezTo>
                    <a:cubicBezTo>
                      <a:pt x="52348" y="57748"/>
                      <a:pt x="68858" y="32348"/>
                      <a:pt x="87908" y="20918"/>
                    </a:cubicBezTo>
                    <a:cubicBezTo>
                      <a:pt x="105688" y="9488"/>
                      <a:pt x="133628" y="3138"/>
                      <a:pt x="155218" y="5678"/>
                    </a:cubicBezTo>
                    <a:cubicBezTo>
                      <a:pt x="176808" y="8218"/>
                      <a:pt x="203478" y="22188"/>
                      <a:pt x="217448" y="33618"/>
                    </a:cubicBezTo>
                    <a:cubicBezTo>
                      <a:pt x="227608" y="42508"/>
                      <a:pt x="233958" y="48858"/>
                      <a:pt x="239038" y="61558"/>
                    </a:cubicBezTo>
                    <a:cubicBezTo>
                      <a:pt x="246658" y="78068"/>
                      <a:pt x="253008" y="111088"/>
                      <a:pt x="251738" y="128868"/>
                    </a:cubicBezTo>
                    <a:cubicBezTo>
                      <a:pt x="250468" y="142838"/>
                      <a:pt x="245388" y="151728"/>
                      <a:pt x="240308" y="161888"/>
                    </a:cubicBezTo>
                    <a:cubicBezTo>
                      <a:pt x="235228" y="172048"/>
                      <a:pt x="230148" y="182208"/>
                      <a:pt x="219988" y="189828"/>
                    </a:cubicBezTo>
                    <a:cubicBezTo>
                      <a:pt x="206018" y="202528"/>
                      <a:pt x="179348" y="217768"/>
                      <a:pt x="157758" y="220308"/>
                    </a:cubicBezTo>
                    <a:cubicBezTo>
                      <a:pt x="136168" y="222848"/>
                      <a:pt x="106958" y="213958"/>
                      <a:pt x="90448" y="206338"/>
                    </a:cubicBezTo>
                    <a:cubicBezTo>
                      <a:pt x="77748" y="201258"/>
                      <a:pt x="71398" y="192368"/>
                      <a:pt x="63778" y="184748"/>
                    </a:cubicBezTo>
                    <a:cubicBezTo>
                      <a:pt x="56158" y="175858"/>
                      <a:pt x="48538" y="166968"/>
                      <a:pt x="44728" y="154268"/>
                    </a:cubicBezTo>
                    <a:cubicBezTo>
                      <a:pt x="39648" y="136488"/>
                      <a:pt x="34568" y="107278"/>
                      <a:pt x="39648" y="85688"/>
                    </a:cubicBezTo>
                    <a:cubicBezTo>
                      <a:pt x="45998" y="64098"/>
                      <a:pt x="61238" y="41238"/>
                      <a:pt x="77748" y="28538"/>
                    </a:cubicBezTo>
                    <a:cubicBezTo>
                      <a:pt x="95528" y="14568"/>
                      <a:pt x="128548" y="-672"/>
                      <a:pt x="142518" y="5678"/>
                    </a:cubicBezTo>
                    <a:cubicBezTo>
                      <a:pt x="153948" y="9488"/>
                      <a:pt x="157758" y="25998"/>
                      <a:pt x="161568" y="45048"/>
                    </a:cubicBezTo>
                    <a:cubicBezTo>
                      <a:pt x="169188" y="78068"/>
                      <a:pt x="183158" y="170778"/>
                      <a:pt x="164108" y="193638"/>
                    </a:cubicBezTo>
                    <a:cubicBezTo>
                      <a:pt x="151408" y="208878"/>
                      <a:pt x="122198" y="207608"/>
                      <a:pt x="101878" y="205068"/>
                    </a:cubicBezTo>
                    <a:cubicBezTo>
                      <a:pt x="79018" y="202528"/>
                      <a:pt x="49808" y="191098"/>
                      <a:pt x="33298" y="177128"/>
                    </a:cubicBezTo>
                    <a:cubicBezTo>
                      <a:pt x="20598" y="166968"/>
                      <a:pt x="11708" y="151728"/>
                      <a:pt x="6628" y="136488"/>
                    </a:cubicBezTo>
                    <a:cubicBezTo>
                      <a:pt x="1548" y="121248"/>
                      <a:pt x="-2262" y="104738"/>
                      <a:pt x="1548" y="88228"/>
                    </a:cubicBezTo>
                    <a:cubicBezTo>
                      <a:pt x="5358" y="66638"/>
                      <a:pt x="20598" y="38698"/>
                      <a:pt x="35838" y="23458"/>
                    </a:cubicBezTo>
                    <a:cubicBezTo>
                      <a:pt x="48538" y="12028"/>
                      <a:pt x="80288" y="1868"/>
                      <a:pt x="80288" y="1868"/>
                    </a:cubicBezTo>
                  </a:path>
                </a:pathLst>
              </a:custGeom>
              <a:solidFill>
                <a:srgbClr val="000000"/>
              </a:solidFill>
              <a:ln cap="sq">
                <a:noFill/>
                <a:prstDash val="solid"/>
                <a:miter/>
              </a:ln>
            </p:spPr>
            <p:txBody>
              <a:bodyPr/>
              <a:lstStyle/>
              <a:p>
                <a:endParaRPr lang="en-GB"/>
              </a:p>
            </p:txBody>
          </p:sp>
        </p:grpSp>
        <p:grpSp>
          <p:nvGrpSpPr>
            <p:cNvPr id="187" name="Group 187"/>
            <p:cNvGrpSpPr/>
            <p:nvPr/>
          </p:nvGrpSpPr>
          <p:grpSpPr>
            <a:xfrm>
              <a:off x="2025712" y="1833701"/>
              <a:ext cx="222692" cy="172171"/>
              <a:chOff x="0" y="0"/>
              <a:chExt cx="425450" cy="328930"/>
            </a:xfrm>
          </p:grpSpPr>
          <p:sp>
            <p:nvSpPr>
              <p:cNvPr id="188" name="Freeform 188"/>
              <p:cNvSpPr/>
              <p:nvPr/>
            </p:nvSpPr>
            <p:spPr>
              <a:xfrm>
                <a:off x="50359" y="49520"/>
                <a:ext cx="324291" cy="237881"/>
              </a:xfrm>
              <a:custGeom>
                <a:avLst/>
                <a:gdLst/>
                <a:ahLst/>
                <a:cxnLst/>
                <a:rect l="l" t="t" r="r" b="b"/>
                <a:pathLst>
                  <a:path w="324291" h="237881">
                    <a:moveTo>
                      <a:pt x="117281" y="19060"/>
                    </a:moveTo>
                    <a:cubicBezTo>
                      <a:pt x="220151" y="30490"/>
                      <a:pt x="324291" y="115580"/>
                      <a:pt x="324291" y="153680"/>
                    </a:cubicBezTo>
                    <a:cubicBezTo>
                      <a:pt x="324291" y="182890"/>
                      <a:pt x="279841" y="215910"/>
                      <a:pt x="246821" y="227340"/>
                    </a:cubicBezTo>
                    <a:cubicBezTo>
                      <a:pt x="208721" y="241310"/>
                      <a:pt x="140141" y="243850"/>
                      <a:pt x="103311" y="219720"/>
                    </a:cubicBezTo>
                    <a:cubicBezTo>
                      <a:pt x="60131" y="193050"/>
                      <a:pt x="8061" y="90180"/>
                      <a:pt x="14411" y="53350"/>
                    </a:cubicBezTo>
                    <a:cubicBezTo>
                      <a:pt x="18221" y="30490"/>
                      <a:pt x="46161" y="16520"/>
                      <a:pt x="66481" y="7630"/>
                    </a:cubicBezTo>
                    <a:cubicBezTo>
                      <a:pt x="86801" y="10"/>
                      <a:pt x="113471" y="-2530"/>
                      <a:pt x="135061" y="3820"/>
                    </a:cubicBezTo>
                    <a:cubicBezTo>
                      <a:pt x="155381" y="8900"/>
                      <a:pt x="179511" y="27950"/>
                      <a:pt x="192211" y="41920"/>
                    </a:cubicBezTo>
                    <a:cubicBezTo>
                      <a:pt x="201101" y="50810"/>
                      <a:pt x="204911" y="60970"/>
                      <a:pt x="208721" y="72400"/>
                    </a:cubicBezTo>
                    <a:cubicBezTo>
                      <a:pt x="212531" y="82560"/>
                      <a:pt x="216341" y="92720"/>
                      <a:pt x="215071" y="106690"/>
                    </a:cubicBezTo>
                    <a:cubicBezTo>
                      <a:pt x="213801" y="124470"/>
                      <a:pt x="206181" y="154950"/>
                      <a:pt x="193481" y="171460"/>
                    </a:cubicBezTo>
                    <a:cubicBezTo>
                      <a:pt x="180781" y="189240"/>
                      <a:pt x="154111" y="204480"/>
                      <a:pt x="137601" y="210830"/>
                    </a:cubicBezTo>
                    <a:cubicBezTo>
                      <a:pt x="124901" y="215910"/>
                      <a:pt x="116011" y="217180"/>
                      <a:pt x="102041" y="214640"/>
                    </a:cubicBezTo>
                    <a:cubicBezTo>
                      <a:pt x="84261" y="213370"/>
                      <a:pt x="53781" y="200670"/>
                      <a:pt x="38541" y="190510"/>
                    </a:cubicBezTo>
                    <a:cubicBezTo>
                      <a:pt x="27111" y="182890"/>
                      <a:pt x="22031" y="175270"/>
                      <a:pt x="15681" y="163840"/>
                    </a:cubicBezTo>
                    <a:cubicBezTo>
                      <a:pt x="6791" y="147330"/>
                      <a:pt x="-2099" y="118120"/>
                      <a:pt x="441" y="96530"/>
                    </a:cubicBezTo>
                    <a:cubicBezTo>
                      <a:pt x="1711" y="74940"/>
                      <a:pt x="13141" y="50810"/>
                      <a:pt x="28381" y="34300"/>
                    </a:cubicBezTo>
                    <a:cubicBezTo>
                      <a:pt x="42351" y="19060"/>
                      <a:pt x="67751" y="5090"/>
                      <a:pt x="88071" y="1280"/>
                    </a:cubicBezTo>
                    <a:cubicBezTo>
                      <a:pt x="109661" y="-2530"/>
                      <a:pt x="137601" y="2550"/>
                      <a:pt x="156651" y="11440"/>
                    </a:cubicBezTo>
                    <a:cubicBezTo>
                      <a:pt x="175701" y="21600"/>
                      <a:pt x="194751" y="45730"/>
                      <a:pt x="204911" y="60970"/>
                    </a:cubicBezTo>
                    <a:cubicBezTo>
                      <a:pt x="211261" y="72400"/>
                      <a:pt x="213801" y="81290"/>
                      <a:pt x="213801" y="95260"/>
                    </a:cubicBezTo>
                    <a:cubicBezTo>
                      <a:pt x="215071" y="113040"/>
                      <a:pt x="208721" y="160030"/>
                      <a:pt x="199831" y="162570"/>
                    </a:cubicBezTo>
                    <a:cubicBezTo>
                      <a:pt x="190941" y="163840"/>
                      <a:pt x="160461" y="87640"/>
                      <a:pt x="155381" y="88910"/>
                    </a:cubicBezTo>
                    <a:cubicBezTo>
                      <a:pt x="150301" y="91450"/>
                      <a:pt x="206181" y="203210"/>
                      <a:pt x="189671" y="223530"/>
                    </a:cubicBezTo>
                    <a:cubicBezTo>
                      <a:pt x="174431" y="241310"/>
                      <a:pt x="107121" y="228610"/>
                      <a:pt x="79181" y="215910"/>
                    </a:cubicBezTo>
                    <a:cubicBezTo>
                      <a:pt x="56321" y="205750"/>
                      <a:pt x="37271" y="182890"/>
                      <a:pt x="28381" y="163840"/>
                    </a:cubicBezTo>
                    <a:cubicBezTo>
                      <a:pt x="19491" y="148600"/>
                      <a:pt x="18221" y="132090"/>
                      <a:pt x="19491" y="115580"/>
                    </a:cubicBezTo>
                    <a:cubicBezTo>
                      <a:pt x="20761" y="99070"/>
                      <a:pt x="25841" y="82560"/>
                      <a:pt x="34731" y="68590"/>
                    </a:cubicBezTo>
                    <a:cubicBezTo>
                      <a:pt x="42351" y="54620"/>
                      <a:pt x="56321" y="41920"/>
                      <a:pt x="69021" y="34300"/>
                    </a:cubicBezTo>
                    <a:cubicBezTo>
                      <a:pt x="82991" y="25410"/>
                      <a:pt x="117281" y="19060"/>
                      <a:pt x="117281" y="19060"/>
                    </a:cubicBezTo>
                  </a:path>
                </a:pathLst>
              </a:custGeom>
              <a:solidFill>
                <a:srgbClr val="000000"/>
              </a:solidFill>
              <a:ln cap="sq">
                <a:noFill/>
                <a:prstDash val="solid"/>
                <a:miter/>
              </a:ln>
            </p:spPr>
            <p:txBody>
              <a:bodyPr/>
              <a:lstStyle/>
              <a:p>
                <a:endParaRPr lang="en-GB"/>
              </a:p>
            </p:txBody>
          </p:sp>
        </p:grpSp>
        <p:grpSp>
          <p:nvGrpSpPr>
            <p:cNvPr id="189" name="Group 189"/>
            <p:cNvGrpSpPr/>
            <p:nvPr/>
          </p:nvGrpSpPr>
          <p:grpSpPr>
            <a:xfrm>
              <a:off x="940975" y="1551574"/>
              <a:ext cx="1105484" cy="701314"/>
              <a:chOff x="0" y="0"/>
              <a:chExt cx="2112010" cy="1339850"/>
            </a:xfrm>
          </p:grpSpPr>
          <p:sp>
            <p:nvSpPr>
              <p:cNvPr id="190" name="Freeform 190"/>
              <p:cNvSpPr/>
              <p:nvPr/>
            </p:nvSpPr>
            <p:spPr>
              <a:xfrm>
                <a:off x="48945" y="49280"/>
                <a:ext cx="2011357" cy="1248675"/>
              </a:xfrm>
              <a:custGeom>
                <a:avLst/>
                <a:gdLst/>
                <a:ahLst/>
                <a:cxnLst/>
                <a:rect l="l" t="t" r="r" b="b"/>
                <a:pathLst>
                  <a:path w="2011357" h="1248675">
                    <a:moveTo>
                      <a:pt x="1459815" y="176780"/>
                    </a:moveTo>
                    <a:cubicBezTo>
                      <a:pt x="1440765" y="967990"/>
                      <a:pt x="1430605" y="990850"/>
                      <a:pt x="1415365" y="1008630"/>
                    </a:cubicBezTo>
                    <a:cubicBezTo>
                      <a:pt x="1405205" y="1021330"/>
                      <a:pt x="1393775" y="1027680"/>
                      <a:pt x="1381075" y="1032760"/>
                    </a:cubicBezTo>
                    <a:cubicBezTo>
                      <a:pt x="1368375" y="1037840"/>
                      <a:pt x="1353135" y="1040380"/>
                      <a:pt x="1339165" y="1037840"/>
                    </a:cubicBezTo>
                    <a:cubicBezTo>
                      <a:pt x="1321385" y="1035300"/>
                      <a:pt x="1302335" y="1027680"/>
                      <a:pt x="1283285" y="1008630"/>
                    </a:cubicBezTo>
                    <a:cubicBezTo>
                      <a:pt x="1243915" y="969260"/>
                      <a:pt x="1181685" y="847340"/>
                      <a:pt x="1156285" y="772410"/>
                    </a:cubicBezTo>
                    <a:cubicBezTo>
                      <a:pt x="1134695" y="710180"/>
                      <a:pt x="1120725" y="630170"/>
                      <a:pt x="1125805" y="592070"/>
                    </a:cubicBezTo>
                    <a:cubicBezTo>
                      <a:pt x="1129615" y="573020"/>
                      <a:pt x="1135965" y="562860"/>
                      <a:pt x="1147395" y="551430"/>
                    </a:cubicBezTo>
                    <a:cubicBezTo>
                      <a:pt x="1161365" y="537460"/>
                      <a:pt x="1189305" y="523490"/>
                      <a:pt x="1208355" y="520950"/>
                    </a:cubicBezTo>
                    <a:cubicBezTo>
                      <a:pt x="1223595" y="517140"/>
                      <a:pt x="1240105" y="520950"/>
                      <a:pt x="1254075" y="526030"/>
                    </a:cubicBezTo>
                    <a:cubicBezTo>
                      <a:pt x="1268045" y="531110"/>
                      <a:pt x="1279475" y="534920"/>
                      <a:pt x="1290905" y="552700"/>
                    </a:cubicBezTo>
                    <a:cubicBezTo>
                      <a:pt x="1323925" y="598420"/>
                      <a:pt x="1350595" y="773680"/>
                      <a:pt x="1384885" y="865120"/>
                    </a:cubicBezTo>
                    <a:cubicBezTo>
                      <a:pt x="1415365" y="943860"/>
                      <a:pt x="1469975" y="1021330"/>
                      <a:pt x="1482675" y="1073400"/>
                    </a:cubicBezTo>
                    <a:cubicBezTo>
                      <a:pt x="1490295" y="1101340"/>
                      <a:pt x="1491565" y="1124200"/>
                      <a:pt x="1486485" y="1143250"/>
                    </a:cubicBezTo>
                    <a:cubicBezTo>
                      <a:pt x="1482675" y="1158490"/>
                      <a:pt x="1472515" y="1172460"/>
                      <a:pt x="1461085" y="1182620"/>
                    </a:cubicBezTo>
                    <a:cubicBezTo>
                      <a:pt x="1450925" y="1194050"/>
                      <a:pt x="1436955" y="1202940"/>
                      <a:pt x="1420445" y="1206750"/>
                    </a:cubicBezTo>
                    <a:cubicBezTo>
                      <a:pt x="1401395" y="1211830"/>
                      <a:pt x="1370915" y="1210560"/>
                      <a:pt x="1350595" y="1201670"/>
                    </a:cubicBezTo>
                    <a:cubicBezTo>
                      <a:pt x="1331545" y="1192780"/>
                      <a:pt x="1315035" y="1176270"/>
                      <a:pt x="1302335" y="1152140"/>
                    </a:cubicBezTo>
                    <a:cubicBezTo>
                      <a:pt x="1280745" y="1106420"/>
                      <a:pt x="1276935" y="1011170"/>
                      <a:pt x="1270585" y="938780"/>
                    </a:cubicBezTo>
                    <a:cubicBezTo>
                      <a:pt x="1264235" y="861310"/>
                      <a:pt x="1256615" y="762250"/>
                      <a:pt x="1266775" y="701290"/>
                    </a:cubicBezTo>
                    <a:cubicBezTo>
                      <a:pt x="1273125" y="661920"/>
                      <a:pt x="1284555" y="628900"/>
                      <a:pt x="1303605" y="607310"/>
                    </a:cubicBezTo>
                    <a:cubicBezTo>
                      <a:pt x="1318845" y="589530"/>
                      <a:pt x="1345515" y="578100"/>
                      <a:pt x="1364565" y="574290"/>
                    </a:cubicBezTo>
                    <a:cubicBezTo>
                      <a:pt x="1381075" y="570480"/>
                      <a:pt x="1397585" y="574290"/>
                      <a:pt x="1412825" y="579370"/>
                    </a:cubicBezTo>
                    <a:cubicBezTo>
                      <a:pt x="1426795" y="584450"/>
                      <a:pt x="1436955" y="589530"/>
                      <a:pt x="1452195" y="606040"/>
                    </a:cubicBezTo>
                    <a:cubicBezTo>
                      <a:pt x="1486485" y="645410"/>
                      <a:pt x="1548715" y="772410"/>
                      <a:pt x="1577925" y="860040"/>
                    </a:cubicBezTo>
                    <a:cubicBezTo>
                      <a:pt x="1605865" y="943860"/>
                      <a:pt x="1631265" y="1073400"/>
                      <a:pt x="1623645" y="1121660"/>
                    </a:cubicBezTo>
                    <a:cubicBezTo>
                      <a:pt x="1619835" y="1141980"/>
                      <a:pt x="1610945" y="1152140"/>
                      <a:pt x="1600785" y="1163570"/>
                    </a:cubicBezTo>
                    <a:cubicBezTo>
                      <a:pt x="1589355" y="1173730"/>
                      <a:pt x="1575385" y="1183890"/>
                      <a:pt x="1561415" y="1188970"/>
                    </a:cubicBezTo>
                    <a:cubicBezTo>
                      <a:pt x="1546175" y="1192780"/>
                      <a:pt x="1529665" y="1195320"/>
                      <a:pt x="1514425" y="1192780"/>
                    </a:cubicBezTo>
                    <a:cubicBezTo>
                      <a:pt x="1499185" y="1190240"/>
                      <a:pt x="1483945" y="1185160"/>
                      <a:pt x="1471245" y="1175000"/>
                    </a:cubicBezTo>
                    <a:cubicBezTo>
                      <a:pt x="1456005" y="1162300"/>
                      <a:pt x="1443305" y="1141980"/>
                      <a:pt x="1433145" y="1116580"/>
                    </a:cubicBezTo>
                    <a:cubicBezTo>
                      <a:pt x="1417905" y="1075940"/>
                      <a:pt x="1411555" y="1017520"/>
                      <a:pt x="1405205" y="950210"/>
                    </a:cubicBezTo>
                    <a:cubicBezTo>
                      <a:pt x="1393775" y="843530"/>
                      <a:pt x="1387425" y="607310"/>
                      <a:pt x="1393775" y="538730"/>
                    </a:cubicBezTo>
                    <a:cubicBezTo>
                      <a:pt x="1396315" y="517140"/>
                      <a:pt x="1395045" y="508250"/>
                      <a:pt x="1403935" y="494280"/>
                    </a:cubicBezTo>
                    <a:cubicBezTo>
                      <a:pt x="1412825" y="477770"/>
                      <a:pt x="1433145" y="456180"/>
                      <a:pt x="1453465" y="448560"/>
                    </a:cubicBezTo>
                    <a:cubicBezTo>
                      <a:pt x="1472515" y="440940"/>
                      <a:pt x="1500455" y="440940"/>
                      <a:pt x="1520775" y="447290"/>
                    </a:cubicBezTo>
                    <a:cubicBezTo>
                      <a:pt x="1541095" y="454910"/>
                      <a:pt x="1557605" y="467610"/>
                      <a:pt x="1571575" y="491740"/>
                    </a:cubicBezTo>
                    <a:cubicBezTo>
                      <a:pt x="1602055" y="538730"/>
                      <a:pt x="1626185" y="675890"/>
                      <a:pt x="1635075" y="747010"/>
                    </a:cubicBezTo>
                    <a:cubicBezTo>
                      <a:pt x="1642695" y="796540"/>
                      <a:pt x="1647775" y="842260"/>
                      <a:pt x="1640155" y="876550"/>
                    </a:cubicBezTo>
                    <a:cubicBezTo>
                      <a:pt x="1633805" y="901950"/>
                      <a:pt x="1622375" y="923540"/>
                      <a:pt x="1608405" y="936240"/>
                    </a:cubicBezTo>
                    <a:cubicBezTo>
                      <a:pt x="1596975" y="947670"/>
                      <a:pt x="1581735" y="954020"/>
                      <a:pt x="1567765" y="957830"/>
                    </a:cubicBezTo>
                    <a:cubicBezTo>
                      <a:pt x="1552525" y="961640"/>
                      <a:pt x="1536015" y="961640"/>
                      <a:pt x="1522045" y="957830"/>
                    </a:cubicBezTo>
                    <a:cubicBezTo>
                      <a:pt x="1506805" y="954020"/>
                      <a:pt x="1491565" y="946400"/>
                      <a:pt x="1481405" y="937510"/>
                    </a:cubicBezTo>
                    <a:cubicBezTo>
                      <a:pt x="1469975" y="927350"/>
                      <a:pt x="1463625" y="918460"/>
                      <a:pt x="1454735" y="899410"/>
                    </a:cubicBezTo>
                    <a:cubicBezTo>
                      <a:pt x="1435685" y="856230"/>
                      <a:pt x="1405205" y="753360"/>
                      <a:pt x="1393775" y="677160"/>
                    </a:cubicBezTo>
                    <a:cubicBezTo>
                      <a:pt x="1382345" y="598420"/>
                      <a:pt x="1374725" y="485390"/>
                      <a:pt x="1389965" y="433320"/>
                    </a:cubicBezTo>
                    <a:cubicBezTo>
                      <a:pt x="1398855" y="405380"/>
                      <a:pt x="1411555" y="386330"/>
                      <a:pt x="1429335" y="373630"/>
                    </a:cubicBezTo>
                    <a:cubicBezTo>
                      <a:pt x="1447115" y="360930"/>
                      <a:pt x="1477595" y="354580"/>
                      <a:pt x="1497915" y="355850"/>
                    </a:cubicBezTo>
                    <a:cubicBezTo>
                      <a:pt x="1515695" y="355850"/>
                      <a:pt x="1530935" y="363470"/>
                      <a:pt x="1543635" y="372360"/>
                    </a:cubicBezTo>
                    <a:cubicBezTo>
                      <a:pt x="1556335" y="379980"/>
                      <a:pt x="1565225" y="388870"/>
                      <a:pt x="1576655" y="407920"/>
                    </a:cubicBezTo>
                    <a:cubicBezTo>
                      <a:pt x="1599515" y="444750"/>
                      <a:pt x="1628725" y="523490"/>
                      <a:pt x="1651585" y="597150"/>
                    </a:cubicBezTo>
                    <a:cubicBezTo>
                      <a:pt x="1682065" y="696210"/>
                      <a:pt x="1732865" y="877820"/>
                      <a:pt x="1732865" y="948940"/>
                    </a:cubicBezTo>
                    <a:cubicBezTo>
                      <a:pt x="1731595" y="980690"/>
                      <a:pt x="1727785" y="999740"/>
                      <a:pt x="1715085" y="1017520"/>
                    </a:cubicBezTo>
                    <a:cubicBezTo>
                      <a:pt x="1703655" y="1035300"/>
                      <a:pt x="1679525" y="1051810"/>
                      <a:pt x="1657935" y="1056890"/>
                    </a:cubicBezTo>
                    <a:cubicBezTo>
                      <a:pt x="1636345" y="1061970"/>
                      <a:pt x="1607135" y="1058160"/>
                      <a:pt x="1588085" y="1048000"/>
                    </a:cubicBezTo>
                    <a:cubicBezTo>
                      <a:pt x="1569035" y="1037840"/>
                      <a:pt x="1553795" y="1023870"/>
                      <a:pt x="1541095" y="995930"/>
                    </a:cubicBezTo>
                    <a:cubicBezTo>
                      <a:pt x="1515695" y="938780"/>
                      <a:pt x="1523315" y="767330"/>
                      <a:pt x="1506805" y="700020"/>
                    </a:cubicBezTo>
                    <a:cubicBezTo>
                      <a:pt x="1497915" y="661920"/>
                      <a:pt x="1480135" y="640330"/>
                      <a:pt x="1475055" y="616200"/>
                    </a:cubicBezTo>
                    <a:cubicBezTo>
                      <a:pt x="1471245" y="598420"/>
                      <a:pt x="1468705" y="584450"/>
                      <a:pt x="1473785" y="569210"/>
                    </a:cubicBezTo>
                    <a:cubicBezTo>
                      <a:pt x="1478865" y="550160"/>
                      <a:pt x="1495375" y="523490"/>
                      <a:pt x="1510615" y="510790"/>
                    </a:cubicBezTo>
                    <a:cubicBezTo>
                      <a:pt x="1523315" y="499360"/>
                      <a:pt x="1538555" y="494280"/>
                      <a:pt x="1553795" y="491740"/>
                    </a:cubicBezTo>
                    <a:cubicBezTo>
                      <a:pt x="1569035" y="489200"/>
                      <a:pt x="1586815" y="491740"/>
                      <a:pt x="1600785" y="495550"/>
                    </a:cubicBezTo>
                    <a:cubicBezTo>
                      <a:pt x="1614755" y="500630"/>
                      <a:pt x="1629995" y="509520"/>
                      <a:pt x="1640155" y="520950"/>
                    </a:cubicBezTo>
                    <a:cubicBezTo>
                      <a:pt x="1650315" y="532380"/>
                      <a:pt x="1655395" y="540000"/>
                      <a:pt x="1663015" y="561590"/>
                    </a:cubicBezTo>
                    <a:cubicBezTo>
                      <a:pt x="1689685" y="633980"/>
                      <a:pt x="1749375" y="965450"/>
                      <a:pt x="1746835" y="1053080"/>
                    </a:cubicBezTo>
                    <a:cubicBezTo>
                      <a:pt x="1746835" y="1084830"/>
                      <a:pt x="1744295" y="1100070"/>
                      <a:pt x="1732865" y="1117850"/>
                    </a:cubicBezTo>
                    <a:cubicBezTo>
                      <a:pt x="1722705" y="1135630"/>
                      <a:pt x="1699845" y="1152140"/>
                      <a:pt x="1679525" y="1158490"/>
                    </a:cubicBezTo>
                    <a:cubicBezTo>
                      <a:pt x="1659205" y="1163570"/>
                      <a:pt x="1631265" y="1161030"/>
                      <a:pt x="1612215" y="1152140"/>
                    </a:cubicBezTo>
                    <a:cubicBezTo>
                      <a:pt x="1593165" y="1143250"/>
                      <a:pt x="1577925" y="1128010"/>
                      <a:pt x="1566495" y="1103880"/>
                    </a:cubicBezTo>
                    <a:cubicBezTo>
                      <a:pt x="1544905" y="1056890"/>
                      <a:pt x="1548715" y="956560"/>
                      <a:pt x="1544905" y="871470"/>
                    </a:cubicBezTo>
                    <a:cubicBezTo>
                      <a:pt x="1539825" y="768600"/>
                      <a:pt x="1528395" y="586990"/>
                      <a:pt x="1542365" y="529840"/>
                    </a:cubicBezTo>
                    <a:cubicBezTo>
                      <a:pt x="1547445" y="508250"/>
                      <a:pt x="1553795" y="499360"/>
                      <a:pt x="1563955" y="487930"/>
                    </a:cubicBezTo>
                    <a:cubicBezTo>
                      <a:pt x="1574115" y="476500"/>
                      <a:pt x="1586815" y="466340"/>
                      <a:pt x="1602055" y="461260"/>
                    </a:cubicBezTo>
                    <a:cubicBezTo>
                      <a:pt x="1621105" y="456180"/>
                      <a:pt x="1651585" y="456180"/>
                      <a:pt x="1670635" y="461260"/>
                    </a:cubicBezTo>
                    <a:cubicBezTo>
                      <a:pt x="1685875" y="466340"/>
                      <a:pt x="1699845" y="476500"/>
                      <a:pt x="1708735" y="487930"/>
                    </a:cubicBezTo>
                    <a:cubicBezTo>
                      <a:pt x="1718895" y="499360"/>
                      <a:pt x="1722705" y="506980"/>
                      <a:pt x="1731595" y="528570"/>
                    </a:cubicBezTo>
                    <a:cubicBezTo>
                      <a:pt x="1759535" y="606040"/>
                      <a:pt x="1856055" y="979420"/>
                      <a:pt x="1848435" y="1072130"/>
                    </a:cubicBezTo>
                    <a:cubicBezTo>
                      <a:pt x="1845895" y="1103880"/>
                      <a:pt x="1838275" y="1120390"/>
                      <a:pt x="1824305" y="1135630"/>
                    </a:cubicBezTo>
                    <a:cubicBezTo>
                      <a:pt x="1809065" y="1152140"/>
                      <a:pt x="1783665" y="1166110"/>
                      <a:pt x="1763345" y="1167380"/>
                    </a:cubicBezTo>
                    <a:cubicBezTo>
                      <a:pt x="1741755" y="1169920"/>
                      <a:pt x="1713815" y="1163570"/>
                      <a:pt x="1696035" y="1150870"/>
                    </a:cubicBezTo>
                    <a:cubicBezTo>
                      <a:pt x="1678255" y="1139440"/>
                      <a:pt x="1668095" y="1117850"/>
                      <a:pt x="1656665" y="1094990"/>
                    </a:cubicBezTo>
                    <a:cubicBezTo>
                      <a:pt x="1641425" y="1061970"/>
                      <a:pt x="1626185" y="1014980"/>
                      <a:pt x="1618565" y="966720"/>
                    </a:cubicBezTo>
                    <a:cubicBezTo>
                      <a:pt x="1609675" y="909570"/>
                      <a:pt x="1604595" y="810510"/>
                      <a:pt x="1613485" y="769870"/>
                    </a:cubicBezTo>
                    <a:cubicBezTo>
                      <a:pt x="1618565" y="749550"/>
                      <a:pt x="1624915" y="738120"/>
                      <a:pt x="1635075" y="726690"/>
                    </a:cubicBezTo>
                    <a:cubicBezTo>
                      <a:pt x="1645235" y="713990"/>
                      <a:pt x="1657935" y="702560"/>
                      <a:pt x="1673175" y="697480"/>
                    </a:cubicBezTo>
                    <a:cubicBezTo>
                      <a:pt x="1693495" y="691130"/>
                      <a:pt x="1723975" y="688590"/>
                      <a:pt x="1745565" y="694940"/>
                    </a:cubicBezTo>
                    <a:cubicBezTo>
                      <a:pt x="1765885" y="702560"/>
                      <a:pt x="1788745" y="724150"/>
                      <a:pt x="1800175" y="741930"/>
                    </a:cubicBezTo>
                    <a:cubicBezTo>
                      <a:pt x="1809065" y="755900"/>
                      <a:pt x="1803985" y="766060"/>
                      <a:pt x="1812875" y="787650"/>
                    </a:cubicBezTo>
                    <a:cubicBezTo>
                      <a:pt x="1837005" y="847340"/>
                      <a:pt x="1972895" y="1031490"/>
                      <a:pt x="1988135" y="1100070"/>
                    </a:cubicBezTo>
                    <a:cubicBezTo>
                      <a:pt x="1994485" y="1130550"/>
                      <a:pt x="1991945" y="1150870"/>
                      <a:pt x="1983055" y="1171190"/>
                    </a:cubicBezTo>
                    <a:cubicBezTo>
                      <a:pt x="1972895" y="1191510"/>
                      <a:pt x="1951305" y="1211830"/>
                      <a:pt x="1930985" y="1220720"/>
                    </a:cubicBezTo>
                    <a:cubicBezTo>
                      <a:pt x="1910665" y="1229610"/>
                      <a:pt x="1881455" y="1230880"/>
                      <a:pt x="1859865" y="1224530"/>
                    </a:cubicBezTo>
                    <a:cubicBezTo>
                      <a:pt x="1839545" y="1216910"/>
                      <a:pt x="1820495" y="1201670"/>
                      <a:pt x="1803985" y="1178810"/>
                    </a:cubicBezTo>
                    <a:cubicBezTo>
                      <a:pt x="1781125" y="1147060"/>
                      <a:pt x="1764615" y="1084830"/>
                      <a:pt x="1753185" y="1035300"/>
                    </a:cubicBezTo>
                    <a:cubicBezTo>
                      <a:pt x="1741755" y="985770"/>
                      <a:pt x="1739215" y="932430"/>
                      <a:pt x="1735405" y="880360"/>
                    </a:cubicBezTo>
                    <a:cubicBezTo>
                      <a:pt x="1732865" y="828290"/>
                      <a:pt x="1726515" y="755900"/>
                      <a:pt x="1734135" y="720340"/>
                    </a:cubicBezTo>
                    <a:cubicBezTo>
                      <a:pt x="1739215" y="700020"/>
                      <a:pt x="1744295" y="688590"/>
                      <a:pt x="1756995" y="675890"/>
                    </a:cubicBezTo>
                    <a:cubicBezTo>
                      <a:pt x="1770965" y="660650"/>
                      <a:pt x="1798905" y="642870"/>
                      <a:pt x="1821765" y="640330"/>
                    </a:cubicBezTo>
                    <a:cubicBezTo>
                      <a:pt x="1843355" y="636520"/>
                      <a:pt x="1873835" y="642870"/>
                      <a:pt x="1892885" y="655570"/>
                    </a:cubicBezTo>
                    <a:cubicBezTo>
                      <a:pt x="1911935" y="668270"/>
                      <a:pt x="1923365" y="684780"/>
                      <a:pt x="1936065" y="715260"/>
                    </a:cubicBezTo>
                    <a:cubicBezTo>
                      <a:pt x="1966545" y="783840"/>
                      <a:pt x="2016075" y="1018790"/>
                      <a:pt x="2010995" y="1082290"/>
                    </a:cubicBezTo>
                    <a:cubicBezTo>
                      <a:pt x="2008455" y="1105150"/>
                      <a:pt x="2000835" y="1114040"/>
                      <a:pt x="1991945" y="1126740"/>
                    </a:cubicBezTo>
                    <a:cubicBezTo>
                      <a:pt x="1983055" y="1139440"/>
                      <a:pt x="1970355" y="1150870"/>
                      <a:pt x="1953845" y="1157220"/>
                    </a:cubicBezTo>
                    <a:cubicBezTo>
                      <a:pt x="1934795" y="1164840"/>
                      <a:pt x="1904315" y="1169920"/>
                      <a:pt x="1882725" y="1163570"/>
                    </a:cubicBezTo>
                    <a:cubicBezTo>
                      <a:pt x="1861135" y="1157220"/>
                      <a:pt x="1842085" y="1143250"/>
                      <a:pt x="1825575" y="1121660"/>
                    </a:cubicBezTo>
                    <a:cubicBezTo>
                      <a:pt x="1801445" y="1089910"/>
                      <a:pt x="1781125" y="1028950"/>
                      <a:pt x="1769695" y="984500"/>
                    </a:cubicBezTo>
                    <a:cubicBezTo>
                      <a:pt x="1759535" y="943860"/>
                      <a:pt x="1760805" y="921000"/>
                      <a:pt x="1758265" y="865120"/>
                    </a:cubicBezTo>
                    <a:cubicBezTo>
                      <a:pt x="1751915" y="729230"/>
                      <a:pt x="1768425" y="288540"/>
                      <a:pt x="1755725" y="176780"/>
                    </a:cubicBezTo>
                    <a:cubicBezTo>
                      <a:pt x="1751915" y="139950"/>
                      <a:pt x="1739215" y="128520"/>
                      <a:pt x="1741755" y="105660"/>
                    </a:cubicBezTo>
                    <a:cubicBezTo>
                      <a:pt x="1743025" y="81530"/>
                      <a:pt x="1754455" y="52320"/>
                      <a:pt x="1767155" y="35810"/>
                    </a:cubicBezTo>
                    <a:cubicBezTo>
                      <a:pt x="1778585" y="21840"/>
                      <a:pt x="1793825" y="12950"/>
                      <a:pt x="1809065" y="7870"/>
                    </a:cubicBezTo>
                    <a:cubicBezTo>
                      <a:pt x="1824305" y="1520"/>
                      <a:pt x="1842085" y="-2290"/>
                      <a:pt x="1858595" y="1520"/>
                    </a:cubicBezTo>
                    <a:cubicBezTo>
                      <a:pt x="1880185" y="5330"/>
                      <a:pt x="1909395" y="18030"/>
                      <a:pt x="1924635" y="35810"/>
                    </a:cubicBezTo>
                    <a:cubicBezTo>
                      <a:pt x="1939875" y="53590"/>
                      <a:pt x="1944955" y="68830"/>
                      <a:pt x="1951305" y="105660"/>
                    </a:cubicBezTo>
                    <a:cubicBezTo>
                      <a:pt x="1969085" y="223770"/>
                      <a:pt x="1922095" y="759710"/>
                      <a:pt x="1905585" y="889250"/>
                    </a:cubicBezTo>
                    <a:cubicBezTo>
                      <a:pt x="1900505" y="932430"/>
                      <a:pt x="1899235" y="950210"/>
                      <a:pt x="1887805" y="974340"/>
                    </a:cubicBezTo>
                    <a:cubicBezTo>
                      <a:pt x="1878915" y="995930"/>
                      <a:pt x="1866215" y="1017520"/>
                      <a:pt x="1849705" y="1028950"/>
                    </a:cubicBezTo>
                    <a:cubicBezTo>
                      <a:pt x="1831925" y="1040380"/>
                      <a:pt x="1803985" y="1046730"/>
                      <a:pt x="1783665" y="1044190"/>
                    </a:cubicBezTo>
                    <a:cubicBezTo>
                      <a:pt x="1763345" y="1040380"/>
                      <a:pt x="1744295" y="1031490"/>
                      <a:pt x="1725245" y="1011170"/>
                    </a:cubicBezTo>
                    <a:cubicBezTo>
                      <a:pt x="1687145" y="970530"/>
                      <a:pt x="1643965" y="870200"/>
                      <a:pt x="1610945" y="778760"/>
                    </a:cubicBezTo>
                    <a:cubicBezTo>
                      <a:pt x="1565225" y="658110"/>
                      <a:pt x="1499185" y="409190"/>
                      <a:pt x="1499185" y="339340"/>
                    </a:cubicBezTo>
                    <a:cubicBezTo>
                      <a:pt x="1499185" y="317750"/>
                      <a:pt x="1502995" y="308860"/>
                      <a:pt x="1510615" y="296160"/>
                    </a:cubicBezTo>
                    <a:cubicBezTo>
                      <a:pt x="1516965" y="283460"/>
                      <a:pt x="1525855" y="270760"/>
                      <a:pt x="1539825" y="261870"/>
                    </a:cubicBezTo>
                    <a:cubicBezTo>
                      <a:pt x="1556335" y="252980"/>
                      <a:pt x="1585545" y="245360"/>
                      <a:pt x="1604595" y="246630"/>
                    </a:cubicBezTo>
                    <a:cubicBezTo>
                      <a:pt x="1619835" y="247900"/>
                      <a:pt x="1633805" y="252980"/>
                      <a:pt x="1646505" y="261870"/>
                    </a:cubicBezTo>
                    <a:cubicBezTo>
                      <a:pt x="1661745" y="274570"/>
                      <a:pt x="1674445" y="287270"/>
                      <a:pt x="1683335" y="316480"/>
                    </a:cubicBezTo>
                    <a:cubicBezTo>
                      <a:pt x="1707465" y="395220"/>
                      <a:pt x="1684605" y="679700"/>
                      <a:pt x="1678255" y="785110"/>
                    </a:cubicBezTo>
                    <a:cubicBezTo>
                      <a:pt x="1674445" y="840990"/>
                      <a:pt x="1687145" y="887980"/>
                      <a:pt x="1663015" y="910840"/>
                    </a:cubicBezTo>
                    <a:cubicBezTo>
                      <a:pt x="1636345" y="934970"/>
                      <a:pt x="1551255" y="933700"/>
                      <a:pt x="1513155" y="915920"/>
                    </a:cubicBezTo>
                    <a:cubicBezTo>
                      <a:pt x="1481405" y="899410"/>
                      <a:pt x="1478865" y="840990"/>
                      <a:pt x="1444575" y="821940"/>
                    </a:cubicBezTo>
                    <a:cubicBezTo>
                      <a:pt x="1402665" y="799080"/>
                      <a:pt x="1337895" y="801620"/>
                      <a:pt x="1265505" y="810510"/>
                    </a:cubicBezTo>
                    <a:cubicBezTo>
                      <a:pt x="1149935" y="824480"/>
                      <a:pt x="965785" y="893060"/>
                      <a:pt x="822275" y="955290"/>
                    </a:cubicBezTo>
                    <a:cubicBezTo>
                      <a:pt x="674955" y="1017520"/>
                      <a:pt x="489535" y="1140710"/>
                      <a:pt x="395555" y="1183890"/>
                    </a:cubicBezTo>
                    <a:cubicBezTo>
                      <a:pt x="351105" y="1205480"/>
                      <a:pt x="333325" y="1216910"/>
                      <a:pt x="293955" y="1225800"/>
                    </a:cubicBezTo>
                    <a:cubicBezTo>
                      <a:pt x="241885" y="1238500"/>
                      <a:pt x="152985" y="1261360"/>
                      <a:pt x="105995" y="1239770"/>
                    </a:cubicBezTo>
                    <a:cubicBezTo>
                      <a:pt x="62815" y="1220720"/>
                      <a:pt x="29795" y="1164840"/>
                      <a:pt x="13285" y="1120390"/>
                    </a:cubicBezTo>
                    <a:cubicBezTo>
                      <a:pt x="-3225" y="1078480"/>
                      <a:pt x="-685" y="1025140"/>
                      <a:pt x="1855" y="981960"/>
                    </a:cubicBezTo>
                    <a:cubicBezTo>
                      <a:pt x="3125" y="942590"/>
                      <a:pt x="15825" y="915920"/>
                      <a:pt x="19635" y="872740"/>
                    </a:cubicBezTo>
                    <a:cubicBezTo>
                      <a:pt x="24715" y="807970"/>
                      <a:pt x="13285" y="679700"/>
                      <a:pt x="20905" y="633980"/>
                    </a:cubicBezTo>
                    <a:cubicBezTo>
                      <a:pt x="24715" y="613660"/>
                      <a:pt x="29795" y="606040"/>
                      <a:pt x="36145" y="592070"/>
                    </a:cubicBezTo>
                    <a:cubicBezTo>
                      <a:pt x="42495" y="578100"/>
                      <a:pt x="48845" y="560320"/>
                      <a:pt x="59005" y="548890"/>
                    </a:cubicBezTo>
                    <a:cubicBezTo>
                      <a:pt x="69165" y="537460"/>
                      <a:pt x="83135" y="526030"/>
                      <a:pt x="99645" y="520950"/>
                    </a:cubicBezTo>
                    <a:cubicBezTo>
                      <a:pt x="119965" y="514600"/>
                      <a:pt x="152985" y="514600"/>
                      <a:pt x="172035" y="520950"/>
                    </a:cubicBezTo>
                    <a:cubicBezTo>
                      <a:pt x="188545" y="526030"/>
                      <a:pt x="202515" y="537460"/>
                      <a:pt x="212675" y="548890"/>
                    </a:cubicBezTo>
                    <a:cubicBezTo>
                      <a:pt x="222835" y="561590"/>
                      <a:pt x="229185" y="571750"/>
                      <a:pt x="235535" y="593340"/>
                    </a:cubicBezTo>
                    <a:cubicBezTo>
                      <a:pt x="252045" y="645410"/>
                      <a:pt x="264745" y="791460"/>
                      <a:pt x="268555" y="877820"/>
                    </a:cubicBezTo>
                    <a:cubicBezTo>
                      <a:pt x="271095" y="948940"/>
                      <a:pt x="278715" y="1032760"/>
                      <a:pt x="259665" y="1073400"/>
                    </a:cubicBezTo>
                    <a:cubicBezTo>
                      <a:pt x="248235" y="1098800"/>
                      <a:pt x="225375" y="1112770"/>
                      <a:pt x="207595" y="1121660"/>
                    </a:cubicBezTo>
                    <a:cubicBezTo>
                      <a:pt x="192355" y="1128010"/>
                      <a:pt x="175845" y="1130550"/>
                      <a:pt x="159335" y="1128010"/>
                    </a:cubicBezTo>
                    <a:cubicBezTo>
                      <a:pt x="140285" y="1124200"/>
                      <a:pt x="111075" y="1111500"/>
                      <a:pt x="97105" y="1096260"/>
                    </a:cubicBezTo>
                    <a:cubicBezTo>
                      <a:pt x="81865" y="1079750"/>
                      <a:pt x="70435" y="1054350"/>
                      <a:pt x="70435" y="1030220"/>
                    </a:cubicBezTo>
                    <a:cubicBezTo>
                      <a:pt x="70435" y="998470"/>
                      <a:pt x="94565" y="973070"/>
                      <a:pt x="108535" y="926080"/>
                    </a:cubicBezTo>
                    <a:cubicBezTo>
                      <a:pt x="136475" y="830830"/>
                      <a:pt x="173305" y="586990"/>
                      <a:pt x="206325" y="490470"/>
                    </a:cubicBezTo>
                    <a:cubicBezTo>
                      <a:pt x="224105" y="438400"/>
                      <a:pt x="236805" y="402840"/>
                      <a:pt x="259665" y="377440"/>
                    </a:cubicBezTo>
                    <a:cubicBezTo>
                      <a:pt x="276175" y="359660"/>
                      <a:pt x="296495" y="345690"/>
                      <a:pt x="316815" y="341880"/>
                    </a:cubicBezTo>
                    <a:cubicBezTo>
                      <a:pt x="338405" y="336800"/>
                      <a:pt x="366345" y="341880"/>
                      <a:pt x="384125" y="352040"/>
                    </a:cubicBezTo>
                    <a:cubicBezTo>
                      <a:pt x="403175" y="362200"/>
                      <a:pt x="417145" y="377440"/>
                      <a:pt x="427305" y="405380"/>
                    </a:cubicBezTo>
                    <a:cubicBezTo>
                      <a:pt x="447625" y="458720"/>
                      <a:pt x="455245" y="625090"/>
                      <a:pt x="438735" y="679700"/>
                    </a:cubicBezTo>
                    <a:cubicBezTo>
                      <a:pt x="431115" y="705100"/>
                      <a:pt x="418415" y="719070"/>
                      <a:pt x="401905" y="730500"/>
                    </a:cubicBezTo>
                    <a:cubicBezTo>
                      <a:pt x="385395" y="741930"/>
                      <a:pt x="361265" y="748280"/>
                      <a:pt x="340945" y="748280"/>
                    </a:cubicBezTo>
                    <a:cubicBezTo>
                      <a:pt x="321895" y="747010"/>
                      <a:pt x="297765" y="738120"/>
                      <a:pt x="282525" y="725420"/>
                    </a:cubicBezTo>
                    <a:cubicBezTo>
                      <a:pt x="267285" y="712720"/>
                      <a:pt x="253315" y="691130"/>
                      <a:pt x="248235" y="672080"/>
                    </a:cubicBezTo>
                    <a:cubicBezTo>
                      <a:pt x="244425" y="653030"/>
                      <a:pt x="249505" y="625090"/>
                      <a:pt x="254585" y="608580"/>
                    </a:cubicBezTo>
                    <a:cubicBezTo>
                      <a:pt x="258395" y="597150"/>
                      <a:pt x="263475" y="590800"/>
                      <a:pt x="272365" y="581910"/>
                    </a:cubicBezTo>
                    <a:cubicBezTo>
                      <a:pt x="285065" y="570480"/>
                      <a:pt x="311735" y="556510"/>
                      <a:pt x="326975" y="551430"/>
                    </a:cubicBezTo>
                    <a:cubicBezTo>
                      <a:pt x="339675" y="548890"/>
                      <a:pt x="347295" y="548890"/>
                      <a:pt x="359995" y="551430"/>
                    </a:cubicBezTo>
                    <a:cubicBezTo>
                      <a:pt x="376505" y="555240"/>
                      <a:pt x="403175" y="569210"/>
                      <a:pt x="415875" y="580640"/>
                    </a:cubicBezTo>
                    <a:cubicBezTo>
                      <a:pt x="424765" y="588260"/>
                      <a:pt x="429845" y="594610"/>
                      <a:pt x="433655" y="606040"/>
                    </a:cubicBezTo>
                    <a:cubicBezTo>
                      <a:pt x="440005" y="622550"/>
                      <a:pt x="446355" y="649220"/>
                      <a:pt x="441275" y="668270"/>
                    </a:cubicBezTo>
                    <a:cubicBezTo>
                      <a:pt x="437465" y="688590"/>
                      <a:pt x="424765" y="710180"/>
                      <a:pt x="410795" y="722880"/>
                    </a:cubicBezTo>
                    <a:cubicBezTo>
                      <a:pt x="395555" y="736850"/>
                      <a:pt x="368885" y="745740"/>
                      <a:pt x="352375" y="748280"/>
                    </a:cubicBezTo>
                    <a:cubicBezTo>
                      <a:pt x="339675" y="749550"/>
                      <a:pt x="332055" y="748280"/>
                      <a:pt x="320625" y="744470"/>
                    </a:cubicBezTo>
                    <a:cubicBezTo>
                      <a:pt x="304115" y="739390"/>
                      <a:pt x="279985" y="725420"/>
                      <a:pt x="267285" y="710180"/>
                    </a:cubicBezTo>
                    <a:cubicBezTo>
                      <a:pt x="254585" y="694940"/>
                      <a:pt x="250775" y="678430"/>
                      <a:pt x="245695" y="650490"/>
                    </a:cubicBezTo>
                    <a:cubicBezTo>
                      <a:pt x="236805" y="595880"/>
                      <a:pt x="238075" y="434590"/>
                      <a:pt x="248235" y="397760"/>
                    </a:cubicBezTo>
                    <a:cubicBezTo>
                      <a:pt x="250775" y="386330"/>
                      <a:pt x="253315" y="385060"/>
                      <a:pt x="259665" y="377440"/>
                    </a:cubicBezTo>
                    <a:cubicBezTo>
                      <a:pt x="271095" y="366010"/>
                      <a:pt x="296495" y="345690"/>
                      <a:pt x="316815" y="341880"/>
                    </a:cubicBezTo>
                    <a:cubicBezTo>
                      <a:pt x="338405" y="336800"/>
                      <a:pt x="366345" y="341880"/>
                      <a:pt x="384125" y="352040"/>
                    </a:cubicBezTo>
                    <a:cubicBezTo>
                      <a:pt x="403175" y="362200"/>
                      <a:pt x="419685" y="386330"/>
                      <a:pt x="427305" y="405380"/>
                    </a:cubicBezTo>
                    <a:cubicBezTo>
                      <a:pt x="433655" y="419350"/>
                      <a:pt x="434925" y="433320"/>
                      <a:pt x="431115" y="451100"/>
                    </a:cubicBezTo>
                    <a:cubicBezTo>
                      <a:pt x="426035" y="475230"/>
                      <a:pt x="403175" y="495550"/>
                      <a:pt x="387935" y="537460"/>
                    </a:cubicBezTo>
                    <a:cubicBezTo>
                      <a:pt x="351105" y="639060"/>
                      <a:pt x="306655" y="994660"/>
                      <a:pt x="259665" y="1073400"/>
                    </a:cubicBezTo>
                    <a:cubicBezTo>
                      <a:pt x="243155" y="1102610"/>
                      <a:pt x="227915" y="1114040"/>
                      <a:pt x="207595" y="1121660"/>
                    </a:cubicBezTo>
                    <a:cubicBezTo>
                      <a:pt x="187275" y="1129280"/>
                      <a:pt x="155525" y="1128010"/>
                      <a:pt x="136475" y="1122930"/>
                    </a:cubicBezTo>
                    <a:cubicBezTo>
                      <a:pt x="119965" y="1117850"/>
                      <a:pt x="107265" y="1107690"/>
                      <a:pt x="97105" y="1096260"/>
                    </a:cubicBezTo>
                    <a:cubicBezTo>
                      <a:pt x="85675" y="1084830"/>
                      <a:pt x="79325" y="1075940"/>
                      <a:pt x="74245" y="1053080"/>
                    </a:cubicBezTo>
                    <a:cubicBezTo>
                      <a:pt x="59005" y="997200"/>
                      <a:pt x="72975" y="813050"/>
                      <a:pt x="61545" y="733040"/>
                    </a:cubicBezTo>
                    <a:cubicBezTo>
                      <a:pt x="55195" y="684780"/>
                      <a:pt x="31065" y="650490"/>
                      <a:pt x="33605" y="616200"/>
                    </a:cubicBezTo>
                    <a:cubicBezTo>
                      <a:pt x="34875" y="590800"/>
                      <a:pt x="43765" y="565400"/>
                      <a:pt x="59005" y="548890"/>
                    </a:cubicBezTo>
                    <a:cubicBezTo>
                      <a:pt x="74245" y="532380"/>
                      <a:pt x="103455" y="518410"/>
                      <a:pt x="123775" y="514600"/>
                    </a:cubicBezTo>
                    <a:cubicBezTo>
                      <a:pt x="140285" y="512060"/>
                      <a:pt x="158065" y="515870"/>
                      <a:pt x="172035" y="520950"/>
                    </a:cubicBezTo>
                    <a:cubicBezTo>
                      <a:pt x="187275" y="527300"/>
                      <a:pt x="202515" y="536190"/>
                      <a:pt x="212675" y="548890"/>
                    </a:cubicBezTo>
                    <a:cubicBezTo>
                      <a:pt x="225375" y="565400"/>
                      <a:pt x="234265" y="585720"/>
                      <a:pt x="238075" y="617470"/>
                    </a:cubicBezTo>
                    <a:cubicBezTo>
                      <a:pt x="246965" y="687320"/>
                      <a:pt x="222835" y="877820"/>
                      <a:pt x="205055" y="960370"/>
                    </a:cubicBezTo>
                    <a:cubicBezTo>
                      <a:pt x="193625" y="1008630"/>
                      <a:pt x="152985" y="1058160"/>
                      <a:pt x="166955" y="1073400"/>
                    </a:cubicBezTo>
                    <a:cubicBezTo>
                      <a:pt x="182195" y="1091180"/>
                      <a:pt x="255855" y="1061970"/>
                      <a:pt x="318085" y="1037840"/>
                    </a:cubicBezTo>
                    <a:cubicBezTo>
                      <a:pt x="429845" y="995930"/>
                      <a:pt x="608915" y="863850"/>
                      <a:pt x="763855" y="795270"/>
                    </a:cubicBezTo>
                    <a:cubicBezTo>
                      <a:pt x="921335" y="726690"/>
                      <a:pt x="1119455" y="649220"/>
                      <a:pt x="1256615" y="626360"/>
                    </a:cubicBezTo>
                    <a:cubicBezTo>
                      <a:pt x="1350595" y="609850"/>
                      <a:pt x="1439495" y="602230"/>
                      <a:pt x="1499185" y="622550"/>
                    </a:cubicBezTo>
                    <a:cubicBezTo>
                      <a:pt x="1541095" y="637790"/>
                      <a:pt x="1565225" y="670810"/>
                      <a:pt x="1593165" y="701290"/>
                    </a:cubicBezTo>
                    <a:cubicBezTo>
                      <a:pt x="1623645" y="735580"/>
                      <a:pt x="1683335" y="806700"/>
                      <a:pt x="1673175" y="823210"/>
                    </a:cubicBezTo>
                    <a:cubicBezTo>
                      <a:pt x="1660475" y="839720"/>
                      <a:pt x="1533475" y="829560"/>
                      <a:pt x="1497915" y="785110"/>
                    </a:cubicBezTo>
                    <a:cubicBezTo>
                      <a:pt x="1439495" y="713990"/>
                      <a:pt x="1477595" y="395220"/>
                      <a:pt x="1501725" y="316480"/>
                    </a:cubicBezTo>
                    <a:cubicBezTo>
                      <a:pt x="1511885" y="287270"/>
                      <a:pt x="1523315" y="274570"/>
                      <a:pt x="1539825" y="261870"/>
                    </a:cubicBezTo>
                    <a:cubicBezTo>
                      <a:pt x="1556335" y="250440"/>
                      <a:pt x="1585545" y="245360"/>
                      <a:pt x="1604595" y="246630"/>
                    </a:cubicBezTo>
                    <a:cubicBezTo>
                      <a:pt x="1619835" y="247900"/>
                      <a:pt x="1633805" y="254250"/>
                      <a:pt x="1646505" y="261870"/>
                    </a:cubicBezTo>
                    <a:cubicBezTo>
                      <a:pt x="1657935" y="270760"/>
                      <a:pt x="1665555" y="277110"/>
                      <a:pt x="1675715" y="296160"/>
                    </a:cubicBezTo>
                    <a:cubicBezTo>
                      <a:pt x="1707465" y="355850"/>
                      <a:pt x="1744295" y="594610"/>
                      <a:pt x="1786205" y="712720"/>
                    </a:cubicBezTo>
                    <a:cubicBezTo>
                      <a:pt x="1817955" y="805430"/>
                      <a:pt x="1887805" y="904490"/>
                      <a:pt x="1891615" y="952750"/>
                    </a:cubicBezTo>
                    <a:cubicBezTo>
                      <a:pt x="1892885" y="971800"/>
                      <a:pt x="1886535" y="983230"/>
                      <a:pt x="1880185" y="995930"/>
                    </a:cubicBezTo>
                    <a:cubicBezTo>
                      <a:pt x="1872565" y="1008630"/>
                      <a:pt x="1861135" y="1021330"/>
                      <a:pt x="1849705" y="1028950"/>
                    </a:cubicBezTo>
                    <a:cubicBezTo>
                      <a:pt x="1837005" y="1036570"/>
                      <a:pt x="1820495" y="1042920"/>
                      <a:pt x="1806525" y="1044190"/>
                    </a:cubicBezTo>
                    <a:cubicBezTo>
                      <a:pt x="1791285" y="1045460"/>
                      <a:pt x="1776045" y="1044190"/>
                      <a:pt x="1762075" y="1037840"/>
                    </a:cubicBezTo>
                    <a:cubicBezTo>
                      <a:pt x="1744295" y="1028950"/>
                      <a:pt x="1722705" y="1008630"/>
                      <a:pt x="1712545" y="992120"/>
                    </a:cubicBezTo>
                    <a:cubicBezTo>
                      <a:pt x="1704925" y="978150"/>
                      <a:pt x="1702385" y="964180"/>
                      <a:pt x="1702385" y="947670"/>
                    </a:cubicBezTo>
                    <a:cubicBezTo>
                      <a:pt x="1703655" y="928620"/>
                      <a:pt x="1715085" y="918460"/>
                      <a:pt x="1720165" y="884170"/>
                    </a:cubicBezTo>
                    <a:cubicBezTo>
                      <a:pt x="1736675" y="767330"/>
                      <a:pt x="1707465" y="194560"/>
                      <a:pt x="1744295" y="80260"/>
                    </a:cubicBezTo>
                    <a:cubicBezTo>
                      <a:pt x="1755725" y="45970"/>
                      <a:pt x="1767155" y="32000"/>
                      <a:pt x="1786205" y="19300"/>
                    </a:cubicBezTo>
                    <a:cubicBezTo>
                      <a:pt x="1805255" y="6600"/>
                      <a:pt x="1837005" y="250"/>
                      <a:pt x="1858595" y="1520"/>
                    </a:cubicBezTo>
                    <a:cubicBezTo>
                      <a:pt x="1876375" y="2790"/>
                      <a:pt x="1891615" y="7870"/>
                      <a:pt x="1905585" y="19300"/>
                    </a:cubicBezTo>
                    <a:cubicBezTo>
                      <a:pt x="1922095" y="32000"/>
                      <a:pt x="1937335" y="52320"/>
                      <a:pt x="1947495" y="80260"/>
                    </a:cubicBezTo>
                    <a:cubicBezTo>
                      <a:pt x="1964005" y="125980"/>
                      <a:pt x="1961465" y="190750"/>
                      <a:pt x="1965275" y="275840"/>
                    </a:cubicBezTo>
                    <a:cubicBezTo>
                      <a:pt x="1971625" y="430780"/>
                      <a:pt x="1948765" y="797810"/>
                      <a:pt x="1969085" y="937510"/>
                    </a:cubicBezTo>
                    <a:cubicBezTo>
                      <a:pt x="1977975" y="1003550"/>
                      <a:pt x="2012265" y="1048000"/>
                      <a:pt x="2010995" y="1082290"/>
                    </a:cubicBezTo>
                    <a:cubicBezTo>
                      <a:pt x="2009725" y="1101340"/>
                      <a:pt x="2002105" y="1114040"/>
                      <a:pt x="1991945" y="1126740"/>
                    </a:cubicBezTo>
                    <a:cubicBezTo>
                      <a:pt x="1977975" y="1141980"/>
                      <a:pt x="1951305" y="1159760"/>
                      <a:pt x="1930985" y="1166110"/>
                    </a:cubicBezTo>
                    <a:cubicBezTo>
                      <a:pt x="1914475" y="1169920"/>
                      <a:pt x="1899235" y="1169920"/>
                      <a:pt x="1882725" y="1163570"/>
                    </a:cubicBezTo>
                    <a:cubicBezTo>
                      <a:pt x="1863675" y="1157220"/>
                      <a:pt x="1842085" y="1147060"/>
                      <a:pt x="1825575" y="1121660"/>
                    </a:cubicBezTo>
                    <a:cubicBezTo>
                      <a:pt x="1784935" y="1060700"/>
                      <a:pt x="1732865" y="811780"/>
                      <a:pt x="1731595" y="745740"/>
                    </a:cubicBezTo>
                    <a:cubicBezTo>
                      <a:pt x="1731595" y="721610"/>
                      <a:pt x="1734135" y="711450"/>
                      <a:pt x="1743025" y="696210"/>
                    </a:cubicBezTo>
                    <a:cubicBezTo>
                      <a:pt x="1753185" y="678430"/>
                      <a:pt x="1776045" y="655570"/>
                      <a:pt x="1796365" y="646680"/>
                    </a:cubicBezTo>
                    <a:cubicBezTo>
                      <a:pt x="1817955" y="637790"/>
                      <a:pt x="1848435" y="636520"/>
                      <a:pt x="1871295" y="644140"/>
                    </a:cubicBezTo>
                    <a:cubicBezTo>
                      <a:pt x="1892885" y="651760"/>
                      <a:pt x="1915745" y="674620"/>
                      <a:pt x="1927175" y="692400"/>
                    </a:cubicBezTo>
                    <a:cubicBezTo>
                      <a:pt x="1936065" y="706370"/>
                      <a:pt x="1937335" y="719070"/>
                      <a:pt x="1939875" y="740660"/>
                    </a:cubicBezTo>
                    <a:cubicBezTo>
                      <a:pt x="1946225" y="782570"/>
                      <a:pt x="1934795" y="867660"/>
                      <a:pt x="1943685" y="931160"/>
                    </a:cubicBezTo>
                    <a:cubicBezTo>
                      <a:pt x="1952575" y="995930"/>
                      <a:pt x="1993215" y="1075940"/>
                      <a:pt x="1991945" y="1124200"/>
                    </a:cubicBezTo>
                    <a:cubicBezTo>
                      <a:pt x="1990675" y="1152140"/>
                      <a:pt x="1981785" y="1175000"/>
                      <a:pt x="1970355" y="1191510"/>
                    </a:cubicBezTo>
                    <a:cubicBezTo>
                      <a:pt x="1960195" y="1205480"/>
                      <a:pt x="1947495" y="1215640"/>
                      <a:pt x="1930985" y="1220720"/>
                    </a:cubicBezTo>
                    <a:cubicBezTo>
                      <a:pt x="1911935" y="1228340"/>
                      <a:pt x="1881455" y="1230880"/>
                      <a:pt x="1859865" y="1224530"/>
                    </a:cubicBezTo>
                    <a:cubicBezTo>
                      <a:pt x="1839545" y="1216910"/>
                      <a:pt x="1825575" y="1205480"/>
                      <a:pt x="1803985" y="1178810"/>
                    </a:cubicBezTo>
                    <a:cubicBezTo>
                      <a:pt x="1753185" y="1116580"/>
                      <a:pt x="1619835" y="861310"/>
                      <a:pt x="1610945" y="794000"/>
                    </a:cubicBezTo>
                    <a:cubicBezTo>
                      <a:pt x="1608405" y="771140"/>
                      <a:pt x="1614755" y="760980"/>
                      <a:pt x="1621105" y="747010"/>
                    </a:cubicBezTo>
                    <a:cubicBezTo>
                      <a:pt x="1628725" y="733040"/>
                      <a:pt x="1640155" y="719070"/>
                      <a:pt x="1652855" y="708910"/>
                    </a:cubicBezTo>
                    <a:cubicBezTo>
                      <a:pt x="1665555" y="700020"/>
                      <a:pt x="1682065" y="693670"/>
                      <a:pt x="1697305" y="691130"/>
                    </a:cubicBezTo>
                    <a:cubicBezTo>
                      <a:pt x="1712545" y="688590"/>
                      <a:pt x="1730325" y="689860"/>
                      <a:pt x="1745565" y="694940"/>
                    </a:cubicBezTo>
                    <a:cubicBezTo>
                      <a:pt x="1759535" y="700020"/>
                      <a:pt x="1774775" y="710180"/>
                      <a:pt x="1786205" y="721610"/>
                    </a:cubicBezTo>
                    <a:cubicBezTo>
                      <a:pt x="1796365" y="733040"/>
                      <a:pt x="1805255" y="744470"/>
                      <a:pt x="1809065" y="763520"/>
                    </a:cubicBezTo>
                    <a:cubicBezTo>
                      <a:pt x="1817955" y="799080"/>
                      <a:pt x="1791285" y="876550"/>
                      <a:pt x="1798905" y="926080"/>
                    </a:cubicBezTo>
                    <a:cubicBezTo>
                      <a:pt x="1806525" y="970530"/>
                      <a:pt x="1839545" y="1017520"/>
                      <a:pt x="1845895" y="1049270"/>
                    </a:cubicBezTo>
                    <a:cubicBezTo>
                      <a:pt x="1849705" y="1067050"/>
                      <a:pt x="1850975" y="1079750"/>
                      <a:pt x="1845895" y="1094990"/>
                    </a:cubicBezTo>
                    <a:cubicBezTo>
                      <a:pt x="1839545" y="1114040"/>
                      <a:pt x="1824305" y="1139440"/>
                      <a:pt x="1806525" y="1152140"/>
                    </a:cubicBezTo>
                    <a:cubicBezTo>
                      <a:pt x="1788745" y="1163570"/>
                      <a:pt x="1759535" y="1168650"/>
                      <a:pt x="1739215" y="1167380"/>
                    </a:cubicBezTo>
                    <a:cubicBezTo>
                      <a:pt x="1722705" y="1167380"/>
                      <a:pt x="1708735" y="1161030"/>
                      <a:pt x="1696035" y="1150870"/>
                    </a:cubicBezTo>
                    <a:cubicBezTo>
                      <a:pt x="1680795" y="1139440"/>
                      <a:pt x="1670635" y="1125470"/>
                      <a:pt x="1656665" y="1094990"/>
                    </a:cubicBezTo>
                    <a:cubicBezTo>
                      <a:pt x="1619835" y="1007360"/>
                      <a:pt x="1538555" y="633980"/>
                      <a:pt x="1539825" y="552700"/>
                    </a:cubicBezTo>
                    <a:cubicBezTo>
                      <a:pt x="1539825" y="529840"/>
                      <a:pt x="1543635" y="520950"/>
                      <a:pt x="1551255" y="508250"/>
                    </a:cubicBezTo>
                    <a:cubicBezTo>
                      <a:pt x="1557605" y="494280"/>
                      <a:pt x="1569035" y="481580"/>
                      <a:pt x="1581735" y="472690"/>
                    </a:cubicBezTo>
                    <a:cubicBezTo>
                      <a:pt x="1593165" y="463800"/>
                      <a:pt x="1609675" y="457450"/>
                      <a:pt x="1624915" y="456180"/>
                    </a:cubicBezTo>
                    <a:cubicBezTo>
                      <a:pt x="1640155" y="454910"/>
                      <a:pt x="1656665" y="456180"/>
                      <a:pt x="1670635" y="461260"/>
                    </a:cubicBezTo>
                    <a:cubicBezTo>
                      <a:pt x="1684605" y="466340"/>
                      <a:pt x="1699845" y="476500"/>
                      <a:pt x="1708735" y="487930"/>
                    </a:cubicBezTo>
                    <a:cubicBezTo>
                      <a:pt x="1718895" y="499360"/>
                      <a:pt x="1725245" y="505710"/>
                      <a:pt x="1731595" y="528570"/>
                    </a:cubicBezTo>
                    <a:cubicBezTo>
                      <a:pt x="1751915" y="606040"/>
                      <a:pt x="1767155" y="985770"/>
                      <a:pt x="1748105" y="1074670"/>
                    </a:cubicBezTo>
                    <a:cubicBezTo>
                      <a:pt x="1741755" y="1106420"/>
                      <a:pt x="1734135" y="1121660"/>
                      <a:pt x="1718895" y="1135630"/>
                    </a:cubicBezTo>
                    <a:cubicBezTo>
                      <a:pt x="1703655" y="1149600"/>
                      <a:pt x="1675715" y="1159760"/>
                      <a:pt x="1656665" y="1161030"/>
                    </a:cubicBezTo>
                    <a:cubicBezTo>
                      <a:pt x="1641425" y="1163570"/>
                      <a:pt x="1626185" y="1159760"/>
                      <a:pt x="1612215" y="1152140"/>
                    </a:cubicBezTo>
                    <a:cubicBezTo>
                      <a:pt x="1595705" y="1143250"/>
                      <a:pt x="1580465" y="1131820"/>
                      <a:pt x="1566495" y="1103880"/>
                    </a:cubicBezTo>
                    <a:cubicBezTo>
                      <a:pt x="1527125" y="1025140"/>
                      <a:pt x="1471245" y="670810"/>
                      <a:pt x="1471245" y="592070"/>
                    </a:cubicBezTo>
                    <a:cubicBezTo>
                      <a:pt x="1471245" y="569210"/>
                      <a:pt x="1475055" y="560320"/>
                      <a:pt x="1481405" y="546350"/>
                    </a:cubicBezTo>
                    <a:cubicBezTo>
                      <a:pt x="1487755" y="532380"/>
                      <a:pt x="1496645" y="519680"/>
                      <a:pt x="1510615" y="510790"/>
                    </a:cubicBezTo>
                    <a:cubicBezTo>
                      <a:pt x="1527125" y="499360"/>
                      <a:pt x="1557605" y="490470"/>
                      <a:pt x="1577925" y="491740"/>
                    </a:cubicBezTo>
                    <a:cubicBezTo>
                      <a:pt x="1594435" y="491740"/>
                      <a:pt x="1609675" y="498090"/>
                      <a:pt x="1622375" y="505710"/>
                    </a:cubicBezTo>
                    <a:cubicBezTo>
                      <a:pt x="1635075" y="514600"/>
                      <a:pt x="1643965" y="523490"/>
                      <a:pt x="1654125" y="540000"/>
                    </a:cubicBezTo>
                    <a:cubicBezTo>
                      <a:pt x="1671905" y="569210"/>
                      <a:pt x="1684605" y="621280"/>
                      <a:pt x="1697305" y="674620"/>
                    </a:cubicBezTo>
                    <a:cubicBezTo>
                      <a:pt x="1713815" y="749550"/>
                      <a:pt x="1735405" y="887980"/>
                      <a:pt x="1732865" y="948940"/>
                    </a:cubicBezTo>
                    <a:cubicBezTo>
                      <a:pt x="1730325" y="979420"/>
                      <a:pt x="1727785" y="999740"/>
                      <a:pt x="1715085" y="1017520"/>
                    </a:cubicBezTo>
                    <a:cubicBezTo>
                      <a:pt x="1703655" y="1035300"/>
                      <a:pt x="1679525" y="1051810"/>
                      <a:pt x="1657935" y="1056890"/>
                    </a:cubicBezTo>
                    <a:cubicBezTo>
                      <a:pt x="1636345" y="1061970"/>
                      <a:pt x="1607135" y="1058160"/>
                      <a:pt x="1588085" y="1048000"/>
                    </a:cubicBezTo>
                    <a:cubicBezTo>
                      <a:pt x="1569035" y="1037840"/>
                      <a:pt x="1553795" y="1021330"/>
                      <a:pt x="1541095" y="995930"/>
                    </a:cubicBezTo>
                    <a:cubicBezTo>
                      <a:pt x="1522045" y="954020"/>
                      <a:pt x="1525855" y="876550"/>
                      <a:pt x="1510615" y="809240"/>
                    </a:cubicBezTo>
                    <a:cubicBezTo>
                      <a:pt x="1491565" y="730500"/>
                      <a:pt x="1458545" y="616200"/>
                      <a:pt x="1433145" y="552700"/>
                    </a:cubicBezTo>
                    <a:cubicBezTo>
                      <a:pt x="1417905" y="512060"/>
                      <a:pt x="1389965" y="484120"/>
                      <a:pt x="1387425" y="457450"/>
                    </a:cubicBezTo>
                    <a:cubicBezTo>
                      <a:pt x="1384885" y="439670"/>
                      <a:pt x="1391235" y="424430"/>
                      <a:pt x="1397585" y="410460"/>
                    </a:cubicBezTo>
                    <a:cubicBezTo>
                      <a:pt x="1405205" y="396490"/>
                      <a:pt x="1416635" y="382520"/>
                      <a:pt x="1429335" y="373630"/>
                    </a:cubicBezTo>
                    <a:cubicBezTo>
                      <a:pt x="1442035" y="364740"/>
                      <a:pt x="1458545" y="358390"/>
                      <a:pt x="1473785" y="355850"/>
                    </a:cubicBezTo>
                    <a:cubicBezTo>
                      <a:pt x="1490295" y="353310"/>
                      <a:pt x="1508075" y="355850"/>
                      <a:pt x="1522045" y="360930"/>
                    </a:cubicBezTo>
                    <a:cubicBezTo>
                      <a:pt x="1537285" y="366010"/>
                      <a:pt x="1551255" y="376170"/>
                      <a:pt x="1562685" y="387600"/>
                    </a:cubicBezTo>
                    <a:cubicBezTo>
                      <a:pt x="1572845" y="399030"/>
                      <a:pt x="1579195" y="407920"/>
                      <a:pt x="1585545" y="429510"/>
                    </a:cubicBezTo>
                    <a:cubicBezTo>
                      <a:pt x="1600785" y="485390"/>
                      <a:pt x="1576655" y="668270"/>
                      <a:pt x="1593165" y="745740"/>
                    </a:cubicBezTo>
                    <a:cubicBezTo>
                      <a:pt x="1603325" y="791460"/>
                      <a:pt x="1637615" y="821940"/>
                      <a:pt x="1640155" y="853690"/>
                    </a:cubicBezTo>
                    <a:cubicBezTo>
                      <a:pt x="1641425" y="877820"/>
                      <a:pt x="1633805" y="903220"/>
                      <a:pt x="1623645" y="919730"/>
                    </a:cubicBezTo>
                    <a:cubicBezTo>
                      <a:pt x="1614755" y="933700"/>
                      <a:pt x="1602055" y="942590"/>
                      <a:pt x="1589355" y="950210"/>
                    </a:cubicBezTo>
                    <a:cubicBezTo>
                      <a:pt x="1575385" y="956560"/>
                      <a:pt x="1558875" y="960370"/>
                      <a:pt x="1544905" y="960370"/>
                    </a:cubicBezTo>
                    <a:cubicBezTo>
                      <a:pt x="1529665" y="960370"/>
                      <a:pt x="1513155" y="956560"/>
                      <a:pt x="1500455" y="950210"/>
                    </a:cubicBezTo>
                    <a:cubicBezTo>
                      <a:pt x="1486485" y="942590"/>
                      <a:pt x="1473785" y="932430"/>
                      <a:pt x="1466165" y="919730"/>
                    </a:cubicBezTo>
                    <a:cubicBezTo>
                      <a:pt x="1457275" y="907030"/>
                      <a:pt x="1452195" y="894330"/>
                      <a:pt x="1449655" y="876550"/>
                    </a:cubicBezTo>
                    <a:cubicBezTo>
                      <a:pt x="1444575" y="851150"/>
                      <a:pt x="1453465" y="814320"/>
                      <a:pt x="1450925" y="780030"/>
                    </a:cubicBezTo>
                    <a:cubicBezTo>
                      <a:pt x="1447115" y="739390"/>
                      <a:pt x="1436955" y="688590"/>
                      <a:pt x="1426795" y="647950"/>
                    </a:cubicBezTo>
                    <a:cubicBezTo>
                      <a:pt x="1417905" y="609850"/>
                      <a:pt x="1392505" y="570480"/>
                      <a:pt x="1393775" y="538730"/>
                    </a:cubicBezTo>
                    <a:cubicBezTo>
                      <a:pt x="1393775" y="514600"/>
                      <a:pt x="1402665" y="491740"/>
                      <a:pt x="1416635" y="475230"/>
                    </a:cubicBezTo>
                    <a:cubicBezTo>
                      <a:pt x="1429335" y="459990"/>
                      <a:pt x="1454735" y="446020"/>
                      <a:pt x="1475055" y="443480"/>
                    </a:cubicBezTo>
                    <a:cubicBezTo>
                      <a:pt x="1496645" y="439670"/>
                      <a:pt x="1523315" y="446020"/>
                      <a:pt x="1541095" y="457450"/>
                    </a:cubicBezTo>
                    <a:cubicBezTo>
                      <a:pt x="1558875" y="468880"/>
                      <a:pt x="1570305" y="484120"/>
                      <a:pt x="1580465" y="512060"/>
                    </a:cubicBezTo>
                    <a:cubicBezTo>
                      <a:pt x="1605865" y="583180"/>
                      <a:pt x="1586815" y="811780"/>
                      <a:pt x="1598245" y="919730"/>
                    </a:cubicBezTo>
                    <a:cubicBezTo>
                      <a:pt x="1604595" y="992120"/>
                      <a:pt x="1628725" y="1059430"/>
                      <a:pt x="1627455" y="1098800"/>
                    </a:cubicBezTo>
                    <a:cubicBezTo>
                      <a:pt x="1626185" y="1119120"/>
                      <a:pt x="1623645" y="1130550"/>
                      <a:pt x="1614755" y="1144520"/>
                    </a:cubicBezTo>
                    <a:cubicBezTo>
                      <a:pt x="1603325" y="1161030"/>
                      <a:pt x="1579195" y="1181350"/>
                      <a:pt x="1561415" y="1188970"/>
                    </a:cubicBezTo>
                    <a:cubicBezTo>
                      <a:pt x="1546175" y="1194050"/>
                      <a:pt x="1529665" y="1195320"/>
                      <a:pt x="1514425" y="1192780"/>
                    </a:cubicBezTo>
                    <a:cubicBezTo>
                      <a:pt x="1499185" y="1190240"/>
                      <a:pt x="1482675" y="1183890"/>
                      <a:pt x="1471245" y="1175000"/>
                    </a:cubicBezTo>
                    <a:cubicBezTo>
                      <a:pt x="1458545" y="1166110"/>
                      <a:pt x="1449655" y="1157220"/>
                      <a:pt x="1440765" y="1138170"/>
                    </a:cubicBezTo>
                    <a:cubicBezTo>
                      <a:pt x="1422985" y="1101340"/>
                      <a:pt x="1425525" y="1012440"/>
                      <a:pt x="1402665" y="943860"/>
                    </a:cubicBezTo>
                    <a:cubicBezTo>
                      <a:pt x="1375995" y="860040"/>
                      <a:pt x="1284555" y="726690"/>
                      <a:pt x="1278205" y="673350"/>
                    </a:cubicBezTo>
                    <a:cubicBezTo>
                      <a:pt x="1276935" y="651760"/>
                      <a:pt x="1282015" y="641600"/>
                      <a:pt x="1289635" y="627630"/>
                    </a:cubicBezTo>
                    <a:cubicBezTo>
                      <a:pt x="1295985" y="613660"/>
                      <a:pt x="1308685" y="599690"/>
                      <a:pt x="1321385" y="590800"/>
                    </a:cubicBezTo>
                    <a:cubicBezTo>
                      <a:pt x="1332815" y="581910"/>
                      <a:pt x="1349325" y="575560"/>
                      <a:pt x="1364565" y="574290"/>
                    </a:cubicBezTo>
                    <a:cubicBezTo>
                      <a:pt x="1379805" y="571750"/>
                      <a:pt x="1397585" y="573020"/>
                      <a:pt x="1412825" y="579370"/>
                    </a:cubicBezTo>
                    <a:cubicBezTo>
                      <a:pt x="1430605" y="586990"/>
                      <a:pt x="1454735" y="608580"/>
                      <a:pt x="1466165" y="625090"/>
                    </a:cubicBezTo>
                    <a:cubicBezTo>
                      <a:pt x="1475055" y="639060"/>
                      <a:pt x="1478865" y="656840"/>
                      <a:pt x="1477595" y="670810"/>
                    </a:cubicBezTo>
                    <a:cubicBezTo>
                      <a:pt x="1476325" y="683510"/>
                      <a:pt x="1464895" y="691130"/>
                      <a:pt x="1462355" y="706370"/>
                    </a:cubicBezTo>
                    <a:cubicBezTo>
                      <a:pt x="1457275" y="731770"/>
                      <a:pt x="1462355" y="766060"/>
                      <a:pt x="1463625" y="809240"/>
                    </a:cubicBezTo>
                    <a:cubicBezTo>
                      <a:pt x="1467435" y="889250"/>
                      <a:pt x="1505535" y="1081020"/>
                      <a:pt x="1486485" y="1143250"/>
                    </a:cubicBezTo>
                    <a:cubicBezTo>
                      <a:pt x="1477595" y="1171190"/>
                      <a:pt x="1458545" y="1186430"/>
                      <a:pt x="1442035" y="1197860"/>
                    </a:cubicBezTo>
                    <a:cubicBezTo>
                      <a:pt x="1429335" y="1206750"/>
                      <a:pt x="1412825" y="1210560"/>
                      <a:pt x="1397585" y="1210560"/>
                    </a:cubicBezTo>
                    <a:cubicBezTo>
                      <a:pt x="1382345" y="1211830"/>
                      <a:pt x="1364565" y="1208020"/>
                      <a:pt x="1350595" y="1201670"/>
                    </a:cubicBezTo>
                    <a:cubicBezTo>
                      <a:pt x="1336625" y="1195320"/>
                      <a:pt x="1326465" y="1187700"/>
                      <a:pt x="1313765" y="1172460"/>
                    </a:cubicBezTo>
                    <a:cubicBezTo>
                      <a:pt x="1290905" y="1143250"/>
                      <a:pt x="1264235" y="1074670"/>
                      <a:pt x="1243915" y="1028950"/>
                    </a:cubicBezTo>
                    <a:cubicBezTo>
                      <a:pt x="1226135" y="988310"/>
                      <a:pt x="1214705" y="960370"/>
                      <a:pt x="1199465" y="913380"/>
                    </a:cubicBezTo>
                    <a:cubicBezTo>
                      <a:pt x="1176605" y="840990"/>
                      <a:pt x="1133425" y="691130"/>
                      <a:pt x="1125805" y="637790"/>
                    </a:cubicBezTo>
                    <a:cubicBezTo>
                      <a:pt x="1123265" y="616200"/>
                      <a:pt x="1123265" y="607310"/>
                      <a:pt x="1125805" y="592070"/>
                    </a:cubicBezTo>
                    <a:cubicBezTo>
                      <a:pt x="1129615" y="578100"/>
                      <a:pt x="1138505" y="562860"/>
                      <a:pt x="1147395" y="551430"/>
                    </a:cubicBezTo>
                    <a:cubicBezTo>
                      <a:pt x="1157555" y="541270"/>
                      <a:pt x="1171525" y="531110"/>
                      <a:pt x="1185495" y="526030"/>
                    </a:cubicBezTo>
                    <a:cubicBezTo>
                      <a:pt x="1199465" y="520950"/>
                      <a:pt x="1215975" y="517140"/>
                      <a:pt x="1231215" y="520950"/>
                    </a:cubicBezTo>
                    <a:cubicBezTo>
                      <a:pt x="1250265" y="524760"/>
                      <a:pt x="1278205" y="538730"/>
                      <a:pt x="1290905" y="552700"/>
                    </a:cubicBezTo>
                    <a:cubicBezTo>
                      <a:pt x="1302335" y="564130"/>
                      <a:pt x="1306145" y="574290"/>
                      <a:pt x="1312495" y="593340"/>
                    </a:cubicBezTo>
                    <a:cubicBezTo>
                      <a:pt x="1325195" y="628900"/>
                      <a:pt x="1326465" y="713990"/>
                      <a:pt x="1346785" y="758440"/>
                    </a:cubicBezTo>
                    <a:cubicBezTo>
                      <a:pt x="1363295" y="795270"/>
                      <a:pt x="1397585" y="816860"/>
                      <a:pt x="1412825" y="849880"/>
                    </a:cubicBezTo>
                    <a:cubicBezTo>
                      <a:pt x="1428065" y="881630"/>
                      <a:pt x="1439495" y="921000"/>
                      <a:pt x="1438225" y="950210"/>
                    </a:cubicBezTo>
                    <a:cubicBezTo>
                      <a:pt x="1436955" y="973070"/>
                      <a:pt x="1428065" y="994660"/>
                      <a:pt x="1415365" y="1008630"/>
                    </a:cubicBezTo>
                    <a:cubicBezTo>
                      <a:pt x="1402665" y="1023870"/>
                      <a:pt x="1377265" y="1035300"/>
                      <a:pt x="1359485" y="1037840"/>
                    </a:cubicBezTo>
                    <a:cubicBezTo>
                      <a:pt x="1345515" y="1040380"/>
                      <a:pt x="1330275" y="1037840"/>
                      <a:pt x="1317575" y="1032760"/>
                    </a:cubicBezTo>
                    <a:cubicBezTo>
                      <a:pt x="1304875" y="1027680"/>
                      <a:pt x="1292175" y="1018790"/>
                      <a:pt x="1283285" y="1008630"/>
                    </a:cubicBezTo>
                    <a:cubicBezTo>
                      <a:pt x="1274395" y="998470"/>
                      <a:pt x="1266775" y="988310"/>
                      <a:pt x="1262965" y="971800"/>
                    </a:cubicBezTo>
                    <a:cubicBezTo>
                      <a:pt x="1256615" y="938780"/>
                      <a:pt x="1275665" y="886710"/>
                      <a:pt x="1278205" y="818130"/>
                    </a:cubicBezTo>
                    <a:cubicBezTo>
                      <a:pt x="1284555" y="677160"/>
                      <a:pt x="1248995" y="279650"/>
                      <a:pt x="1266775" y="176780"/>
                    </a:cubicBezTo>
                    <a:cubicBezTo>
                      <a:pt x="1273125" y="143760"/>
                      <a:pt x="1276935" y="128520"/>
                      <a:pt x="1290905" y="113280"/>
                    </a:cubicBezTo>
                    <a:cubicBezTo>
                      <a:pt x="1304875" y="96770"/>
                      <a:pt x="1330275" y="84070"/>
                      <a:pt x="1351865" y="81530"/>
                    </a:cubicBezTo>
                    <a:cubicBezTo>
                      <a:pt x="1373455" y="78990"/>
                      <a:pt x="1401395" y="87880"/>
                      <a:pt x="1417905" y="98040"/>
                    </a:cubicBezTo>
                    <a:cubicBezTo>
                      <a:pt x="1431875" y="105660"/>
                      <a:pt x="1442035" y="118360"/>
                      <a:pt x="1449655" y="132330"/>
                    </a:cubicBezTo>
                    <a:cubicBezTo>
                      <a:pt x="1456005" y="145030"/>
                      <a:pt x="1459815" y="176780"/>
                      <a:pt x="1459815" y="176780"/>
                    </a:cubicBezTo>
                  </a:path>
                </a:pathLst>
              </a:custGeom>
              <a:solidFill>
                <a:srgbClr val="CFCFCF"/>
              </a:solidFill>
              <a:ln cap="sq">
                <a:noFill/>
                <a:prstDash val="solid"/>
                <a:miter/>
              </a:ln>
            </p:spPr>
            <p:txBody>
              <a:bodyPr/>
              <a:lstStyle/>
              <a:p>
                <a:endParaRPr lang="en-GB"/>
              </a:p>
            </p:txBody>
          </p:sp>
        </p:grpSp>
        <p:grpSp>
          <p:nvGrpSpPr>
            <p:cNvPr id="191" name="Group 191"/>
            <p:cNvGrpSpPr/>
            <p:nvPr/>
          </p:nvGrpSpPr>
          <p:grpSpPr>
            <a:xfrm rot="212997">
              <a:off x="1697425" y="1677608"/>
              <a:ext cx="201849" cy="308739"/>
              <a:chOff x="0" y="0"/>
              <a:chExt cx="474980" cy="726510"/>
            </a:xfrm>
          </p:grpSpPr>
          <p:sp>
            <p:nvSpPr>
              <p:cNvPr id="192" name="Freeform 192"/>
              <p:cNvSpPr/>
              <p:nvPr/>
            </p:nvSpPr>
            <p:spPr>
              <a:xfrm>
                <a:off x="46625" y="63473"/>
                <a:ext cx="377872" cy="595612"/>
              </a:xfrm>
              <a:custGeom>
                <a:avLst/>
                <a:gdLst/>
                <a:ahLst/>
                <a:cxnLst/>
                <a:rect l="l" t="t" r="r" b="b"/>
                <a:pathLst>
                  <a:path w="377872" h="595612">
                    <a:moveTo>
                      <a:pt x="183245" y="125319"/>
                    </a:moveTo>
                    <a:cubicBezTo>
                      <a:pt x="77835" y="147232"/>
                      <a:pt x="91805" y="209600"/>
                      <a:pt x="100695" y="256798"/>
                    </a:cubicBezTo>
                    <a:cubicBezTo>
                      <a:pt x="110855" y="314110"/>
                      <a:pt x="155305" y="396706"/>
                      <a:pt x="156575" y="442219"/>
                    </a:cubicBezTo>
                    <a:cubicBezTo>
                      <a:pt x="157845" y="467503"/>
                      <a:pt x="151495" y="494473"/>
                      <a:pt x="142605" y="501216"/>
                    </a:cubicBezTo>
                    <a:cubicBezTo>
                      <a:pt x="131175" y="507959"/>
                      <a:pt x="105775" y="492788"/>
                      <a:pt x="93075" y="479303"/>
                    </a:cubicBezTo>
                    <a:cubicBezTo>
                      <a:pt x="79105" y="464132"/>
                      <a:pt x="68945" y="438847"/>
                      <a:pt x="61325" y="413563"/>
                    </a:cubicBezTo>
                    <a:cubicBezTo>
                      <a:pt x="52435" y="379850"/>
                      <a:pt x="49895" y="334338"/>
                      <a:pt x="47355" y="295568"/>
                    </a:cubicBezTo>
                    <a:cubicBezTo>
                      <a:pt x="44815" y="253427"/>
                      <a:pt x="39735" y="204544"/>
                      <a:pt x="43545" y="170831"/>
                    </a:cubicBezTo>
                    <a:cubicBezTo>
                      <a:pt x="47355" y="147232"/>
                      <a:pt x="49895" y="132061"/>
                      <a:pt x="60055" y="115205"/>
                    </a:cubicBezTo>
                    <a:cubicBezTo>
                      <a:pt x="75295" y="88234"/>
                      <a:pt x="107045" y="56207"/>
                      <a:pt x="134985" y="41037"/>
                    </a:cubicBezTo>
                    <a:cubicBezTo>
                      <a:pt x="162925" y="25866"/>
                      <a:pt x="203565" y="19123"/>
                      <a:pt x="227695" y="24180"/>
                    </a:cubicBezTo>
                    <a:cubicBezTo>
                      <a:pt x="245475" y="29237"/>
                      <a:pt x="263255" y="41037"/>
                      <a:pt x="272145" y="56207"/>
                    </a:cubicBezTo>
                    <a:cubicBezTo>
                      <a:pt x="278495" y="69692"/>
                      <a:pt x="281035" y="89920"/>
                      <a:pt x="279765" y="105091"/>
                    </a:cubicBezTo>
                    <a:cubicBezTo>
                      <a:pt x="278495" y="120262"/>
                      <a:pt x="272145" y="135432"/>
                      <a:pt x="261985" y="148917"/>
                    </a:cubicBezTo>
                    <a:cubicBezTo>
                      <a:pt x="248015" y="167460"/>
                      <a:pt x="213725" y="174202"/>
                      <a:pt x="198485" y="192744"/>
                    </a:cubicBezTo>
                    <a:cubicBezTo>
                      <a:pt x="184515" y="209600"/>
                      <a:pt x="175625" y="229828"/>
                      <a:pt x="170545" y="256798"/>
                    </a:cubicBezTo>
                    <a:cubicBezTo>
                      <a:pt x="164195" y="288826"/>
                      <a:pt x="165465" y="346137"/>
                      <a:pt x="170545" y="379850"/>
                    </a:cubicBezTo>
                    <a:cubicBezTo>
                      <a:pt x="174355" y="403449"/>
                      <a:pt x="180705" y="423677"/>
                      <a:pt x="192135" y="437162"/>
                    </a:cubicBezTo>
                    <a:cubicBezTo>
                      <a:pt x="206105" y="452332"/>
                      <a:pt x="240395" y="442219"/>
                      <a:pt x="253095" y="457389"/>
                    </a:cubicBezTo>
                    <a:cubicBezTo>
                      <a:pt x="263255" y="472560"/>
                      <a:pt x="272145" y="501216"/>
                      <a:pt x="268335" y="519758"/>
                    </a:cubicBezTo>
                    <a:cubicBezTo>
                      <a:pt x="264525" y="541671"/>
                      <a:pt x="241665" y="573698"/>
                      <a:pt x="226425" y="578755"/>
                    </a:cubicBezTo>
                    <a:cubicBezTo>
                      <a:pt x="211185" y="583812"/>
                      <a:pt x="184515" y="568642"/>
                      <a:pt x="175625" y="550100"/>
                    </a:cubicBezTo>
                    <a:cubicBezTo>
                      <a:pt x="164195" y="526501"/>
                      <a:pt x="165465" y="457389"/>
                      <a:pt x="178165" y="437162"/>
                    </a:cubicBezTo>
                    <a:cubicBezTo>
                      <a:pt x="187055" y="421991"/>
                      <a:pt x="203565" y="425362"/>
                      <a:pt x="222615" y="420305"/>
                    </a:cubicBezTo>
                    <a:cubicBezTo>
                      <a:pt x="250555" y="413563"/>
                      <a:pt x="307705" y="403449"/>
                      <a:pt x="333105" y="408506"/>
                    </a:cubicBezTo>
                    <a:cubicBezTo>
                      <a:pt x="345805" y="413563"/>
                      <a:pt x="354695" y="420305"/>
                      <a:pt x="362315" y="430419"/>
                    </a:cubicBezTo>
                    <a:cubicBezTo>
                      <a:pt x="369935" y="440533"/>
                      <a:pt x="376285" y="457389"/>
                      <a:pt x="377555" y="470875"/>
                    </a:cubicBezTo>
                    <a:cubicBezTo>
                      <a:pt x="378825" y="486045"/>
                      <a:pt x="376285" y="502902"/>
                      <a:pt x="369935" y="514701"/>
                    </a:cubicBezTo>
                    <a:cubicBezTo>
                      <a:pt x="364855" y="528186"/>
                      <a:pt x="354695" y="539986"/>
                      <a:pt x="344535" y="545043"/>
                    </a:cubicBezTo>
                    <a:cubicBezTo>
                      <a:pt x="334375" y="550100"/>
                      <a:pt x="320405" y="551785"/>
                      <a:pt x="310245" y="548414"/>
                    </a:cubicBezTo>
                    <a:cubicBezTo>
                      <a:pt x="300085" y="543357"/>
                      <a:pt x="288655" y="533243"/>
                      <a:pt x="282305" y="523129"/>
                    </a:cubicBezTo>
                    <a:cubicBezTo>
                      <a:pt x="275955" y="511330"/>
                      <a:pt x="269605" y="494473"/>
                      <a:pt x="270875" y="479303"/>
                    </a:cubicBezTo>
                    <a:cubicBezTo>
                      <a:pt x="272145" y="460761"/>
                      <a:pt x="282305" y="432105"/>
                      <a:pt x="293735" y="420305"/>
                    </a:cubicBezTo>
                    <a:cubicBezTo>
                      <a:pt x="306435" y="410191"/>
                      <a:pt x="330565" y="408506"/>
                      <a:pt x="343265" y="413563"/>
                    </a:cubicBezTo>
                    <a:cubicBezTo>
                      <a:pt x="354695" y="416934"/>
                      <a:pt x="364855" y="430419"/>
                      <a:pt x="369935" y="442219"/>
                    </a:cubicBezTo>
                    <a:cubicBezTo>
                      <a:pt x="375015" y="454018"/>
                      <a:pt x="378825" y="472560"/>
                      <a:pt x="377555" y="486045"/>
                    </a:cubicBezTo>
                    <a:cubicBezTo>
                      <a:pt x="376285" y="501216"/>
                      <a:pt x="371205" y="516387"/>
                      <a:pt x="363585" y="528186"/>
                    </a:cubicBezTo>
                    <a:cubicBezTo>
                      <a:pt x="355965" y="538300"/>
                      <a:pt x="347075" y="545043"/>
                      <a:pt x="333105" y="548414"/>
                    </a:cubicBezTo>
                    <a:cubicBezTo>
                      <a:pt x="306435" y="558528"/>
                      <a:pt x="227695" y="572013"/>
                      <a:pt x="211185" y="548414"/>
                    </a:cubicBezTo>
                    <a:cubicBezTo>
                      <a:pt x="197215" y="528186"/>
                      <a:pt x="206105" y="445590"/>
                      <a:pt x="217535" y="438847"/>
                    </a:cubicBezTo>
                    <a:cubicBezTo>
                      <a:pt x="226425" y="432105"/>
                      <a:pt x="253095" y="454018"/>
                      <a:pt x="260715" y="470875"/>
                    </a:cubicBezTo>
                    <a:cubicBezTo>
                      <a:pt x="268335" y="487731"/>
                      <a:pt x="270875" y="519758"/>
                      <a:pt x="264525" y="536614"/>
                    </a:cubicBezTo>
                    <a:cubicBezTo>
                      <a:pt x="259445" y="555156"/>
                      <a:pt x="241665" y="572013"/>
                      <a:pt x="226425" y="578755"/>
                    </a:cubicBezTo>
                    <a:cubicBezTo>
                      <a:pt x="209915" y="585498"/>
                      <a:pt x="188325" y="580441"/>
                      <a:pt x="171815" y="573698"/>
                    </a:cubicBezTo>
                    <a:cubicBezTo>
                      <a:pt x="155305" y="568642"/>
                      <a:pt x="140065" y="560213"/>
                      <a:pt x="126095" y="543357"/>
                    </a:cubicBezTo>
                    <a:cubicBezTo>
                      <a:pt x="107045" y="521444"/>
                      <a:pt x="85455" y="482674"/>
                      <a:pt x="75295" y="440533"/>
                    </a:cubicBezTo>
                    <a:cubicBezTo>
                      <a:pt x="61325" y="389964"/>
                      <a:pt x="62595" y="310739"/>
                      <a:pt x="63865" y="256798"/>
                    </a:cubicBezTo>
                    <a:cubicBezTo>
                      <a:pt x="65135" y="209600"/>
                      <a:pt x="67675" y="160717"/>
                      <a:pt x="80375" y="130375"/>
                    </a:cubicBezTo>
                    <a:cubicBezTo>
                      <a:pt x="90535" y="108462"/>
                      <a:pt x="107045" y="93291"/>
                      <a:pt x="124825" y="83178"/>
                    </a:cubicBezTo>
                    <a:cubicBezTo>
                      <a:pt x="141335" y="73064"/>
                      <a:pt x="166735" y="79806"/>
                      <a:pt x="181975" y="68007"/>
                    </a:cubicBezTo>
                    <a:cubicBezTo>
                      <a:pt x="195945" y="59579"/>
                      <a:pt x="202295" y="29237"/>
                      <a:pt x="214995" y="25866"/>
                    </a:cubicBezTo>
                    <a:cubicBezTo>
                      <a:pt x="230235" y="22495"/>
                      <a:pt x="261985" y="39351"/>
                      <a:pt x="272145" y="56207"/>
                    </a:cubicBezTo>
                    <a:cubicBezTo>
                      <a:pt x="281035" y="71378"/>
                      <a:pt x="282305" y="103405"/>
                      <a:pt x="277225" y="121947"/>
                    </a:cubicBezTo>
                    <a:cubicBezTo>
                      <a:pt x="270875" y="138804"/>
                      <a:pt x="255635" y="155660"/>
                      <a:pt x="239125" y="164088"/>
                    </a:cubicBezTo>
                    <a:cubicBezTo>
                      <a:pt x="216265" y="175888"/>
                      <a:pt x="166735" y="148918"/>
                      <a:pt x="148955" y="172516"/>
                    </a:cubicBezTo>
                    <a:cubicBezTo>
                      <a:pt x="128635" y="202858"/>
                      <a:pt x="129905" y="315796"/>
                      <a:pt x="147685" y="361308"/>
                    </a:cubicBezTo>
                    <a:cubicBezTo>
                      <a:pt x="161655" y="400078"/>
                      <a:pt x="211185" y="413563"/>
                      <a:pt x="227695" y="443904"/>
                    </a:cubicBezTo>
                    <a:cubicBezTo>
                      <a:pt x="237855" y="464132"/>
                      <a:pt x="244205" y="487731"/>
                      <a:pt x="244205" y="509644"/>
                    </a:cubicBezTo>
                    <a:cubicBezTo>
                      <a:pt x="242935" y="529872"/>
                      <a:pt x="235315" y="553471"/>
                      <a:pt x="223885" y="568642"/>
                    </a:cubicBezTo>
                    <a:cubicBezTo>
                      <a:pt x="209915" y="585498"/>
                      <a:pt x="181975" y="595612"/>
                      <a:pt x="162925" y="595612"/>
                    </a:cubicBezTo>
                    <a:cubicBezTo>
                      <a:pt x="145145" y="595612"/>
                      <a:pt x="129905" y="592241"/>
                      <a:pt x="113395" y="577070"/>
                    </a:cubicBezTo>
                    <a:cubicBezTo>
                      <a:pt x="91805" y="556842"/>
                      <a:pt x="70215" y="509644"/>
                      <a:pt x="52435" y="465818"/>
                    </a:cubicBezTo>
                    <a:cubicBezTo>
                      <a:pt x="32115" y="415248"/>
                      <a:pt x="13065" y="342766"/>
                      <a:pt x="5445" y="287140"/>
                    </a:cubicBezTo>
                    <a:cubicBezTo>
                      <a:pt x="-905" y="239942"/>
                      <a:pt x="-2175" y="196115"/>
                      <a:pt x="4175" y="153974"/>
                    </a:cubicBezTo>
                    <a:cubicBezTo>
                      <a:pt x="10525" y="110148"/>
                      <a:pt x="25765" y="54522"/>
                      <a:pt x="43545" y="29237"/>
                    </a:cubicBezTo>
                    <a:cubicBezTo>
                      <a:pt x="56245" y="14066"/>
                      <a:pt x="67675" y="9009"/>
                      <a:pt x="86725" y="3953"/>
                    </a:cubicBezTo>
                    <a:cubicBezTo>
                      <a:pt x="117205" y="-2790"/>
                      <a:pt x="193405" y="-2790"/>
                      <a:pt x="213725" y="19123"/>
                    </a:cubicBezTo>
                    <a:cubicBezTo>
                      <a:pt x="226425" y="34294"/>
                      <a:pt x="230235" y="68007"/>
                      <a:pt x="225155" y="86549"/>
                    </a:cubicBezTo>
                    <a:cubicBezTo>
                      <a:pt x="220075" y="103405"/>
                      <a:pt x="183245" y="125319"/>
                      <a:pt x="183245" y="125319"/>
                    </a:cubicBezTo>
                  </a:path>
                </a:pathLst>
              </a:custGeom>
              <a:solidFill>
                <a:srgbClr val="CFCFCF"/>
              </a:solidFill>
              <a:ln cap="sq">
                <a:noFill/>
                <a:prstDash val="solid"/>
                <a:miter/>
              </a:ln>
            </p:spPr>
            <p:txBody>
              <a:bodyPr/>
              <a:lstStyle/>
              <a:p>
                <a:endParaRPr lang="en-GB"/>
              </a:p>
            </p:txBody>
          </p:sp>
        </p:grpSp>
        <p:grpSp>
          <p:nvGrpSpPr>
            <p:cNvPr id="193" name="Group 193"/>
            <p:cNvGrpSpPr/>
            <p:nvPr/>
          </p:nvGrpSpPr>
          <p:grpSpPr>
            <a:xfrm>
              <a:off x="1434192" y="1776960"/>
              <a:ext cx="82574" cy="151117"/>
              <a:chOff x="0" y="0"/>
              <a:chExt cx="194310" cy="355600"/>
            </a:xfrm>
          </p:grpSpPr>
          <p:sp>
            <p:nvSpPr>
              <p:cNvPr id="194" name="Freeform 194"/>
              <p:cNvSpPr/>
              <p:nvPr/>
            </p:nvSpPr>
            <p:spPr>
              <a:xfrm>
                <a:off x="44540" y="50800"/>
                <a:ext cx="98970" cy="254000"/>
              </a:xfrm>
              <a:custGeom>
                <a:avLst/>
                <a:gdLst/>
                <a:ahLst/>
                <a:cxnLst/>
                <a:rect l="l" t="t" r="r" b="b"/>
                <a:pathLst>
                  <a:path w="98970" h="254000">
                    <a:moveTo>
                      <a:pt x="98970" y="45720"/>
                    </a:moveTo>
                    <a:cubicBezTo>
                      <a:pt x="76110" y="243840"/>
                      <a:pt x="63410" y="250190"/>
                      <a:pt x="53250" y="252730"/>
                    </a:cubicBezTo>
                    <a:cubicBezTo>
                      <a:pt x="44360" y="255270"/>
                      <a:pt x="34200" y="254000"/>
                      <a:pt x="27850" y="248920"/>
                    </a:cubicBezTo>
                    <a:cubicBezTo>
                      <a:pt x="17690" y="241300"/>
                      <a:pt x="3720" y="215900"/>
                      <a:pt x="7530" y="203200"/>
                    </a:cubicBezTo>
                    <a:cubicBezTo>
                      <a:pt x="10070" y="190500"/>
                      <a:pt x="31660" y="173990"/>
                      <a:pt x="44360" y="172720"/>
                    </a:cubicBezTo>
                    <a:cubicBezTo>
                      <a:pt x="55790" y="170180"/>
                      <a:pt x="72300" y="179070"/>
                      <a:pt x="78650" y="187960"/>
                    </a:cubicBezTo>
                    <a:cubicBezTo>
                      <a:pt x="86270" y="196850"/>
                      <a:pt x="90080" y="215900"/>
                      <a:pt x="85000" y="226060"/>
                    </a:cubicBezTo>
                    <a:cubicBezTo>
                      <a:pt x="79920" y="237490"/>
                      <a:pt x="57060" y="254000"/>
                      <a:pt x="44360" y="252730"/>
                    </a:cubicBezTo>
                    <a:cubicBezTo>
                      <a:pt x="31660" y="252730"/>
                      <a:pt x="15150" y="238760"/>
                      <a:pt x="6260" y="220980"/>
                    </a:cubicBezTo>
                    <a:cubicBezTo>
                      <a:pt x="-7710" y="186690"/>
                      <a:pt x="4990" y="73660"/>
                      <a:pt x="12610" y="40640"/>
                    </a:cubicBezTo>
                    <a:cubicBezTo>
                      <a:pt x="15150" y="26670"/>
                      <a:pt x="17690" y="19050"/>
                      <a:pt x="24040" y="12700"/>
                    </a:cubicBezTo>
                    <a:cubicBezTo>
                      <a:pt x="31660" y="5080"/>
                      <a:pt x="43090" y="0"/>
                      <a:pt x="51980" y="0"/>
                    </a:cubicBezTo>
                    <a:cubicBezTo>
                      <a:pt x="63410" y="0"/>
                      <a:pt x="81190" y="7620"/>
                      <a:pt x="88810" y="15240"/>
                    </a:cubicBezTo>
                    <a:cubicBezTo>
                      <a:pt x="96430" y="22860"/>
                      <a:pt x="98970" y="45720"/>
                      <a:pt x="98970" y="45720"/>
                    </a:cubicBezTo>
                  </a:path>
                </a:pathLst>
              </a:custGeom>
              <a:solidFill>
                <a:srgbClr val="CFCFCF"/>
              </a:solidFill>
              <a:ln cap="sq">
                <a:noFill/>
                <a:prstDash val="solid"/>
                <a:miter/>
              </a:ln>
            </p:spPr>
            <p:txBody>
              <a:bodyPr/>
              <a:lstStyle/>
              <a:p>
                <a:endParaRPr lang="en-GB"/>
              </a:p>
            </p:txBody>
          </p:sp>
        </p:grpSp>
        <p:grpSp>
          <p:nvGrpSpPr>
            <p:cNvPr id="195" name="Group 195"/>
            <p:cNvGrpSpPr/>
            <p:nvPr/>
          </p:nvGrpSpPr>
          <p:grpSpPr>
            <a:xfrm>
              <a:off x="1432034" y="1768865"/>
              <a:ext cx="137084" cy="147878"/>
              <a:chOff x="0" y="0"/>
              <a:chExt cx="322580" cy="347980"/>
            </a:xfrm>
          </p:grpSpPr>
          <p:sp>
            <p:nvSpPr>
              <p:cNvPr id="196" name="Freeform 196"/>
              <p:cNvSpPr/>
              <p:nvPr/>
            </p:nvSpPr>
            <p:spPr>
              <a:xfrm>
                <a:off x="50800" y="50162"/>
                <a:ext cx="221221" cy="245748"/>
              </a:xfrm>
              <a:custGeom>
                <a:avLst/>
                <a:gdLst/>
                <a:ahLst/>
                <a:cxnLst/>
                <a:rect l="l" t="t" r="r" b="b"/>
                <a:pathLst>
                  <a:path w="221221" h="245748">
                    <a:moveTo>
                      <a:pt x="87630" y="121288"/>
                    </a:moveTo>
                    <a:cubicBezTo>
                      <a:pt x="110490" y="212728"/>
                      <a:pt x="105410" y="227968"/>
                      <a:pt x="96520" y="235588"/>
                    </a:cubicBezTo>
                    <a:cubicBezTo>
                      <a:pt x="86360" y="243208"/>
                      <a:pt x="67310" y="247018"/>
                      <a:pt x="55880" y="243208"/>
                    </a:cubicBezTo>
                    <a:cubicBezTo>
                      <a:pt x="44450" y="240668"/>
                      <a:pt x="29210" y="229238"/>
                      <a:pt x="26670" y="216538"/>
                    </a:cubicBezTo>
                    <a:cubicBezTo>
                      <a:pt x="21590" y="191138"/>
                      <a:pt x="60960" y="130178"/>
                      <a:pt x="85090" y="93348"/>
                    </a:cubicBezTo>
                    <a:cubicBezTo>
                      <a:pt x="107950" y="57788"/>
                      <a:pt x="140970" y="5718"/>
                      <a:pt x="166370" y="638"/>
                    </a:cubicBezTo>
                    <a:cubicBezTo>
                      <a:pt x="184150" y="-3172"/>
                      <a:pt x="209550" y="10798"/>
                      <a:pt x="217170" y="23498"/>
                    </a:cubicBezTo>
                    <a:cubicBezTo>
                      <a:pt x="223520" y="36198"/>
                      <a:pt x="217170" y="67948"/>
                      <a:pt x="208280" y="78108"/>
                    </a:cubicBezTo>
                    <a:cubicBezTo>
                      <a:pt x="199390" y="88268"/>
                      <a:pt x="179070" y="92078"/>
                      <a:pt x="166370" y="89538"/>
                    </a:cubicBezTo>
                    <a:cubicBezTo>
                      <a:pt x="153670" y="86998"/>
                      <a:pt x="138430" y="73028"/>
                      <a:pt x="133350" y="61598"/>
                    </a:cubicBezTo>
                    <a:cubicBezTo>
                      <a:pt x="128270" y="50168"/>
                      <a:pt x="132080" y="29848"/>
                      <a:pt x="138430" y="18418"/>
                    </a:cubicBezTo>
                    <a:cubicBezTo>
                      <a:pt x="143510" y="10798"/>
                      <a:pt x="152400" y="3178"/>
                      <a:pt x="161290" y="1908"/>
                    </a:cubicBezTo>
                    <a:cubicBezTo>
                      <a:pt x="172720" y="-1902"/>
                      <a:pt x="194310" y="1908"/>
                      <a:pt x="204470" y="8258"/>
                    </a:cubicBezTo>
                    <a:cubicBezTo>
                      <a:pt x="212090" y="13338"/>
                      <a:pt x="218440" y="23498"/>
                      <a:pt x="220980" y="32388"/>
                    </a:cubicBezTo>
                    <a:cubicBezTo>
                      <a:pt x="222250" y="45088"/>
                      <a:pt x="218440" y="59058"/>
                      <a:pt x="210820" y="74298"/>
                    </a:cubicBezTo>
                    <a:cubicBezTo>
                      <a:pt x="200660" y="99698"/>
                      <a:pt x="171450" y="142878"/>
                      <a:pt x="151130" y="161928"/>
                    </a:cubicBezTo>
                    <a:cubicBezTo>
                      <a:pt x="137160" y="175898"/>
                      <a:pt x="118110" y="175898"/>
                      <a:pt x="109220" y="187328"/>
                    </a:cubicBezTo>
                    <a:cubicBezTo>
                      <a:pt x="100330" y="200028"/>
                      <a:pt x="104140" y="225428"/>
                      <a:pt x="96520" y="235588"/>
                    </a:cubicBezTo>
                    <a:cubicBezTo>
                      <a:pt x="88900" y="241938"/>
                      <a:pt x="76200" y="245748"/>
                      <a:pt x="67310" y="245748"/>
                    </a:cubicBezTo>
                    <a:cubicBezTo>
                      <a:pt x="57150" y="244478"/>
                      <a:pt x="46990" y="241938"/>
                      <a:pt x="38100" y="233048"/>
                    </a:cubicBezTo>
                    <a:cubicBezTo>
                      <a:pt x="22860" y="217808"/>
                      <a:pt x="1270" y="163198"/>
                      <a:pt x="0" y="140338"/>
                    </a:cubicBezTo>
                    <a:cubicBezTo>
                      <a:pt x="0" y="127638"/>
                      <a:pt x="3810" y="117478"/>
                      <a:pt x="8890" y="109858"/>
                    </a:cubicBezTo>
                    <a:cubicBezTo>
                      <a:pt x="15240" y="102238"/>
                      <a:pt x="26670" y="94618"/>
                      <a:pt x="35560" y="92078"/>
                    </a:cubicBezTo>
                    <a:cubicBezTo>
                      <a:pt x="45720" y="90808"/>
                      <a:pt x="58420" y="92078"/>
                      <a:pt x="67310" y="97158"/>
                    </a:cubicBezTo>
                    <a:cubicBezTo>
                      <a:pt x="76200" y="102238"/>
                      <a:pt x="87630" y="121288"/>
                      <a:pt x="87630" y="121288"/>
                    </a:cubicBezTo>
                  </a:path>
                </a:pathLst>
              </a:custGeom>
              <a:solidFill>
                <a:srgbClr val="CFCFCF"/>
              </a:solidFill>
              <a:ln cap="sq">
                <a:noFill/>
                <a:prstDash val="solid"/>
                <a:miter/>
              </a:ln>
            </p:spPr>
            <p:txBody>
              <a:bodyPr/>
              <a:lstStyle/>
              <a:p>
                <a:endParaRPr lang="en-GB"/>
              </a:p>
            </p:txBody>
          </p:sp>
        </p:grpSp>
        <p:sp>
          <p:nvSpPr>
            <p:cNvPr id="197" name="Freeform 197"/>
            <p:cNvSpPr/>
            <p:nvPr/>
          </p:nvSpPr>
          <p:spPr>
            <a:xfrm>
              <a:off x="1475480" y="1436709"/>
              <a:ext cx="576489" cy="555591"/>
            </a:xfrm>
            <a:custGeom>
              <a:avLst/>
              <a:gdLst/>
              <a:ahLst/>
              <a:cxnLst/>
              <a:rect l="l" t="t" r="r" b="b"/>
              <a:pathLst>
                <a:path w="576489" h="555591">
                  <a:moveTo>
                    <a:pt x="0" y="0"/>
                  </a:moveTo>
                  <a:lnTo>
                    <a:pt x="576488" y="0"/>
                  </a:lnTo>
                  <a:lnTo>
                    <a:pt x="576488" y="555591"/>
                  </a:lnTo>
                  <a:lnTo>
                    <a:pt x="0" y="555591"/>
                  </a:lnTo>
                  <a:lnTo>
                    <a:pt x="0" y="0"/>
                  </a:lnTo>
                  <a:close/>
                </a:path>
              </a:pathLst>
            </a:custGeom>
            <a:blipFill>
              <a:blip>
                <a:extLst>
                  <a:ext uri="{96DAC541-7B7A-43D3-8B79-37D633B846F1}">
                    <asvg:svgBlip xmlns:asvg="http://schemas.microsoft.com/office/drawing/2016/SVG/main" r:embed="rId9"/>
                  </a:ext>
                </a:extLst>
              </a:blip>
              <a:stretch>
                <a:fillRect/>
              </a:stretch>
            </a:blipFill>
          </p:spPr>
          <p:txBody>
            <a:bodyPr/>
            <a:lstStyle/>
            <a:p>
              <a:endParaRPr lang="en-GB"/>
            </a:p>
          </p:txBody>
        </p:sp>
        <p:grpSp>
          <p:nvGrpSpPr>
            <p:cNvPr id="198" name="Group 198"/>
            <p:cNvGrpSpPr/>
            <p:nvPr/>
          </p:nvGrpSpPr>
          <p:grpSpPr>
            <a:xfrm>
              <a:off x="1637076" y="1431601"/>
              <a:ext cx="255356" cy="270150"/>
              <a:chOff x="0" y="0"/>
              <a:chExt cx="504190" cy="533400"/>
            </a:xfrm>
          </p:grpSpPr>
          <p:sp>
            <p:nvSpPr>
              <p:cNvPr id="199" name="Freeform 199"/>
              <p:cNvSpPr/>
              <p:nvPr/>
            </p:nvSpPr>
            <p:spPr>
              <a:xfrm>
                <a:off x="50136" y="48200"/>
                <a:ext cx="405137" cy="433442"/>
              </a:xfrm>
              <a:custGeom>
                <a:avLst/>
                <a:gdLst/>
                <a:ahLst/>
                <a:cxnLst/>
                <a:rect l="l" t="t" r="r" b="b"/>
                <a:pathLst>
                  <a:path w="405137" h="433442">
                    <a:moveTo>
                      <a:pt x="235614" y="276920"/>
                    </a:moveTo>
                    <a:cubicBezTo>
                      <a:pt x="219104" y="391220"/>
                      <a:pt x="202594" y="401380"/>
                      <a:pt x="192434" y="397570"/>
                    </a:cubicBezTo>
                    <a:cubicBezTo>
                      <a:pt x="181004" y="393760"/>
                      <a:pt x="169574" y="367090"/>
                      <a:pt x="164494" y="346770"/>
                    </a:cubicBezTo>
                    <a:cubicBezTo>
                      <a:pt x="158144" y="320100"/>
                      <a:pt x="151794" y="266760"/>
                      <a:pt x="163224" y="251520"/>
                    </a:cubicBezTo>
                    <a:cubicBezTo>
                      <a:pt x="169574" y="242630"/>
                      <a:pt x="184814" y="240090"/>
                      <a:pt x="192434" y="241360"/>
                    </a:cubicBezTo>
                    <a:cubicBezTo>
                      <a:pt x="200054" y="243900"/>
                      <a:pt x="207674" y="248980"/>
                      <a:pt x="211484" y="259140"/>
                    </a:cubicBezTo>
                    <a:cubicBezTo>
                      <a:pt x="221644" y="285810"/>
                      <a:pt x="220374" y="403920"/>
                      <a:pt x="203864" y="424240"/>
                    </a:cubicBezTo>
                    <a:cubicBezTo>
                      <a:pt x="196244" y="433130"/>
                      <a:pt x="182274" y="434400"/>
                      <a:pt x="174654" y="431860"/>
                    </a:cubicBezTo>
                    <a:cubicBezTo>
                      <a:pt x="167034" y="429320"/>
                      <a:pt x="161954" y="422970"/>
                      <a:pt x="158144" y="412810"/>
                    </a:cubicBezTo>
                    <a:cubicBezTo>
                      <a:pt x="150524" y="392490"/>
                      <a:pt x="149254" y="341690"/>
                      <a:pt x="160684" y="301050"/>
                    </a:cubicBezTo>
                    <a:cubicBezTo>
                      <a:pt x="177194" y="245170"/>
                      <a:pt x="238154" y="161350"/>
                      <a:pt x="273714" y="115630"/>
                    </a:cubicBezTo>
                    <a:cubicBezTo>
                      <a:pt x="297844" y="85150"/>
                      <a:pt x="320704" y="52130"/>
                      <a:pt x="342294" y="44510"/>
                    </a:cubicBezTo>
                    <a:cubicBezTo>
                      <a:pt x="356264" y="39430"/>
                      <a:pt x="379124" y="41970"/>
                      <a:pt x="381664" y="49590"/>
                    </a:cubicBezTo>
                    <a:cubicBezTo>
                      <a:pt x="385474" y="63560"/>
                      <a:pt x="294034" y="119440"/>
                      <a:pt x="266094" y="158810"/>
                    </a:cubicBezTo>
                    <a:cubicBezTo>
                      <a:pt x="241964" y="193100"/>
                      <a:pt x="235614" y="255330"/>
                      <a:pt x="217834" y="268030"/>
                    </a:cubicBezTo>
                    <a:cubicBezTo>
                      <a:pt x="210214" y="273110"/>
                      <a:pt x="202594" y="274380"/>
                      <a:pt x="191164" y="269300"/>
                    </a:cubicBezTo>
                    <a:cubicBezTo>
                      <a:pt x="161954" y="255330"/>
                      <a:pt x="94644" y="123250"/>
                      <a:pt x="61624" y="87690"/>
                    </a:cubicBezTo>
                    <a:cubicBezTo>
                      <a:pt x="46384" y="69910"/>
                      <a:pt x="19714" y="62290"/>
                      <a:pt x="20984" y="52130"/>
                    </a:cubicBezTo>
                    <a:cubicBezTo>
                      <a:pt x="20984" y="44510"/>
                      <a:pt x="42574" y="30540"/>
                      <a:pt x="56544" y="33080"/>
                    </a:cubicBezTo>
                    <a:cubicBezTo>
                      <a:pt x="87024" y="38160"/>
                      <a:pt x="151794" y="124520"/>
                      <a:pt x="177194" y="163890"/>
                    </a:cubicBezTo>
                    <a:cubicBezTo>
                      <a:pt x="193704" y="191830"/>
                      <a:pt x="211484" y="222310"/>
                      <a:pt x="207674" y="241360"/>
                    </a:cubicBezTo>
                    <a:cubicBezTo>
                      <a:pt x="205134" y="256600"/>
                      <a:pt x="187354" y="271840"/>
                      <a:pt x="177194" y="274380"/>
                    </a:cubicBezTo>
                    <a:cubicBezTo>
                      <a:pt x="169574" y="275650"/>
                      <a:pt x="156874" y="268030"/>
                      <a:pt x="151794" y="260410"/>
                    </a:cubicBezTo>
                    <a:cubicBezTo>
                      <a:pt x="147984" y="254060"/>
                      <a:pt x="146714" y="240090"/>
                      <a:pt x="149254" y="232470"/>
                    </a:cubicBezTo>
                    <a:cubicBezTo>
                      <a:pt x="153064" y="224850"/>
                      <a:pt x="163224" y="215960"/>
                      <a:pt x="170844" y="213420"/>
                    </a:cubicBezTo>
                    <a:cubicBezTo>
                      <a:pt x="179734" y="212150"/>
                      <a:pt x="193704" y="214690"/>
                      <a:pt x="198784" y="221040"/>
                    </a:cubicBezTo>
                    <a:cubicBezTo>
                      <a:pt x="205134" y="229930"/>
                      <a:pt x="206404" y="259140"/>
                      <a:pt x="198784" y="265490"/>
                    </a:cubicBezTo>
                    <a:cubicBezTo>
                      <a:pt x="191164" y="273110"/>
                      <a:pt x="167034" y="271840"/>
                      <a:pt x="154334" y="262950"/>
                    </a:cubicBezTo>
                    <a:cubicBezTo>
                      <a:pt x="135284" y="250250"/>
                      <a:pt x="131474" y="204530"/>
                      <a:pt x="112424" y="177860"/>
                    </a:cubicBezTo>
                    <a:cubicBezTo>
                      <a:pt x="89564" y="147380"/>
                      <a:pt x="42574" y="120710"/>
                      <a:pt x="23524" y="94040"/>
                    </a:cubicBezTo>
                    <a:cubicBezTo>
                      <a:pt x="10824" y="77530"/>
                      <a:pt x="1934" y="61020"/>
                      <a:pt x="664" y="45780"/>
                    </a:cubicBezTo>
                    <a:cubicBezTo>
                      <a:pt x="-606" y="35620"/>
                      <a:pt x="-606" y="24190"/>
                      <a:pt x="5744" y="16570"/>
                    </a:cubicBezTo>
                    <a:cubicBezTo>
                      <a:pt x="14634" y="7680"/>
                      <a:pt x="37494" y="-1210"/>
                      <a:pt x="52734" y="2600"/>
                    </a:cubicBezTo>
                    <a:cubicBezTo>
                      <a:pt x="67974" y="5140"/>
                      <a:pt x="80674" y="19110"/>
                      <a:pt x="98454" y="38160"/>
                    </a:cubicBezTo>
                    <a:cubicBezTo>
                      <a:pt x="132744" y="76260"/>
                      <a:pt x="230534" y="229930"/>
                      <a:pt x="225454" y="235010"/>
                    </a:cubicBezTo>
                    <a:cubicBezTo>
                      <a:pt x="224184" y="237550"/>
                      <a:pt x="211484" y="222310"/>
                      <a:pt x="203864" y="219770"/>
                    </a:cubicBezTo>
                    <a:cubicBezTo>
                      <a:pt x="196244" y="218500"/>
                      <a:pt x="179734" y="231200"/>
                      <a:pt x="175924" y="226120"/>
                    </a:cubicBezTo>
                    <a:cubicBezTo>
                      <a:pt x="168304" y="217230"/>
                      <a:pt x="198784" y="151190"/>
                      <a:pt x="224184" y="116900"/>
                    </a:cubicBezTo>
                    <a:cubicBezTo>
                      <a:pt x="255934" y="74990"/>
                      <a:pt x="330864" y="12760"/>
                      <a:pt x="362614" y="2600"/>
                    </a:cubicBezTo>
                    <a:cubicBezTo>
                      <a:pt x="375314" y="-1210"/>
                      <a:pt x="388014" y="-1210"/>
                      <a:pt x="395634" y="5140"/>
                    </a:cubicBezTo>
                    <a:cubicBezTo>
                      <a:pt x="404524" y="14030"/>
                      <a:pt x="408334" y="39430"/>
                      <a:pt x="401984" y="58480"/>
                    </a:cubicBezTo>
                    <a:cubicBezTo>
                      <a:pt x="391824" y="91500"/>
                      <a:pt x="330864" y="132140"/>
                      <a:pt x="299114" y="174050"/>
                    </a:cubicBezTo>
                    <a:cubicBezTo>
                      <a:pt x="268634" y="215960"/>
                      <a:pt x="234344" y="262950"/>
                      <a:pt x="219104" y="307400"/>
                    </a:cubicBezTo>
                    <a:cubicBezTo>
                      <a:pt x="205134" y="346770"/>
                      <a:pt x="216564" y="407730"/>
                      <a:pt x="203864" y="424240"/>
                    </a:cubicBezTo>
                    <a:cubicBezTo>
                      <a:pt x="197514" y="431860"/>
                      <a:pt x="188624" y="434400"/>
                      <a:pt x="181004" y="433130"/>
                    </a:cubicBezTo>
                    <a:cubicBezTo>
                      <a:pt x="172114" y="431860"/>
                      <a:pt x="163224" y="424240"/>
                      <a:pt x="158144" y="412810"/>
                    </a:cubicBezTo>
                    <a:cubicBezTo>
                      <a:pt x="146714" y="386140"/>
                      <a:pt x="146714" y="273110"/>
                      <a:pt x="163224" y="251520"/>
                    </a:cubicBezTo>
                    <a:cubicBezTo>
                      <a:pt x="169574" y="242630"/>
                      <a:pt x="184814" y="238820"/>
                      <a:pt x="192434" y="241360"/>
                    </a:cubicBezTo>
                    <a:cubicBezTo>
                      <a:pt x="201324" y="243900"/>
                      <a:pt x="208944" y="255330"/>
                      <a:pt x="212754" y="266760"/>
                    </a:cubicBezTo>
                    <a:cubicBezTo>
                      <a:pt x="219104" y="285810"/>
                      <a:pt x="206404" y="330260"/>
                      <a:pt x="211484" y="350580"/>
                    </a:cubicBezTo>
                    <a:cubicBezTo>
                      <a:pt x="214024" y="363280"/>
                      <a:pt x="229264" y="372170"/>
                      <a:pt x="227994" y="379790"/>
                    </a:cubicBezTo>
                    <a:cubicBezTo>
                      <a:pt x="225454" y="388680"/>
                      <a:pt x="201324" y="400110"/>
                      <a:pt x="192434" y="397570"/>
                    </a:cubicBezTo>
                    <a:cubicBezTo>
                      <a:pt x="184814" y="396300"/>
                      <a:pt x="178464" y="384870"/>
                      <a:pt x="175924" y="373440"/>
                    </a:cubicBezTo>
                    <a:cubicBezTo>
                      <a:pt x="169574" y="350580"/>
                      <a:pt x="172114" y="283270"/>
                      <a:pt x="186084" y="264220"/>
                    </a:cubicBezTo>
                    <a:cubicBezTo>
                      <a:pt x="192434" y="254060"/>
                      <a:pt x="207674" y="246440"/>
                      <a:pt x="216564" y="248980"/>
                    </a:cubicBezTo>
                    <a:cubicBezTo>
                      <a:pt x="224184" y="250250"/>
                      <a:pt x="235614" y="276920"/>
                      <a:pt x="235614" y="276920"/>
                    </a:cubicBezTo>
                  </a:path>
                </a:pathLst>
              </a:custGeom>
              <a:solidFill>
                <a:srgbClr val="FFFFFF"/>
              </a:solidFill>
              <a:ln cap="sq">
                <a:noFill/>
                <a:prstDash val="solid"/>
                <a:miter/>
              </a:ln>
            </p:spPr>
            <p:txBody>
              <a:bodyPr/>
              <a:lstStyle/>
              <a:p>
                <a:endParaRPr lang="en-GB"/>
              </a:p>
            </p:txBody>
          </p:sp>
        </p:grpSp>
        <p:grpSp>
          <p:nvGrpSpPr>
            <p:cNvPr id="200" name="Group 200"/>
            <p:cNvGrpSpPr/>
            <p:nvPr/>
          </p:nvGrpSpPr>
          <p:grpSpPr>
            <a:xfrm>
              <a:off x="1716834" y="1476626"/>
              <a:ext cx="333184" cy="270150"/>
              <a:chOff x="0" y="0"/>
              <a:chExt cx="657860" cy="533400"/>
            </a:xfrm>
          </p:grpSpPr>
          <p:sp>
            <p:nvSpPr>
              <p:cNvPr id="201" name="Freeform 201"/>
              <p:cNvSpPr/>
              <p:nvPr/>
            </p:nvSpPr>
            <p:spPr>
              <a:xfrm>
                <a:off x="41696" y="49280"/>
                <a:ext cx="565093" cy="433742"/>
              </a:xfrm>
              <a:custGeom>
                <a:avLst/>
                <a:gdLst/>
                <a:ahLst/>
                <a:cxnLst/>
                <a:rect l="l" t="t" r="r" b="b"/>
                <a:pathLst>
                  <a:path w="565093" h="433742">
                    <a:moveTo>
                      <a:pt x="86574" y="230120"/>
                    </a:moveTo>
                    <a:cubicBezTo>
                      <a:pt x="53554" y="411730"/>
                      <a:pt x="42124" y="416810"/>
                      <a:pt x="33234" y="415540"/>
                    </a:cubicBezTo>
                    <a:cubicBezTo>
                      <a:pt x="24344" y="413000"/>
                      <a:pt x="14184" y="401570"/>
                      <a:pt x="9104" y="387600"/>
                    </a:cubicBezTo>
                    <a:cubicBezTo>
                      <a:pt x="-1056" y="358390"/>
                      <a:pt x="-4866" y="269490"/>
                      <a:pt x="9104" y="244090"/>
                    </a:cubicBezTo>
                    <a:cubicBezTo>
                      <a:pt x="15454" y="230120"/>
                      <a:pt x="29424" y="221230"/>
                      <a:pt x="39584" y="222500"/>
                    </a:cubicBezTo>
                    <a:cubicBezTo>
                      <a:pt x="48474" y="222500"/>
                      <a:pt x="57364" y="231390"/>
                      <a:pt x="63714" y="244090"/>
                    </a:cubicBezTo>
                    <a:cubicBezTo>
                      <a:pt x="75144" y="268220"/>
                      <a:pt x="80224" y="350770"/>
                      <a:pt x="67524" y="374900"/>
                    </a:cubicBezTo>
                    <a:cubicBezTo>
                      <a:pt x="61174" y="387600"/>
                      <a:pt x="45934" y="396490"/>
                      <a:pt x="37044" y="396490"/>
                    </a:cubicBezTo>
                    <a:cubicBezTo>
                      <a:pt x="28154" y="395220"/>
                      <a:pt x="17994" y="386330"/>
                      <a:pt x="11644" y="374900"/>
                    </a:cubicBezTo>
                    <a:cubicBezTo>
                      <a:pt x="1484" y="352040"/>
                      <a:pt x="-2326" y="277110"/>
                      <a:pt x="10374" y="254250"/>
                    </a:cubicBezTo>
                    <a:cubicBezTo>
                      <a:pt x="16724" y="240280"/>
                      <a:pt x="35774" y="228850"/>
                      <a:pt x="45934" y="230120"/>
                    </a:cubicBezTo>
                    <a:cubicBezTo>
                      <a:pt x="53554" y="231390"/>
                      <a:pt x="58634" y="237740"/>
                      <a:pt x="64984" y="247900"/>
                    </a:cubicBezTo>
                    <a:cubicBezTo>
                      <a:pt x="77684" y="269490"/>
                      <a:pt x="103084" y="340610"/>
                      <a:pt x="99274" y="362200"/>
                    </a:cubicBezTo>
                    <a:cubicBezTo>
                      <a:pt x="96734" y="372360"/>
                      <a:pt x="90384" y="379980"/>
                      <a:pt x="84034" y="383790"/>
                    </a:cubicBezTo>
                    <a:cubicBezTo>
                      <a:pt x="76414" y="387600"/>
                      <a:pt x="64984" y="387600"/>
                      <a:pt x="57364" y="382520"/>
                    </a:cubicBezTo>
                    <a:cubicBezTo>
                      <a:pt x="43394" y="374900"/>
                      <a:pt x="23074" y="336800"/>
                      <a:pt x="21804" y="317750"/>
                    </a:cubicBezTo>
                    <a:cubicBezTo>
                      <a:pt x="21804" y="305050"/>
                      <a:pt x="29424" y="288540"/>
                      <a:pt x="38314" y="283460"/>
                    </a:cubicBezTo>
                    <a:cubicBezTo>
                      <a:pt x="45934" y="279650"/>
                      <a:pt x="61174" y="282190"/>
                      <a:pt x="70064" y="289810"/>
                    </a:cubicBezTo>
                    <a:cubicBezTo>
                      <a:pt x="85304" y="305050"/>
                      <a:pt x="108164" y="382520"/>
                      <a:pt x="99274" y="391410"/>
                    </a:cubicBezTo>
                    <a:cubicBezTo>
                      <a:pt x="94194" y="396490"/>
                      <a:pt x="70064" y="390140"/>
                      <a:pt x="68794" y="383790"/>
                    </a:cubicBezTo>
                    <a:cubicBezTo>
                      <a:pt x="67524" y="372360"/>
                      <a:pt x="143724" y="339340"/>
                      <a:pt x="175474" y="312670"/>
                    </a:cubicBezTo>
                    <a:cubicBezTo>
                      <a:pt x="205954" y="287270"/>
                      <a:pt x="233894" y="265680"/>
                      <a:pt x="256754" y="228850"/>
                    </a:cubicBezTo>
                    <a:cubicBezTo>
                      <a:pt x="285964" y="178050"/>
                      <a:pt x="301204" y="65020"/>
                      <a:pt x="322794" y="29460"/>
                    </a:cubicBezTo>
                    <a:cubicBezTo>
                      <a:pt x="332954" y="14220"/>
                      <a:pt x="340574" y="4060"/>
                      <a:pt x="350734" y="1520"/>
                    </a:cubicBezTo>
                    <a:cubicBezTo>
                      <a:pt x="360894" y="-2290"/>
                      <a:pt x="374864" y="1520"/>
                      <a:pt x="382484" y="7870"/>
                    </a:cubicBezTo>
                    <a:cubicBezTo>
                      <a:pt x="391374" y="12950"/>
                      <a:pt x="395184" y="25650"/>
                      <a:pt x="398994" y="38350"/>
                    </a:cubicBezTo>
                    <a:cubicBezTo>
                      <a:pt x="404074" y="58670"/>
                      <a:pt x="402804" y="89150"/>
                      <a:pt x="398994" y="119630"/>
                    </a:cubicBezTo>
                    <a:cubicBezTo>
                      <a:pt x="393914" y="160270"/>
                      <a:pt x="346924" y="241550"/>
                      <a:pt x="364704" y="264410"/>
                    </a:cubicBezTo>
                    <a:cubicBezTo>
                      <a:pt x="382484" y="286000"/>
                      <a:pt x="458684" y="259330"/>
                      <a:pt x="491704" y="265680"/>
                    </a:cubicBezTo>
                    <a:cubicBezTo>
                      <a:pt x="515834" y="269490"/>
                      <a:pt x="538694" y="273300"/>
                      <a:pt x="550124" y="286000"/>
                    </a:cubicBezTo>
                    <a:cubicBezTo>
                      <a:pt x="560284" y="294890"/>
                      <a:pt x="567904" y="315210"/>
                      <a:pt x="564094" y="325370"/>
                    </a:cubicBezTo>
                    <a:cubicBezTo>
                      <a:pt x="561554" y="334260"/>
                      <a:pt x="550124" y="340610"/>
                      <a:pt x="536154" y="345690"/>
                    </a:cubicBezTo>
                    <a:cubicBezTo>
                      <a:pt x="508214" y="354580"/>
                      <a:pt x="435824" y="349500"/>
                      <a:pt x="395184" y="341880"/>
                    </a:cubicBezTo>
                    <a:cubicBezTo>
                      <a:pt x="363434" y="335530"/>
                      <a:pt x="346924" y="306320"/>
                      <a:pt x="312634" y="307590"/>
                    </a:cubicBezTo>
                    <a:cubicBezTo>
                      <a:pt x="258024" y="310130"/>
                      <a:pt x="141184" y="418080"/>
                      <a:pt x="100544" y="421890"/>
                    </a:cubicBezTo>
                    <a:cubicBezTo>
                      <a:pt x="86574" y="423160"/>
                      <a:pt x="75144" y="418080"/>
                      <a:pt x="68794" y="411730"/>
                    </a:cubicBezTo>
                    <a:cubicBezTo>
                      <a:pt x="63714" y="405380"/>
                      <a:pt x="62444" y="391410"/>
                      <a:pt x="63714" y="383790"/>
                    </a:cubicBezTo>
                    <a:cubicBezTo>
                      <a:pt x="66254" y="377440"/>
                      <a:pt x="70064" y="372360"/>
                      <a:pt x="77684" y="367280"/>
                    </a:cubicBezTo>
                    <a:cubicBezTo>
                      <a:pt x="94194" y="357120"/>
                      <a:pt x="147534" y="360930"/>
                      <a:pt x="176744" y="348230"/>
                    </a:cubicBezTo>
                    <a:cubicBezTo>
                      <a:pt x="203414" y="335530"/>
                      <a:pt x="221194" y="308860"/>
                      <a:pt x="247864" y="293620"/>
                    </a:cubicBezTo>
                    <a:cubicBezTo>
                      <a:pt x="278344" y="277110"/>
                      <a:pt x="315174" y="258060"/>
                      <a:pt x="346924" y="251710"/>
                    </a:cubicBezTo>
                    <a:cubicBezTo>
                      <a:pt x="376134" y="246630"/>
                      <a:pt x="418044" y="246630"/>
                      <a:pt x="433284" y="256790"/>
                    </a:cubicBezTo>
                    <a:cubicBezTo>
                      <a:pt x="442174" y="261870"/>
                      <a:pt x="447254" y="272030"/>
                      <a:pt x="447254" y="280920"/>
                    </a:cubicBezTo>
                    <a:cubicBezTo>
                      <a:pt x="447254" y="288540"/>
                      <a:pt x="442174" y="299970"/>
                      <a:pt x="435824" y="305050"/>
                    </a:cubicBezTo>
                    <a:cubicBezTo>
                      <a:pt x="429474" y="310130"/>
                      <a:pt x="415504" y="311400"/>
                      <a:pt x="407884" y="308860"/>
                    </a:cubicBezTo>
                    <a:cubicBezTo>
                      <a:pt x="400264" y="306320"/>
                      <a:pt x="390104" y="297430"/>
                      <a:pt x="390104" y="288540"/>
                    </a:cubicBezTo>
                    <a:cubicBezTo>
                      <a:pt x="388834" y="278380"/>
                      <a:pt x="402804" y="254250"/>
                      <a:pt x="411694" y="252980"/>
                    </a:cubicBezTo>
                    <a:cubicBezTo>
                      <a:pt x="421854" y="250440"/>
                      <a:pt x="444714" y="266950"/>
                      <a:pt x="447254" y="277110"/>
                    </a:cubicBezTo>
                    <a:cubicBezTo>
                      <a:pt x="448524" y="286000"/>
                      <a:pt x="439634" y="302510"/>
                      <a:pt x="429474" y="308860"/>
                    </a:cubicBezTo>
                    <a:cubicBezTo>
                      <a:pt x="416774" y="316480"/>
                      <a:pt x="390104" y="303780"/>
                      <a:pt x="367244" y="307590"/>
                    </a:cubicBezTo>
                    <a:cubicBezTo>
                      <a:pt x="338034" y="313940"/>
                      <a:pt x="298664" y="331720"/>
                      <a:pt x="274534" y="346960"/>
                    </a:cubicBezTo>
                    <a:cubicBezTo>
                      <a:pt x="255484" y="358390"/>
                      <a:pt x="247864" y="374900"/>
                      <a:pt x="231354" y="385060"/>
                    </a:cubicBezTo>
                    <a:cubicBezTo>
                      <a:pt x="212304" y="397760"/>
                      <a:pt x="191984" y="407920"/>
                      <a:pt x="169124" y="413000"/>
                    </a:cubicBezTo>
                    <a:cubicBezTo>
                      <a:pt x="142454" y="420620"/>
                      <a:pt x="96734" y="428240"/>
                      <a:pt x="80224" y="420620"/>
                    </a:cubicBezTo>
                    <a:cubicBezTo>
                      <a:pt x="70064" y="415540"/>
                      <a:pt x="63714" y="406650"/>
                      <a:pt x="62444" y="397760"/>
                    </a:cubicBezTo>
                    <a:cubicBezTo>
                      <a:pt x="62444" y="388870"/>
                      <a:pt x="66254" y="378710"/>
                      <a:pt x="77684" y="367280"/>
                    </a:cubicBezTo>
                    <a:cubicBezTo>
                      <a:pt x="104354" y="338070"/>
                      <a:pt x="226274" y="272030"/>
                      <a:pt x="269454" y="255520"/>
                    </a:cubicBezTo>
                    <a:cubicBezTo>
                      <a:pt x="288504" y="249170"/>
                      <a:pt x="294854" y="246630"/>
                      <a:pt x="312634" y="247900"/>
                    </a:cubicBezTo>
                    <a:cubicBezTo>
                      <a:pt x="341844" y="249170"/>
                      <a:pt x="383754" y="277110"/>
                      <a:pt x="423124" y="283460"/>
                    </a:cubicBezTo>
                    <a:cubicBezTo>
                      <a:pt x="465034" y="292350"/>
                      <a:pt x="537424" y="275840"/>
                      <a:pt x="555204" y="292350"/>
                    </a:cubicBezTo>
                    <a:cubicBezTo>
                      <a:pt x="565364" y="301240"/>
                      <a:pt x="565364" y="322830"/>
                      <a:pt x="561554" y="331720"/>
                    </a:cubicBezTo>
                    <a:cubicBezTo>
                      <a:pt x="557744" y="339340"/>
                      <a:pt x="547584" y="344420"/>
                      <a:pt x="536154" y="345690"/>
                    </a:cubicBezTo>
                    <a:cubicBezTo>
                      <a:pt x="517104" y="346960"/>
                      <a:pt x="484084" y="324100"/>
                      <a:pt x="452334" y="319020"/>
                    </a:cubicBezTo>
                    <a:cubicBezTo>
                      <a:pt x="414234" y="311400"/>
                      <a:pt x="341844" y="324100"/>
                      <a:pt x="318984" y="308860"/>
                    </a:cubicBezTo>
                    <a:cubicBezTo>
                      <a:pt x="307554" y="301240"/>
                      <a:pt x="303744" y="289810"/>
                      <a:pt x="301204" y="277110"/>
                    </a:cubicBezTo>
                    <a:cubicBezTo>
                      <a:pt x="298664" y="261870"/>
                      <a:pt x="302474" y="246630"/>
                      <a:pt x="306284" y="225040"/>
                    </a:cubicBezTo>
                    <a:cubicBezTo>
                      <a:pt x="313904" y="183130"/>
                      <a:pt x="331684" y="54860"/>
                      <a:pt x="350734" y="47240"/>
                    </a:cubicBezTo>
                    <a:cubicBezTo>
                      <a:pt x="357084" y="43430"/>
                      <a:pt x="371054" y="52320"/>
                      <a:pt x="373594" y="59940"/>
                    </a:cubicBezTo>
                    <a:cubicBezTo>
                      <a:pt x="377404" y="70100"/>
                      <a:pt x="353274" y="92960"/>
                      <a:pt x="345654" y="115820"/>
                    </a:cubicBezTo>
                    <a:cubicBezTo>
                      <a:pt x="331684" y="151380"/>
                      <a:pt x="334224" y="212340"/>
                      <a:pt x="311364" y="252980"/>
                    </a:cubicBezTo>
                    <a:cubicBezTo>
                      <a:pt x="287234" y="297430"/>
                      <a:pt x="238974" y="338070"/>
                      <a:pt x="197064" y="368550"/>
                    </a:cubicBezTo>
                    <a:cubicBezTo>
                      <a:pt x="156424" y="396490"/>
                      <a:pt x="92924" y="438400"/>
                      <a:pt x="68794" y="433320"/>
                    </a:cubicBezTo>
                    <a:cubicBezTo>
                      <a:pt x="56094" y="430780"/>
                      <a:pt x="52284" y="418080"/>
                      <a:pt x="45934" y="405380"/>
                    </a:cubicBezTo>
                    <a:cubicBezTo>
                      <a:pt x="34504" y="381250"/>
                      <a:pt x="12914" y="315210"/>
                      <a:pt x="23074" y="297430"/>
                    </a:cubicBezTo>
                    <a:cubicBezTo>
                      <a:pt x="29424" y="287270"/>
                      <a:pt x="52284" y="280920"/>
                      <a:pt x="64984" y="286000"/>
                    </a:cubicBezTo>
                    <a:cubicBezTo>
                      <a:pt x="78954" y="292350"/>
                      <a:pt x="96734" y="330450"/>
                      <a:pt x="98004" y="349500"/>
                    </a:cubicBezTo>
                    <a:cubicBezTo>
                      <a:pt x="98004" y="362200"/>
                      <a:pt x="91654" y="378710"/>
                      <a:pt x="84034" y="383790"/>
                    </a:cubicBezTo>
                    <a:cubicBezTo>
                      <a:pt x="76414" y="387600"/>
                      <a:pt x="61174" y="386330"/>
                      <a:pt x="52284" y="378710"/>
                    </a:cubicBezTo>
                    <a:cubicBezTo>
                      <a:pt x="33234" y="363470"/>
                      <a:pt x="7834" y="286000"/>
                      <a:pt x="9104" y="260600"/>
                    </a:cubicBezTo>
                    <a:cubicBezTo>
                      <a:pt x="10374" y="247900"/>
                      <a:pt x="16724" y="236470"/>
                      <a:pt x="25614" y="232660"/>
                    </a:cubicBezTo>
                    <a:cubicBezTo>
                      <a:pt x="33234" y="228850"/>
                      <a:pt x="49744" y="228850"/>
                      <a:pt x="57364" y="236470"/>
                    </a:cubicBezTo>
                    <a:cubicBezTo>
                      <a:pt x="73874" y="254250"/>
                      <a:pt x="77684" y="349500"/>
                      <a:pt x="67524" y="374900"/>
                    </a:cubicBezTo>
                    <a:cubicBezTo>
                      <a:pt x="63714" y="386330"/>
                      <a:pt x="52284" y="395220"/>
                      <a:pt x="43394" y="396490"/>
                    </a:cubicBezTo>
                    <a:cubicBezTo>
                      <a:pt x="34504" y="396490"/>
                      <a:pt x="19264" y="387600"/>
                      <a:pt x="11644" y="374900"/>
                    </a:cubicBezTo>
                    <a:cubicBezTo>
                      <a:pt x="-1056" y="350770"/>
                      <a:pt x="-2326" y="268220"/>
                      <a:pt x="9104" y="244090"/>
                    </a:cubicBezTo>
                    <a:cubicBezTo>
                      <a:pt x="14184" y="231390"/>
                      <a:pt x="24344" y="222500"/>
                      <a:pt x="33234" y="222500"/>
                    </a:cubicBezTo>
                    <a:cubicBezTo>
                      <a:pt x="42124" y="221230"/>
                      <a:pt x="56094" y="230120"/>
                      <a:pt x="63714" y="244090"/>
                    </a:cubicBezTo>
                    <a:cubicBezTo>
                      <a:pt x="77684" y="269490"/>
                      <a:pt x="73874" y="359660"/>
                      <a:pt x="64984" y="387600"/>
                    </a:cubicBezTo>
                    <a:cubicBezTo>
                      <a:pt x="61174" y="401570"/>
                      <a:pt x="54824" y="410460"/>
                      <a:pt x="45934" y="414270"/>
                    </a:cubicBezTo>
                    <a:cubicBezTo>
                      <a:pt x="38314" y="416810"/>
                      <a:pt x="21804" y="414270"/>
                      <a:pt x="15454" y="405380"/>
                    </a:cubicBezTo>
                    <a:cubicBezTo>
                      <a:pt x="2754" y="388870"/>
                      <a:pt x="14184" y="324100"/>
                      <a:pt x="19264" y="289810"/>
                    </a:cubicBezTo>
                    <a:cubicBezTo>
                      <a:pt x="23074" y="260600"/>
                      <a:pt x="25614" y="226310"/>
                      <a:pt x="38314" y="212340"/>
                    </a:cubicBezTo>
                    <a:cubicBezTo>
                      <a:pt x="47204" y="202180"/>
                      <a:pt x="66254" y="194560"/>
                      <a:pt x="75144" y="198370"/>
                    </a:cubicBezTo>
                    <a:cubicBezTo>
                      <a:pt x="82764" y="202180"/>
                      <a:pt x="86574" y="230120"/>
                      <a:pt x="86574" y="230120"/>
                    </a:cubicBezTo>
                  </a:path>
                </a:pathLst>
              </a:custGeom>
              <a:solidFill>
                <a:srgbClr val="FFFFFF"/>
              </a:solidFill>
              <a:ln cap="sq">
                <a:noFill/>
                <a:prstDash val="solid"/>
                <a:miter/>
              </a:ln>
            </p:spPr>
            <p:txBody>
              <a:bodyPr/>
              <a:lstStyle/>
              <a:p>
                <a:endParaRPr lang="en-GB"/>
              </a:p>
            </p:txBody>
          </p:sp>
        </p:grpSp>
        <p:grpSp>
          <p:nvGrpSpPr>
            <p:cNvPr id="202" name="Group 202"/>
            <p:cNvGrpSpPr/>
            <p:nvPr/>
          </p:nvGrpSpPr>
          <p:grpSpPr>
            <a:xfrm>
              <a:off x="1980551" y="1612987"/>
              <a:ext cx="75256" cy="73326"/>
              <a:chOff x="0" y="0"/>
              <a:chExt cx="148590" cy="144780"/>
            </a:xfrm>
          </p:grpSpPr>
          <p:sp>
            <p:nvSpPr>
              <p:cNvPr id="203" name="Freeform 203"/>
              <p:cNvSpPr/>
              <p:nvPr/>
            </p:nvSpPr>
            <p:spPr>
              <a:xfrm>
                <a:off x="49280" y="49054"/>
                <a:ext cx="47240" cy="40785"/>
              </a:xfrm>
              <a:custGeom>
                <a:avLst/>
                <a:gdLst/>
                <a:ahLst/>
                <a:cxnLst/>
                <a:rect l="l" t="t" r="r" b="b"/>
                <a:pathLst>
                  <a:path w="47240" h="40785">
                    <a:moveTo>
                      <a:pt x="47240" y="14446"/>
                    </a:moveTo>
                    <a:cubicBezTo>
                      <a:pt x="25650" y="48736"/>
                      <a:pt x="5330" y="42386"/>
                      <a:pt x="1520" y="34766"/>
                    </a:cubicBezTo>
                    <a:cubicBezTo>
                      <a:pt x="-2290" y="28416"/>
                      <a:pt x="1520" y="6826"/>
                      <a:pt x="7870" y="1746"/>
                    </a:cubicBezTo>
                    <a:cubicBezTo>
                      <a:pt x="14220" y="-3334"/>
                      <a:pt x="40890" y="4286"/>
                      <a:pt x="40890" y="4286"/>
                    </a:cubicBezTo>
                  </a:path>
                </a:pathLst>
              </a:custGeom>
              <a:solidFill>
                <a:srgbClr val="FFFFFF"/>
              </a:solidFill>
              <a:ln cap="sq">
                <a:noFill/>
                <a:prstDash val="solid"/>
                <a:miter/>
              </a:ln>
            </p:spPr>
            <p:txBody>
              <a:bodyPr/>
              <a:lstStyle/>
              <a:p>
                <a:endParaRPr lang="en-GB"/>
              </a:p>
            </p:txBody>
          </p:sp>
        </p:grpSp>
        <p:grpSp>
          <p:nvGrpSpPr>
            <p:cNvPr id="204" name="Group 204"/>
            <p:cNvGrpSpPr/>
            <p:nvPr/>
          </p:nvGrpSpPr>
          <p:grpSpPr>
            <a:xfrm>
              <a:off x="1974119" y="1650936"/>
              <a:ext cx="75256" cy="73326"/>
              <a:chOff x="0" y="0"/>
              <a:chExt cx="148590" cy="144780"/>
            </a:xfrm>
          </p:grpSpPr>
          <p:sp>
            <p:nvSpPr>
              <p:cNvPr id="205" name="Freeform 205"/>
              <p:cNvSpPr/>
              <p:nvPr/>
            </p:nvSpPr>
            <p:spPr>
              <a:xfrm>
                <a:off x="48446" y="49054"/>
                <a:ext cx="48074" cy="40785"/>
              </a:xfrm>
              <a:custGeom>
                <a:avLst/>
                <a:gdLst/>
                <a:ahLst/>
                <a:cxnLst/>
                <a:rect l="l" t="t" r="r" b="b"/>
                <a:pathLst>
                  <a:path w="48074" h="40785">
                    <a:moveTo>
                      <a:pt x="48074" y="14446"/>
                    </a:moveTo>
                    <a:cubicBezTo>
                      <a:pt x="26484" y="48736"/>
                      <a:pt x="6164" y="42386"/>
                      <a:pt x="2354" y="34766"/>
                    </a:cubicBezTo>
                    <a:cubicBezTo>
                      <a:pt x="-2726" y="28416"/>
                      <a:pt x="1084" y="6826"/>
                      <a:pt x="7434" y="1746"/>
                    </a:cubicBezTo>
                    <a:cubicBezTo>
                      <a:pt x="15054" y="-3334"/>
                      <a:pt x="41724" y="4286"/>
                      <a:pt x="41724" y="4286"/>
                    </a:cubicBezTo>
                  </a:path>
                </a:pathLst>
              </a:custGeom>
              <a:solidFill>
                <a:srgbClr val="FFFFFF"/>
              </a:solidFill>
              <a:ln cap="sq">
                <a:noFill/>
                <a:prstDash val="solid"/>
                <a:miter/>
              </a:ln>
            </p:spPr>
            <p:txBody>
              <a:bodyPr/>
              <a:lstStyle/>
              <a:p>
                <a:endParaRPr lang="en-GB"/>
              </a:p>
            </p:txBody>
          </p:sp>
        </p:grpSp>
        <p:grpSp>
          <p:nvGrpSpPr>
            <p:cNvPr id="206" name="Group 206"/>
            <p:cNvGrpSpPr/>
            <p:nvPr/>
          </p:nvGrpSpPr>
          <p:grpSpPr>
            <a:xfrm>
              <a:off x="1953536" y="1617489"/>
              <a:ext cx="97125" cy="100341"/>
              <a:chOff x="0" y="0"/>
              <a:chExt cx="191770" cy="198120"/>
            </a:xfrm>
          </p:grpSpPr>
          <p:sp>
            <p:nvSpPr>
              <p:cNvPr id="207" name="Freeform 207"/>
              <p:cNvSpPr/>
              <p:nvPr/>
            </p:nvSpPr>
            <p:spPr>
              <a:xfrm>
                <a:off x="48755" y="50638"/>
                <a:ext cx="91606" cy="95574"/>
              </a:xfrm>
              <a:custGeom>
                <a:avLst/>
                <a:gdLst/>
                <a:ahLst/>
                <a:cxnLst/>
                <a:rect l="l" t="t" r="r" b="b"/>
                <a:pathLst>
                  <a:path w="91606" h="95574">
                    <a:moveTo>
                      <a:pt x="45225" y="35722"/>
                    </a:moveTo>
                    <a:cubicBezTo>
                      <a:pt x="51575" y="54772"/>
                      <a:pt x="24905" y="62392"/>
                      <a:pt x="22365" y="58582"/>
                    </a:cubicBezTo>
                    <a:cubicBezTo>
                      <a:pt x="17285" y="53502"/>
                      <a:pt x="36335" y="14132"/>
                      <a:pt x="47765" y="6512"/>
                    </a:cubicBezTo>
                    <a:cubicBezTo>
                      <a:pt x="56655" y="162"/>
                      <a:pt x="73165" y="-1108"/>
                      <a:pt x="80785" y="3972"/>
                    </a:cubicBezTo>
                    <a:cubicBezTo>
                      <a:pt x="88405" y="9052"/>
                      <a:pt x="93485" y="26832"/>
                      <a:pt x="90945" y="34452"/>
                    </a:cubicBezTo>
                    <a:cubicBezTo>
                      <a:pt x="89675" y="42072"/>
                      <a:pt x="80785" y="50962"/>
                      <a:pt x="73165" y="52232"/>
                    </a:cubicBezTo>
                    <a:cubicBezTo>
                      <a:pt x="65545" y="53502"/>
                      <a:pt x="47765" y="47152"/>
                      <a:pt x="42685" y="40802"/>
                    </a:cubicBezTo>
                    <a:cubicBezTo>
                      <a:pt x="38875" y="34452"/>
                      <a:pt x="38875" y="23022"/>
                      <a:pt x="41415" y="15402"/>
                    </a:cubicBezTo>
                    <a:cubicBezTo>
                      <a:pt x="43955" y="9052"/>
                      <a:pt x="54115" y="162"/>
                      <a:pt x="60465" y="162"/>
                    </a:cubicBezTo>
                    <a:cubicBezTo>
                      <a:pt x="69355" y="-1108"/>
                      <a:pt x="85865" y="5242"/>
                      <a:pt x="89675" y="14132"/>
                    </a:cubicBezTo>
                    <a:cubicBezTo>
                      <a:pt x="96025" y="28102"/>
                      <a:pt x="82055" y="67472"/>
                      <a:pt x="70625" y="81442"/>
                    </a:cubicBezTo>
                    <a:cubicBezTo>
                      <a:pt x="61735" y="90332"/>
                      <a:pt x="46495" y="96682"/>
                      <a:pt x="36335" y="95412"/>
                    </a:cubicBezTo>
                    <a:cubicBezTo>
                      <a:pt x="26175" y="95412"/>
                      <a:pt x="14745" y="86522"/>
                      <a:pt x="9665" y="76362"/>
                    </a:cubicBezTo>
                    <a:cubicBezTo>
                      <a:pt x="2045" y="66202"/>
                      <a:pt x="-3035" y="42072"/>
                      <a:pt x="2045" y="33182"/>
                    </a:cubicBezTo>
                    <a:cubicBezTo>
                      <a:pt x="5855" y="26832"/>
                      <a:pt x="17285" y="23022"/>
                      <a:pt x="23635" y="23022"/>
                    </a:cubicBezTo>
                    <a:cubicBezTo>
                      <a:pt x="31255" y="23022"/>
                      <a:pt x="45225" y="35722"/>
                      <a:pt x="45225" y="35722"/>
                    </a:cubicBezTo>
                  </a:path>
                </a:pathLst>
              </a:custGeom>
              <a:solidFill>
                <a:srgbClr val="FFFFFF"/>
              </a:solidFill>
              <a:ln cap="sq">
                <a:noFill/>
                <a:prstDash val="solid"/>
                <a:miter/>
              </a:ln>
            </p:spPr>
            <p:txBody>
              <a:bodyPr/>
              <a:lstStyle/>
              <a:p>
                <a:endParaRPr lang="en-GB"/>
              </a:p>
            </p:txBody>
          </p:sp>
        </p:grpSp>
        <p:grpSp>
          <p:nvGrpSpPr>
            <p:cNvPr id="208" name="Group 208"/>
            <p:cNvGrpSpPr/>
            <p:nvPr/>
          </p:nvGrpSpPr>
          <p:grpSpPr>
            <a:xfrm>
              <a:off x="1476272" y="1486274"/>
              <a:ext cx="214190" cy="208401"/>
              <a:chOff x="0" y="0"/>
              <a:chExt cx="422910" cy="411480"/>
            </a:xfrm>
          </p:grpSpPr>
          <p:sp>
            <p:nvSpPr>
              <p:cNvPr id="209" name="Freeform 209"/>
              <p:cNvSpPr/>
              <p:nvPr/>
            </p:nvSpPr>
            <p:spPr>
              <a:xfrm>
                <a:off x="50703" y="50482"/>
                <a:ext cx="321907" cy="312588"/>
              </a:xfrm>
              <a:custGeom>
                <a:avLst/>
                <a:gdLst/>
                <a:ahLst/>
                <a:cxnLst/>
                <a:rect l="l" t="t" r="r" b="b"/>
                <a:pathLst>
                  <a:path w="321907" h="312588">
                    <a:moveTo>
                      <a:pt x="29307" y="251778"/>
                    </a:moveTo>
                    <a:cubicBezTo>
                      <a:pt x="228697" y="232728"/>
                      <a:pt x="228697" y="212408"/>
                      <a:pt x="227427" y="192088"/>
                    </a:cubicBezTo>
                    <a:cubicBezTo>
                      <a:pt x="224887" y="159068"/>
                      <a:pt x="170277" y="85408"/>
                      <a:pt x="177897" y="66358"/>
                    </a:cubicBezTo>
                    <a:cubicBezTo>
                      <a:pt x="180437" y="57468"/>
                      <a:pt x="203297" y="58738"/>
                      <a:pt x="203297" y="53658"/>
                    </a:cubicBezTo>
                    <a:cubicBezTo>
                      <a:pt x="203297" y="48578"/>
                      <a:pt x="167737" y="43498"/>
                      <a:pt x="163927" y="34608"/>
                    </a:cubicBezTo>
                    <a:cubicBezTo>
                      <a:pt x="161387" y="26988"/>
                      <a:pt x="167737" y="14288"/>
                      <a:pt x="172817" y="7938"/>
                    </a:cubicBezTo>
                    <a:cubicBezTo>
                      <a:pt x="177897" y="2858"/>
                      <a:pt x="185517" y="-952"/>
                      <a:pt x="191867" y="318"/>
                    </a:cubicBezTo>
                    <a:cubicBezTo>
                      <a:pt x="200757" y="318"/>
                      <a:pt x="208377" y="4128"/>
                      <a:pt x="217267" y="11748"/>
                    </a:cubicBezTo>
                    <a:cubicBezTo>
                      <a:pt x="233777" y="25718"/>
                      <a:pt x="255367" y="61278"/>
                      <a:pt x="271877" y="91758"/>
                    </a:cubicBezTo>
                    <a:cubicBezTo>
                      <a:pt x="290927" y="124778"/>
                      <a:pt x="316327" y="179388"/>
                      <a:pt x="320137" y="206058"/>
                    </a:cubicBezTo>
                    <a:cubicBezTo>
                      <a:pt x="322677" y="217488"/>
                      <a:pt x="322677" y="226378"/>
                      <a:pt x="318867" y="233998"/>
                    </a:cubicBezTo>
                    <a:cubicBezTo>
                      <a:pt x="315057" y="240348"/>
                      <a:pt x="302357" y="247968"/>
                      <a:pt x="294737" y="247968"/>
                    </a:cubicBezTo>
                    <a:cubicBezTo>
                      <a:pt x="285847" y="247968"/>
                      <a:pt x="273147" y="242888"/>
                      <a:pt x="269337" y="236538"/>
                    </a:cubicBezTo>
                    <a:cubicBezTo>
                      <a:pt x="264257" y="226378"/>
                      <a:pt x="268067" y="198438"/>
                      <a:pt x="276957" y="193358"/>
                    </a:cubicBezTo>
                    <a:cubicBezTo>
                      <a:pt x="284577" y="187008"/>
                      <a:pt x="313787" y="194628"/>
                      <a:pt x="318867" y="202248"/>
                    </a:cubicBezTo>
                    <a:cubicBezTo>
                      <a:pt x="323947" y="211138"/>
                      <a:pt x="316327" y="239078"/>
                      <a:pt x="307437" y="244158"/>
                    </a:cubicBezTo>
                    <a:cubicBezTo>
                      <a:pt x="298547" y="249238"/>
                      <a:pt x="282037" y="246698"/>
                      <a:pt x="270607" y="239078"/>
                    </a:cubicBezTo>
                    <a:cubicBezTo>
                      <a:pt x="250287" y="221298"/>
                      <a:pt x="237587" y="150178"/>
                      <a:pt x="217267" y="114618"/>
                    </a:cubicBezTo>
                    <a:cubicBezTo>
                      <a:pt x="202027" y="86678"/>
                      <a:pt x="170277" y="62548"/>
                      <a:pt x="166467" y="42228"/>
                    </a:cubicBezTo>
                    <a:cubicBezTo>
                      <a:pt x="163927" y="29528"/>
                      <a:pt x="166467" y="15558"/>
                      <a:pt x="172817" y="7938"/>
                    </a:cubicBezTo>
                    <a:cubicBezTo>
                      <a:pt x="177897" y="1588"/>
                      <a:pt x="191867" y="-952"/>
                      <a:pt x="199487" y="318"/>
                    </a:cubicBezTo>
                    <a:cubicBezTo>
                      <a:pt x="205837" y="1588"/>
                      <a:pt x="218537" y="10478"/>
                      <a:pt x="217267" y="11748"/>
                    </a:cubicBezTo>
                    <a:cubicBezTo>
                      <a:pt x="217267" y="13018"/>
                      <a:pt x="186787" y="1588"/>
                      <a:pt x="185517" y="4128"/>
                    </a:cubicBezTo>
                    <a:cubicBezTo>
                      <a:pt x="184247" y="6668"/>
                      <a:pt x="214727" y="16828"/>
                      <a:pt x="227427" y="32068"/>
                    </a:cubicBezTo>
                    <a:cubicBezTo>
                      <a:pt x="249017" y="58738"/>
                      <a:pt x="271877" y="124778"/>
                      <a:pt x="279497" y="160338"/>
                    </a:cubicBezTo>
                    <a:cubicBezTo>
                      <a:pt x="284577" y="184468"/>
                      <a:pt x="285847" y="203518"/>
                      <a:pt x="283307" y="223838"/>
                    </a:cubicBezTo>
                    <a:cubicBezTo>
                      <a:pt x="280767" y="244158"/>
                      <a:pt x="278227" y="269558"/>
                      <a:pt x="261717" y="283528"/>
                    </a:cubicBezTo>
                    <a:cubicBezTo>
                      <a:pt x="237587" y="303848"/>
                      <a:pt x="177897" y="306388"/>
                      <a:pt x="137257" y="308928"/>
                    </a:cubicBezTo>
                    <a:cubicBezTo>
                      <a:pt x="97887" y="312738"/>
                      <a:pt x="44547" y="316548"/>
                      <a:pt x="22957" y="303848"/>
                    </a:cubicBezTo>
                    <a:cubicBezTo>
                      <a:pt x="10257" y="297498"/>
                      <a:pt x="-1173" y="280988"/>
                      <a:pt x="97" y="272098"/>
                    </a:cubicBezTo>
                    <a:cubicBezTo>
                      <a:pt x="2637" y="263208"/>
                      <a:pt x="29307" y="251778"/>
                      <a:pt x="29307" y="251778"/>
                    </a:cubicBezTo>
                  </a:path>
                </a:pathLst>
              </a:custGeom>
              <a:solidFill>
                <a:srgbClr val="FFFFFF"/>
              </a:solidFill>
              <a:ln cap="sq">
                <a:noFill/>
                <a:prstDash val="solid"/>
                <a:miter/>
              </a:ln>
            </p:spPr>
            <p:txBody>
              <a:bodyPr/>
              <a:lstStyle/>
              <a:p>
                <a:endParaRPr lang="en-GB"/>
              </a:p>
            </p:txBody>
          </p:sp>
        </p:grpSp>
        <p:grpSp>
          <p:nvGrpSpPr>
            <p:cNvPr id="210" name="Group 210"/>
            <p:cNvGrpSpPr/>
            <p:nvPr/>
          </p:nvGrpSpPr>
          <p:grpSpPr>
            <a:xfrm>
              <a:off x="1563106" y="1473409"/>
              <a:ext cx="99698" cy="153085"/>
              <a:chOff x="0" y="0"/>
              <a:chExt cx="196850" cy="302260"/>
            </a:xfrm>
          </p:grpSpPr>
          <p:sp>
            <p:nvSpPr>
              <p:cNvPr id="211" name="Freeform 211"/>
              <p:cNvSpPr/>
              <p:nvPr/>
            </p:nvSpPr>
            <p:spPr>
              <a:xfrm>
                <a:off x="50497" y="50800"/>
                <a:ext cx="100057" cy="200898"/>
              </a:xfrm>
              <a:custGeom>
                <a:avLst/>
                <a:gdLst/>
                <a:ahLst/>
                <a:cxnLst/>
                <a:rect l="l" t="t" r="r" b="b"/>
                <a:pathLst>
                  <a:path w="100057" h="200898">
                    <a:moveTo>
                      <a:pt x="47293" y="179070"/>
                    </a:moveTo>
                    <a:cubicBezTo>
                      <a:pt x="29513" y="80010"/>
                      <a:pt x="-3507" y="48260"/>
                      <a:pt x="303" y="29210"/>
                    </a:cubicBezTo>
                    <a:cubicBezTo>
                      <a:pt x="1573" y="16510"/>
                      <a:pt x="19353" y="1270"/>
                      <a:pt x="29513" y="0"/>
                    </a:cubicBezTo>
                    <a:cubicBezTo>
                      <a:pt x="38403" y="0"/>
                      <a:pt x="52373" y="13970"/>
                      <a:pt x="54913" y="21590"/>
                    </a:cubicBezTo>
                    <a:cubicBezTo>
                      <a:pt x="57453" y="29210"/>
                      <a:pt x="53643" y="41910"/>
                      <a:pt x="48563" y="46990"/>
                    </a:cubicBezTo>
                    <a:cubicBezTo>
                      <a:pt x="43483" y="53340"/>
                      <a:pt x="32053" y="57150"/>
                      <a:pt x="23163" y="55880"/>
                    </a:cubicBezTo>
                    <a:cubicBezTo>
                      <a:pt x="15543" y="55880"/>
                      <a:pt x="5383" y="48260"/>
                      <a:pt x="2843" y="40640"/>
                    </a:cubicBezTo>
                    <a:cubicBezTo>
                      <a:pt x="-967" y="34290"/>
                      <a:pt x="-967" y="21590"/>
                      <a:pt x="4113" y="13970"/>
                    </a:cubicBezTo>
                    <a:cubicBezTo>
                      <a:pt x="7923" y="7620"/>
                      <a:pt x="18083" y="1270"/>
                      <a:pt x="25703" y="0"/>
                    </a:cubicBezTo>
                    <a:cubicBezTo>
                      <a:pt x="33323" y="0"/>
                      <a:pt x="42213" y="3810"/>
                      <a:pt x="49833" y="11430"/>
                    </a:cubicBezTo>
                    <a:cubicBezTo>
                      <a:pt x="65073" y="26670"/>
                      <a:pt x="85393" y="72390"/>
                      <a:pt x="93013" y="102870"/>
                    </a:cubicBezTo>
                    <a:cubicBezTo>
                      <a:pt x="99363" y="132080"/>
                      <a:pt x="104443" y="175260"/>
                      <a:pt x="94283" y="189230"/>
                    </a:cubicBezTo>
                    <a:cubicBezTo>
                      <a:pt x="89203" y="198120"/>
                      <a:pt x="75233" y="201930"/>
                      <a:pt x="67613" y="200660"/>
                    </a:cubicBezTo>
                    <a:cubicBezTo>
                      <a:pt x="59993" y="199390"/>
                      <a:pt x="47293" y="179070"/>
                      <a:pt x="47293" y="179070"/>
                    </a:cubicBezTo>
                  </a:path>
                </a:pathLst>
              </a:custGeom>
              <a:solidFill>
                <a:srgbClr val="FFFFFF"/>
              </a:solidFill>
              <a:ln cap="sq">
                <a:noFill/>
                <a:prstDash val="solid"/>
                <a:miter/>
              </a:ln>
            </p:spPr>
            <p:txBody>
              <a:bodyPr/>
              <a:lstStyle/>
              <a:p>
                <a:endParaRPr lang="en-GB"/>
              </a:p>
            </p:txBody>
          </p:sp>
        </p:grpSp>
        <p:grpSp>
          <p:nvGrpSpPr>
            <p:cNvPr id="212" name="Group 212"/>
            <p:cNvGrpSpPr/>
            <p:nvPr/>
          </p:nvGrpSpPr>
          <p:grpSpPr>
            <a:xfrm>
              <a:off x="1578543" y="1533228"/>
              <a:ext cx="80402" cy="107417"/>
              <a:chOff x="0" y="0"/>
              <a:chExt cx="158750" cy="212090"/>
            </a:xfrm>
          </p:grpSpPr>
          <p:sp>
            <p:nvSpPr>
              <p:cNvPr id="213" name="Freeform 213"/>
              <p:cNvSpPr/>
              <p:nvPr/>
            </p:nvSpPr>
            <p:spPr>
              <a:xfrm>
                <a:off x="49946" y="50719"/>
                <a:ext cx="57477" cy="109423"/>
              </a:xfrm>
              <a:custGeom>
                <a:avLst/>
                <a:gdLst/>
                <a:ahLst/>
                <a:cxnLst/>
                <a:rect l="l" t="t" r="r" b="b"/>
                <a:pathLst>
                  <a:path w="57477" h="109423">
                    <a:moveTo>
                      <a:pt x="55464" y="25481"/>
                    </a:moveTo>
                    <a:cubicBezTo>
                      <a:pt x="56734" y="108031"/>
                      <a:pt x="59274" y="82631"/>
                      <a:pt x="55464" y="81361"/>
                    </a:cubicBezTo>
                    <a:cubicBezTo>
                      <a:pt x="51654" y="80091"/>
                      <a:pt x="40224" y="108031"/>
                      <a:pt x="31334" y="109301"/>
                    </a:cubicBezTo>
                    <a:cubicBezTo>
                      <a:pt x="22444" y="109301"/>
                      <a:pt x="2124" y="91521"/>
                      <a:pt x="854" y="81361"/>
                    </a:cubicBezTo>
                    <a:cubicBezTo>
                      <a:pt x="-416" y="75011"/>
                      <a:pt x="5934" y="63581"/>
                      <a:pt x="12284" y="59771"/>
                    </a:cubicBezTo>
                    <a:cubicBezTo>
                      <a:pt x="18634" y="54691"/>
                      <a:pt x="31334" y="53421"/>
                      <a:pt x="37684" y="55961"/>
                    </a:cubicBezTo>
                    <a:cubicBezTo>
                      <a:pt x="45304" y="58501"/>
                      <a:pt x="52924" y="68661"/>
                      <a:pt x="54194" y="76281"/>
                    </a:cubicBezTo>
                    <a:cubicBezTo>
                      <a:pt x="56734" y="82631"/>
                      <a:pt x="52924" y="95331"/>
                      <a:pt x="47844" y="100411"/>
                    </a:cubicBezTo>
                    <a:cubicBezTo>
                      <a:pt x="42764" y="105491"/>
                      <a:pt x="31334" y="109301"/>
                      <a:pt x="23714" y="109301"/>
                    </a:cubicBezTo>
                    <a:cubicBezTo>
                      <a:pt x="16094" y="108031"/>
                      <a:pt x="5934" y="100411"/>
                      <a:pt x="3394" y="92791"/>
                    </a:cubicBezTo>
                    <a:cubicBezTo>
                      <a:pt x="-416" y="86441"/>
                      <a:pt x="854" y="73741"/>
                      <a:pt x="4664" y="67391"/>
                    </a:cubicBezTo>
                    <a:cubicBezTo>
                      <a:pt x="8474" y="61041"/>
                      <a:pt x="18634" y="54691"/>
                      <a:pt x="26254" y="54691"/>
                    </a:cubicBezTo>
                    <a:cubicBezTo>
                      <a:pt x="33874" y="54691"/>
                      <a:pt x="45304" y="58501"/>
                      <a:pt x="49114" y="64851"/>
                    </a:cubicBezTo>
                    <a:cubicBezTo>
                      <a:pt x="54194" y="72471"/>
                      <a:pt x="56734" y="87711"/>
                      <a:pt x="51654" y="94061"/>
                    </a:cubicBezTo>
                    <a:cubicBezTo>
                      <a:pt x="47844" y="101681"/>
                      <a:pt x="32604" y="110571"/>
                      <a:pt x="24984" y="109301"/>
                    </a:cubicBezTo>
                    <a:cubicBezTo>
                      <a:pt x="16094" y="106761"/>
                      <a:pt x="3394" y="80091"/>
                      <a:pt x="854" y="81361"/>
                    </a:cubicBezTo>
                    <a:cubicBezTo>
                      <a:pt x="-1686" y="82631"/>
                      <a:pt x="2124" y="108031"/>
                      <a:pt x="3394" y="108031"/>
                    </a:cubicBezTo>
                    <a:cubicBezTo>
                      <a:pt x="3394" y="108031"/>
                      <a:pt x="-4226" y="44531"/>
                      <a:pt x="3394" y="25481"/>
                    </a:cubicBezTo>
                    <a:cubicBezTo>
                      <a:pt x="9744" y="12781"/>
                      <a:pt x="23714" y="-1189"/>
                      <a:pt x="32604" y="81"/>
                    </a:cubicBezTo>
                    <a:cubicBezTo>
                      <a:pt x="41494" y="81"/>
                      <a:pt x="55464" y="25481"/>
                      <a:pt x="55464" y="25481"/>
                    </a:cubicBezTo>
                  </a:path>
                </a:pathLst>
              </a:custGeom>
              <a:solidFill>
                <a:srgbClr val="FFFFFF"/>
              </a:solidFill>
              <a:ln cap="sq">
                <a:noFill/>
                <a:prstDash val="solid"/>
                <a:miter/>
              </a:ln>
            </p:spPr>
            <p:txBody>
              <a:bodyPr/>
              <a:lstStyle/>
              <a:p>
                <a:endParaRPr lang="en-GB"/>
              </a:p>
            </p:txBody>
          </p:sp>
        </p:grpSp>
        <p:grpSp>
          <p:nvGrpSpPr>
            <p:cNvPr id="214" name="Group 214"/>
            <p:cNvGrpSpPr/>
            <p:nvPr/>
          </p:nvGrpSpPr>
          <p:grpSpPr>
            <a:xfrm>
              <a:off x="1465981" y="1620062"/>
              <a:ext cx="131859" cy="90693"/>
              <a:chOff x="0" y="0"/>
              <a:chExt cx="260350" cy="179070"/>
            </a:xfrm>
          </p:grpSpPr>
          <p:sp>
            <p:nvSpPr>
              <p:cNvPr id="215" name="Freeform 215"/>
              <p:cNvSpPr/>
              <p:nvPr/>
            </p:nvSpPr>
            <p:spPr>
              <a:xfrm>
                <a:off x="49488" y="48500"/>
                <a:ext cx="158954" cy="81114"/>
              </a:xfrm>
              <a:custGeom>
                <a:avLst/>
                <a:gdLst/>
                <a:ahLst/>
                <a:cxnLst/>
                <a:rect l="l" t="t" r="r" b="b"/>
                <a:pathLst>
                  <a:path w="158954" h="81114">
                    <a:moveTo>
                      <a:pt x="49572" y="9920"/>
                    </a:moveTo>
                    <a:cubicBezTo>
                      <a:pt x="151172" y="21350"/>
                      <a:pt x="158792" y="30240"/>
                      <a:pt x="158792" y="37860"/>
                    </a:cubicBezTo>
                    <a:cubicBezTo>
                      <a:pt x="160062" y="45480"/>
                      <a:pt x="153712" y="56910"/>
                      <a:pt x="144822" y="63260"/>
                    </a:cubicBezTo>
                    <a:cubicBezTo>
                      <a:pt x="129582" y="74690"/>
                      <a:pt x="83862" y="84850"/>
                      <a:pt x="59732" y="79770"/>
                    </a:cubicBezTo>
                    <a:cubicBezTo>
                      <a:pt x="36872" y="73420"/>
                      <a:pt x="6392" y="50560"/>
                      <a:pt x="1312" y="35320"/>
                    </a:cubicBezTo>
                    <a:cubicBezTo>
                      <a:pt x="-2498" y="25160"/>
                      <a:pt x="2582" y="9920"/>
                      <a:pt x="8932" y="4840"/>
                    </a:cubicBezTo>
                    <a:cubicBezTo>
                      <a:pt x="16552" y="-240"/>
                      <a:pt x="34332" y="1030"/>
                      <a:pt x="40682" y="4840"/>
                    </a:cubicBezTo>
                    <a:cubicBezTo>
                      <a:pt x="47032" y="8650"/>
                      <a:pt x="50842" y="20080"/>
                      <a:pt x="50842" y="26430"/>
                    </a:cubicBezTo>
                    <a:cubicBezTo>
                      <a:pt x="50842" y="34050"/>
                      <a:pt x="44492" y="45480"/>
                      <a:pt x="38142" y="48020"/>
                    </a:cubicBezTo>
                    <a:cubicBezTo>
                      <a:pt x="30522" y="50560"/>
                      <a:pt x="6392" y="45480"/>
                      <a:pt x="2582" y="37860"/>
                    </a:cubicBezTo>
                    <a:cubicBezTo>
                      <a:pt x="-1228" y="30240"/>
                      <a:pt x="6392" y="7380"/>
                      <a:pt x="14012" y="2300"/>
                    </a:cubicBezTo>
                    <a:cubicBezTo>
                      <a:pt x="20362" y="-1510"/>
                      <a:pt x="31792" y="-240"/>
                      <a:pt x="38142" y="3570"/>
                    </a:cubicBezTo>
                    <a:cubicBezTo>
                      <a:pt x="45762" y="7380"/>
                      <a:pt x="45762" y="23890"/>
                      <a:pt x="55922" y="28970"/>
                    </a:cubicBezTo>
                    <a:cubicBezTo>
                      <a:pt x="72432" y="35320"/>
                      <a:pt x="123232" y="9920"/>
                      <a:pt x="141012" y="16270"/>
                    </a:cubicBezTo>
                    <a:cubicBezTo>
                      <a:pt x="149902" y="20080"/>
                      <a:pt x="158792" y="30240"/>
                      <a:pt x="158792" y="37860"/>
                    </a:cubicBezTo>
                    <a:cubicBezTo>
                      <a:pt x="160062" y="46750"/>
                      <a:pt x="151172" y="60720"/>
                      <a:pt x="139742" y="65800"/>
                    </a:cubicBezTo>
                    <a:cubicBezTo>
                      <a:pt x="119422" y="74690"/>
                      <a:pt x="58462" y="70880"/>
                      <a:pt x="39412" y="59450"/>
                    </a:cubicBezTo>
                    <a:cubicBezTo>
                      <a:pt x="29252" y="53100"/>
                      <a:pt x="20362" y="39130"/>
                      <a:pt x="22902" y="30240"/>
                    </a:cubicBezTo>
                    <a:cubicBezTo>
                      <a:pt x="24172" y="21350"/>
                      <a:pt x="49572" y="9920"/>
                      <a:pt x="49572" y="9920"/>
                    </a:cubicBezTo>
                  </a:path>
                </a:pathLst>
              </a:custGeom>
              <a:solidFill>
                <a:srgbClr val="FFFFFF"/>
              </a:solidFill>
              <a:ln cap="sq">
                <a:noFill/>
                <a:prstDash val="solid"/>
                <a:miter/>
              </a:ln>
            </p:spPr>
            <p:txBody>
              <a:bodyPr/>
              <a:lstStyle/>
              <a:p>
                <a:endParaRPr lang="en-GB"/>
              </a:p>
            </p:txBody>
          </p:sp>
        </p:grpSp>
        <p:grpSp>
          <p:nvGrpSpPr>
            <p:cNvPr id="216" name="Group 216"/>
            <p:cNvGrpSpPr/>
            <p:nvPr/>
          </p:nvGrpSpPr>
          <p:grpSpPr>
            <a:xfrm>
              <a:off x="1579186" y="1599479"/>
              <a:ext cx="473405" cy="349265"/>
              <a:chOff x="0" y="0"/>
              <a:chExt cx="934720" cy="689610"/>
            </a:xfrm>
          </p:grpSpPr>
          <p:sp>
            <p:nvSpPr>
              <p:cNvPr id="217" name="Freeform 217"/>
              <p:cNvSpPr/>
              <p:nvPr/>
            </p:nvSpPr>
            <p:spPr>
              <a:xfrm>
                <a:off x="50028" y="50522"/>
                <a:ext cx="834139" cy="587214"/>
              </a:xfrm>
              <a:custGeom>
                <a:avLst/>
                <a:gdLst/>
                <a:ahLst/>
                <a:cxnLst/>
                <a:rect l="l" t="t" r="r" b="b"/>
                <a:pathLst>
                  <a:path w="834139" h="587214">
                    <a:moveTo>
                      <a:pt x="26172" y="11708"/>
                    </a:moveTo>
                    <a:cubicBezTo>
                      <a:pt x="70622" y="25678"/>
                      <a:pt x="50302" y="38378"/>
                      <a:pt x="47762" y="35838"/>
                    </a:cubicBezTo>
                    <a:cubicBezTo>
                      <a:pt x="45222" y="34568"/>
                      <a:pt x="50302" y="12978"/>
                      <a:pt x="56652" y="6628"/>
                    </a:cubicBezTo>
                    <a:cubicBezTo>
                      <a:pt x="63002" y="1548"/>
                      <a:pt x="79512" y="-2262"/>
                      <a:pt x="87132" y="1548"/>
                    </a:cubicBezTo>
                    <a:cubicBezTo>
                      <a:pt x="94752" y="5358"/>
                      <a:pt x="102372" y="28218"/>
                      <a:pt x="102372" y="28218"/>
                    </a:cubicBezTo>
                    <a:cubicBezTo>
                      <a:pt x="102372" y="28218"/>
                      <a:pt x="85862" y="4088"/>
                      <a:pt x="88402" y="2818"/>
                    </a:cubicBezTo>
                    <a:cubicBezTo>
                      <a:pt x="90942" y="278"/>
                      <a:pt x="141742" y="34568"/>
                      <a:pt x="140472" y="45998"/>
                    </a:cubicBezTo>
                    <a:cubicBezTo>
                      <a:pt x="140472" y="54888"/>
                      <a:pt x="111262" y="71398"/>
                      <a:pt x="103642" y="67588"/>
                    </a:cubicBezTo>
                    <a:cubicBezTo>
                      <a:pt x="98562" y="65048"/>
                      <a:pt x="96022" y="44728"/>
                      <a:pt x="99832" y="37108"/>
                    </a:cubicBezTo>
                    <a:cubicBezTo>
                      <a:pt x="103642" y="30758"/>
                      <a:pt x="116342" y="26948"/>
                      <a:pt x="129042" y="26948"/>
                    </a:cubicBezTo>
                    <a:cubicBezTo>
                      <a:pt x="159522" y="29488"/>
                      <a:pt x="233182" y="77748"/>
                      <a:pt x="268742" y="103148"/>
                    </a:cubicBezTo>
                    <a:cubicBezTo>
                      <a:pt x="294142" y="119658"/>
                      <a:pt x="327162" y="134898"/>
                      <a:pt x="330972" y="153948"/>
                    </a:cubicBezTo>
                    <a:cubicBezTo>
                      <a:pt x="333512" y="169188"/>
                      <a:pt x="320812" y="195858"/>
                      <a:pt x="304302" y="202208"/>
                    </a:cubicBezTo>
                    <a:cubicBezTo>
                      <a:pt x="278902" y="211098"/>
                      <a:pt x="211592" y="171728"/>
                      <a:pt x="170952" y="151408"/>
                    </a:cubicBezTo>
                    <a:cubicBezTo>
                      <a:pt x="134122" y="133628"/>
                      <a:pt x="84592" y="112038"/>
                      <a:pt x="70622" y="90448"/>
                    </a:cubicBezTo>
                    <a:cubicBezTo>
                      <a:pt x="63002" y="77748"/>
                      <a:pt x="61732" y="58698"/>
                      <a:pt x="68082" y="51078"/>
                    </a:cubicBezTo>
                    <a:cubicBezTo>
                      <a:pt x="73162" y="43458"/>
                      <a:pt x="94752" y="40918"/>
                      <a:pt x="106182" y="43458"/>
                    </a:cubicBezTo>
                    <a:cubicBezTo>
                      <a:pt x="116342" y="47268"/>
                      <a:pt x="118882" y="59968"/>
                      <a:pt x="134122" y="71398"/>
                    </a:cubicBezTo>
                    <a:cubicBezTo>
                      <a:pt x="173492" y="100608"/>
                      <a:pt x="310652" y="156488"/>
                      <a:pt x="370342" y="195858"/>
                    </a:cubicBezTo>
                    <a:cubicBezTo>
                      <a:pt x="409712" y="222528"/>
                      <a:pt x="430032" y="254278"/>
                      <a:pt x="464322" y="274598"/>
                    </a:cubicBezTo>
                    <a:cubicBezTo>
                      <a:pt x="497342" y="293648"/>
                      <a:pt x="572272" y="303808"/>
                      <a:pt x="573542" y="316508"/>
                    </a:cubicBezTo>
                    <a:cubicBezTo>
                      <a:pt x="573542" y="322858"/>
                      <a:pt x="555762" y="330478"/>
                      <a:pt x="546872" y="333018"/>
                    </a:cubicBezTo>
                    <a:cubicBezTo>
                      <a:pt x="536712" y="334288"/>
                      <a:pt x="527822" y="331748"/>
                      <a:pt x="512582" y="326668"/>
                    </a:cubicBezTo>
                    <a:cubicBezTo>
                      <a:pt x="478292" y="311428"/>
                      <a:pt x="351292" y="245388"/>
                      <a:pt x="344942" y="214908"/>
                    </a:cubicBezTo>
                    <a:cubicBezTo>
                      <a:pt x="341132" y="199668"/>
                      <a:pt x="357642" y="178078"/>
                      <a:pt x="370342" y="175538"/>
                    </a:cubicBezTo>
                    <a:cubicBezTo>
                      <a:pt x="391932" y="170458"/>
                      <a:pt x="445272" y="231418"/>
                      <a:pt x="471942" y="242848"/>
                    </a:cubicBezTo>
                    <a:cubicBezTo>
                      <a:pt x="487182" y="249198"/>
                      <a:pt x="492262" y="247928"/>
                      <a:pt x="510042" y="250468"/>
                    </a:cubicBezTo>
                    <a:cubicBezTo>
                      <a:pt x="545602" y="255548"/>
                      <a:pt x="630692" y="265708"/>
                      <a:pt x="681492" y="261898"/>
                    </a:cubicBezTo>
                    <a:cubicBezTo>
                      <a:pt x="724672" y="259358"/>
                      <a:pt x="771662" y="237768"/>
                      <a:pt x="797062" y="240308"/>
                    </a:cubicBezTo>
                    <a:cubicBezTo>
                      <a:pt x="809762" y="241578"/>
                      <a:pt x="819922" y="245388"/>
                      <a:pt x="826272" y="251738"/>
                    </a:cubicBezTo>
                    <a:cubicBezTo>
                      <a:pt x="831352" y="258088"/>
                      <a:pt x="835162" y="269518"/>
                      <a:pt x="833892" y="278408"/>
                    </a:cubicBezTo>
                    <a:cubicBezTo>
                      <a:pt x="832622" y="287298"/>
                      <a:pt x="827542" y="297458"/>
                      <a:pt x="814842" y="306348"/>
                    </a:cubicBezTo>
                    <a:cubicBezTo>
                      <a:pt x="784362" y="325398"/>
                      <a:pt x="630692" y="298728"/>
                      <a:pt x="606562" y="338098"/>
                    </a:cubicBezTo>
                    <a:cubicBezTo>
                      <a:pt x="582432" y="378738"/>
                      <a:pt x="682762" y="517168"/>
                      <a:pt x="681492" y="553998"/>
                    </a:cubicBezTo>
                    <a:cubicBezTo>
                      <a:pt x="680222" y="566698"/>
                      <a:pt x="676412" y="574318"/>
                      <a:pt x="670062" y="580668"/>
                    </a:cubicBezTo>
                    <a:cubicBezTo>
                      <a:pt x="664982" y="584478"/>
                      <a:pt x="657362" y="587018"/>
                      <a:pt x="649742" y="587018"/>
                    </a:cubicBezTo>
                    <a:cubicBezTo>
                      <a:pt x="642122" y="585748"/>
                      <a:pt x="630692" y="580668"/>
                      <a:pt x="625612" y="573048"/>
                    </a:cubicBezTo>
                    <a:cubicBezTo>
                      <a:pt x="621802" y="565428"/>
                      <a:pt x="621802" y="546378"/>
                      <a:pt x="626882" y="540028"/>
                    </a:cubicBezTo>
                    <a:cubicBezTo>
                      <a:pt x="633232" y="532408"/>
                      <a:pt x="652282" y="526058"/>
                      <a:pt x="661172" y="528598"/>
                    </a:cubicBezTo>
                    <a:cubicBezTo>
                      <a:pt x="670062" y="531138"/>
                      <a:pt x="678952" y="541298"/>
                      <a:pt x="680222" y="550188"/>
                    </a:cubicBezTo>
                    <a:cubicBezTo>
                      <a:pt x="682762" y="557808"/>
                      <a:pt x="678952" y="570508"/>
                      <a:pt x="673872" y="576858"/>
                    </a:cubicBezTo>
                    <a:cubicBezTo>
                      <a:pt x="667522" y="583208"/>
                      <a:pt x="654822" y="588288"/>
                      <a:pt x="647202" y="587018"/>
                    </a:cubicBezTo>
                    <a:cubicBezTo>
                      <a:pt x="639582" y="585748"/>
                      <a:pt x="628152" y="578128"/>
                      <a:pt x="624342" y="570508"/>
                    </a:cubicBezTo>
                    <a:cubicBezTo>
                      <a:pt x="620532" y="561618"/>
                      <a:pt x="624342" y="541298"/>
                      <a:pt x="631962" y="534948"/>
                    </a:cubicBezTo>
                    <a:cubicBezTo>
                      <a:pt x="637042" y="528598"/>
                      <a:pt x="651012" y="526058"/>
                      <a:pt x="658632" y="527328"/>
                    </a:cubicBezTo>
                    <a:cubicBezTo>
                      <a:pt x="666252" y="529868"/>
                      <a:pt x="676412" y="540028"/>
                      <a:pt x="680222" y="547648"/>
                    </a:cubicBezTo>
                    <a:cubicBezTo>
                      <a:pt x="682762" y="555268"/>
                      <a:pt x="680222" y="567968"/>
                      <a:pt x="675142" y="574318"/>
                    </a:cubicBezTo>
                    <a:cubicBezTo>
                      <a:pt x="668792" y="581938"/>
                      <a:pt x="653552" y="589558"/>
                      <a:pt x="643392" y="585748"/>
                    </a:cubicBezTo>
                    <a:cubicBezTo>
                      <a:pt x="628152" y="580668"/>
                      <a:pt x="611642" y="551458"/>
                      <a:pt x="598942" y="522248"/>
                    </a:cubicBezTo>
                    <a:cubicBezTo>
                      <a:pt x="578622" y="473988"/>
                      <a:pt x="544332" y="348258"/>
                      <a:pt x="558302" y="310158"/>
                    </a:cubicBezTo>
                    <a:cubicBezTo>
                      <a:pt x="565922" y="291108"/>
                      <a:pt x="582432" y="284758"/>
                      <a:pt x="601482" y="277138"/>
                    </a:cubicBezTo>
                    <a:cubicBezTo>
                      <a:pt x="625612" y="265708"/>
                      <a:pt x="663712" y="263168"/>
                      <a:pt x="694192" y="261898"/>
                    </a:cubicBezTo>
                    <a:cubicBezTo>
                      <a:pt x="724672" y="260628"/>
                      <a:pt x="769122" y="255548"/>
                      <a:pt x="783092" y="266978"/>
                    </a:cubicBezTo>
                    <a:cubicBezTo>
                      <a:pt x="791982" y="274598"/>
                      <a:pt x="797062" y="291108"/>
                      <a:pt x="791982" y="298728"/>
                    </a:cubicBezTo>
                    <a:cubicBezTo>
                      <a:pt x="784362" y="312698"/>
                      <a:pt x="741182" y="317778"/>
                      <a:pt x="703082" y="320318"/>
                    </a:cubicBezTo>
                    <a:cubicBezTo>
                      <a:pt x="643392" y="325398"/>
                      <a:pt x="529092" y="322858"/>
                      <a:pt x="464322" y="299998"/>
                    </a:cubicBezTo>
                    <a:cubicBezTo>
                      <a:pt x="412252" y="280948"/>
                      <a:pt x="355102" y="235228"/>
                      <a:pt x="336052" y="212368"/>
                    </a:cubicBezTo>
                    <a:cubicBezTo>
                      <a:pt x="328432" y="203478"/>
                      <a:pt x="324622" y="197128"/>
                      <a:pt x="324622" y="188238"/>
                    </a:cubicBezTo>
                    <a:cubicBezTo>
                      <a:pt x="324622" y="179348"/>
                      <a:pt x="329702" y="161568"/>
                      <a:pt x="341132" y="159028"/>
                    </a:cubicBezTo>
                    <a:cubicBezTo>
                      <a:pt x="372882" y="150138"/>
                      <a:pt x="548142" y="268248"/>
                      <a:pt x="578622" y="307618"/>
                    </a:cubicBezTo>
                    <a:cubicBezTo>
                      <a:pt x="591322" y="324128"/>
                      <a:pt x="596402" y="341908"/>
                      <a:pt x="591322" y="350798"/>
                    </a:cubicBezTo>
                    <a:cubicBezTo>
                      <a:pt x="587512" y="360958"/>
                      <a:pt x="568462" y="366038"/>
                      <a:pt x="551952" y="366038"/>
                    </a:cubicBezTo>
                    <a:cubicBezTo>
                      <a:pt x="526552" y="367308"/>
                      <a:pt x="485912" y="350798"/>
                      <a:pt x="452892" y="333018"/>
                    </a:cubicBezTo>
                    <a:cubicBezTo>
                      <a:pt x="412252" y="311428"/>
                      <a:pt x="377962" y="268248"/>
                      <a:pt x="330972" y="237768"/>
                    </a:cubicBezTo>
                    <a:cubicBezTo>
                      <a:pt x="272552" y="200938"/>
                      <a:pt x="169682" y="164108"/>
                      <a:pt x="123962" y="132358"/>
                    </a:cubicBezTo>
                    <a:cubicBezTo>
                      <a:pt x="97292" y="115848"/>
                      <a:pt x="73162" y="100608"/>
                      <a:pt x="65542" y="84098"/>
                    </a:cubicBezTo>
                    <a:cubicBezTo>
                      <a:pt x="61732" y="73938"/>
                      <a:pt x="61732" y="58698"/>
                      <a:pt x="68082" y="51078"/>
                    </a:cubicBezTo>
                    <a:cubicBezTo>
                      <a:pt x="73162" y="44728"/>
                      <a:pt x="84592" y="39648"/>
                      <a:pt x="98562" y="40918"/>
                    </a:cubicBezTo>
                    <a:cubicBezTo>
                      <a:pt x="139202" y="43458"/>
                      <a:pt x="313192" y="120928"/>
                      <a:pt x="318272" y="150138"/>
                    </a:cubicBezTo>
                    <a:cubicBezTo>
                      <a:pt x="319542" y="162838"/>
                      <a:pt x="297952" y="181888"/>
                      <a:pt x="281442" y="184428"/>
                    </a:cubicBezTo>
                    <a:cubicBezTo>
                      <a:pt x="248422" y="186968"/>
                      <a:pt x="160792" y="109498"/>
                      <a:pt x="127772" y="85368"/>
                    </a:cubicBezTo>
                    <a:cubicBezTo>
                      <a:pt x="112532" y="73938"/>
                      <a:pt x="96022" y="66318"/>
                      <a:pt x="94752" y="56158"/>
                    </a:cubicBezTo>
                    <a:cubicBezTo>
                      <a:pt x="92212" y="48538"/>
                      <a:pt x="98562" y="37108"/>
                      <a:pt x="103642" y="33298"/>
                    </a:cubicBezTo>
                    <a:cubicBezTo>
                      <a:pt x="109992" y="28218"/>
                      <a:pt x="122692" y="24408"/>
                      <a:pt x="129042" y="26948"/>
                    </a:cubicBezTo>
                    <a:cubicBezTo>
                      <a:pt x="139202" y="32028"/>
                      <a:pt x="151902" y="57428"/>
                      <a:pt x="150632" y="68858"/>
                    </a:cubicBezTo>
                    <a:cubicBezTo>
                      <a:pt x="149362" y="77748"/>
                      <a:pt x="143012" y="89178"/>
                      <a:pt x="135392" y="91718"/>
                    </a:cubicBezTo>
                    <a:cubicBezTo>
                      <a:pt x="125232" y="94258"/>
                      <a:pt x="106182" y="86638"/>
                      <a:pt x="93482" y="77748"/>
                    </a:cubicBezTo>
                    <a:cubicBezTo>
                      <a:pt x="76972" y="66318"/>
                      <a:pt x="46492" y="38378"/>
                      <a:pt x="47762" y="24408"/>
                    </a:cubicBezTo>
                    <a:cubicBezTo>
                      <a:pt x="49032" y="14248"/>
                      <a:pt x="71892" y="-992"/>
                      <a:pt x="80782" y="278"/>
                    </a:cubicBezTo>
                    <a:cubicBezTo>
                      <a:pt x="89672" y="278"/>
                      <a:pt x="101102" y="16788"/>
                      <a:pt x="102372" y="28218"/>
                    </a:cubicBezTo>
                    <a:cubicBezTo>
                      <a:pt x="103642" y="42188"/>
                      <a:pt x="90942" y="68858"/>
                      <a:pt x="78242" y="73938"/>
                    </a:cubicBezTo>
                    <a:cubicBezTo>
                      <a:pt x="63002" y="81558"/>
                      <a:pt x="23632" y="71398"/>
                      <a:pt x="10932" y="59968"/>
                    </a:cubicBezTo>
                    <a:cubicBezTo>
                      <a:pt x="2042" y="52348"/>
                      <a:pt x="-1768" y="34568"/>
                      <a:pt x="772" y="26948"/>
                    </a:cubicBezTo>
                    <a:cubicBezTo>
                      <a:pt x="4582" y="19328"/>
                      <a:pt x="26172" y="11708"/>
                      <a:pt x="26172" y="11708"/>
                    </a:cubicBezTo>
                  </a:path>
                </a:pathLst>
              </a:custGeom>
              <a:solidFill>
                <a:srgbClr val="FFFFFF"/>
              </a:solidFill>
              <a:ln cap="sq">
                <a:noFill/>
                <a:prstDash val="solid"/>
                <a:miter/>
              </a:ln>
            </p:spPr>
            <p:txBody>
              <a:bodyPr/>
              <a:lstStyle/>
              <a:p>
                <a:endParaRPr lang="en-GB"/>
              </a:p>
            </p:txBody>
          </p:sp>
        </p:grpSp>
        <p:grpSp>
          <p:nvGrpSpPr>
            <p:cNvPr id="218" name="Group 218"/>
            <p:cNvGrpSpPr/>
            <p:nvPr/>
          </p:nvGrpSpPr>
          <p:grpSpPr>
            <a:xfrm>
              <a:off x="1845477" y="1743559"/>
              <a:ext cx="180743" cy="202612"/>
              <a:chOff x="0" y="0"/>
              <a:chExt cx="356870" cy="400050"/>
            </a:xfrm>
          </p:grpSpPr>
          <p:sp>
            <p:nvSpPr>
              <p:cNvPr id="219" name="Freeform 219"/>
              <p:cNvSpPr/>
              <p:nvPr/>
            </p:nvSpPr>
            <p:spPr>
              <a:xfrm>
                <a:off x="56444" y="47842"/>
                <a:ext cx="248477" cy="301468"/>
              </a:xfrm>
              <a:custGeom>
                <a:avLst/>
                <a:gdLst/>
                <a:ahLst/>
                <a:cxnLst/>
                <a:rect l="l" t="t" r="r" b="b"/>
                <a:pathLst>
                  <a:path w="248477" h="301468">
                    <a:moveTo>
                      <a:pt x="94686" y="283628"/>
                    </a:moveTo>
                    <a:cubicBezTo>
                      <a:pt x="-6914" y="67728"/>
                      <a:pt x="-4374" y="62648"/>
                      <a:pt x="3246" y="53758"/>
                    </a:cubicBezTo>
                    <a:cubicBezTo>
                      <a:pt x="21026" y="34708"/>
                      <a:pt x="88336" y="14388"/>
                      <a:pt x="128976" y="6768"/>
                    </a:cubicBezTo>
                    <a:cubicBezTo>
                      <a:pt x="163266" y="418"/>
                      <a:pt x="206446" y="-3392"/>
                      <a:pt x="226766" y="4228"/>
                    </a:cubicBezTo>
                    <a:cubicBezTo>
                      <a:pt x="236926" y="8038"/>
                      <a:pt x="244546" y="14388"/>
                      <a:pt x="247086" y="22008"/>
                    </a:cubicBezTo>
                    <a:cubicBezTo>
                      <a:pt x="249626" y="30898"/>
                      <a:pt x="244546" y="48678"/>
                      <a:pt x="233116" y="57568"/>
                    </a:cubicBezTo>
                    <a:cubicBezTo>
                      <a:pt x="211526" y="77888"/>
                      <a:pt x="101036" y="62648"/>
                      <a:pt x="87066" y="90588"/>
                    </a:cubicBezTo>
                    <a:cubicBezTo>
                      <a:pt x="74366" y="115988"/>
                      <a:pt x="145486" y="185838"/>
                      <a:pt x="142946" y="213778"/>
                    </a:cubicBezTo>
                    <a:cubicBezTo>
                      <a:pt x="140406" y="229018"/>
                      <a:pt x="126436" y="245528"/>
                      <a:pt x="116276" y="248068"/>
                    </a:cubicBezTo>
                    <a:cubicBezTo>
                      <a:pt x="108656" y="250608"/>
                      <a:pt x="95956" y="244258"/>
                      <a:pt x="90876" y="237908"/>
                    </a:cubicBezTo>
                    <a:cubicBezTo>
                      <a:pt x="85796" y="230288"/>
                      <a:pt x="84526" y="209968"/>
                      <a:pt x="89606" y="202348"/>
                    </a:cubicBezTo>
                    <a:cubicBezTo>
                      <a:pt x="93416" y="194728"/>
                      <a:pt x="104846" y="188378"/>
                      <a:pt x="113736" y="189648"/>
                    </a:cubicBezTo>
                    <a:cubicBezTo>
                      <a:pt x="122626" y="189648"/>
                      <a:pt x="139136" y="201078"/>
                      <a:pt x="141676" y="211238"/>
                    </a:cubicBezTo>
                    <a:cubicBezTo>
                      <a:pt x="144216" y="220128"/>
                      <a:pt x="136596" y="239178"/>
                      <a:pt x="128976" y="244258"/>
                    </a:cubicBezTo>
                    <a:cubicBezTo>
                      <a:pt x="120086" y="248068"/>
                      <a:pt x="99766" y="242988"/>
                      <a:pt x="87066" y="232828"/>
                    </a:cubicBezTo>
                    <a:cubicBezTo>
                      <a:pt x="66746" y="216318"/>
                      <a:pt x="42616" y="161708"/>
                      <a:pt x="34996" y="128688"/>
                    </a:cubicBezTo>
                    <a:cubicBezTo>
                      <a:pt x="29916" y="102018"/>
                      <a:pt x="23566" y="72808"/>
                      <a:pt x="38806" y="53758"/>
                    </a:cubicBezTo>
                    <a:cubicBezTo>
                      <a:pt x="62936" y="23278"/>
                      <a:pt x="186126" y="-4662"/>
                      <a:pt x="219146" y="2958"/>
                    </a:cubicBezTo>
                    <a:cubicBezTo>
                      <a:pt x="234386" y="6768"/>
                      <a:pt x="247086" y="19468"/>
                      <a:pt x="248356" y="28358"/>
                    </a:cubicBezTo>
                    <a:cubicBezTo>
                      <a:pt x="249626" y="38518"/>
                      <a:pt x="240736" y="52488"/>
                      <a:pt x="226766" y="60108"/>
                    </a:cubicBezTo>
                    <a:cubicBezTo>
                      <a:pt x="197556" y="77888"/>
                      <a:pt x="73096" y="46138"/>
                      <a:pt x="55316" y="76618"/>
                    </a:cubicBezTo>
                    <a:cubicBezTo>
                      <a:pt x="36266" y="109638"/>
                      <a:pt x="149296" y="237908"/>
                      <a:pt x="145486" y="273468"/>
                    </a:cubicBezTo>
                    <a:cubicBezTo>
                      <a:pt x="144216" y="287438"/>
                      <a:pt x="132786" y="298868"/>
                      <a:pt x="123896" y="301408"/>
                    </a:cubicBezTo>
                    <a:cubicBezTo>
                      <a:pt x="116276" y="302678"/>
                      <a:pt x="94686" y="283628"/>
                      <a:pt x="94686" y="283628"/>
                    </a:cubicBezTo>
                  </a:path>
                </a:pathLst>
              </a:custGeom>
              <a:solidFill>
                <a:srgbClr val="FFFFFF"/>
              </a:solidFill>
              <a:ln cap="sq">
                <a:noFill/>
                <a:prstDash val="solid"/>
                <a:miter/>
              </a:ln>
            </p:spPr>
            <p:txBody>
              <a:bodyPr/>
              <a:lstStyle/>
              <a:p>
                <a:endParaRPr lang="en-GB"/>
              </a:p>
            </p:txBody>
          </p:sp>
        </p:grpSp>
        <p:grpSp>
          <p:nvGrpSpPr>
            <p:cNvPr id="220" name="Group 220"/>
            <p:cNvGrpSpPr/>
            <p:nvPr/>
          </p:nvGrpSpPr>
          <p:grpSpPr>
            <a:xfrm>
              <a:off x="1467910" y="1720403"/>
              <a:ext cx="214833" cy="102271"/>
              <a:chOff x="0" y="0"/>
              <a:chExt cx="424180" cy="201930"/>
            </a:xfrm>
          </p:grpSpPr>
          <p:sp>
            <p:nvSpPr>
              <p:cNvPr id="221" name="Freeform 221"/>
              <p:cNvSpPr/>
              <p:nvPr/>
            </p:nvSpPr>
            <p:spPr>
              <a:xfrm>
                <a:off x="50679" y="50800"/>
                <a:ext cx="322701" cy="99750"/>
              </a:xfrm>
              <a:custGeom>
                <a:avLst/>
                <a:gdLst/>
                <a:ahLst/>
                <a:cxnLst/>
                <a:rect l="l" t="t" r="r" b="b"/>
                <a:pathLst>
                  <a:path w="322701" h="99750">
                    <a:moveTo>
                      <a:pt x="26791" y="0"/>
                    </a:moveTo>
                    <a:cubicBezTo>
                      <a:pt x="169031" y="11430"/>
                      <a:pt x="276981" y="27940"/>
                      <a:pt x="304921" y="45720"/>
                    </a:cubicBezTo>
                    <a:cubicBezTo>
                      <a:pt x="315081" y="52070"/>
                      <a:pt x="321431" y="58420"/>
                      <a:pt x="322701" y="66040"/>
                    </a:cubicBezTo>
                    <a:cubicBezTo>
                      <a:pt x="322701" y="74930"/>
                      <a:pt x="315081" y="91440"/>
                      <a:pt x="307461" y="96520"/>
                    </a:cubicBezTo>
                    <a:cubicBezTo>
                      <a:pt x="301111" y="100330"/>
                      <a:pt x="288411" y="100330"/>
                      <a:pt x="280791" y="96520"/>
                    </a:cubicBezTo>
                    <a:cubicBezTo>
                      <a:pt x="273171" y="91440"/>
                      <a:pt x="265551" y="73660"/>
                      <a:pt x="266821" y="64770"/>
                    </a:cubicBezTo>
                    <a:cubicBezTo>
                      <a:pt x="268091" y="57150"/>
                      <a:pt x="276981" y="46990"/>
                      <a:pt x="284601" y="45720"/>
                    </a:cubicBezTo>
                    <a:cubicBezTo>
                      <a:pt x="293491" y="43180"/>
                      <a:pt x="311271" y="48260"/>
                      <a:pt x="317621" y="54610"/>
                    </a:cubicBezTo>
                    <a:cubicBezTo>
                      <a:pt x="322701" y="60960"/>
                      <a:pt x="323971" y="73660"/>
                      <a:pt x="321431" y="81280"/>
                    </a:cubicBezTo>
                    <a:cubicBezTo>
                      <a:pt x="317621" y="88900"/>
                      <a:pt x="307461" y="96520"/>
                      <a:pt x="293491" y="99060"/>
                    </a:cubicBezTo>
                    <a:cubicBezTo>
                      <a:pt x="260471" y="105410"/>
                      <a:pt x="167761" y="66040"/>
                      <a:pt x="116961" y="58420"/>
                    </a:cubicBezTo>
                    <a:cubicBezTo>
                      <a:pt x="80131" y="52070"/>
                      <a:pt x="36951" y="62230"/>
                      <a:pt x="17901" y="50800"/>
                    </a:cubicBezTo>
                    <a:cubicBezTo>
                      <a:pt x="7741" y="44450"/>
                      <a:pt x="-1149" y="30480"/>
                      <a:pt x="121" y="22860"/>
                    </a:cubicBezTo>
                    <a:cubicBezTo>
                      <a:pt x="1391" y="13970"/>
                      <a:pt x="26791" y="0"/>
                      <a:pt x="26791" y="0"/>
                    </a:cubicBezTo>
                  </a:path>
                </a:pathLst>
              </a:custGeom>
              <a:solidFill>
                <a:srgbClr val="FFFFFF"/>
              </a:solidFill>
              <a:ln cap="sq">
                <a:noFill/>
                <a:prstDash val="solid"/>
                <a:miter/>
              </a:ln>
            </p:spPr>
            <p:txBody>
              <a:bodyPr/>
              <a:lstStyle/>
              <a:p>
                <a:endParaRPr lang="en-GB"/>
              </a:p>
            </p:txBody>
          </p:sp>
        </p:grpSp>
        <p:grpSp>
          <p:nvGrpSpPr>
            <p:cNvPr id="222" name="Group 222"/>
            <p:cNvGrpSpPr/>
            <p:nvPr/>
          </p:nvGrpSpPr>
          <p:grpSpPr>
            <a:xfrm>
              <a:off x="1478202" y="1680524"/>
              <a:ext cx="352481" cy="151798"/>
              <a:chOff x="0" y="0"/>
              <a:chExt cx="695960" cy="299720"/>
            </a:xfrm>
          </p:grpSpPr>
          <p:sp>
            <p:nvSpPr>
              <p:cNvPr id="223" name="Freeform 223"/>
              <p:cNvSpPr/>
              <p:nvPr/>
            </p:nvSpPr>
            <p:spPr>
              <a:xfrm>
                <a:off x="50663" y="50660"/>
                <a:ext cx="595194" cy="202873"/>
              </a:xfrm>
              <a:custGeom>
                <a:avLst/>
                <a:gdLst/>
                <a:ahLst/>
                <a:cxnLst/>
                <a:rect l="l" t="t" r="r" b="b"/>
                <a:pathLst>
                  <a:path w="595194" h="202873">
                    <a:moveTo>
                      <a:pt x="25537" y="113170"/>
                    </a:moveTo>
                    <a:cubicBezTo>
                      <a:pt x="160157" y="115710"/>
                      <a:pt x="228737" y="152540"/>
                      <a:pt x="294777" y="143650"/>
                    </a:cubicBezTo>
                    <a:cubicBezTo>
                      <a:pt x="379867" y="133490"/>
                      <a:pt x="533537" y="15380"/>
                      <a:pt x="572907" y="24270"/>
                    </a:cubicBezTo>
                    <a:cubicBezTo>
                      <a:pt x="585607" y="26810"/>
                      <a:pt x="593227" y="39510"/>
                      <a:pt x="594497" y="48400"/>
                    </a:cubicBezTo>
                    <a:cubicBezTo>
                      <a:pt x="595767" y="57290"/>
                      <a:pt x="590687" y="68720"/>
                      <a:pt x="579257" y="77610"/>
                    </a:cubicBezTo>
                    <a:cubicBezTo>
                      <a:pt x="552587" y="99200"/>
                      <a:pt x="456067" y="110630"/>
                      <a:pt x="402727" y="130950"/>
                    </a:cubicBezTo>
                    <a:cubicBezTo>
                      <a:pt x="355737" y="150000"/>
                      <a:pt x="302397" y="189370"/>
                      <a:pt x="273187" y="190640"/>
                    </a:cubicBezTo>
                    <a:cubicBezTo>
                      <a:pt x="257947" y="190640"/>
                      <a:pt x="242707" y="185560"/>
                      <a:pt x="240167" y="177940"/>
                    </a:cubicBezTo>
                    <a:cubicBezTo>
                      <a:pt x="236357" y="170320"/>
                      <a:pt x="242707" y="153810"/>
                      <a:pt x="254137" y="141110"/>
                    </a:cubicBezTo>
                    <a:cubicBezTo>
                      <a:pt x="283347" y="109360"/>
                      <a:pt x="428127" y="39510"/>
                      <a:pt x="466227" y="39510"/>
                    </a:cubicBezTo>
                    <a:cubicBezTo>
                      <a:pt x="478927" y="39510"/>
                      <a:pt x="489087" y="45860"/>
                      <a:pt x="492897" y="53480"/>
                    </a:cubicBezTo>
                    <a:cubicBezTo>
                      <a:pt x="497977" y="61100"/>
                      <a:pt x="497977" y="75070"/>
                      <a:pt x="490357" y="85230"/>
                    </a:cubicBezTo>
                    <a:cubicBezTo>
                      <a:pt x="471307" y="109360"/>
                      <a:pt x="348117" y="158890"/>
                      <a:pt x="313827" y="157620"/>
                    </a:cubicBezTo>
                    <a:cubicBezTo>
                      <a:pt x="298587" y="157620"/>
                      <a:pt x="285887" y="150000"/>
                      <a:pt x="282077" y="141110"/>
                    </a:cubicBezTo>
                    <a:cubicBezTo>
                      <a:pt x="279537" y="134760"/>
                      <a:pt x="282077" y="122060"/>
                      <a:pt x="289697" y="111900"/>
                    </a:cubicBezTo>
                    <a:cubicBezTo>
                      <a:pt x="304937" y="92850"/>
                      <a:pt x="369707" y="75070"/>
                      <a:pt x="400187" y="53480"/>
                    </a:cubicBezTo>
                    <a:cubicBezTo>
                      <a:pt x="426857" y="36970"/>
                      <a:pt x="449717" y="2680"/>
                      <a:pt x="467497" y="140"/>
                    </a:cubicBezTo>
                    <a:cubicBezTo>
                      <a:pt x="478927" y="-1130"/>
                      <a:pt x="491627" y="6490"/>
                      <a:pt x="495437" y="12840"/>
                    </a:cubicBezTo>
                    <a:cubicBezTo>
                      <a:pt x="500517" y="20460"/>
                      <a:pt x="499247" y="33160"/>
                      <a:pt x="492897" y="44590"/>
                    </a:cubicBezTo>
                    <a:cubicBezTo>
                      <a:pt x="476387" y="75070"/>
                      <a:pt x="362087" y="155080"/>
                      <a:pt x="327797" y="163970"/>
                    </a:cubicBezTo>
                    <a:cubicBezTo>
                      <a:pt x="313827" y="167780"/>
                      <a:pt x="303667" y="165240"/>
                      <a:pt x="296047" y="160160"/>
                    </a:cubicBezTo>
                    <a:cubicBezTo>
                      <a:pt x="290967" y="155080"/>
                      <a:pt x="287157" y="142380"/>
                      <a:pt x="287157" y="136030"/>
                    </a:cubicBezTo>
                    <a:cubicBezTo>
                      <a:pt x="288427" y="129680"/>
                      <a:pt x="289697" y="124600"/>
                      <a:pt x="297317" y="118250"/>
                    </a:cubicBezTo>
                    <a:cubicBezTo>
                      <a:pt x="315097" y="101740"/>
                      <a:pt x="411617" y="57290"/>
                      <a:pt x="440827" y="61100"/>
                    </a:cubicBezTo>
                    <a:cubicBezTo>
                      <a:pt x="454797" y="62370"/>
                      <a:pt x="466227" y="72530"/>
                      <a:pt x="468767" y="80150"/>
                    </a:cubicBezTo>
                    <a:cubicBezTo>
                      <a:pt x="471307" y="87770"/>
                      <a:pt x="467497" y="100470"/>
                      <a:pt x="458607" y="108090"/>
                    </a:cubicBezTo>
                    <a:cubicBezTo>
                      <a:pt x="434477" y="129680"/>
                      <a:pt x="306207" y="160160"/>
                      <a:pt x="274457" y="153810"/>
                    </a:cubicBezTo>
                    <a:cubicBezTo>
                      <a:pt x="261757" y="151270"/>
                      <a:pt x="254137" y="143650"/>
                      <a:pt x="251597" y="136030"/>
                    </a:cubicBezTo>
                    <a:cubicBezTo>
                      <a:pt x="249057" y="129680"/>
                      <a:pt x="250327" y="119520"/>
                      <a:pt x="255407" y="114440"/>
                    </a:cubicBezTo>
                    <a:cubicBezTo>
                      <a:pt x="260487" y="108090"/>
                      <a:pt x="276997" y="104280"/>
                      <a:pt x="284617" y="106820"/>
                    </a:cubicBezTo>
                    <a:cubicBezTo>
                      <a:pt x="290967" y="110630"/>
                      <a:pt x="298587" y="125870"/>
                      <a:pt x="298587" y="133490"/>
                    </a:cubicBezTo>
                    <a:cubicBezTo>
                      <a:pt x="297317" y="139840"/>
                      <a:pt x="290967" y="150000"/>
                      <a:pt x="284617" y="151270"/>
                    </a:cubicBezTo>
                    <a:cubicBezTo>
                      <a:pt x="276997" y="153810"/>
                      <a:pt x="255407" y="146190"/>
                      <a:pt x="251597" y="138570"/>
                    </a:cubicBezTo>
                    <a:cubicBezTo>
                      <a:pt x="249057" y="132220"/>
                      <a:pt x="250327" y="119520"/>
                      <a:pt x="259217" y="110630"/>
                    </a:cubicBezTo>
                    <a:cubicBezTo>
                      <a:pt x="280807" y="89040"/>
                      <a:pt x="407807" y="57290"/>
                      <a:pt x="440827" y="61100"/>
                    </a:cubicBezTo>
                    <a:cubicBezTo>
                      <a:pt x="453527" y="62370"/>
                      <a:pt x="463687" y="67450"/>
                      <a:pt x="466227" y="75070"/>
                    </a:cubicBezTo>
                    <a:cubicBezTo>
                      <a:pt x="470037" y="82690"/>
                      <a:pt x="467497" y="97930"/>
                      <a:pt x="458607" y="108090"/>
                    </a:cubicBezTo>
                    <a:cubicBezTo>
                      <a:pt x="439557" y="129680"/>
                      <a:pt x="349387" y="163970"/>
                      <a:pt x="321447" y="166510"/>
                    </a:cubicBezTo>
                    <a:cubicBezTo>
                      <a:pt x="310017" y="166510"/>
                      <a:pt x="302397" y="165240"/>
                      <a:pt x="296047" y="160160"/>
                    </a:cubicBezTo>
                    <a:cubicBezTo>
                      <a:pt x="290967" y="155080"/>
                      <a:pt x="284617" y="144920"/>
                      <a:pt x="287157" y="136030"/>
                    </a:cubicBezTo>
                    <a:cubicBezTo>
                      <a:pt x="292237" y="114440"/>
                      <a:pt x="346847" y="73800"/>
                      <a:pt x="378597" y="49670"/>
                    </a:cubicBezTo>
                    <a:cubicBezTo>
                      <a:pt x="409077" y="28080"/>
                      <a:pt x="453527" y="-1130"/>
                      <a:pt x="473847" y="140"/>
                    </a:cubicBezTo>
                    <a:cubicBezTo>
                      <a:pt x="484007" y="140"/>
                      <a:pt x="491627" y="6490"/>
                      <a:pt x="495437" y="12840"/>
                    </a:cubicBezTo>
                    <a:cubicBezTo>
                      <a:pt x="499247" y="20460"/>
                      <a:pt x="500517" y="29350"/>
                      <a:pt x="496707" y="38240"/>
                    </a:cubicBezTo>
                    <a:cubicBezTo>
                      <a:pt x="489087" y="56020"/>
                      <a:pt x="454797" y="81420"/>
                      <a:pt x="426857" y="99200"/>
                    </a:cubicBezTo>
                    <a:cubicBezTo>
                      <a:pt x="395107" y="122060"/>
                      <a:pt x="340497" y="158890"/>
                      <a:pt x="313827" y="157620"/>
                    </a:cubicBezTo>
                    <a:cubicBezTo>
                      <a:pt x="298587" y="156350"/>
                      <a:pt x="282077" y="144920"/>
                      <a:pt x="280807" y="136030"/>
                    </a:cubicBezTo>
                    <a:cubicBezTo>
                      <a:pt x="279537" y="125870"/>
                      <a:pt x="296047" y="110630"/>
                      <a:pt x="312557" y="97930"/>
                    </a:cubicBezTo>
                    <a:cubicBezTo>
                      <a:pt x="344307" y="76340"/>
                      <a:pt x="435747" y="35700"/>
                      <a:pt x="466227" y="39510"/>
                    </a:cubicBezTo>
                    <a:cubicBezTo>
                      <a:pt x="480197" y="40780"/>
                      <a:pt x="492897" y="50940"/>
                      <a:pt x="495437" y="59830"/>
                    </a:cubicBezTo>
                    <a:cubicBezTo>
                      <a:pt x="497977" y="68720"/>
                      <a:pt x="494167" y="78880"/>
                      <a:pt x="485277" y="89040"/>
                    </a:cubicBezTo>
                    <a:cubicBezTo>
                      <a:pt x="458607" y="118250"/>
                      <a:pt x="308747" y="184290"/>
                      <a:pt x="273187" y="190640"/>
                    </a:cubicBezTo>
                    <a:cubicBezTo>
                      <a:pt x="260487" y="193180"/>
                      <a:pt x="254137" y="191910"/>
                      <a:pt x="247787" y="188100"/>
                    </a:cubicBezTo>
                    <a:cubicBezTo>
                      <a:pt x="242707" y="183020"/>
                      <a:pt x="236357" y="172860"/>
                      <a:pt x="236357" y="165240"/>
                    </a:cubicBezTo>
                    <a:cubicBezTo>
                      <a:pt x="236357" y="158890"/>
                      <a:pt x="240167" y="151270"/>
                      <a:pt x="247787" y="143650"/>
                    </a:cubicBezTo>
                    <a:cubicBezTo>
                      <a:pt x="268107" y="124600"/>
                      <a:pt x="337957" y="101740"/>
                      <a:pt x="388757" y="82690"/>
                    </a:cubicBezTo>
                    <a:cubicBezTo>
                      <a:pt x="443367" y="61100"/>
                      <a:pt x="533537" y="17920"/>
                      <a:pt x="565287" y="23000"/>
                    </a:cubicBezTo>
                    <a:cubicBezTo>
                      <a:pt x="579257" y="25540"/>
                      <a:pt x="589417" y="33160"/>
                      <a:pt x="593227" y="42050"/>
                    </a:cubicBezTo>
                    <a:cubicBezTo>
                      <a:pt x="595767" y="49670"/>
                      <a:pt x="597037" y="58560"/>
                      <a:pt x="589417" y="68720"/>
                    </a:cubicBezTo>
                    <a:cubicBezTo>
                      <a:pt x="567827" y="97930"/>
                      <a:pt x="392567" y="151270"/>
                      <a:pt x="357007" y="175400"/>
                    </a:cubicBezTo>
                    <a:cubicBezTo>
                      <a:pt x="345577" y="184290"/>
                      <a:pt x="349387" y="193180"/>
                      <a:pt x="336687" y="198260"/>
                    </a:cubicBezTo>
                    <a:cubicBezTo>
                      <a:pt x="294777" y="213500"/>
                      <a:pt x="61097" y="188100"/>
                      <a:pt x="19187" y="163970"/>
                    </a:cubicBezTo>
                    <a:cubicBezTo>
                      <a:pt x="6487" y="156350"/>
                      <a:pt x="-1133" y="144920"/>
                      <a:pt x="137" y="136030"/>
                    </a:cubicBezTo>
                    <a:cubicBezTo>
                      <a:pt x="1407" y="127140"/>
                      <a:pt x="25537" y="113170"/>
                      <a:pt x="25537" y="113170"/>
                    </a:cubicBezTo>
                  </a:path>
                </a:pathLst>
              </a:custGeom>
              <a:solidFill>
                <a:srgbClr val="FFFFFF"/>
              </a:solidFill>
              <a:ln cap="sq">
                <a:noFill/>
                <a:prstDash val="solid"/>
                <a:miter/>
              </a:ln>
            </p:spPr>
            <p:txBody>
              <a:bodyPr/>
              <a:lstStyle/>
              <a:p>
                <a:endParaRPr lang="en-GB"/>
              </a:p>
            </p:txBody>
          </p:sp>
        </p:grpSp>
        <p:grpSp>
          <p:nvGrpSpPr>
            <p:cNvPr id="224" name="Group 224"/>
            <p:cNvGrpSpPr/>
            <p:nvPr/>
          </p:nvGrpSpPr>
          <p:grpSpPr>
            <a:xfrm>
              <a:off x="1550242" y="1733911"/>
              <a:ext cx="129929" cy="209687"/>
              <a:chOff x="0" y="0"/>
              <a:chExt cx="256540" cy="414020"/>
            </a:xfrm>
          </p:grpSpPr>
          <p:sp>
            <p:nvSpPr>
              <p:cNvPr id="225" name="Freeform 225"/>
              <p:cNvSpPr/>
              <p:nvPr/>
            </p:nvSpPr>
            <p:spPr>
              <a:xfrm>
                <a:off x="50741" y="49535"/>
                <a:ext cx="154999" cy="313840"/>
              </a:xfrm>
              <a:custGeom>
                <a:avLst/>
                <a:gdLst/>
                <a:ahLst/>
                <a:cxnLst/>
                <a:rect l="l" t="t" r="r" b="b"/>
                <a:pathLst>
                  <a:path w="154999" h="313840">
                    <a:moveTo>
                      <a:pt x="154999" y="38095"/>
                    </a:moveTo>
                    <a:cubicBezTo>
                      <a:pt x="64829" y="264155"/>
                      <a:pt x="59749" y="275585"/>
                      <a:pt x="53399" y="276855"/>
                    </a:cubicBezTo>
                    <a:cubicBezTo>
                      <a:pt x="47049" y="278125"/>
                      <a:pt x="35619" y="270505"/>
                      <a:pt x="31809" y="259075"/>
                    </a:cubicBezTo>
                    <a:cubicBezTo>
                      <a:pt x="24189" y="229865"/>
                      <a:pt x="78799" y="91435"/>
                      <a:pt x="99119" y="64765"/>
                    </a:cubicBezTo>
                    <a:cubicBezTo>
                      <a:pt x="106739" y="54605"/>
                      <a:pt x="114359" y="50795"/>
                      <a:pt x="121979" y="49525"/>
                    </a:cubicBezTo>
                    <a:cubicBezTo>
                      <a:pt x="129599" y="49525"/>
                      <a:pt x="141029" y="54605"/>
                      <a:pt x="146109" y="59685"/>
                    </a:cubicBezTo>
                    <a:cubicBezTo>
                      <a:pt x="151189" y="66035"/>
                      <a:pt x="153729" y="78735"/>
                      <a:pt x="151189" y="86355"/>
                    </a:cubicBezTo>
                    <a:cubicBezTo>
                      <a:pt x="149919" y="93975"/>
                      <a:pt x="141029" y="102865"/>
                      <a:pt x="133409" y="105405"/>
                    </a:cubicBezTo>
                    <a:cubicBezTo>
                      <a:pt x="125789" y="107945"/>
                      <a:pt x="113089" y="105405"/>
                      <a:pt x="106739" y="100325"/>
                    </a:cubicBezTo>
                    <a:cubicBezTo>
                      <a:pt x="100389" y="95245"/>
                      <a:pt x="95309" y="83815"/>
                      <a:pt x="96579" y="76195"/>
                    </a:cubicBezTo>
                    <a:cubicBezTo>
                      <a:pt x="96579" y="68575"/>
                      <a:pt x="104199" y="57145"/>
                      <a:pt x="110549" y="53335"/>
                    </a:cubicBezTo>
                    <a:cubicBezTo>
                      <a:pt x="116899" y="49525"/>
                      <a:pt x="129599" y="48255"/>
                      <a:pt x="137219" y="52065"/>
                    </a:cubicBezTo>
                    <a:cubicBezTo>
                      <a:pt x="144839" y="57145"/>
                      <a:pt x="151189" y="68575"/>
                      <a:pt x="152459" y="82545"/>
                    </a:cubicBezTo>
                    <a:cubicBezTo>
                      <a:pt x="154999" y="118105"/>
                      <a:pt x="121979" y="220975"/>
                      <a:pt x="94039" y="260345"/>
                    </a:cubicBezTo>
                    <a:cubicBezTo>
                      <a:pt x="74989" y="287015"/>
                      <a:pt x="40699" y="316225"/>
                      <a:pt x="25459" y="313685"/>
                    </a:cubicBezTo>
                    <a:cubicBezTo>
                      <a:pt x="12759" y="311145"/>
                      <a:pt x="1329" y="289555"/>
                      <a:pt x="59" y="266695"/>
                    </a:cubicBezTo>
                    <a:cubicBezTo>
                      <a:pt x="-2481" y="217165"/>
                      <a:pt x="77529" y="44445"/>
                      <a:pt x="109279" y="12695"/>
                    </a:cubicBezTo>
                    <a:cubicBezTo>
                      <a:pt x="120709" y="2535"/>
                      <a:pt x="133409" y="-2545"/>
                      <a:pt x="141029" y="1265"/>
                    </a:cubicBezTo>
                    <a:cubicBezTo>
                      <a:pt x="149919" y="5075"/>
                      <a:pt x="154999" y="38095"/>
                      <a:pt x="154999" y="38095"/>
                    </a:cubicBezTo>
                  </a:path>
                </a:pathLst>
              </a:custGeom>
              <a:solidFill>
                <a:srgbClr val="FFFFFF"/>
              </a:solidFill>
              <a:ln cap="sq">
                <a:noFill/>
                <a:prstDash val="solid"/>
                <a:miter/>
              </a:ln>
            </p:spPr>
            <p:txBody>
              <a:bodyPr/>
              <a:lstStyle/>
              <a:p>
                <a:endParaRPr lang="en-GB"/>
              </a:p>
            </p:txBody>
          </p:sp>
        </p:grpSp>
        <p:grpSp>
          <p:nvGrpSpPr>
            <p:cNvPr id="226" name="Group 226"/>
            <p:cNvGrpSpPr/>
            <p:nvPr/>
          </p:nvGrpSpPr>
          <p:grpSpPr>
            <a:xfrm>
              <a:off x="1554744" y="1862553"/>
              <a:ext cx="77829" cy="79758"/>
              <a:chOff x="0" y="0"/>
              <a:chExt cx="153670" cy="157480"/>
            </a:xfrm>
          </p:grpSpPr>
          <p:sp>
            <p:nvSpPr>
              <p:cNvPr id="227" name="Freeform 227"/>
              <p:cNvSpPr/>
              <p:nvPr/>
            </p:nvSpPr>
            <p:spPr>
              <a:xfrm>
                <a:off x="50299" y="50800"/>
                <a:ext cx="51550" cy="54661"/>
              </a:xfrm>
              <a:custGeom>
                <a:avLst/>
                <a:gdLst/>
                <a:ahLst/>
                <a:cxnLst/>
                <a:rect l="l" t="t" r="r" b="b"/>
                <a:pathLst>
                  <a:path w="51550" h="54661">
                    <a:moveTo>
                      <a:pt x="51301" y="29210"/>
                    </a:moveTo>
                    <a:cubicBezTo>
                      <a:pt x="17011" y="55880"/>
                      <a:pt x="8121" y="49530"/>
                      <a:pt x="4311" y="43180"/>
                    </a:cubicBezTo>
                    <a:cubicBezTo>
                      <a:pt x="501" y="36830"/>
                      <a:pt x="-769" y="25400"/>
                      <a:pt x="3041" y="19050"/>
                    </a:cubicBezTo>
                    <a:cubicBezTo>
                      <a:pt x="5581" y="12700"/>
                      <a:pt x="14471" y="5080"/>
                      <a:pt x="22091" y="5080"/>
                    </a:cubicBezTo>
                    <a:cubicBezTo>
                      <a:pt x="28441" y="3810"/>
                      <a:pt x="39871" y="7620"/>
                      <a:pt x="44951" y="12700"/>
                    </a:cubicBezTo>
                    <a:cubicBezTo>
                      <a:pt x="48761" y="17780"/>
                      <a:pt x="52571" y="27940"/>
                      <a:pt x="51301" y="35560"/>
                    </a:cubicBezTo>
                    <a:cubicBezTo>
                      <a:pt x="48761" y="41910"/>
                      <a:pt x="42411" y="50800"/>
                      <a:pt x="34791" y="53340"/>
                    </a:cubicBezTo>
                    <a:cubicBezTo>
                      <a:pt x="28441" y="55880"/>
                      <a:pt x="17011" y="54610"/>
                      <a:pt x="11931" y="50800"/>
                    </a:cubicBezTo>
                    <a:cubicBezTo>
                      <a:pt x="5581" y="45720"/>
                      <a:pt x="-2039" y="31750"/>
                      <a:pt x="501" y="22860"/>
                    </a:cubicBezTo>
                    <a:cubicBezTo>
                      <a:pt x="1771" y="15240"/>
                      <a:pt x="17011" y="0"/>
                      <a:pt x="24631" y="0"/>
                    </a:cubicBezTo>
                    <a:cubicBezTo>
                      <a:pt x="33521" y="0"/>
                      <a:pt x="51301" y="21590"/>
                      <a:pt x="51301" y="21590"/>
                    </a:cubicBezTo>
                  </a:path>
                </a:pathLst>
              </a:custGeom>
              <a:solidFill>
                <a:srgbClr val="FFFFFF"/>
              </a:solidFill>
              <a:ln cap="sq">
                <a:noFill/>
                <a:prstDash val="solid"/>
                <a:miter/>
              </a:ln>
            </p:spPr>
            <p:txBody>
              <a:bodyPr/>
              <a:lstStyle/>
              <a:p>
                <a:endParaRPr lang="en-GB"/>
              </a:p>
            </p:txBody>
          </p:sp>
        </p:grpSp>
        <p:grpSp>
          <p:nvGrpSpPr>
            <p:cNvPr id="228" name="Group 228"/>
            <p:cNvGrpSpPr/>
            <p:nvPr/>
          </p:nvGrpSpPr>
          <p:grpSpPr>
            <a:xfrm>
              <a:off x="1548955" y="1867699"/>
              <a:ext cx="78472" cy="78472"/>
              <a:chOff x="0" y="0"/>
              <a:chExt cx="154940" cy="154940"/>
            </a:xfrm>
          </p:grpSpPr>
          <p:sp>
            <p:nvSpPr>
              <p:cNvPr id="229" name="Freeform 229"/>
              <p:cNvSpPr/>
              <p:nvPr/>
            </p:nvSpPr>
            <p:spPr>
              <a:xfrm>
                <a:off x="50603" y="49661"/>
                <a:ext cx="52267" cy="53406"/>
              </a:xfrm>
              <a:custGeom>
                <a:avLst/>
                <a:gdLst/>
                <a:ahLst/>
                <a:cxnLst/>
                <a:rect l="l" t="t" r="r" b="b"/>
                <a:pathLst>
                  <a:path w="52267" h="53406">
                    <a:moveTo>
                      <a:pt x="48457" y="39239"/>
                    </a:moveTo>
                    <a:cubicBezTo>
                      <a:pt x="6547" y="48129"/>
                      <a:pt x="197" y="36699"/>
                      <a:pt x="197" y="30349"/>
                    </a:cubicBezTo>
                    <a:cubicBezTo>
                      <a:pt x="-1073" y="22729"/>
                      <a:pt x="4007" y="12569"/>
                      <a:pt x="9087" y="8759"/>
                    </a:cubicBezTo>
                    <a:cubicBezTo>
                      <a:pt x="15437" y="3679"/>
                      <a:pt x="26867" y="1139"/>
                      <a:pt x="33217" y="3679"/>
                    </a:cubicBezTo>
                    <a:cubicBezTo>
                      <a:pt x="39567" y="6219"/>
                      <a:pt x="48457" y="13839"/>
                      <a:pt x="49727" y="20189"/>
                    </a:cubicBezTo>
                    <a:cubicBezTo>
                      <a:pt x="52267" y="27809"/>
                      <a:pt x="49727" y="39239"/>
                      <a:pt x="45917" y="44319"/>
                    </a:cubicBezTo>
                    <a:cubicBezTo>
                      <a:pt x="40837" y="49399"/>
                      <a:pt x="30677" y="54479"/>
                      <a:pt x="23057" y="53209"/>
                    </a:cubicBezTo>
                    <a:cubicBezTo>
                      <a:pt x="16707" y="53209"/>
                      <a:pt x="6547" y="46859"/>
                      <a:pt x="2737" y="40509"/>
                    </a:cubicBezTo>
                    <a:cubicBezTo>
                      <a:pt x="197" y="32889"/>
                      <a:pt x="197" y="17649"/>
                      <a:pt x="5277" y="11299"/>
                    </a:cubicBezTo>
                    <a:cubicBezTo>
                      <a:pt x="10357" y="3679"/>
                      <a:pt x="30677" y="-2671"/>
                      <a:pt x="38297" y="1139"/>
                    </a:cubicBezTo>
                    <a:cubicBezTo>
                      <a:pt x="45917" y="4949"/>
                      <a:pt x="52267" y="31619"/>
                      <a:pt x="52267" y="31619"/>
                    </a:cubicBezTo>
                  </a:path>
                </a:pathLst>
              </a:custGeom>
              <a:solidFill>
                <a:srgbClr val="FFFFFF"/>
              </a:solidFill>
              <a:ln cap="sq">
                <a:noFill/>
                <a:prstDash val="solid"/>
                <a:miter/>
              </a:ln>
            </p:spPr>
            <p:txBody>
              <a:bodyPr/>
              <a:lstStyle/>
              <a:p>
                <a:endParaRPr lang="en-GB"/>
              </a:p>
            </p:txBody>
          </p:sp>
        </p:grpSp>
        <p:grpSp>
          <p:nvGrpSpPr>
            <p:cNvPr id="230" name="Group 230"/>
            <p:cNvGrpSpPr/>
            <p:nvPr/>
          </p:nvGrpSpPr>
          <p:grpSpPr>
            <a:xfrm>
              <a:off x="1553458" y="1873488"/>
              <a:ext cx="75256" cy="73326"/>
              <a:chOff x="0" y="0"/>
              <a:chExt cx="148590" cy="144780"/>
            </a:xfrm>
          </p:grpSpPr>
          <p:sp>
            <p:nvSpPr>
              <p:cNvPr id="231" name="Freeform 231"/>
              <p:cNvSpPr/>
              <p:nvPr/>
            </p:nvSpPr>
            <p:spPr>
              <a:xfrm>
                <a:off x="49280" y="48273"/>
                <a:ext cx="48510" cy="40567"/>
              </a:xfrm>
              <a:custGeom>
                <a:avLst/>
                <a:gdLst/>
                <a:ahLst/>
                <a:cxnLst/>
                <a:rect l="l" t="t" r="r" b="b"/>
                <a:pathLst>
                  <a:path w="48510" h="40567">
                    <a:moveTo>
                      <a:pt x="48510" y="13957"/>
                    </a:moveTo>
                    <a:cubicBezTo>
                      <a:pt x="26920" y="48247"/>
                      <a:pt x="6600" y="41897"/>
                      <a:pt x="1520" y="35547"/>
                    </a:cubicBezTo>
                    <a:cubicBezTo>
                      <a:pt x="-2290" y="27927"/>
                      <a:pt x="1520" y="7607"/>
                      <a:pt x="7870" y="2527"/>
                    </a:cubicBezTo>
                    <a:cubicBezTo>
                      <a:pt x="14220" y="-3823"/>
                      <a:pt x="42160" y="3797"/>
                      <a:pt x="42160" y="3797"/>
                    </a:cubicBezTo>
                  </a:path>
                </a:pathLst>
              </a:custGeom>
              <a:solidFill>
                <a:srgbClr val="FFFFFF"/>
              </a:solidFill>
              <a:ln cap="sq">
                <a:noFill/>
                <a:prstDash val="solid"/>
                <a:miter/>
              </a:ln>
            </p:spPr>
            <p:txBody>
              <a:bodyPr/>
              <a:lstStyle/>
              <a:p>
                <a:endParaRPr lang="en-GB"/>
              </a:p>
            </p:txBody>
          </p:sp>
        </p:grpSp>
        <p:grpSp>
          <p:nvGrpSpPr>
            <p:cNvPr id="232" name="Group 232"/>
            <p:cNvGrpSpPr/>
            <p:nvPr/>
          </p:nvGrpSpPr>
          <p:grpSpPr>
            <a:xfrm>
              <a:off x="1545739" y="1868986"/>
              <a:ext cx="93909" cy="85547"/>
              <a:chOff x="0" y="0"/>
              <a:chExt cx="185420" cy="168910"/>
            </a:xfrm>
          </p:grpSpPr>
          <p:sp>
            <p:nvSpPr>
              <p:cNvPr id="233" name="Freeform 233"/>
              <p:cNvSpPr/>
              <p:nvPr/>
            </p:nvSpPr>
            <p:spPr>
              <a:xfrm>
                <a:off x="50800" y="49778"/>
                <a:ext cx="84063" cy="68974"/>
              </a:xfrm>
              <a:custGeom>
                <a:avLst/>
                <a:gdLst/>
                <a:ahLst/>
                <a:cxnLst/>
                <a:rect l="l" t="t" r="r" b="b"/>
                <a:pathLst>
                  <a:path w="84063" h="68974">
                    <a:moveTo>
                      <a:pt x="12700" y="22612"/>
                    </a:moveTo>
                    <a:cubicBezTo>
                      <a:pt x="77470" y="4832"/>
                      <a:pt x="82550" y="14992"/>
                      <a:pt x="83820" y="22612"/>
                    </a:cubicBezTo>
                    <a:cubicBezTo>
                      <a:pt x="85090" y="28962"/>
                      <a:pt x="81280" y="40392"/>
                      <a:pt x="74930" y="44202"/>
                    </a:cubicBezTo>
                    <a:cubicBezTo>
                      <a:pt x="69850" y="49282"/>
                      <a:pt x="58420" y="53092"/>
                      <a:pt x="52070" y="50552"/>
                    </a:cubicBezTo>
                    <a:cubicBezTo>
                      <a:pt x="44450" y="48012"/>
                      <a:pt x="33020" y="34042"/>
                      <a:pt x="31750" y="26422"/>
                    </a:cubicBezTo>
                    <a:cubicBezTo>
                      <a:pt x="31750" y="18802"/>
                      <a:pt x="36830" y="8642"/>
                      <a:pt x="43180" y="4832"/>
                    </a:cubicBezTo>
                    <a:cubicBezTo>
                      <a:pt x="48260" y="1022"/>
                      <a:pt x="59690" y="-1518"/>
                      <a:pt x="67310" y="1022"/>
                    </a:cubicBezTo>
                    <a:cubicBezTo>
                      <a:pt x="73660" y="3562"/>
                      <a:pt x="82550" y="12452"/>
                      <a:pt x="83820" y="18802"/>
                    </a:cubicBezTo>
                    <a:cubicBezTo>
                      <a:pt x="85090" y="27692"/>
                      <a:pt x="78740" y="40392"/>
                      <a:pt x="71120" y="48012"/>
                    </a:cubicBezTo>
                    <a:cubicBezTo>
                      <a:pt x="59690" y="58172"/>
                      <a:pt x="27940" y="72142"/>
                      <a:pt x="15240" y="68332"/>
                    </a:cubicBezTo>
                    <a:cubicBezTo>
                      <a:pt x="7620" y="64522"/>
                      <a:pt x="0" y="50552"/>
                      <a:pt x="0" y="42932"/>
                    </a:cubicBezTo>
                    <a:cubicBezTo>
                      <a:pt x="0" y="35312"/>
                      <a:pt x="12700" y="22612"/>
                      <a:pt x="12700" y="22612"/>
                    </a:cubicBezTo>
                  </a:path>
                </a:pathLst>
              </a:custGeom>
              <a:solidFill>
                <a:srgbClr val="FFFFFF"/>
              </a:solidFill>
              <a:ln cap="sq">
                <a:noFill/>
                <a:prstDash val="solid"/>
                <a:miter/>
              </a:ln>
            </p:spPr>
            <p:txBody>
              <a:bodyPr/>
              <a:lstStyle/>
              <a:p>
                <a:endParaRPr lang="en-GB"/>
              </a:p>
            </p:txBody>
          </p:sp>
        </p:grpSp>
        <p:grpSp>
          <p:nvGrpSpPr>
            <p:cNvPr id="234" name="Group 234"/>
            <p:cNvGrpSpPr/>
            <p:nvPr/>
          </p:nvGrpSpPr>
          <p:grpSpPr>
            <a:xfrm>
              <a:off x="1628071" y="1695318"/>
              <a:ext cx="268863" cy="315818"/>
              <a:chOff x="0" y="0"/>
              <a:chExt cx="530860" cy="623570"/>
            </a:xfrm>
          </p:grpSpPr>
          <p:sp>
            <p:nvSpPr>
              <p:cNvPr id="235" name="Freeform 235"/>
              <p:cNvSpPr/>
              <p:nvPr/>
            </p:nvSpPr>
            <p:spPr>
              <a:xfrm>
                <a:off x="49573" y="50680"/>
                <a:ext cx="430101" cy="523086"/>
              </a:xfrm>
              <a:custGeom>
                <a:avLst/>
                <a:gdLst/>
                <a:ahLst/>
                <a:cxnLst/>
                <a:rect l="l" t="t" r="r" b="b"/>
                <a:pathLst>
                  <a:path w="430101" h="523086">
                    <a:moveTo>
                      <a:pt x="266657" y="47110"/>
                    </a:moveTo>
                    <a:cubicBezTo>
                      <a:pt x="245067" y="228720"/>
                      <a:pt x="239987" y="247770"/>
                      <a:pt x="229827" y="255390"/>
                    </a:cubicBezTo>
                    <a:cubicBezTo>
                      <a:pt x="222207" y="261740"/>
                      <a:pt x="212047" y="263010"/>
                      <a:pt x="203157" y="260470"/>
                    </a:cubicBezTo>
                    <a:cubicBezTo>
                      <a:pt x="189187" y="255390"/>
                      <a:pt x="171407" y="231260"/>
                      <a:pt x="162517" y="209670"/>
                    </a:cubicBezTo>
                    <a:cubicBezTo>
                      <a:pt x="148547" y="177920"/>
                      <a:pt x="135847" y="106800"/>
                      <a:pt x="146007" y="83940"/>
                    </a:cubicBezTo>
                    <a:cubicBezTo>
                      <a:pt x="151087" y="71240"/>
                      <a:pt x="166327" y="61080"/>
                      <a:pt x="176487" y="62350"/>
                    </a:cubicBezTo>
                    <a:cubicBezTo>
                      <a:pt x="185377" y="62350"/>
                      <a:pt x="194267" y="71240"/>
                      <a:pt x="200617" y="82670"/>
                    </a:cubicBezTo>
                    <a:cubicBezTo>
                      <a:pt x="215857" y="108070"/>
                      <a:pt x="234907" y="196970"/>
                      <a:pt x="228557" y="223640"/>
                    </a:cubicBezTo>
                    <a:cubicBezTo>
                      <a:pt x="226017" y="236340"/>
                      <a:pt x="217127" y="246500"/>
                      <a:pt x="208237" y="249040"/>
                    </a:cubicBezTo>
                    <a:cubicBezTo>
                      <a:pt x="200617" y="251580"/>
                      <a:pt x="184107" y="247770"/>
                      <a:pt x="177757" y="240150"/>
                    </a:cubicBezTo>
                    <a:cubicBezTo>
                      <a:pt x="167597" y="226180"/>
                      <a:pt x="165057" y="177920"/>
                      <a:pt x="173947" y="163950"/>
                    </a:cubicBezTo>
                    <a:cubicBezTo>
                      <a:pt x="179027" y="156330"/>
                      <a:pt x="194267" y="151250"/>
                      <a:pt x="203157" y="152520"/>
                    </a:cubicBezTo>
                    <a:cubicBezTo>
                      <a:pt x="212047" y="155060"/>
                      <a:pt x="220937" y="163950"/>
                      <a:pt x="224747" y="176650"/>
                    </a:cubicBezTo>
                    <a:cubicBezTo>
                      <a:pt x="233637" y="202050"/>
                      <a:pt x="219667" y="279520"/>
                      <a:pt x="210777" y="310000"/>
                    </a:cubicBezTo>
                    <a:cubicBezTo>
                      <a:pt x="205697" y="326510"/>
                      <a:pt x="201887" y="334130"/>
                      <a:pt x="191727" y="345560"/>
                    </a:cubicBezTo>
                    <a:cubicBezTo>
                      <a:pt x="179027" y="360800"/>
                      <a:pt x="158707" y="368420"/>
                      <a:pt x="139657" y="387470"/>
                    </a:cubicBezTo>
                    <a:cubicBezTo>
                      <a:pt x="111717" y="415410"/>
                      <a:pt x="71077" y="489070"/>
                      <a:pt x="46947" y="503040"/>
                    </a:cubicBezTo>
                    <a:cubicBezTo>
                      <a:pt x="36787" y="509390"/>
                      <a:pt x="27897" y="510660"/>
                      <a:pt x="20277" y="508120"/>
                    </a:cubicBezTo>
                    <a:cubicBezTo>
                      <a:pt x="12657" y="505580"/>
                      <a:pt x="2497" y="495420"/>
                      <a:pt x="1227" y="487800"/>
                    </a:cubicBezTo>
                    <a:cubicBezTo>
                      <a:pt x="-1313" y="480180"/>
                      <a:pt x="-43" y="471290"/>
                      <a:pt x="6307" y="461130"/>
                    </a:cubicBezTo>
                    <a:cubicBezTo>
                      <a:pt x="17737" y="442080"/>
                      <a:pt x="63457" y="421760"/>
                      <a:pt x="86317" y="396360"/>
                    </a:cubicBezTo>
                    <a:cubicBezTo>
                      <a:pt x="107907" y="372230"/>
                      <a:pt x="119337" y="335400"/>
                      <a:pt x="138387" y="313810"/>
                    </a:cubicBezTo>
                    <a:cubicBezTo>
                      <a:pt x="152357" y="298570"/>
                      <a:pt x="170137" y="284600"/>
                      <a:pt x="184107" y="276980"/>
                    </a:cubicBezTo>
                    <a:cubicBezTo>
                      <a:pt x="191727" y="273170"/>
                      <a:pt x="199347" y="270630"/>
                      <a:pt x="206967" y="271900"/>
                    </a:cubicBezTo>
                    <a:cubicBezTo>
                      <a:pt x="214587" y="273170"/>
                      <a:pt x="224747" y="278250"/>
                      <a:pt x="229827" y="287140"/>
                    </a:cubicBezTo>
                    <a:cubicBezTo>
                      <a:pt x="237447" y="301110"/>
                      <a:pt x="238717" y="339210"/>
                      <a:pt x="227287" y="360800"/>
                    </a:cubicBezTo>
                    <a:cubicBezTo>
                      <a:pt x="215857" y="384930"/>
                      <a:pt x="176487" y="395090"/>
                      <a:pt x="153627" y="417950"/>
                    </a:cubicBezTo>
                    <a:cubicBezTo>
                      <a:pt x="126957" y="444620"/>
                      <a:pt x="104097" y="496690"/>
                      <a:pt x="78697" y="510660"/>
                    </a:cubicBezTo>
                    <a:cubicBezTo>
                      <a:pt x="62187" y="520820"/>
                      <a:pt x="38057" y="523360"/>
                      <a:pt x="27897" y="517010"/>
                    </a:cubicBezTo>
                    <a:cubicBezTo>
                      <a:pt x="20277" y="513200"/>
                      <a:pt x="13927" y="500500"/>
                      <a:pt x="15197" y="489070"/>
                    </a:cubicBezTo>
                    <a:cubicBezTo>
                      <a:pt x="20277" y="463670"/>
                      <a:pt x="91397" y="416680"/>
                      <a:pt x="114257" y="384930"/>
                    </a:cubicBezTo>
                    <a:cubicBezTo>
                      <a:pt x="130767" y="364610"/>
                      <a:pt x="142197" y="349370"/>
                      <a:pt x="149817" y="326510"/>
                    </a:cubicBezTo>
                    <a:cubicBezTo>
                      <a:pt x="158707" y="299840"/>
                      <a:pt x="148547" y="256660"/>
                      <a:pt x="161247" y="236340"/>
                    </a:cubicBezTo>
                    <a:cubicBezTo>
                      <a:pt x="168867" y="223640"/>
                      <a:pt x="185377" y="212210"/>
                      <a:pt x="196807" y="212210"/>
                    </a:cubicBezTo>
                    <a:cubicBezTo>
                      <a:pt x="209507" y="210940"/>
                      <a:pt x="220937" y="219830"/>
                      <a:pt x="232367" y="232530"/>
                    </a:cubicBezTo>
                    <a:cubicBezTo>
                      <a:pt x="250147" y="254120"/>
                      <a:pt x="260307" y="308730"/>
                      <a:pt x="278087" y="344290"/>
                    </a:cubicBezTo>
                    <a:cubicBezTo>
                      <a:pt x="297137" y="381120"/>
                      <a:pt x="321267" y="431920"/>
                      <a:pt x="345397" y="449700"/>
                    </a:cubicBezTo>
                    <a:cubicBezTo>
                      <a:pt x="360637" y="459860"/>
                      <a:pt x="393657" y="456050"/>
                      <a:pt x="393657" y="461130"/>
                    </a:cubicBezTo>
                    <a:cubicBezTo>
                      <a:pt x="394927" y="466210"/>
                      <a:pt x="382227" y="478910"/>
                      <a:pt x="372067" y="477640"/>
                    </a:cubicBezTo>
                    <a:cubicBezTo>
                      <a:pt x="344127" y="475100"/>
                      <a:pt x="262847" y="364610"/>
                      <a:pt x="229827" y="317620"/>
                    </a:cubicBezTo>
                    <a:cubicBezTo>
                      <a:pt x="206967" y="287140"/>
                      <a:pt x="190457" y="270630"/>
                      <a:pt x="180297" y="235070"/>
                    </a:cubicBezTo>
                    <a:cubicBezTo>
                      <a:pt x="166327" y="183000"/>
                      <a:pt x="167597" y="66160"/>
                      <a:pt x="181567" y="29330"/>
                    </a:cubicBezTo>
                    <a:cubicBezTo>
                      <a:pt x="187917" y="14090"/>
                      <a:pt x="198077" y="1390"/>
                      <a:pt x="206967" y="120"/>
                    </a:cubicBezTo>
                    <a:cubicBezTo>
                      <a:pt x="217127" y="-1150"/>
                      <a:pt x="232367" y="7740"/>
                      <a:pt x="239987" y="22980"/>
                    </a:cubicBezTo>
                    <a:cubicBezTo>
                      <a:pt x="256497" y="54730"/>
                      <a:pt x="256497" y="191890"/>
                      <a:pt x="238717" y="223640"/>
                    </a:cubicBezTo>
                    <a:cubicBezTo>
                      <a:pt x="231097" y="237610"/>
                      <a:pt x="217127" y="246500"/>
                      <a:pt x="206967" y="245230"/>
                    </a:cubicBezTo>
                    <a:cubicBezTo>
                      <a:pt x="198077" y="243960"/>
                      <a:pt x="187917" y="232530"/>
                      <a:pt x="181567" y="217290"/>
                    </a:cubicBezTo>
                    <a:cubicBezTo>
                      <a:pt x="170137" y="183000"/>
                      <a:pt x="176487" y="56000"/>
                      <a:pt x="189187" y="25520"/>
                    </a:cubicBezTo>
                    <a:cubicBezTo>
                      <a:pt x="192997" y="14090"/>
                      <a:pt x="199347" y="7740"/>
                      <a:pt x="206967" y="5200"/>
                    </a:cubicBezTo>
                    <a:cubicBezTo>
                      <a:pt x="214587" y="2660"/>
                      <a:pt x="232367" y="5200"/>
                      <a:pt x="237447" y="14090"/>
                    </a:cubicBezTo>
                    <a:cubicBezTo>
                      <a:pt x="250147" y="31870"/>
                      <a:pt x="239987" y="132200"/>
                      <a:pt x="222207" y="147440"/>
                    </a:cubicBezTo>
                    <a:cubicBezTo>
                      <a:pt x="214587" y="155060"/>
                      <a:pt x="196807" y="155060"/>
                      <a:pt x="187917" y="148710"/>
                    </a:cubicBezTo>
                    <a:cubicBezTo>
                      <a:pt x="173947" y="139820"/>
                      <a:pt x="159977" y="101720"/>
                      <a:pt x="159977" y="82670"/>
                    </a:cubicBezTo>
                    <a:cubicBezTo>
                      <a:pt x="159977" y="69970"/>
                      <a:pt x="166327" y="53460"/>
                      <a:pt x="173947" y="49650"/>
                    </a:cubicBezTo>
                    <a:cubicBezTo>
                      <a:pt x="181567" y="45840"/>
                      <a:pt x="196807" y="48380"/>
                      <a:pt x="208237" y="59810"/>
                    </a:cubicBezTo>
                    <a:cubicBezTo>
                      <a:pt x="237447" y="89020"/>
                      <a:pt x="246337" y="246500"/>
                      <a:pt x="279357" y="318890"/>
                    </a:cubicBezTo>
                    <a:cubicBezTo>
                      <a:pt x="307297" y="381120"/>
                      <a:pt x="384767" y="445890"/>
                      <a:pt x="383497" y="475100"/>
                    </a:cubicBezTo>
                    <a:cubicBezTo>
                      <a:pt x="382227" y="487800"/>
                      <a:pt x="368257" y="499230"/>
                      <a:pt x="359367" y="501770"/>
                    </a:cubicBezTo>
                    <a:cubicBezTo>
                      <a:pt x="351747" y="504310"/>
                      <a:pt x="337777" y="500500"/>
                      <a:pt x="333967" y="492880"/>
                    </a:cubicBezTo>
                    <a:cubicBezTo>
                      <a:pt x="327617" y="485260"/>
                      <a:pt x="327617" y="457320"/>
                      <a:pt x="333967" y="450970"/>
                    </a:cubicBezTo>
                    <a:cubicBezTo>
                      <a:pt x="341587" y="444620"/>
                      <a:pt x="370797" y="447160"/>
                      <a:pt x="377147" y="454780"/>
                    </a:cubicBezTo>
                    <a:cubicBezTo>
                      <a:pt x="382227" y="462400"/>
                      <a:pt x="378417" y="490340"/>
                      <a:pt x="370797" y="496690"/>
                    </a:cubicBezTo>
                    <a:cubicBezTo>
                      <a:pt x="364447" y="503040"/>
                      <a:pt x="347937" y="503040"/>
                      <a:pt x="335237" y="495420"/>
                    </a:cubicBezTo>
                    <a:cubicBezTo>
                      <a:pt x="304757" y="478910"/>
                      <a:pt x="252687" y="391280"/>
                      <a:pt x="223477" y="326510"/>
                    </a:cubicBezTo>
                    <a:cubicBezTo>
                      <a:pt x="190457" y="252850"/>
                      <a:pt x="149817" y="108070"/>
                      <a:pt x="158707" y="69970"/>
                    </a:cubicBezTo>
                    <a:cubicBezTo>
                      <a:pt x="162517" y="57270"/>
                      <a:pt x="171407" y="49650"/>
                      <a:pt x="180297" y="48380"/>
                    </a:cubicBezTo>
                    <a:cubicBezTo>
                      <a:pt x="187917" y="45840"/>
                      <a:pt x="200617" y="50920"/>
                      <a:pt x="208237" y="59810"/>
                    </a:cubicBezTo>
                    <a:cubicBezTo>
                      <a:pt x="219667" y="72510"/>
                      <a:pt x="232367" y="114420"/>
                      <a:pt x="231097" y="130930"/>
                    </a:cubicBezTo>
                    <a:cubicBezTo>
                      <a:pt x="229827" y="139820"/>
                      <a:pt x="224747" y="148710"/>
                      <a:pt x="217127" y="151250"/>
                    </a:cubicBezTo>
                    <a:cubicBezTo>
                      <a:pt x="209507" y="153790"/>
                      <a:pt x="187917" y="148710"/>
                      <a:pt x="180297" y="138550"/>
                    </a:cubicBezTo>
                    <a:cubicBezTo>
                      <a:pt x="170137" y="123310"/>
                      <a:pt x="179027" y="81400"/>
                      <a:pt x="182837" y="58540"/>
                    </a:cubicBezTo>
                    <a:cubicBezTo>
                      <a:pt x="186647" y="39490"/>
                      <a:pt x="189187" y="15360"/>
                      <a:pt x="200617" y="9010"/>
                    </a:cubicBezTo>
                    <a:cubicBezTo>
                      <a:pt x="209507" y="3930"/>
                      <a:pt x="228557" y="3930"/>
                      <a:pt x="237447" y="14090"/>
                    </a:cubicBezTo>
                    <a:cubicBezTo>
                      <a:pt x="259037" y="36950"/>
                      <a:pt x="253957" y="190620"/>
                      <a:pt x="238717" y="223640"/>
                    </a:cubicBezTo>
                    <a:cubicBezTo>
                      <a:pt x="233637" y="236340"/>
                      <a:pt x="223477" y="245230"/>
                      <a:pt x="214587" y="245230"/>
                    </a:cubicBezTo>
                    <a:cubicBezTo>
                      <a:pt x="204427" y="246500"/>
                      <a:pt x="190457" y="237610"/>
                      <a:pt x="182837" y="223640"/>
                    </a:cubicBezTo>
                    <a:cubicBezTo>
                      <a:pt x="166327" y="191890"/>
                      <a:pt x="165057" y="54730"/>
                      <a:pt x="181567" y="22980"/>
                    </a:cubicBezTo>
                    <a:cubicBezTo>
                      <a:pt x="189187" y="7740"/>
                      <a:pt x="204427" y="-1150"/>
                      <a:pt x="214587" y="120"/>
                    </a:cubicBezTo>
                    <a:cubicBezTo>
                      <a:pt x="224747" y="1390"/>
                      <a:pt x="234907" y="14090"/>
                      <a:pt x="241257" y="29330"/>
                    </a:cubicBezTo>
                    <a:cubicBezTo>
                      <a:pt x="253957" y="64890"/>
                      <a:pt x="228557" y="179190"/>
                      <a:pt x="238717" y="221100"/>
                    </a:cubicBezTo>
                    <a:cubicBezTo>
                      <a:pt x="245067" y="242690"/>
                      <a:pt x="252687" y="249040"/>
                      <a:pt x="266657" y="268090"/>
                    </a:cubicBezTo>
                    <a:cubicBezTo>
                      <a:pt x="294597" y="307460"/>
                      <a:pt x="386037" y="382390"/>
                      <a:pt x="410167" y="426840"/>
                    </a:cubicBezTo>
                    <a:cubicBezTo>
                      <a:pt x="424137" y="453510"/>
                      <a:pt x="433027" y="482720"/>
                      <a:pt x="429217" y="497960"/>
                    </a:cubicBezTo>
                    <a:cubicBezTo>
                      <a:pt x="426677" y="506850"/>
                      <a:pt x="416517" y="513200"/>
                      <a:pt x="407627" y="517010"/>
                    </a:cubicBezTo>
                    <a:cubicBezTo>
                      <a:pt x="397467" y="522090"/>
                      <a:pt x="384767" y="524630"/>
                      <a:pt x="370797" y="522090"/>
                    </a:cubicBezTo>
                    <a:cubicBezTo>
                      <a:pt x="349207" y="517010"/>
                      <a:pt x="312377" y="496690"/>
                      <a:pt x="290787" y="475100"/>
                    </a:cubicBezTo>
                    <a:cubicBezTo>
                      <a:pt x="265387" y="450970"/>
                      <a:pt x="248877" y="414140"/>
                      <a:pt x="231097" y="379850"/>
                    </a:cubicBezTo>
                    <a:cubicBezTo>
                      <a:pt x="213317" y="344290"/>
                      <a:pt x="177757" y="276980"/>
                      <a:pt x="186647" y="265550"/>
                    </a:cubicBezTo>
                    <a:cubicBezTo>
                      <a:pt x="190457" y="260470"/>
                      <a:pt x="208237" y="261740"/>
                      <a:pt x="213317" y="266820"/>
                    </a:cubicBezTo>
                    <a:cubicBezTo>
                      <a:pt x="220937" y="274440"/>
                      <a:pt x="215857" y="302380"/>
                      <a:pt x="210777" y="323970"/>
                    </a:cubicBezTo>
                    <a:cubicBezTo>
                      <a:pt x="201887" y="355720"/>
                      <a:pt x="175217" y="402710"/>
                      <a:pt x="152357" y="430650"/>
                    </a:cubicBezTo>
                    <a:cubicBezTo>
                      <a:pt x="134577" y="453510"/>
                      <a:pt x="110447" y="477640"/>
                      <a:pt x="92667" y="482720"/>
                    </a:cubicBezTo>
                    <a:cubicBezTo>
                      <a:pt x="81237" y="486530"/>
                      <a:pt x="71077" y="483990"/>
                      <a:pt x="63457" y="480180"/>
                    </a:cubicBezTo>
                    <a:cubicBezTo>
                      <a:pt x="54567" y="475100"/>
                      <a:pt x="44407" y="467480"/>
                      <a:pt x="44407" y="457320"/>
                    </a:cubicBezTo>
                    <a:cubicBezTo>
                      <a:pt x="44407" y="439540"/>
                      <a:pt x="81237" y="402710"/>
                      <a:pt x="104097" y="383660"/>
                    </a:cubicBezTo>
                    <a:cubicBezTo>
                      <a:pt x="125687" y="364610"/>
                      <a:pt x="161247" y="358260"/>
                      <a:pt x="176487" y="339210"/>
                    </a:cubicBezTo>
                    <a:cubicBezTo>
                      <a:pt x="189187" y="321430"/>
                      <a:pt x="181567" y="279520"/>
                      <a:pt x="192997" y="273170"/>
                    </a:cubicBezTo>
                    <a:cubicBezTo>
                      <a:pt x="200617" y="268090"/>
                      <a:pt x="219667" y="274440"/>
                      <a:pt x="224747" y="280790"/>
                    </a:cubicBezTo>
                    <a:cubicBezTo>
                      <a:pt x="231097" y="288410"/>
                      <a:pt x="233637" y="303650"/>
                      <a:pt x="229827" y="313810"/>
                    </a:cubicBezTo>
                    <a:cubicBezTo>
                      <a:pt x="223477" y="329050"/>
                      <a:pt x="196807" y="337940"/>
                      <a:pt x="181567" y="354450"/>
                    </a:cubicBezTo>
                    <a:cubicBezTo>
                      <a:pt x="162517" y="374770"/>
                      <a:pt x="152357" y="409060"/>
                      <a:pt x="130767" y="433190"/>
                    </a:cubicBezTo>
                    <a:cubicBezTo>
                      <a:pt x="106637" y="461130"/>
                      <a:pt x="60917" y="499230"/>
                      <a:pt x="40597" y="506850"/>
                    </a:cubicBezTo>
                    <a:cubicBezTo>
                      <a:pt x="31707" y="510660"/>
                      <a:pt x="26627" y="510660"/>
                      <a:pt x="20277" y="508120"/>
                    </a:cubicBezTo>
                    <a:cubicBezTo>
                      <a:pt x="12657" y="505580"/>
                      <a:pt x="2497" y="496690"/>
                      <a:pt x="1227" y="487800"/>
                    </a:cubicBezTo>
                    <a:cubicBezTo>
                      <a:pt x="-1313" y="473830"/>
                      <a:pt x="13927" y="448430"/>
                      <a:pt x="30437" y="425570"/>
                    </a:cubicBezTo>
                    <a:cubicBezTo>
                      <a:pt x="57107" y="388740"/>
                      <a:pt x="132037" y="343020"/>
                      <a:pt x="156167" y="294760"/>
                    </a:cubicBezTo>
                    <a:cubicBezTo>
                      <a:pt x="177757" y="252850"/>
                      <a:pt x="158707" y="174110"/>
                      <a:pt x="177757" y="158870"/>
                    </a:cubicBezTo>
                    <a:cubicBezTo>
                      <a:pt x="187917" y="151250"/>
                      <a:pt x="210777" y="155060"/>
                      <a:pt x="219667" y="163950"/>
                    </a:cubicBezTo>
                    <a:cubicBezTo>
                      <a:pt x="231097" y="175380"/>
                      <a:pt x="233637" y="216020"/>
                      <a:pt x="227287" y="229990"/>
                    </a:cubicBezTo>
                    <a:cubicBezTo>
                      <a:pt x="223477" y="240150"/>
                      <a:pt x="210777" y="250310"/>
                      <a:pt x="201887" y="250310"/>
                    </a:cubicBezTo>
                    <a:cubicBezTo>
                      <a:pt x="192997" y="250310"/>
                      <a:pt x="181567" y="245230"/>
                      <a:pt x="173947" y="233800"/>
                    </a:cubicBezTo>
                    <a:cubicBezTo>
                      <a:pt x="157437" y="208400"/>
                      <a:pt x="138387" y="101720"/>
                      <a:pt x="147277" y="77590"/>
                    </a:cubicBezTo>
                    <a:cubicBezTo>
                      <a:pt x="152357" y="67430"/>
                      <a:pt x="161247" y="62350"/>
                      <a:pt x="168867" y="62350"/>
                    </a:cubicBezTo>
                    <a:cubicBezTo>
                      <a:pt x="177757" y="61080"/>
                      <a:pt x="190457" y="66160"/>
                      <a:pt x="198077" y="76320"/>
                    </a:cubicBezTo>
                    <a:cubicBezTo>
                      <a:pt x="214587" y="97910"/>
                      <a:pt x="229827" y="196970"/>
                      <a:pt x="218397" y="214750"/>
                    </a:cubicBezTo>
                    <a:cubicBezTo>
                      <a:pt x="213317" y="222370"/>
                      <a:pt x="196807" y="226180"/>
                      <a:pt x="191727" y="221100"/>
                    </a:cubicBezTo>
                    <a:cubicBezTo>
                      <a:pt x="176487" y="208400"/>
                      <a:pt x="198077" y="62350"/>
                      <a:pt x="215857" y="33140"/>
                    </a:cubicBezTo>
                    <a:cubicBezTo>
                      <a:pt x="223477" y="21710"/>
                      <a:pt x="236177" y="12820"/>
                      <a:pt x="245067" y="14090"/>
                    </a:cubicBezTo>
                    <a:cubicBezTo>
                      <a:pt x="253957" y="16630"/>
                      <a:pt x="266657" y="47110"/>
                      <a:pt x="266657" y="47110"/>
                    </a:cubicBezTo>
                  </a:path>
                </a:pathLst>
              </a:custGeom>
              <a:solidFill>
                <a:srgbClr val="FFFFFF"/>
              </a:solidFill>
              <a:ln cap="sq">
                <a:noFill/>
                <a:prstDash val="solid"/>
                <a:miter/>
              </a:ln>
            </p:spPr>
            <p:txBody>
              <a:bodyPr/>
              <a:lstStyle/>
              <a:p>
                <a:endParaRPr lang="en-GB"/>
              </a:p>
            </p:txBody>
          </p:sp>
        </p:grpSp>
        <p:grpSp>
          <p:nvGrpSpPr>
            <p:cNvPr id="236" name="Group 236"/>
            <p:cNvGrpSpPr/>
            <p:nvPr/>
          </p:nvGrpSpPr>
          <p:grpSpPr>
            <a:xfrm>
              <a:off x="1979265" y="1717187"/>
              <a:ext cx="79758" cy="77829"/>
              <a:chOff x="0" y="0"/>
              <a:chExt cx="157480" cy="153670"/>
            </a:xfrm>
          </p:grpSpPr>
          <p:sp>
            <p:nvSpPr>
              <p:cNvPr id="237" name="Freeform 237"/>
              <p:cNvSpPr/>
              <p:nvPr/>
            </p:nvSpPr>
            <p:spPr>
              <a:xfrm>
                <a:off x="50800" y="50476"/>
                <a:ext cx="55008" cy="51287"/>
              </a:xfrm>
              <a:custGeom>
                <a:avLst/>
                <a:gdLst/>
                <a:ahLst/>
                <a:cxnLst/>
                <a:rect l="l" t="t" r="r" b="b"/>
                <a:pathLst>
                  <a:path w="55008" h="51287">
                    <a:moveTo>
                      <a:pt x="30480" y="324"/>
                    </a:moveTo>
                    <a:cubicBezTo>
                      <a:pt x="55880" y="33344"/>
                      <a:pt x="49530" y="43504"/>
                      <a:pt x="43180" y="47314"/>
                    </a:cubicBezTo>
                    <a:cubicBezTo>
                      <a:pt x="36830" y="51124"/>
                      <a:pt x="25400" y="51124"/>
                      <a:pt x="19050" y="48584"/>
                    </a:cubicBezTo>
                    <a:cubicBezTo>
                      <a:pt x="12700" y="46044"/>
                      <a:pt x="6350" y="37154"/>
                      <a:pt x="5080" y="29534"/>
                    </a:cubicBezTo>
                    <a:cubicBezTo>
                      <a:pt x="3810" y="23184"/>
                      <a:pt x="7620" y="11754"/>
                      <a:pt x="12700" y="6674"/>
                    </a:cubicBezTo>
                    <a:cubicBezTo>
                      <a:pt x="17780" y="1594"/>
                      <a:pt x="29210" y="-946"/>
                      <a:pt x="35560" y="324"/>
                    </a:cubicBezTo>
                    <a:cubicBezTo>
                      <a:pt x="41910" y="1594"/>
                      <a:pt x="50800" y="9214"/>
                      <a:pt x="53340" y="15564"/>
                    </a:cubicBezTo>
                    <a:cubicBezTo>
                      <a:pt x="55880" y="21914"/>
                      <a:pt x="55880" y="34614"/>
                      <a:pt x="50800" y="39694"/>
                    </a:cubicBezTo>
                    <a:cubicBezTo>
                      <a:pt x="45720" y="46044"/>
                      <a:pt x="31750" y="52394"/>
                      <a:pt x="24130" y="51124"/>
                    </a:cubicBezTo>
                    <a:cubicBezTo>
                      <a:pt x="15240" y="49854"/>
                      <a:pt x="0" y="34614"/>
                      <a:pt x="0" y="25724"/>
                    </a:cubicBezTo>
                    <a:cubicBezTo>
                      <a:pt x="0" y="18104"/>
                      <a:pt x="22860" y="324"/>
                      <a:pt x="22860" y="324"/>
                    </a:cubicBezTo>
                  </a:path>
                </a:pathLst>
              </a:custGeom>
              <a:solidFill>
                <a:srgbClr val="FFFFFF"/>
              </a:solidFill>
              <a:ln cap="sq">
                <a:noFill/>
                <a:prstDash val="solid"/>
                <a:miter/>
              </a:ln>
            </p:spPr>
            <p:txBody>
              <a:bodyPr/>
              <a:lstStyle/>
              <a:p>
                <a:endParaRPr lang="en-GB"/>
              </a:p>
            </p:txBody>
          </p:sp>
        </p:grpSp>
        <p:grpSp>
          <p:nvGrpSpPr>
            <p:cNvPr id="238" name="Group 238"/>
            <p:cNvGrpSpPr/>
            <p:nvPr/>
          </p:nvGrpSpPr>
          <p:grpSpPr>
            <a:xfrm rot="-473541">
              <a:off x="1226983" y="2109708"/>
              <a:ext cx="209787" cy="320882"/>
              <a:chOff x="0" y="0"/>
              <a:chExt cx="474980" cy="726510"/>
            </a:xfrm>
          </p:grpSpPr>
          <p:sp>
            <p:nvSpPr>
              <p:cNvPr id="239" name="Freeform 239"/>
              <p:cNvSpPr/>
              <p:nvPr/>
            </p:nvSpPr>
            <p:spPr>
              <a:xfrm>
                <a:off x="46625" y="63473"/>
                <a:ext cx="377872" cy="595612"/>
              </a:xfrm>
              <a:custGeom>
                <a:avLst/>
                <a:gdLst/>
                <a:ahLst/>
                <a:cxnLst/>
                <a:rect l="l" t="t" r="r" b="b"/>
                <a:pathLst>
                  <a:path w="377872" h="595612">
                    <a:moveTo>
                      <a:pt x="183245" y="125319"/>
                    </a:moveTo>
                    <a:cubicBezTo>
                      <a:pt x="77835" y="147232"/>
                      <a:pt x="91805" y="209600"/>
                      <a:pt x="100695" y="256798"/>
                    </a:cubicBezTo>
                    <a:cubicBezTo>
                      <a:pt x="110855" y="314110"/>
                      <a:pt x="155305" y="396706"/>
                      <a:pt x="156575" y="442219"/>
                    </a:cubicBezTo>
                    <a:cubicBezTo>
                      <a:pt x="157845" y="467503"/>
                      <a:pt x="151495" y="494473"/>
                      <a:pt x="142605" y="501216"/>
                    </a:cubicBezTo>
                    <a:cubicBezTo>
                      <a:pt x="131175" y="507959"/>
                      <a:pt x="105775" y="492788"/>
                      <a:pt x="93075" y="479303"/>
                    </a:cubicBezTo>
                    <a:cubicBezTo>
                      <a:pt x="79105" y="464132"/>
                      <a:pt x="68945" y="438847"/>
                      <a:pt x="61325" y="413563"/>
                    </a:cubicBezTo>
                    <a:cubicBezTo>
                      <a:pt x="52435" y="379850"/>
                      <a:pt x="49895" y="334338"/>
                      <a:pt x="47355" y="295568"/>
                    </a:cubicBezTo>
                    <a:cubicBezTo>
                      <a:pt x="44815" y="253427"/>
                      <a:pt x="39735" y="204544"/>
                      <a:pt x="43545" y="170831"/>
                    </a:cubicBezTo>
                    <a:cubicBezTo>
                      <a:pt x="47355" y="147232"/>
                      <a:pt x="49895" y="132061"/>
                      <a:pt x="60055" y="115205"/>
                    </a:cubicBezTo>
                    <a:cubicBezTo>
                      <a:pt x="75295" y="88234"/>
                      <a:pt x="107045" y="56207"/>
                      <a:pt x="134985" y="41037"/>
                    </a:cubicBezTo>
                    <a:cubicBezTo>
                      <a:pt x="162925" y="25866"/>
                      <a:pt x="203565" y="19123"/>
                      <a:pt x="227695" y="24180"/>
                    </a:cubicBezTo>
                    <a:cubicBezTo>
                      <a:pt x="245475" y="29237"/>
                      <a:pt x="263255" y="41037"/>
                      <a:pt x="272145" y="56207"/>
                    </a:cubicBezTo>
                    <a:cubicBezTo>
                      <a:pt x="278495" y="69692"/>
                      <a:pt x="281035" y="89920"/>
                      <a:pt x="279765" y="105091"/>
                    </a:cubicBezTo>
                    <a:cubicBezTo>
                      <a:pt x="278495" y="120262"/>
                      <a:pt x="272145" y="135432"/>
                      <a:pt x="261985" y="148917"/>
                    </a:cubicBezTo>
                    <a:cubicBezTo>
                      <a:pt x="248015" y="167460"/>
                      <a:pt x="213725" y="174202"/>
                      <a:pt x="198485" y="192744"/>
                    </a:cubicBezTo>
                    <a:cubicBezTo>
                      <a:pt x="184515" y="209600"/>
                      <a:pt x="175625" y="229828"/>
                      <a:pt x="170545" y="256798"/>
                    </a:cubicBezTo>
                    <a:cubicBezTo>
                      <a:pt x="164195" y="288826"/>
                      <a:pt x="165465" y="346137"/>
                      <a:pt x="170545" y="379850"/>
                    </a:cubicBezTo>
                    <a:cubicBezTo>
                      <a:pt x="174355" y="403449"/>
                      <a:pt x="180705" y="423677"/>
                      <a:pt x="192135" y="437162"/>
                    </a:cubicBezTo>
                    <a:cubicBezTo>
                      <a:pt x="206105" y="452332"/>
                      <a:pt x="240395" y="442219"/>
                      <a:pt x="253095" y="457389"/>
                    </a:cubicBezTo>
                    <a:cubicBezTo>
                      <a:pt x="263255" y="472560"/>
                      <a:pt x="272145" y="501216"/>
                      <a:pt x="268335" y="519758"/>
                    </a:cubicBezTo>
                    <a:cubicBezTo>
                      <a:pt x="264525" y="541671"/>
                      <a:pt x="241665" y="573698"/>
                      <a:pt x="226425" y="578755"/>
                    </a:cubicBezTo>
                    <a:cubicBezTo>
                      <a:pt x="211185" y="583812"/>
                      <a:pt x="184515" y="568642"/>
                      <a:pt x="175625" y="550100"/>
                    </a:cubicBezTo>
                    <a:cubicBezTo>
                      <a:pt x="164195" y="526501"/>
                      <a:pt x="165465" y="457389"/>
                      <a:pt x="178165" y="437162"/>
                    </a:cubicBezTo>
                    <a:cubicBezTo>
                      <a:pt x="187055" y="421991"/>
                      <a:pt x="203565" y="425362"/>
                      <a:pt x="222615" y="420305"/>
                    </a:cubicBezTo>
                    <a:cubicBezTo>
                      <a:pt x="250555" y="413563"/>
                      <a:pt x="307705" y="403449"/>
                      <a:pt x="333105" y="408506"/>
                    </a:cubicBezTo>
                    <a:cubicBezTo>
                      <a:pt x="345805" y="413563"/>
                      <a:pt x="354695" y="420305"/>
                      <a:pt x="362315" y="430419"/>
                    </a:cubicBezTo>
                    <a:cubicBezTo>
                      <a:pt x="369935" y="440533"/>
                      <a:pt x="376285" y="457389"/>
                      <a:pt x="377555" y="470875"/>
                    </a:cubicBezTo>
                    <a:cubicBezTo>
                      <a:pt x="378825" y="486045"/>
                      <a:pt x="376285" y="502902"/>
                      <a:pt x="369935" y="514701"/>
                    </a:cubicBezTo>
                    <a:cubicBezTo>
                      <a:pt x="364855" y="528186"/>
                      <a:pt x="354695" y="539986"/>
                      <a:pt x="344535" y="545043"/>
                    </a:cubicBezTo>
                    <a:cubicBezTo>
                      <a:pt x="334375" y="550100"/>
                      <a:pt x="320405" y="551785"/>
                      <a:pt x="310245" y="548414"/>
                    </a:cubicBezTo>
                    <a:cubicBezTo>
                      <a:pt x="300085" y="543357"/>
                      <a:pt x="288655" y="533243"/>
                      <a:pt x="282305" y="523129"/>
                    </a:cubicBezTo>
                    <a:cubicBezTo>
                      <a:pt x="275955" y="511330"/>
                      <a:pt x="269605" y="494473"/>
                      <a:pt x="270875" y="479303"/>
                    </a:cubicBezTo>
                    <a:cubicBezTo>
                      <a:pt x="272145" y="460761"/>
                      <a:pt x="282305" y="432105"/>
                      <a:pt x="293735" y="420305"/>
                    </a:cubicBezTo>
                    <a:cubicBezTo>
                      <a:pt x="306435" y="410191"/>
                      <a:pt x="330565" y="408506"/>
                      <a:pt x="343265" y="413563"/>
                    </a:cubicBezTo>
                    <a:cubicBezTo>
                      <a:pt x="354695" y="416934"/>
                      <a:pt x="364855" y="430419"/>
                      <a:pt x="369935" y="442219"/>
                    </a:cubicBezTo>
                    <a:cubicBezTo>
                      <a:pt x="375015" y="454018"/>
                      <a:pt x="378825" y="472560"/>
                      <a:pt x="377555" y="486045"/>
                    </a:cubicBezTo>
                    <a:cubicBezTo>
                      <a:pt x="376285" y="501216"/>
                      <a:pt x="371205" y="516387"/>
                      <a:pt x="363585" y="528186"/>
                    </a:cubicBezTo>
                    <a:cubicBezTo>
                      <a:pt x="355965" y="538300"/>
                      <a:pt x="347075" y="545043"/>
                      <a:pt x="333105" y="548414"/>
                    </a:cubicBezTo>
                    <a:cubicBezTo>
                      <a:pt x="306435" y="558528"/>
                      <a:pt x="227695" y="572013"/>
                      <a:pt x="211185" y="548414"/>
                    </a:cubicBezTo>
                    <a:cubicBezTo>
                      <a:pt x="197215" y="528186"/>
                      <a:pt x="206105" y="445590"/>
                      <a:pt x="217535" y="438847"/>
                    </a:cubicBezTo>
                    <a:cubicBezTo>
                      <a:pt x="226425" y="432105"/>
                      <a:pt x="253095" y="454018"/>
                      <a:pt x="260715" y="470875"/>
                    </a:cubicBezTo>
                    <a:cubicBezTo>
                      <a:pt x="268335" y="487731"/>
                      <a:pt x="270875" y="519758"/>
                      <a:pt x="264525" y="536614"/>
                    </a:cubicBezTo>
                    <a:cubicBezTo>
                      <a:pt x="259445" y="555156"/>
                      <a:pt x="241665" y="572013"/>
                      <a:pt x="226425" y="578755"/>
                    </a:cubicBezTo>
                    <a:cubicBezTo>
                      <a:pt x="209915" y="585498"/>
                      <a:pt x="188325" y="580441"/>
                      <a:pt x="171815" y="573698"/>
                    </a:cubicBezTo>
                    <a:cubicBezTo>
                      <a:pt x="155305" y="568642"/>
                      <a:pt x="140065" y="560213"/>
                      <a:pt x="126095" y="543357"/>
                    </a:cubicBezTo>
                    <a:cubicBezTo>
                      <a:pt x="107045" y="521444"/>
                      <a:pt x="85455" y="482674"/>
                      <a:pt x="75295" y="440533"/>
                    </a:cubicBezTo>
                    <a:cubicBezTo>
                      <a:pt x="61325" y="389964"/>
                      <a:pt x="62595" y="310739"/>
                      <a:pt x="63865" y="256798"/>
                    </a:cubicBezTo>
                    <a:cubicBezTo>
                      <a:pt x="65135" y="209600"/>
                      <a:pt x="67675" y="160717"/>
                      <a:pt x="80375" y="130375"/>
                    </a:cubicBezTo>
                    <a:cubicBezTo>
                      <a:pt x="90535" y="108462"/>
                      <a:pt x="107045" y="93291"/>
                      <a:pt x="124825" y="83178"/>
                    </a:cubicBezTo>
                    <a:cubicBezTo>
                      <a:pt x="141335" y="73064"/>
                      <a:pt x="166735" y="79806"/>
                      <a:pt x="181975" y="68007"/>
                    </a:cubicBezTo>
                    <a:cubicBezTo>
                      <a:pt x="195945" y="59579"/>
                      <a:pt x="202295" y="29237"/>
                      <a:pt x="214995" y="25866"/>
                    </a:cubicBezTo>
                    <a:cubicBezTo>
                      <a:pt x="230235" y="22495"/>
                      <a:pt x="261985" y="39351"/>
                      <a:pt x="272145" y="56207"/>
                    </a:cubicBezTo>
                    <a:cubicBezTo>
                      <a:pt x="281035" y="71378"/>
                      <a:pt x="282305" y="103405"/>
                      <a:pt x="277225" y="121947"/>
                    </a:cubicBezTo>
                    <a:cubicBezTo>
                      <a:pt x="270875" y="138804"/>
                      <a:pt x="255635" y="155660"/>
                      <a:pt x="239125" y="164088"/>
                    </a:cubicBezTo>
                    <a:cubicBezTo>
                      <a:pt x="216265" y="175888"/>
                      <a:pt x="166735" y="148918"/>
                      <a:pt x="148955" y="172516"/>
                    </a:cubicBezTo>
                    <a:cubicBezTo>
                      <a:pt x="128635" y="202858"/>
                      <a:pt x="129905" y="315796"/>
                      <a:pt x="147685" y="361308"/>
                    </a:cubicBezTo>
                    <a:cubicBezTo>
                      <a:pt x="161655" y="400078"/>
                      <a:pt x="211185" y="413563"/>
                      <a:pt x="227695" y="443904"/>
                    </a:cubicBezTo>
                    <a:cubicBezTo>
                      <a:pt x="237855" y="464132"/>
                      <a:pt x="244205" y="487731"/>
                      <a:pt x="244205" y="509644"/>
                    </a:cubicBezTo>
                    <a:cubicBezTo>
                      <a:pt x="242935" y="529872"/>
                      <a:pt x="235315" y="553471"/>
                      <a:pt x="223885" y="568642"/>
                    </a:cubicBezTo>
                    <a:cubicBezTo>
                      <a:pt x="209915" y="585498"/>
                      <a:pt x="181975" y="595612"/>
                      <a:pt x="162925" y="595612"/>
                    </a:cubicBezTo>
                    <a:cubicBezTo>
                      <a:pt x="145145" y="595612"/>
                      <a:pt x="129905" y="592241"/>
                      <a:pt x="113395" y="577070"/>
                    </a:cubicBezTo>
                    <a:cubicBezTo>
                      <a:pt x="91805" y="556842"/>
                      <a:pt x="70215" y="509644"/>
                      <a:pt x="52435" y="465818"/>
                    </a:cubicBezTo>
                    <a:cubicBezTo>
                      <a:pt x="32115" y="415248"/>
                      <a:pt x="13065" y="342766"/>
                      <a:pt x="5445" y="287140"/>
                    </a:cubicBezTo>
                    <a:cubicBezTo>
                      <a:pt x="-905" y="239942"/>
                      <a:pt x="-2175" y="196115"/>
                      <a:pt x="4175" y="153974"/>
                    </a:cubicBezTo>
                    <a:cubicBezTo>
                      <a:pt x="10525" y="110148"/>
                      <a:pt x="25765" y="54522"/>
                      <a:pt x="43545" y="29237"/>
                    </a:cubicBezTo>
                    <a:cubicBezTo>
                      <a:pt x="56245" y="14066"/>
                      <a:pt x="67675" y="9009"/>
                      <a:pt x="86725" y="3953"/>
                    </a:cubicBezTo>
                    <a:cubicBezTo>
                      <a:pt x="117205" y="-2790"/>
                      <a:pt x="193405" y="-2790"/>
                      <a:pt x="213725" y="19123"/>
                    </a:cubicBezTo>
                    <a:cubicBezTo>
                      <a:pt x="226425" y="34294"/>
                      <a:pt x="230235" y="68007"/>
                      <a:pt x="225155" y="86549"/>
                    </a:cubicBezTo>
                    <a:cubicBezTo>
                      <a:pt x="220075" y="103405"/>
                      <a:pt x="183245" y="125319"/>
                      <a:pt x="183245" y="125319"/>
                    </a:cubicBezTo>
                  </a:path>
                </a:pathLst>
              </a:custGeom>
              <a:solidFill>
                <a:srgbClr val="CFCFCF"/>
              </a:solidFill>
              <a:ln cap="sq">
                <a:noFill/>
                <a:prstDash val="solid"/>
                <a:miter/>
              </a:ln>
            </p:spPr>
            <p:txBody>
              <a:bodyPr/>
              <a:lstStyle/>
              <a:p>
                <a:endParaRPr lang="en-GB"/>
              </a:p>
            </p:txBody>
          </p:sp>
        </p:grpSp>
        <p:grpSp>
          <p:nvGrpSpPr>
            <p:cNvPr id="240" name="Group 240"/>
            <p:cNvGrpSpPr/>
            <p:nvPr/>
          </p:nvGrpSpPr>
          <p:grpSpPr>
            <a:xfrm rot="-686539">
              <a:off x="964303" y="2279114"/>
              <a:ext cx="85822" cy="157060"/>
              <a:chOff x="0" y="0"/>
              <a:chExt cx="194310" cy="355600"/>
            </a:xfrm>
          </p:grpSpPr>
          <p:sp>
            <p:nvSpPr>
              <p:cNvPr id="241" name="Freeform 241"/>
              <p:cNvSpPr/>
              <p:nvPr/>
            </p:nvSpPr>
            <p:spPr>
              <a:xfrm>
                <a:off x="44540" y="50800"/>
                <a:ext cx="98970" cy="254000"/>
              </a:xfrm>
              <a:custGeom>
                <a:avLst/>
                <a:gdLst/>
                <a:ahLst/>
                <a:cxnLst/>
                <a:rect l="l" t="t" r="r" b="b"/>
                <a:pathLst>
                  <a:path w="98970" h="254000">
                    <a:moveTo>
                      <a:pt x="98970" y="45720"/>
                    </a:moveTo>
                    <a:cubicBezTo>
                      <a:pt x="76110" y="243840"/>
                      <a:pt x="63410" y="250190"/>
                      <a:pt x="53250" y="252730"/>
                    </a:cubicBezTo>
                    <a:cubicBezTo>
                      <a:pt x="44360" y="255270"/>
                      <a:pt x="34200" y="254000"/>
                      <a:pt x="27850" y="248920"/>
                    </a:cubicBezTo>
                    <a:cubicBezTo>
                      <a:pt x="17690" y="241300"/>
                      <a:pt x="3720" y="215900"/>
                      <a:pt x="7530" y="203200"/>
                    </a:cubicBezTo>
                    <a:cubicBezTo>
                      <a:pt x="10070" y="190500"/>
                      <a:pt x="31660" y="173990"/>
                      <a:pt x="44360" y="172720"/>
                    </a:cubicBezTo>
                    <a:cubicBezTo>
                      <a:pt x="55790" y="170180"/>
                      <a:pt x="72300" y="179070"/>
                      <a:pt x="78650" y="187960"/>
                    </a:cubicBezTo>
                    <a:cubicBezTo>
                      <a:pt x="86270" y="196850"/>
                      <a:pt x="90080" y="215900"/>
                      <a:pt x="85000" y="226060"/>
                    </a:cubicBezTo>
                    <a:cubicBezTo>
                      <a:pt x="79920" y="237490"/>
                      <a:pt x="57060" y="254000"/>
                      <a:pt x="44360" y="252730"/>
                    </a:cubicBezTo>
                    <a:cubicBezTo>
                      <a:pt x="31660" y="252730"/>
                      <a:pt x="15150" y="238760"/>
                      <a:pt x="6260" y="220980"/>
                    </a:cubicBezTo>
                    <a:cubicBezTo>
                      <a:pt x="-7710" y="186690"/>
                      <a:pt x="4990" y="73660"/>
                      <a:pt x="12610" y="40640"/>
                    </a:cubicBezTo>
                    <a:cubicBezTo>
                      <a:pt x="15150" y="26670"/>
                      <a:pt x="17690" y="19050"/>
                      <a:pt x="24040" y="12700"/>
                    </a:cubicBezTo>
                    <a:cubicBezTo>
                      <a:pt x="31660" y="5080"/>
                      <a:pt x="43090" y="0"/>
                      <a:pt x="51980" y="0"/>
                    </a:cubicBezTo>
                    <a:cubicBezTo>
                      <a:pt x="63410" y="0"/>
                      <a:pt x="81190" y="7620"/>
                      <a:pt x="88810" y="15240"/>
                    </a:cubicBezTo>
                    <a:cubicBezTo>
                      <a:pt x="96430" y="22860"/>
                      <a:pt x="98970" y="45720"/>
                      <a:pt x="98970" y="45720"/>
                    </a:cubicBezTo>
                  </a:path>
                </a:pathLst>
              </a:custGeom>
              <a:solidFill>
                <a:srgbClr val="CFCFCF"/>
              </a:solidFill>
              <a:ln cap="sq">
                <a:noFill/>
                <a:prstDash val="solid"/>
                <a:miter/>
              </a:ln>
            </p:spPr>
            <p:txBody>
              <a:bodyPr/>
              <a:lstStyle/>
              <a:p>
                <a:endParaRPr lang="en-GB"/>
              </a:p>
            </p:txBody>
          </p:sp>
        </p:grpSp>
        <p:grpSp>
          <p:nvGrpSpPr>
            <p:cNvPr id="242" name="Group 242"/>
            <p:cNvGrpSpPr/>
            <p:nvPr/>
          </p:nvGrpSpPr>
          <p:grpSpPr>
            <a:xfrm rot="-686539">
              <a:off x="959537" y="2265727"/>
              <a:ext cx="142476" cy="153694"/>
              <a:chOff x="0" y="0"/>
              <a:chExt cx="322580" cy="347980"/>
            </a:xfrm>
          </p:grpSpPr>
          <p:sp>
            <p:nvSpPr>
              <p:cNvPr id="243" name="Freeform 243"/>
              <p:cNvSpPr/>
              <p:nvPr/>
            </p:nvSpPr>
            <p:spPr>
              <a:xfrm>
                <a:off x="50800" y="50162"/>
                <a:ext cx="221221" cy="245748"/>
              </a:xfrm>
              <a:custGeom>
                <a:avLst/>
                <a:gdLst/>
                <a:ahLst/>
                <a:cxnLst/>
                <a:rect l="l" t="t" r="r" b="b"/>
                <a:pathLst>
                  <a:path w="221221" h="245748">
                    <a:moveTo>
                      <a:pt x="87630" y="121288"/>
                    </a:moveTo>
                    <a:cubicBezTo>
                      <a:pt x="110490" y="212728"/>
                      <a:pt x="105410" y="227968"/>
                      <a:pt x="96520" y="235588"/>
                    </a:cubicBezTo>
                    <a:cubicBezTo>
                      <a:pt x="86360" y="243208"/>
                      <a:pt x="67310" y="247018"/>
                      <a:pt x="55880" y="243208"/>
                    </a:cubicBezTo>
                    <a:cubicBezTo>
                      <a:pt x="44450" y="240668"/>
                      <a:pt x="29210" y="229238"/>
                      <a:pt x="26670" y="216538"/>
                    </a:cubicBezTo>
                    <a:cubicBezTo>
                      <a:pt x="21590" y="191138"/>
                      <a:pt x="60960" y="130178"/>
                      <a:pt x="85090" y="93348"/>
                    </a:cubicBezTo>
                    <a:cubicBezTo>
                      <a:pt x="107950" y="57788"/>
                      <a:pt x="140970" y="5718"/>
                      <a:pt x="166370" y="638"/>
                    </a:cubicBezTo>
                    <a:cubicBezTo>
                      <a:pt x="184150" y="-3172"/>
                      <a:pt x="209550" y="10798"/>
                      <a:pt x="217170" y="23498"/>
                    </a:cubicBezTo>
                    <a:cubicBezTo>
                      <a:pt x="223520" y="36198"/>
                      <a:pt x="217170" y="67948"/>
                      <a:pt x="208280" y="78108"/>
                    </a:cubicBezTo>
                    <a:cubicBezTo>
                      <a:pt x="199390" y="88268"/>
                      <a:pt x="179070" y="92078"/>
                      <a:pt x="166370" y="89538"/>
                    </a:cubicBezTo>
                    <a:cubicBezTo>
                      <a:pt x="153670" y="86998"/>
                      <a:pt x="138430" y="73028"/>
                      <a:pt x="133350" y="61598"/>
                    </a:cubicBezTo>
                    <a:cubicBezTo>
                      <a:pt x="128270" y="50168"/>
                      <a:pt x="132080" y="29848"/>
                      <a:pt x="138430" y="18418"/>
                    </a:cubicBezTo>
                    <a:cubicBezTo>
                      <a:pt x="143510" y="10798"/>
                      <a:pt x="152400" y="3178"/>
                      <a:pt x="161290" y="1908"/>
                    </a:cubicBezTo>
                    <a:cubicBezTo>
                      <a:pt x="172720" y="-1902"/>
                      <a:pt x="194310" y="1908"/>
                      <a:pt x="204470" y="8258"/>
                    </a:cubicBezTo>
                    <a:cubicBezTo>
                      <a:pt x="212090" y="13338"/>
                      <a:pt x="218440" y="23498"/>
                      <a:pt x="220980" y="32388"/>
                    </a:cubicBezTo>
                    <a:cubicBezTo>
                      <a:pt x="222250" y="45088"/>
                      <a:pt x="218440" y="59058"/>
                      <a:pt x="210820" y="74298"/>
                    </a:cubicBezTo>
                    <a:cubicBezTo>
                      <a:pt x="200660" y="99698"/>
                      <a:pt x="171450" y="142878"/>
                      <a:pt x="151130" y="161928"/>
                    </a:cubicBezTo>
                    <a:cubicBezTo>
                      <a:pt x="137160" y="175898"/>
                      <a:pt x="118110" y="175898"/>
                      <a:pt x="109220" y="187328"/>
                    </a:cubicBezTo>
                    <a:cubicBezTo>
                      <a:pt x="100330" y="200028"/>
                      <a:pt x="104140" y="225428"/>
                      <a:pt x="96520" y="235588"/>
                    </a:cubicBezTo>
                    <a:cubicBezTo>
                      <a:pt x="88900" y="241938"/>
                      <a:pt x="76200" y="245748"/>
                      <a:pt x="67310" y="245748"/>
                    </a:cubicBezTo>
                    <a:cubicBezTo>
                      <a:pt x="57150" y="244478"/>
                      <a:pt x="46990" y="241938"/>
                      <a:pt x="38100" y="233048"/>
                    </a:cubicBezTo>
                    <a:cubicBezTo>
                      <a:pt x="22860" y="217808"/>
                      <a:pt x="1270" y="163198"/>
                      <a:pt x="0" y="140338"/>
                    </a:cubicBezTo>
                    <a:cubicBezTo>
                      <a:pt x="0" y="127638"/>
                      <a:pt x="3810" y="117478"/>
                      <a:pt x="8890" y="109858"/>
                    </a:cubicBezTo>
                    <a:cubicBezTo>
                      <a:pt x="15240" y="102238"/>
                      <a:pt x="26670" y="94618"/>
                      <a:pt x="35560" y="92078"/>
                    </a:cubicBezTo>
                    <a:cubicBezTo>
                      <a:pt x="45720" y="90808"/>
                      <a:pt x="58420" y="92078"/>
                      <a:pt x="67310" y="97158"/>
                    </a:cubicBezTo>
                    <a:cubicBezTo>
                      <a:pt x="76200" y="102238"/>
                      <a:pt x="87630" y="121288"/>
                      <a:pt x="87630" y="121288"/>
                    </a:cubicBezTo>
                  </a:path>
                </a:pathLst>
              </a:custGeom>
              <a:solidFill>
                <a:srgbClr val="CFCFCF"/>
              </a:solidFill>
              <a:ln cap="sq">
                <a:noFill/>
                <a:prstDash val="solid"/>
                <a:miter/>
              </a:ln>
            </p:spPr>
            <p:txBody>
              <a:bodyPr/>
              <a:lstStyle/>
              <a:p>
                <a:endParaRPr lang="en-GB"/>
              </a:p>
            </p:txBody>
          </p:sp>
        </p:grpSp>
        <p:sp>
          <p:nvSpPr>
            <p:cNvPr id="244" name="Freeform 244"/>
            <p:cNvSpPr/>
            <p:nvPr/>
          </p:nvSpPr>
          <p:spPr>
            <a:xfrm rot="-686539">
              <a:off x="972803" y="1868901"/>
              <a:ext cx="599162" cy="577442"/>
            </a:xfrm>
            <a:custGeom>
              <a:avLst/>
              <a:gdLst/>
              <a:ahLst/>
              <a:cxnLst/>
              <a:rect l="l" t="t" r="r" b="b"/>
              <a:pathLst>
                <a:path w="599162" h="577442">
                  <a:moveTo>
                    <a:pt x="0" y="0"/>
                  </a:moveTo>
                  <a:lnTo>
                    <a:pt x="599162" y="0"/>
                  </a:lnTo>
                  <a:lnTo>
                    <a:pt x="599162" y="577442"/>
                  </a:lnTo>
                  <a:lnTo>
                    <a:pt x="0" y="577442"/>
                  </a:lnTo>
                  <a:lnTo>
                    <a:pt x="0" y="0"/>
                  </a:lnTo>
                  <a:close/>
                </a:path>
              </a:pathLst>
            </a:custGeom>
            <a:blipFill>
              <a:blip>
                <a:extLst>
                  <a:ext uri="{96DAC541-7B7A-43D3-8B79-37D633B846F1}">
                    <asvg:svgBlip xmlns:asvg="http://schemas.microsoft.com/office/drawing/2016/SVG/main" r:embed="rId9"/>
                  </a:ext>
                </a:extLst>
              </a:blip>
              <a:stretch>
                <a:fillRect/>
              </a:stretch>
            </a:blipFill>
          </p:spPr>
          <p:txBody>
            <a:bodyPr/>
            <a:lstStyle/>
            <a:p>
              <a:endParaRPr lang="en-GB"/>
            </a:p>
          </p:txBody>
        </p:sp>
        <p:grpSp>
          <p:nvGrpSpPr>
            <p:cNvPr id="245" name="Group 245"/>
            <p:cNvGrpSpPr/>
            <p:nvPr/>
          </p:nvGrpSpPr>
          <p:grpSpPr>
            <a:xfrm rot="-686539">
              <a:off x="1110253" y="1866433"/>
              <a:ext cx="265399" cy="280774"/>
              <a:chOff x="0" y="0"/>
              <a:chExt cx="504190" cy="533400"/>
            </a:xfrm>
          </p:grpSpPr>
          <p:sp>
            <p:nvSpPr>
              <p:cNvPr id="246" name="Freeform 246"/>
              <p:cNvSpPr/>
              <p:nvPr/>
            </p:nvSpPr>
            <p:spPr>
              <a:xfrm>
                <a:off x="50136" y="48200"/>
                <a:ext cx="405137" cy="433442"/>
              </a:xfrm>
              <a:custGeom>
                <a:avLst/>
                <a:gdLst/>
                <a:ahLst/>
                <a:cxnLst/>
                <a:rect l="l" t="t" r="r" b="b"/>
                <a:pathLst>
                  <a:path w="405137" h="433442">
                    <a:moveTo>
                      <a:pt x="235614" y="276920"/>
                    </a:moveTo>
                    <a:cubicBezTo>
                      <a:pt x="219104" y="391220"/>
                      <a:pt x="202594" y="401380"/>
                      <a:pt x="192434" y="397570"/>
                    </a:cubicBezTo>
                    <a:cubicBezTo>
                      <a:pt x="181004" y="393760"/>
                      <a:pt x="169574" y="367090"/>
                      <a:pt x="164494" y="346770"/>
                    </a:cubicBezTo>
                    <a:cubicBezTo>
                      <a:pt x="158144" y="320100"/>
                      <a:pt x="151794" y="266760"/>
                      <a:pt x="163224" y="251520"/>
                    </a:cubicBezTo>
                    <a:cubicBezTo>
                      <a:pt x="169574" y="242630"/>
                      <a:pt x="184814" y="240090"/>
                      <a:pt x="192434" y="241360"/>
                    </a:cubicBezTo>
                    <a:cubicBezTo>
                      <a:pt x="200054" y="243900"/>
                      <a:pt x="207674" y="248980"/>
                      <a:pt x="211484" y="259140"/>
                    </a:cubicBezTo>
                    <a:cubicBezTo>
                      <a:pt x="221644" y="285810"/>
                      <a:pt x="220374" y="403920"/>
                      <a:pt x="203864" y="424240"/>
                    </a:cubicBezTo>
                    <a:cubicBezTo>
                      <a:pt x="196244" y="433130"/>
                      <a:pt x="182274" y="434400"/>
                      <a:pt x="174654" y="431860"/>
                    </a:cubicBezTo>
                    <a:cubicBezTo>
                      <a:pt x="167034" y="429320"/>
                      <a:pt x="161954" y="422970"/>
                      <a:pt x="158144" y="412810"/>
                    </a:cubicBezTo>
                    <a:cubicBezTo>
                      <a:pt x="150524" y="392490"/>
                      <a:pt x="149254" y="341690"/>
                      <a:pt x="160684" y="301050"/>
                    </a:cubicBezTo>
                    <a:cubicBezTo>
                      <a:pt x="177194" y="245170"/>
                      <a:pt x="238154" y="161350"/>
                      <a:pt x="273714" y="115630"/>
                    </a:cubicBezTo>
                    <a:cubicBezTo>
                      <a:pt x="297844" y="85150"/>
                      <a:pt x="320704" y="52130"/>
                      <a:pt x="342294" y="44510"/>
                    </a:cubicBezTo>
                    <a:cubicBezTo>
                      <a:pt x="356264" y="39430"/>
                      <a:pt x="379124" y="41970"/>
                      <a:pt x="381664" y="49590"/>
                    </a:cubicBezTo>
                    <a:cubicBezTo>
                      <a:pt x="385474" y="63560"/>
                      <a:pt x="294034" y="119440"/>
                      <a:pt x="266094" y="158810"/>
                    </a:cubicBezTo>
                    <a:cubicBezTo>
                      <a:pt x="241964" y="193100"/>
                      <a:pt x="235614" y="255330"/>
                      <a:pt x="217834" y="268030"/>
                    </a:cubicBezTo>
                    <a:cubicBezTo>
                      <a:pt x="210214" y="273110"/>
                      <a:pt x="202594" y="274380"/>
                      <a:pt x="191164" y="269300"/>
                    </a:cubicBezTo>
                    <a:cubicBezTo>
                      <a:pt x="161954" y="255330"/>
                      <a:pt x="94644" y="123250"/>
                      <a:pt x="61624" y="87690"/>
                    </a:cubicBezTo>
                    <a:cubicBezTo>
                      <a:pt x="46384" y="69910"/>
                      <a:pt x="19714" y="62290"/>
                      <a:pt x="20984" y="52130"/>
                    </a:cubicBezTo>
                    <a:cubicBezTo>
                      <a:pt x="20984" y="44510"/>
                      <a:pt x="42574" y="30540"/>
                      <a:pt x="56544" y="33080"/>
                    </a:cubicBezTo>
                    <a:cubicBezTo>
                      <a:pt x="87024" y="38160"/>
                      <a:pt x="151794" y="124520"/>
                      <a:pt x="177194" y="163890"/>
                    </a:cubicBezTo>
                    <a:cubicBezTo>
                      <a:pt x="193704" y="191830"/>
                      <a:pt x="211484" y="222310"/>
                      <a:pt x="207674" y="241360"/>
                    </a:cubicBezTo>
                    <a:cubicBezTo>
                      <a:pt x="205134" y="256600"/>
                      <a:pt x="187354" y="271840"/>
                      <a:pt x="177194" y="274380"/>
                    </a:cubicBezTo>
                    <a:cubicBezTo>
                      <a:pt x="169574" y="275650"/>
                      <a:pt x="156874" y="268030"/>
                      <a:pt x="151794" y="260410"/>
                    </a:cubicBezTo>
                    <a:cubicBezTo>
                      <a:pt x="147984" y="254060"/>
                      <a:pt x="146714" y="240090"/>
                      <a:pt x="149254" y="232470"/>
                    </a:cubicBezTo>
                    <a:cubicBezTo>
                      <a:pt x="153064" y="224850"/>
                      <a:pt x="163224" y="215960"/>
                      <a:pt x="170844" y="213420"/>
                    </a:cubicBezTo>
                    <a:cubicBezTo>
                      <a:pt x="179734" y="212150"/>
                      <a:pt x="193704" y="214690"/>
                      <a:pt x="198784" y="221040"/>
                    </a:cubicBezTo>
                    <a:cubicBezTo>
                      <a:pt x="205134" y="229930"/>
                      <a:pt x="206404" y="259140"/>
                      <a:pt x="198784" y="265490"/>
                    </a:cubicBezTo>
                    <a:cubicBezTo>
                      <a:pt x="191164" y="273110"/>
                      <a:pt x="167034" y="271840"/>
                      <a:pt x="154334" y="262950"/>
                    </a:cubicBezTo>
                    <a:cubicBezTo>
                      <a:pt x="135284" y="250250"/>
                      <a:pt x="131474" y="204530"/>
                      <a:pt x="112424" y="177860"/>
                    </a:cubicBezTo>
                    <a:cubicBezTo>
                      <a:pt x="89564" y="147380"/>
                      <a:pt x="42574" y="120710"/>
                      <a:pt x="23524" y="94040"/>
                    </a:cubicBezTo>
                    <a:cubicBezTo>
                      <a:pt x="10824" y="77530"/>
                      <a:pt x="1934" y="61020"/>
                      <a:pt x="664" y="45780"/>
                    </a:cubicBezTo>
                    <a:cubicBezTo>
                      <a:pt x="-606" y="35620"/>
                      <a:pt x="-606" y="24190"/>
                      <a:pt x="5744" y="16570"/>
                    </a:cubicBezTo>
                    <a:cubicBezTo>
                      <a:pt x="14634" y="7680"/>
                      <a:pt x="37494" y="-1210"/>
                      <a:pt x="52734" y="2600"/>
                    </a:cubicBezTo>
                    <a:cubicBezTo>
                      <a:pt x="67974" y="5140"/>
                      <a:pt x="80674" y="19110"/>
                      <a:pt x="98454" y="38160"/>
                    </a:cubicBezTo>
                    <a:cubicBezTo>
                      <a:pt x="132744" y="76260"/>
                      <a:pt x="230534" y="229930"/>
                      <a:pt x="225454" y="235010"/>
                    </a:cubicBezTo>
                    <a:cubicBezTo>
                      <a:pt x="224184" y="237550"/>
                      <a:pt x="211484" y="222310"/>
                      <a:pt x="203864" y="219770"/>
                    </a:cubicBezTo>
                    <a:cubicBezTo>
                      <a:pt x="196244" y="218500"/>
                      <a:pt x="179734" y="231200"/>
                      <a:pt x="175924" y="226120"/>
                    </a:cubicBezTo>
                    <a:cubicBezTo>
                      <a:pt x="168304" y="217230"/>
                      <a:pt x="198784" y="151190"/>
                      <a:pt x="224184" y="116900"/>
                    </a:cubicBezTo>
                    <a:cubicBezTo>
                      <a:pt x="255934" y="74990"/>
                      <a:pt x="330864" y="12760"/>
                      <a:pt x="362614" y="2600"/>
                    </a:cubicBezTo>
                    <a:cubicBezTo>
                      <a:pt x="375314" y="-1210"/>
                      <a:pt x="388014" y="-1210"/>
                      <a:pt x="395634" y="5140"/>
                    </a:cubicBezTo>
                    <a:cubicBezTo>
                      <a:pt x="404524" y="14030"/>
                      <a:pt x="408334" y="39430"/>
                      <a:pt x="401984" y="58480"/>
                    </a:cubicBezTo>
                    <a:cubicBezTo>
                      <a:pt x="391824" y="91500"/>
                      <a:pt x="330864" y="132140"/>
                      <a:pt x="299114" y="174050"/>
                    </a:cubicBezTo>
                    <a:cubicBezTo>
                      <a:pt x="268634" y="215960"/>
                      <a:pt x="234344" y="262950"/>
                      <a:pt x="219104" y="307400"/>
                    </a:cubicBezTo>
                    <a:cubicBezTo>
                      <a:pt x="205134" y="346770"/>
                      <a:pt x="216564" y="407730"/>
                      <a:pt x="203864" y="424240"/>
                    </a:cubicBezTo>
                    <a:cubicBezTo>
                      <a:pt x="197514" y="431860"/>
                      <a:pt x="188624" y="434400"/>
                      <a:pt x="181004" y="433130"/>
                    </a:cubicBezTo>
                    <a:cubicBezTo>
                      <a:pt x="172114" y="431860"/>
                      <a:pt x="163224" y="424240"/>
                      <a:pt x="158144" y="412810"/>
                    </a:cubicBezTo>
                    <a:cubicBezTo>
                      <a:pt x="146714" y="386140"/>
                      <a:pt x="146714" y="273110"/>
                      <a:pt x="163224" y="251520"/>
                    </a:cubicBezTo>
                    <a:cubicBezTo>
                      <a:pt x="169574" y="242630"/>
                      <a:pt x="184814" y="238820"/>
                      <a:pt x="192434" y="241360"/>
                    </a:cubicBezTo>
                    <a:cubicBezTo>
                      <a:pt x="201324" y="243900"/>
                      <a:pt x="208944" y="255330"/>
                      <a:pt x="212754" y="266760"/>
                    </a:cubicBezTo>
                    <a:cubicBezTo>
                      <a:pt x="219104" y="285810"/>
                      <a:pt x="206404" y="330260"/>
                      <a:pt x="211484" y="350580"/>
                    </a:cubicBezTo>
                    <a:cubicBezTo>
                      <a:pt x="214024" y="363280"/>
                      <a:pt x="229264" y="372170"/>
                      <a:pt x="227994" y="379790"/>
                    </a:cubicBezTo>
                    <a:cubicBezTo>
                      <a:pt x="225454" y="388680"/>
                      <a:pt x="201324" y="400110"/>
                      <a:pt x="192434" y="397570"/>
                    </a:cubicBezTo>
                    <a:cubicBezTo>
                      <a:pt x="184814" y="396300"/>
                      <a:pt x="178464" y="384870"/>
                      <a:pt x="175924" y="373440"/>
                    </a:cubicBezTo>
                    <a:cubicBezTo>
                      <a:pt x="169574" y="350580"/>
                      <a:pt x="172114" y="283270"/>
                      <a:pt x="186084" y="264220"/>
                    </a:cubicBezTo>
                    <a:cubicBezTo>
                      <a:pt x="192434" y="254060"/>
                      <a:pt x="207674" y="246440"/>
                      <a:pt x="216564" y="248980"/>
                    </a:cubicBezTo>
                    <a:cubicBezTo>
                      <a:pt x="224184" y="250250"/>
                      <a:pt x="235614" y="276920"/>
                      <a:pt x="235614" y="276920"/>
                    </a:cubicBezTo>
                  </a:path>
                </a:pathLst>
              </a:custGeom>
              <a:solidFill>
                <a:srgbClr val="FFFFFF"/>
              </a:solidFill>
              <a:ln cap="sq">
                <a:noFill/>
                <a:prstDash val="solid"/>
                <a:miter/>
              </a:ln>
            </p:spPr>
            <p:txBody>
              <a:bodyPr/>
              <a:lstStyle/>
              <a:p>
                <a:endParaRPr lang="en-GB"/>
              </a:p>
            </p:txBody>
          </p:sp>
        </p:grpSp>
        <p:grpSp>
          <p:nvGrpSpPr>
            <p:cNvPr id="247" name="Group 247"/>
            <p:cNvGrpSpPr/>
            <p:nvPr/>
          </p:nvGrpSpPr>
          <p:grpSpPr>
            <a:xfrm rot="-686539">
              <a:off x="1199981" y="1887830"/>
              <a:ext cx="346288" cy="280774"/>
              <a:chOff x="0" y="0"/>
              <a:chExt cx="657860" cy="533400"/>
            </a:xfrm>
          </p:grpSpPr>
          <p:sp>
            <p:nvSpPr>
              <p:cNvPr id="248" name="Freeform 248"/>
              <p:cNvSpPr/>
              <p:nvPr/>
            </p:nvSpPr>
            <p:spPr>
              <a:xfrm>
                <a:off x="41696" y="49280"/>
                <a:ext cx="565093" cy="433742"/>
              </a:xfrm>
              <a:custGeom>
                <a:avLst/>
                <a:gdLst/>
                <a:ahLst/>
                <a:cxnLst/>
                <a:rect l="l" t="t" r="r" b="b"/>
                <a:pathLst>
                  <a:path w="565093" h="433742">
                    <a:moveTo>
                      <a:pt x="86574" y="230120"/>
                    </a:moveTo>
                    <a:cubicBezTo>
                      <a:pt x="53554" y="411730"/>
                      <a:pt x="42124" y="416810"/>
                      <a:pt x="33234" y="415540"/>
                    </a:cubicBezTo>
                    <a:cubicBezTo>
                      <a:pt x="24344" y="413000"/>
                      <a:pt x="14184" y="401570"/>
                      <a:pt x="9104" y="387600"/>
                    </a:cubicBezTo>
                    <a:cubicBezTo>
                      <a:pt x="-1056" y="358390"/>
                      <a:pt x="-4866" y="269490"/>
                      <a:pt x="9104" y="244090"/>
                    </a:cubicBezTo>
                    <a:cubicBezTo>
                      <a:pt x="15454" y="230120"/>
                      <a:pt x="29424" y="221230"/>
                      <a:pt x="39584" y="222500"/>
                    </a:cubicBezTo>
                    <a:cubicBezTo>
                      <a:pt x="48474" y="222500"/>
                      <a:pt x="57364" y="231390"/>
                      <a:pt x="63714" y="244090"/>
                    </a:cubicBezTo>
                    <a:cubicBezTo>
                      <a:pt x="75144" y="268220"/>
                      <a:pt x="80224" y="350770"/>
                      <a:pt x="67524" y="374900"/>
                    </a:cubicBezTo>
                    <a:cubicBezTo>
                      <a:pt x="61174" y="387600"/>
                      <a:pt x="45934" y="396490"/>
                      <a:pt x="37044" y="396490"/>
                    </a:cubicBezTo>
                    <a:cubicBezTo>
                      <a:pt x="28154" y="395220"/>
                      <a:pt x="17994" y="386330"/>
                      <a:pt x="11644" y="374900"/>
                    </a:cubicBezTo>
                    <a:cubicBezTo>
                      <a:pt x="1484" y="352040"/>
                      <a:pt x="-2326" y="277110"/>
                      <a:pt x="10374" y="254250"/>
                    </a:cubicBezTo>
                    <a:cubicBezTo>
                      <a:pt x="16724" y="240280"/>
                      <a:pt x="35774" y="228850"/>
                      <a:pt x="45934" y="230120"/>
                    </a:cubicBezTo>
                    <a:cubicBezTo>
                      <a:pt x="53554" y="231390"/>
                      <a:pt x="58634" y="237740"/>
                      <a:pt x="64984" y="247900"/>
                    </a:cubicBezTo>
                    <a:cubicBezTo>
                      <a:pt x="77684" y="269490"/>
                      <a:pt x="103084" y="340610"/>
                      <a:pt x="99274" y="362200"/>
                    </a:cubicBezTo>
                    <a:cubicBezTo>
                      <a:pt x="96734" y="372360"/>
                      <a:pt x="90384" y="379980"/>
                      <a:pt x="84034" y="383790"/>
                    </a:cubicBezTo>
                    <a:cubicBezTo>
                      <a:pt x="76414" y="387600"/>
                      <a:pt x="64984" y="387600"/>
                      <a:pt x="57364" y="382520"/>
                    </a:cubicBezTo>
                    <a:cubicBezTo>
                      <a:pt x="43394" y="374900"/>
                      <a:pt x="23074" y="336800"/>
                      <a:pt x="21804" y="317750"/>
                    </a:cubicBezTo>
                    <a:cubicBezTo>
                      <a:pt x="21804" y="305050"/>
                      <a:pt x="29424" y="288540"/>
                      <a:pt x="38314" y="283460"/>
                    </a:cubicBezTo>
                    <a:cubicBezTo>
                      <a:pt x="45934" y="279650"/>
                      <a:pt x="61174" y="282190"/>
                      <a:pt x="70064" y="289810"/>
                    </a:cubicBezTo>
                    <a:cubicBezTo>
                      <a:pt x="85304" y="305050"/>
                      <a:pt x="108164" y="382520"/>
                      <a:pt x="99274" y="391410"/>
                    </a:cubicBezTo>
                    <a:cubicBezTo>
                      <a:pt x="94194" y="396490"/>
                      <a:pt x="70064" y="390140"/>
                      <a:pt x="68794" y="383790"/>
                    </a:cubicBezTo>
                    <a:cubicBezTo>
                      <a:pt x="67524" y="372360"/>
                      <a:pt x="143724" y="339340"/>
                      <a:pt x="175474" y="312670"/>
                    </a:cubicBezTo>
                    <a:cubicBezTo>
                      <a:pt x="205954" y="287270"/>
                      <a:pt x="233894" y="265680"/>
                      <a:pt x="256754" y="228850"/>
                    </a:cubicBezTo>
                    <a:cubicBezTo>
                      <a:pt x="285964" y="178050"/>
                      <a:pt x="301204" y="65020"/>
                      <a:pt x="322794" y="29460"/>
                    </a:cubicBezTo>
                    <a:cubicBezTo>
                      <a:pt x="332954" y="14220"/>
                      <a:pt x="340574" y="4060"/>
                      <a:pt x="350734" y="1520"/>
                    </a:cubicBezTo>
                    <a:cubicBezTo>
                      <a:pt x="360894" y="-2290"/>
                      <a:pt x="374864" y="1520"/>
                      <a:pt x="382484" y="7870"/>
                    </a:cubicBezTo>
                    <a:cubicBezTo>
                      <a:pt x="391374" y="12950"/>
                      <a:pt x="395184" y="25650"/>
                      <a:pt x="398994" y="38350"/>
                    </a:cubicBezTo>
                    <a:cubicBezTo>
                      <a:pt x="404074" y="58670"/>
                      <a:pt x="402804" y="89150"/>
                      <a:pt x="398994" y="119630"/>
                    </a:cubicBezTo>
                    <a:cubicBezTo>
                      <a:pt x="393914" y="160270"/>
                      <a:pt x="346924" y="241550"/>
                      <a:pt x="364704" y="264410"/>
                    </a:cubicBezTo>
                    <a:cubicBezTo>
                      <a:pt x="382484" y="286000"/>
                      <a:pt x="458684" y="259330"/>
                      <a:pt x="491704" y="265680"/>
                    </a:cubicBezTo>
                    <a:cubicBezTo>
                      <a:pt x="515834" y="269490"/>
                      <a:pt x="538694" y="273300"/>
                      <a:pt x="550124" y="286000"/>
                    </a:cubicBezTo>
                    <a:cubicBezTo>
                      <a:pt x="560284" y="294890"/>
                      <a:pt x="567904" y="315210"/>
                      <a:pt x="564094" y="325370"/>
                    </a:cubicBezTo>
                    <a:cubicBezTo>
                      <a:pt x="561554" y="334260"/>
                      <a:pt x="550124" y="340610"/>
                      <a:pt x="536154" y="345690"/>
                    </a:cubicBezTo>
                    <a:cubicBezTo>
                      <a:pt x="508214" y="354580"/>
                      <a:pt x="435824" y="349500"/>
                      <a:pt x="395184" y="341880"/>
                    </a:cubicBezTo>
                    <a:cubicBezTo>
                      <a:pt x="363434" y="335530"/>
                      <a:pt x="346924" y="306320"/>
                      <a:pt x="312634" y="307590"/>
                    </a:cubicBezTo>
                    <a:cubicBezTo>
                      <a:pt x="258024" y="310130"/>
                      <a:pt x="141184" y="418080"/>
                      <a:pt x="100544" y="421890"/>
                    </a:cubicBezTo>
                    <a:cubicBezTo>
                      <a:pt x="86574" y="423160"/>
                      <a:pt x="75144" y="418080"/>
                      <a:pt x="68794" y="411730"/>
                    </a:cubicBezTo>
                    <a:cubicBezTo>
                      <a:pt x="63714" y="405380"/>
                      <a:pt x="62444" y="391410"/>
                      <a:pt x="63714" y="383790"/>
                    </a:cubicBezTo>
                    <a:cubicBezTo>
                      <a:pt x="66254" y="377440"/>
                      <a:pt x="70064" y="372360"/>
                      <a:pt x="77684" y="367280"/>
                    </a:cubicBezTo>
                    <a:cubicBezTo>
                      <a:pt x="94194" y="357120"/>
                      <a:pt x="147534" y="360930"/>
                      <a:pt x="176744" y="348230"/>
                    </a:cubicBezTo>
                    <a:cubicBezTo>
                      <a:pt x="203414" y="335530"/>
                      <a:pt x="221194" y="308860"/>
                      <a:pt x="247864" y="293620"/>
                    </a:cubicBezTo>
                    <a:cubicBezTo>
                      <a:pt x="278344" y="277110"/>
                      <a:pt x="315174" y="258060"/>
                      <a:pt x="346924" y="251710"/>
                    </a:cubicBezTo>
                    <a:cubicBezTo>
                      <a:pt x="376134" y="246630"/>
                      <a:pt x="418044" y="246630"/>
                      <a:pt x="433284" y="256790"/>
                    </a:cubicBezTo>
                    <a:cubicBezTo>
                      <a:pt x="442174" y="261870"/>
                      <a:pt x="447254" y="272030"/>
                      <a:pt x="447254" y="280920"/>
                    </a:cubicBezTo>
                    <a:cubicBezTo>
                      <a:pt x="447254" y="288540"/>
                      <a:pt x="442174" y="299970"/>
                      <a:pt x="435824" y="305050"/>
                    </a:cubicBezTo>
                    <a:cubicBezTo>
                      <a:pt x="429474" y="310130"/>
                      <a:pt x="415504" y="311400"/>
                      <a:pt x="407884" y="308860"/>
                    </a:cubicBezTo>
                    <a:cubicBezTo>
                      <a:pt x="400264" y="306320"/>
                      <a:pt x="390104" y="297430"/>
                      <a:pt x="390104" y="288540"/>
                    </a:cubicBezTo>
                    <a:cubicBezTo>
                      <a:pt x="388834" y="278380"/>
                      <a:pt x="402804" y="254250"/>
                      <a:pt x="411694" y="252980"/>
                    </a:cubicBezTo>
                    <a:cubicBezTo>
                      <a:pt x="421854" y="250440"/>
                      <a:pt x="444714" y="266950"/>
                      <a:pt x="447254" y="277110"/>
                    </a:cubicBezTo>
                    <a:cubicBezTo>
                      <a:pt x="448524" y="286000"/>
                      <a:pt x="439634" y="302510"/>
                      <a:pt x="429474" y="308860"/>
                    </a:cubicBezTo>
                    <a:cubicBezTo>
                      <a:pt x="416774" y="316480"/>
                      <a:pt x="390104" y="303780"/>
                      <a:pt x="367244" y="307590"/>
                    </a:cubicBezTo>
                    <a:cubicBezTo>
                      <a:pt x="338034" y="313940"/>
                      <a:pt x="298664" y="331720"/>
                      <a:pt x="274534" y="346960"/>
                    </a:cubicBezTo>
                    <a:cubicBezTo>
                      <a:pt x="255484" y="358390"/>
                      <a:pt x="247864" y="374900"/>
                      <a:pt x="231354" y="385060"/>
                    </a:cubicBezTo>
                    <a:cubicBezTo>
                      <a:pt x="212304" y="397760"/>
                      <a:pt x="191984" y="407920"/>
                      <a:pt x="169124" y="413000"/>
                    </a:cubicBezTo>
                    <a:cubicBezTo>
                      <a:pt x="142454" y="420620"/>
                      <a:pt x="96734" y="428240"/>
                      <a:pt x="80224" y="420620"/>
                    </a:cubicBezTo>
                    <a:cubicBezTo>
                      <a:pt x="70064" y="415540"/>
                      <a:pt x="63714" y="406650"/>
                      <a:pt x="62444" y="397760"/>
                    </a:cubicBezTo>
                    <a:cubicBezTo>
                      <a:pt x="62444" y="388870"/>
                      <a:pt x="66254" y="378710"/>
                      <a:pt x="77684" y="367280"/>
                    </a:cubicBezTo>
                    <a:cubicBezTo>
                      <a:pt x="104354" y="338070"/>
                      <a:pt x="226274" y="272030"/>
                      <a:pt x="269454" y="255520"/>
                    </a:cubicBezTo>
                    <a:cubicBezTo>
                      <a:pt x="288504" y="249170"/>
                      <a:pt x="294854" y="246630"/>
                      <a:pt x="312634" y="247900"/>
                    </a:cubicBezTo>
                    <a:cubicBezTo>
                      <a:pt x="341844" y="249170"/>
                      <a:pt x="383754" y="277110"/>
                      <a:pt x="423124" y="283460"/>
                    </a:cubicBezTo>
                    <a:cubicBezTo>
                      <a:pt x="465034" y="292350"/>
                      <a:pt x="537424" y="275840"/>
                      <a:pt x="555204" y="292350"/>
                    </a:cubicBezTo>
                    <a:cubicBezTo>
                      <a:pt x="565364" y="301240"/>
                      <a:pt x="565364" y="322830"/>
                      <a:pt x="561554" y="331720"/>
                    </a:cubicBezTo>
                    <a:cubicBezTo>
                      <a:pt x="557744" y="339340"/>
                      <a:pt x="547584" y="344420"/>
                      <a:pt x="536154" y="345690"/>
                    </a:cubicBezTo>
                    <a:cubicBezTo>
                      <a:pt x="517104" y="346960"/>
                      <a:pt x="484084" y="324100"/>
                      <a:pt x="452334" y="319020"/>
                    </a:cubicBezTo>
                    <a:cubicBezTo>
                      <a:pt x="414234" y="311400"/>
                      <a:pt x="341844" y="324100"/>
                      <a:pt x="318984" y="308860"/>
                    </a:cubicBezTo>
                    <a:cubicBezTo>
                      <a:pt x="307554" y="301240"/>
                      <a:pt x="303744" y="289810"/>
                      <a:pt x="301204" y="277110"/>
                    </a:cubicBezTo>
                    <a:cubicBezTo>
                      <a:pt x="298664" y="261870"/>
                      <a:pt x="302474" y="246630"/>
                      <a:pt x="306284" y="225040"/>
                    </a:cubicBezTo>
                    <a:cubicBezTo>
                      <a:pt x="313904" y="183130"/>
                      <a:pt x="331684" y="54860"/>
                      <a:pt x="350734" y="47240"/>
                    </a:cubicBezTo>
                    <a:cubicBezTo>
                      <a:pt x="357084" y="43430"/>
                      <a:pt x="371054" y="52320"/>
                      <a:pt x="373594" y="59940"/>
                    </a:cubicBezTo>
                    <a:cubicBezTo>
                      <a:pt x="377404" y="70100"/>
                      <a:pt x="353274" y="92960"/>
                      <a:pt x="345654" y="115820"/>
                    </a:cubicBezTo>
                    <a:cubicBezTo>
                      <a:pt x="331684" y="151380"/>
                      <a:pt x="334224" y="212340"/>
                      <a:pt x="311364" y="252980"/>
                    </a:cubicBezTo>
                    <a:cubicBezTo>
                      <a:pt x="287234" y="297430"/>
                      <a:pt x="238974" y="338070"/>
                      <a:pt x="197064" y="368550"/>
                    </a:cubicBezTo>
                    <a:cubicBezTo>
                      <a:pt x="156424" y="396490"/>
                      <a:pt x="92924" y="438400"/>
                      <a:pt x="68794" y="433320"/>
                    </a:cubicBezTo>
                    <a:cubicBezTo>
                      <a:pt x="56094" y="430780"/>
                      <a:pt x="52284" y="418080"/>
                      <a:pt x="45934" y="405380"/>
                    </a:cubicBezTo>
                    <a:cubicBezTo>
                      <a:pt x="34504" y="381250"/>
                      <a:pt x="12914" y="315210"/>
                      <a:pt x="23074" y="297430"/>
                    </a:cubicBezTo>
                    <a:cubicBezTo>
                      <a:pt x="29424" y="287270"/>
                      <a:pt x="52284" y="280920"/>
                      <a:pt x="64984" y="286000"/>
                    </a:cubicBezTo>
                    <a:cubicBezTo>
                      <a:pt x="78954" y="292350"/>
                      <a:pt x="96734" y="330450"/>
                      <a:pt x="98004" y="349500"/>
                    </a:cubicBezTo>
                    <a:cubicBezTo>
                      <a:pt x="98004" y="362200"/>
                      <a:pt x="91654" y="378710"/>
                      <a:pt x="84034" y="383790"/>
                    </a:cubicBezTo>
                    <a:cubicBezTo>
                      <a:pt x="76414" y="387600"/>
                      <a:pt x="61174" y="386330"/>
                      <a:pt x="52284" y="378710"/>
                    </a:cubicBezTo>
                    <a:cubicBezTo>
                      <a:pt x="33234" y="363470"/>
                      <a:pt x="7834" y="286000"/>
                      <a:pt x="9104" y="260600"/>
                    </a:cubicBezTo>
                    <a:cubicBezTo>
                      <a:pt x="10374" y="247900"/>
                      <a:pt x="16724" y="236470"/>
                      <a:pt x="25614" y="232660"/>
                    </a:cubicBezTo>
                    <a:cubicBezTo>
                      <a:pt x="33234" y="228850"/>
                      <a:pt x="49744" y="228850"/>
                      <a:pt x="57364" y="236470"/>
                    </a:cubicBezTo>
                    <a:cubicBezTo>
                      <a:pt x="73874" y="254250"/>
                      <a:pt x="77684" y="349500"/>
                      <a:pt x="67524" y="374900"/>
                    </a:cubicBezTo>
                    <a:cubicBezTo>
                      <a:pt x="63714" y="386330"/>
                      <a:pt x="52284" y="395220"/>
                      <a:pt x="43394" y="396490"/>
                    </a:cubicBezTo>
                    <a:cubicBezTo>
                      <a:pt x="34504" y="396490"/>
                      <a:pt x="19264" y="387600"/>
                      <a:pt x="11644" y="374900"/>
                    </a:cubicBezTo>
                    <a:cubicBezTo>
                      <a:pt x="-1056" y="350770"/>
                      <a:pt x="-2326" y="268220"/>
                      <a:pt x="9104" y="244090"/>
                    </a:cubicBezTo>
                    <a:cubicBezTo>
                      <a:pt x="14184" y="231390"/>
                      <a:pt x="24344" y="222500"/>
                      <a:pt x="33234" y="222500"/>
                    </a:cubicBezTo>
                    <a:cubicBezTo>
                      <a:pt x="42124" y="221230"/>
                      <a:pt x="56094" y="230120"/>
                      <a:pt x="63714" y="244090"/>
                    </a:cubicBezTo>
                    <a:cubicBezTo>
                      <a:pt x="77684" y="269490"/>
                      <a:pt x="73874" y="359660"/>
                      <a:pt x="64984" y="387600"/>
                    </a:cubicBezTo>
                    <a:cubicBezTo>
                      <a:pt x="61174" y="401570"/>
                      <a:pt x="54824" y="410460"/>
                      <a:pt x="45934" y="414270"/>
                    </a:cubicBezTo>
                    <a:cubicBezTo>
                      <a:pt x="38314" y="416810"/>
                      <a:pt x="21804" y="414270"/>
                      <a:pt x="15454" y="405380"/>
                    </a:cubicBezTo>
                    <a:cubicBezTo>
                      <a:pt x="2754" y="388870"/>
                      <a:pt x="14184" y="324100"/>
                      <a:pt x="19264" y="289810"/>
                    </a:cubicBezTo>
                    <a:cubicBezTo>
                      <a:pt x="23074" y="260600"/>
                      <a:pt x="25614" y="226310"/>
                      <a:pt x="38314" y="212340"/>
                    </a:cubicBezTo>
                    <a:cubicBezTo>
                      <a:pt x="47204" y="202180"/>
                      <a:pt x="66254" y="194560"/>
                      <a:pt x="75144" y="198370"/>
                    </a:cubicBezTo>
                    <a:cubicBezTo>
                      <a:pt x="82764" y="202180"/>
                      <a:pt x="86574" y="230120"/>
                      <a:pt x="86574" y="230120"/>
                    </a:cubicBezTo>
                  </a:path>
                </a:pathLst>
              </a:custGeom>
              <a:solidFill>
                <a:srgbClr val="FFFFFF"/>
              </a:solidFill>
              <a:ln cap="sq">
                <a:noFill/>
                <a:prstDash val="solid"/>
                <a:miter/>
              </a:ln>
            </p:spPr>
            <p:txBody>
              <a:bodyPr/>
              <a:lstStyle/>
              <a:p>
                <a:endParaRPr lang="en-GB"/>
              </a:p>
            </p:txBody>
          </p:sp>
        </p:grpSp>
        <p:grpSp>
          <p:nvGrpSpPr>
            <p:cNvPr id="249" name="Group 249"/>
            <p:cNvGrpSpPr/>
            <p:nvPr/>
          </p:nvGrpSpPr>
          <p:grpSpPr>
            <a:xfrm rot="-686539">
              <a:off x="1479111" y="2000987"/>
              <a:ext cx="78216" cy="76210"/>
              <a:chOff x="0" y="0"/>
              <a:chExt cx="148590" cy="144780"/>
            </a:xfrm>
          </p:grpSpPr>
          <p:sp>
            <p:nvSpPr>
              <p:cNvPr id="250" name="Freeform 250"/>
              <p:cNvSpPr/>
              <p:nvPr/>
            </p:nvSpPr>
            <p:spPr>
              <a:xfrm>
                <a:off x="49280" y="49054"/>
                <a:ext cx="47240" cy="40785"/>
              </a:xfrm>
              <a:custGeom>
                <a:avLst/>
                <a:gdLst/>
                <a:ahLst/>
                <a:cxnLst/>
                <a:rect l="l" t="t" r="r" b="b"/>
                <a:pathLst>
                  <a:path w="47240" h="40785">
                    <a:moveTo>
                      <a:pt x="47240" y="14446"/>
                    </a:moveTo>
                    <a:cubicBezTo>
                      <a:pt x="25650" y="48736"/>
                      <a:pt x="5330" y="42386"/>
                      <a:pt x="1520" y="34766"/>
                    </a:cubicBezTo>
                    <a:cubicBezTo>
                      <a:pt x="-2290" y="28416"/>
                      <a:pt x="1520" y="6826"/>
                      <a:pt x="7870" y="1746"/>
                    </a:cubicBezTo>
                    <a:cubicBezTo>
                      <a:pt x="14220" y="-3334"/>
                      <a:pt x="40890" y="4286"/>
                      <a:pt x="40890" y="4286"/>
                    </a:cubicBezTo>
                  </a:path>
                </a:pathLst>
              </a:custGeom>
              <a:solidFill>
                <a:srgbClr val="FFFFFF"/>
              </a:solidFill>
              <a:ln cap="sq">
                <a:noFill/>
                <a:prstDash val="solid"/>
                <a:miter/>
              </a:ln>
            </p:spPr>
            <p:txBody>
              <a:bodyPr/>
              <a:lstStyle/>
              <a:p>
                <a:endParaRPr lang="en-GB"/>
              </a:p>
            </p:txBody>
          </p:sp>
        </p:grpSp>
        <p:grpSp>
          <p:nvGrpSpPr>
            <p:cNvPr id="251" name="Group 251"/>
            <p:cNvGrpSpPr/>
            <p:nvPr/>
          </p:nvGrpSpPr>
          <p:grpSpPr>
            <a:xfrm rot="-686539">
              <a:off x="1480383" y="2040971"/>
              <a:ext cx="78216" cy="76210"/>
              <a:chOff x="0" y="0"/>
              <a:chExt cx="148590" cy="144780"/>
            </a:xfrm>
          </p:grpSpPr>
          <p:sp>
            <p:nvSpPr>
              <p:cNvPr id="252" name="Freeform 252"/>
              <p:cNvSpPr/>
              <p:nvPr/>
            </p:nvSpPr>
            <p:spPr>
              <a:xfrm>
                <a:off x="48446" y="49054"/>
                <a:ext cx="48074" cy="40785"/>
              </a:xfrm>
              <a:custGeom>
                <a:avLst/>
                <a:gdLst/>
                <a:ahLst/>
                <a:cxnLst/>
                <a:rect l="l" t="t" r="r" b="b"/>
                <a:pathLst>
                  <a:path w="48074" h="40785">
                    <a:moveTo>
                      <a:pt x="48074" y="14446"/>
                    </a:moveTo>
                    <a:cubicBezTo>
                      <a:pt x="26484" y="48736"/>
                      <a:pt x="6164" y="42386"/>
                      <a:pt x="2354" y="34766"/>
                    </a:cubicBezTo>
                    <a:cubicBezTo>
                      <a:pt x="-2726" y="28416"/>
                      <a:pt x="1084" y="6826"/>
                      <a:pt x="7434" y="1746"/>
                    </a:cubicBezTo>
                    <a:cubicBezTo>
                      <a:pt x="15054" y="-3334"/>
                      <a:pt x="41724" y="4286"/>
                      <a:pt x="41724" y="4286"/>
                    </a:cubicBezTo>
                  </a:path>
                </a:pathLst>
              </a:custGeom>
              <a:solidFill>
                <a:srgbClr val="FFFFFF"/>
              </a:solidFill>
              <a:ln cap="sq">
                <a:noFill/>
                <a:prstDash val="solid"/>
                <a:miter/>
              </a:ln>
            </p:spPr>
            <p:txBody>
              <a:bodyPr/>
              <a:lstStyle/>
              <a:p>
                <a:endParaRPr lang="en-GB"/>
              </a:p>
            </p:txBody>
          </p:sp>
        </p:grpSp>
        <p:grpSp>
          <p:nvGrpSpPr>
            <p:cNvPr id="253" name="Group 253"/>
            <p:cNvGrpSpPr/>
            <p:nvPr/>
          </p:nvGrpSpPr>
          <p:grpSpPr>
            <a:xfrm rot="-686539">
              <a:off x="1455079" y="2008610"/>
              <a:ext cx="100945" cy="104288"/>
              <a:chOff x="0" y="0"/>
              <a:chExt cx="191770" cy="198120"/>
            </a:xfrm>
          </p:grpSpPr>
          <p:sp>
            <p:nvSpPr>
              <p:cNvPr id="254" name="Freeform 254"/>
              <p:cNvSpPr/>
              <p:nvPr/>
            </p:nvSpPr>
            <p:spPr>
              <a:xfrm>
                <a:off x="48755" y="50638"/>
                <a:ext cx="91606" cy="95574"/>
              </a:xfrm>
              <a:custGeom>
                <a:avLst/>
                <a:gdLst/>
                <a:ahLst/>
                <a:cxnLst/>
                <a:rect l="l" t="t" r="r" b="b"/>
                <a:pathLst>
                  <a:path w="91606" h="95574">
                    <a:moveTo>
                      <a:pt x="45225" y="35722"/>
                    </a:moveTo>
                    <a:cubicBezTo>
                      <a:pt x="51575" y="54772"/>
                      <a:pt x="24905" y="62392"/>
                      <a:pt x="22365" y="58582"/>
                    </a:cubicBezTo>
                    <a:cubicBezTo>
                      <a:pt x="17285" y="53502"/>
                      <a:pt x="36335" y="14132"/>
                      <a:pt x="47765" y="6512"/>
                    </a:cubicBezTo>
                    <a:cubicBezTo>
                      <a:pt x="56655" y="162"/>
                      <a:pt x="73165" y="-1108"/>
                      <a:pt x="80785" y="3972"/>
                    </a:cubicBezTo>
                    <a:cubicBezTo>
                      <a:pt x="88405" y="9052"/>
                      <a:pt x="93485" y="26832"/>
                      <a:pt x="90945" y="34452"/>
                    </a:cubicBezTo>
                    <a:cubicBezTo>
                      <a:pt x="89675" y="42072"/>
                      <a:pt x="80785" y="50962"/>
                      <a:pt x="73165" y="52232"/>
                    </a:cubicBezTo>
                    <a:cubicBezTo>
                      <a:pt x="65545" y="53502"/>
                      <a:pt x="47765" y="47152"/>
                      <a:pt x="42685" y="40802"/>
                    </a:cubicBezTo>
                    <a:cubicBezTo>
                      <a:pt x="38875" y="34452"/>
                      <a:pt x="38875" y="23022"/>
                      <a:pt x="41415" y="15402"/>
                    </a:cubicBezTo>
                    <a:cubicBezTo>
                      <a:pt x="43955" y="9052"/>
                      <a:pt x="54115" y="162"/>
                      <a:pt x="60465" y="162"/>
                    </a:cubicBezTo>
                    <a:cubicBezTo>
                      <a:pt x="69355" y="-1108"/>
                      <a:pt x="85865" y="5242"/>
                      <a:pt x="89675" y="14132"/>
                    </a:cubicBezTo>
                    <a:cubicBezTo>
                      <a:pt x="96025" y="28102"/>
                      <a:pt x="82055" y="67472"/>
                      <a:pt x="70625" y="81442"/>
                    </a:cubicBezTo>
                    <a:cubicBezTo>
                      <a:pt x="61735" y="90332"/>
                      <a:pt x="46495" y="96682"/>
                      <a:pt x="36335" y="95412"/>
                    </a:cubicBezTo>
                    <a:cubicBezTo>
                      <a:pt x="26175" y="95412"/>
                      <a:pt x="14745" y="86522"/>
                      <a:pt x="9665" y="76362"/>
                    </a:cubicBezTo>
                    <a:cubicBezTo>
                      <a:pt x="2045" y="66202"/>
                      <a:pt x="-3035" y="42072"/>
                      <a:pt x="2045" y="33182"/>
                    </a:cubicBezTo>
                    <a:cubicBezTo>
                      <a:pt x="5855" y="26832"/>
                      <a:pt x="17285" y="23022"/>
                      <a:pt x="23635" y="23022"/>
                    </a:cubicBezTo>
                    <a:cubicBezTo>
                      <a:pt x="31255" y="23022"/>
                      <a:pt x="45225" y="35722"/>
                      <a:pt x="45225" y="35722"/>
                    </a:cubicBezTo>
                  </a:path>
                </a:pathLst>
              </a:custGeom>
              <a:solidFill>
                <a:srgbClr val="FFFFFF"/>
              </a:solidFill>
              <a:ln cap="sq">
                <a:noFill/>
                <a:prstDash val="solid"/>
                <a:miter/>
              </a:ln>
            </p:spPr>
            <p:txBody>
              <a:bodyPr/>
              <a:lstStyle/>
              <a:p>
                <a:endParaRPr lang="en-GB"/>
              </a:p>
            </p:txBody>
          </p:sp>
        </p:grpSp>
        <p:grpSp>
          <p:nvGrpSpPr>
            <p:cNvPr id="255" name="Group 255"/>
            <p:cNvGrpSpPr/>
            <p:nvPr/>
          </p:nvGrpSpPr>
          <p:grpSpPr>
            <a:xfrm rot="-686539">
              <a:off x="951780" y="1960164"/>
              <a:ext cx="222614" cy="216597"/>
              <a:chOff x="0" y="0"/>
              <a:chExt cx="422910" cy="411480"/>
            </a:xfrm>
          </p:grpSpPr>
          <p:sp>
            <p:nvSpPr>
              <p:cNvPr id="256" name="Freeform 256"/>
              <p:cNvSpPr/>
              <p:nvPr/>
            </p:nvSpPr>
            <p:spPr>
              <a:xfrm>
                <a:off x="50703" y="50482"/>
                <a:ext cx="321907" cy="312588"/>
              </a:xfrm>
              <a:custGeom>
                <a:avLst/>
                <a:gdLst/>
                <a:ahLst/>
                <a:cxnLst/>
                <a:rect l="l" t="t" r="r" b="b"/>
                <a:pathLst>
                  <a:path w="321907" h="312588">
                    <a:moveTo>
                      <a:pt x="29307" y="251778"/>
                    </a:moveTo>
                    <a:cubicBezTo>
                      <a:pt x="228697" y="232728"/>
                      <a:pt x="228697" y="212408"/>
                      <a:pt x="227427" y="192088"/>
                    </a:cubicBezTo>
                    <a:cubicBezTo>
                      <a:pt x="224887" y="159068"/>
                      <a:pt x="170277" y="85408"/>
                      <a:pt x="177897" y="66358"/>
                    </a:cubicBezTo>
                    <a:cubicBezTo>
                      <a:pt x="180437" y="57468"/>
                      <a:pt x="203297" y="58738"/>
                      <a:pt x="203297" y="53658"/>
                    </a:cubicBezTo>
                    <a:cubicBezTo>
                      <a:pt x="203297" y="48578"/>
                      <a:pt x="167737" y="43498"/>
                      <a:pt x="163927" y="34608"/>
                    </a:cubicBezTo>
                    <a:cubicBezTo>
                      <a:pt x="161387" y="26988"/>
                      <a:pt x="167737" y="14288"/>
                      <a:pt x="172817" y="7938"/>
                    </a:cubicBezTo>
                    <a:cubicBezTo>
                      <a:pt x="177897" y="2858"/>
                      <a:pt x="185517" y="-952"/>
                      <a:pt x="191867" y="318"/>
                    </a:cubicBezTo>
                    <a:cubicBezTo>
                      <a:pt x="200757" y="318"/>
                      <a:pt x="208377" y="4128"/>
                      <a:pt x="217267" y="11748"/>
                    </a:cubicBezTo>
                    <a:cubicBezTo>
                      <a:pt x="233777" y="25718"/>
                      <a:pt x="255367" y="61278"/>
                      <a:pt x="271877" y="91758"/>
                    </a:cubicBezTo>
                    <a:cubicBezTo>
                      <a:pt x="290927" y="124778"/>
                      <a:pt x="316327" y="179388"/>
                      <a:pt x="320137" y="206058"/>
                    </a:cubicBezTo>
                    <a:cubicBezTo>
                      <a:pt x="322677" y="217488"/>
                      <a:pt x="322677" y="226378"/>
                      <a:pt x="318867" y="233998"/>
                    </a:cubicBezTo>
                    <a:cubicBezTo>
                      <a:pt x="315057" y="240348"/>
                      <a:pt x="302357" y="247968"/>
                      <a:pt x="294737" y="247968"/>
                    </a:cubicBezTo>
                    <a:cubicBezTo>
                      <a:pt x="285847" y="247968"/>
                      <a:pt x="273147" y="242888"/>
                      <a:pt x="269337" y="236538"/>
                    </a:cubicBezTo>
                    <a:cubicBezTo>
                      <a:pt x="264257" y="226378"/>
                      <a:pt x="268067" y="198438"/>
                      <a:pt x="276957" y="193358"/>
                    </a:cubicBezTo>
                    <a:cubicBezTo>
                      <a:pt x="284577" y="187008"/>
                      <a:pt x="313787" y="194628"/>
                      <a:pt x="318867" y="202248"/>
                    </a:cubicBezTo>
                    <a:cubicBezTo>
                      <a:pt x="323947" y="211138"/>
                      <a:pt x="316327" y="239078"/>
                      <a:pt x="307437" y="244158"/>
                    </a:cubicBezTo>
                    <a:cubicBezTo>
                      <a:pt x="298547" y="249238"/>
                      <a:pt x="282037" y="246698"/>
                      <a:pt x="270607" y="239078"/>
                    </a:cubicBezTo>
                    <a:cubicBezTo>
                      <a:pt x="250287" y="221298"/>
                      <a:pt x="237587" y="150178"/>
                      <a:pt x="217267" y="114618"/>
                    </a:cubicBezTo>
                    <a:cubicBezTo>
                      <a:pt x="202027" y="86678"/>
                      <a:pt x="170277" y="62548"/>
                      <a:pt x="166467" y="42228"/>
                    </a:cubicBezTo>
                    <a:cubicBezTo>
                      <a:pt x="163927" y="29528"/>
                      <a:pt x="166467" y="15558"/>
                      <a:pt x="172817" y="7938"/>
                    </a:cubicBezTo>
                    <a:cubicBezTo>
                      <a:pt x="177897" y="1588"/>
                      <a:pt x="191867" y="-952"/>
                      <a:pt x="199487" y="318"/>
                    </a:cubicBezTo>
                    <a:cubicBezTo>
                      <a:pt x="205837" y="1588"/>
                      <a:pt x="218537" y="10478"/>
                      <a:pt x="217267" y="11748"/>
                    </a:cubicBezTo>
                    <a:cubicBezTo>
                      <a:pt x="217267" y="13018"/>
                      <a:pt x="186787" y="1588"/>
                      <a:pt x="185517" y="4128"/>
                    </a:cubicBezTo>
                    <a:cubicBezTo>
                      <a:pt x="184247" y="6668"/>
                      <a:pt x="214727" y="16828"/>
                      <a:pt x="227427" y="32068"/>
                    </a:cubicBezTo>
                    <a:cubicBezTo>
                      <a:pt x="249017" y="58738"/>
                      <a:pt x="271877" y="124778"/>
                      <a:pt x="279497" y="160338"/>
                    </a:cubicBezTo>
                    <a:cubicBezTo>
                      <a:pt x="284577" y="184468"/>
                      <a:pt x="285847" y="203518"/>
                      <a:pt x="283307" y="223838"/>
                    </a:cubicBezTo>
                    <a:cubicBezTo>
                      <a:pt x="280767" y="244158"/>
                      <a:pt x="278227" y="269558"/>
                      <a:pt x="261717" y="283528"/>
                    </a:cubicBezTo>
                    <a:cubicBezTo>
                      <a:pt x="237587" y="303848"/>
                      <a:pt x="177897" y="306388"/>
                      <a:pt x="137257" y="308928"/>
                    </a:cubicBezTo>
                    <a:cubicBezTo>
                      <a:pt x="97887" y="312738"/>
                      <a:pt x="44547" y="316548"/>
                      <a:pt x="22957" y="303848"/>
                    </a:cubicBezTo>
                    <a:cubicBezTo>
                      <a:pt x="10257" y="297498"/>
                      <a:pt x="-1173" y="280988"/>
                      <a:pt x="97" y="272098"/>
                    </a:cubicBezTo>
                    <a:cubicBezTo>
                      <a:pt x="2637" y="263208"/>
                      <a:pt x="29307" y="251778"/>
                      <a:pt x="29307" y="251778"/>
                    </a:cubicBezTo>
                  </a:path>
                </a:pathLst>
              </a:custGeom>
              <a:solidFill>
                <a:srgbClr val="FFFFFF"/>
              </a:solidFill>
              <a:ln cap="sq">
                <a:noFill/>
                <a:prstDash val="solid"/>
                <a:miter/>
              </a:ln>
            </p:spPr>
            <p:txBody>
              <a:bodyPr/>
              <a:lstStyle/>
              <a:p>
                <a:endParaRPr lang="en-GB"/>
              </a:p>
            </p:txBody>
          </p:sp>
        </p:grpSp>
        <p:grpSp>
          <p:nvGrpSpPr>
            <p:cNvPr id="257" name="Group 257"/>
            <p:cNvGrpSpPr/>
            <p:nvPr/>
          </p:nvGrpSpPr>
          <p:grpSpPr>
            <a:xfrm rot="-686539">
              <a:off x="1033062" y="1941530"/>
              <a:ext cx="103619" cy="159105"/>
              <a:chOff x="0" y="0"/>
              <a:chExt cx="196850" cy="302260"/>
            </a:xfrm>
          </p:grpSpPr>
          <p:sp>
            <p:nvSpPr>
              <p:cNvPr id="258" name="Freeform 258"/>
              <p:cNvSpPr/>
              <p:nvPr/>
            </p:nvSpPr>
            <p:spPr>
              <a:xfrm>
                <a:off x="50497" y="50800"/>
                <a:ext cx="100057" cy="200898"/>
              </a:xfrm>
              <a:custGeom>
                <a:avLst/>
                <a:gdLst/>
                <a:ahLst/>
                <a:cxnLst/>
                <a:rect l="l" t="t" r="r" b="b"/>
                <a:pathLst>
                  <a:path w="100057" h="200898">
                    <a:moveTo>
                      <a:pt x="47293" y="179070"/>
                    </a:moveTo>
                    <a:cubicBezTo>
                      <a:pt x="29513" y="80010"/>
                      <a:pt x="-3507" y="48260"/>
                      <a:pt x="303" y="29210"/>
                    </a:cubicBezTo>
                    <a:cubicBezTo>
                      <a:pt x="1573" y="16510"/>
                      <a:pt x="19353" y="1270"/>
                      <a:pt x="29513" y="0"/>
                    </a:cubicBezTo>
                    <a:cubicBezTo>
                      <a:pt x="38403" y="0"/>
                      <a:pt x="52373" y="13970"/>
                      <a:pt x="54913" y="21590"/>
                    </a:cubicBezTo>
                    <a:cubicBezTo>
                      <a:pt x="57453" y="29210"/>
                      <a:pt x="53643" y="41910"/>
                      <a:pt x="48563" y="46990"/>
                    </a:cubicBezTo>
                    <a:cubicBezTo>
                      <a:pt x="43483" y="53340"/>
                      <a:pt x="32053" y="57150"/>
                      <a:pt x="23163" y="55880"/>
                    </a:cubicBezTo>
                    <a:cubicBezTo>
                      <a:pt x="15543" y="55880"/>
                      <a:pt x="5383" y="48260"/>
                      <a:pt x="2843" y="40640"/>
                    </a:cubicBezTo>
                    <a:cubicBezTo>
                      <a:pt x="-967" y="34290"/>
                      <a:pt x="-967" y="21590"/>
                      <a:pt x="4113" y="13970"/>
                    </a:cubicBezTo>
                    <a:cubicBezTo>
                      <a:pt x="7923" y="7620"/>
                      <a:pt x="18083" y="1270"/>
                      <a:pt x="25703" y="0"/>
                    </a:cubicBezTo>
                    <a:cubicBezTo>
                      <a:pt x="33323" y="0"/>
                      <a:pt x="42213" y="3810"/>
                      <a:pt x="49833" y="11430"/>
                    </a:cubicBezTo>
                    <a:cubicBezTo>
                      <a:pt x="65073" y="26670"/>
                      <a:pt x="85393" y="72390"/>
                      <a:pt x="93013" y="102870"/>
                    </a:cubicBezTo>
                    <a:cubicBezTo>
                      <a:pt x="99363" y="132080"/>
                      <a:pt x="104443" y="175260"/>
                      <a:pt x="94283" y="189230"/>
                    </a:cubicBezTo>
                    <a:cubicBezTo>
                      <a:pt x="89203" y="198120"/>
                      <a:pt x="75233" y="201930"/>
                      <a:pt x="67613" y="200660"/>
                    </a:cubicBezTo>
                    <a:cubicBezTo>
                      <a:pt x="59993" y="199390"/>
                      <a:pt x="47293" y="179070"/>
                      <a:pt x="47293" y="179070"/>
                    </a:cubicBezTo>
                  </a:path>
                </a:pathLst>
              </a:custGeom>
              <a:solidFill>
                <a:srgbClr val="FFFFFF"/>
              </a:solidFill>
              <a:ln cap="sq">
                <a:noFill/>
                <a:prstDash val="solid"/>
                <a:miter/>
              </a:ln>
            </p:spPr>
            <p:txBody>
              <a:bodyPr/>
              <a:lstStyle/>
              <a:p>
                <a:endParaRPr lang="en-GB"/>
              </a:p>
            </p:txBody>
          </p:sp>
        </p:grpSp>
        <p:grpSp>
          <p:nvGrpSpPr>
            <p:cNvPr id="259" name="Group 259"/>
            <p:cNvGrpSpPr/>
            <p:nvPr/>
          </p:nvGrpSpPr>
          <p:grpSpPr>
            <a:xfrm rot="-686539">
              <a:off x="1056613" y="2001744"/>
              <a:ext cx="83564" cy="111641"/>
              <a:chOff x="0" y="0"/>
              <a:chExt cx="158750" cy="212090"/>
            </a:xfrm>
          </p:grpSpPr>
          <p:sp>
            <p:nvSpPr>
              <p:cNvPr id="260" name="Freeform 260"/>
              <p:cNvSpPr/>
              <p:nvPr/>
            </p:nvSpPr>
            <p:spPr>
              <a:xfrm>
                <a:off x="49946" y="50719"/>
                <a:ext cx="57477" cy="109423"/>
              </a:xfrm>
              <a:custGeom>
                <a:avLst/>
                <a:gdLst/>
                <a:ahLst/>
                <a:cxnLst/>
                <a:rect l="l" t="t" r="r" b="b"/>
                <a:pathLst>
                  <a:path w="57477" h="109423">
                    <a:moveTo>
                      <a:pt x="55464" y="25481"/>
                    </a:moveTo>
                    <a:cubicBezTo>
                      <a:pt x="56734" y="108031"/>
                      <a:pt x="59274" y="82631"/>
                      <a:pt x="55464" y="81361"/>
                    </a:cubicBezTo>
                    <a:cubicBezTo>
                      <a:pt x="51654" y="80091"/>
                      <a:pt x="40224" y="108031"/>
                      <a:pt x="31334" y="109301"/>
                    </a:cubicBezTo>
                    <a:cubicBezTo>
                      <a:pt x="22444" y="109301"/>
                      <a:pt x="2124" y="91521"/>
                      <a:pt x="854" y="81361"/>
                    </a:cubicBezTo>
                    <a:cubicBezTo>
                      <a:pt x="-416" y="75011"/>
                      <a:pt x="5934" y="63581"/>
                      <a:pt x="12284" y="59771"/>
                    </a:cubicBezTo>
                    <a:cubicBezTo>
                      <a:pt x="18634" y="54691"/>
                      <a:pt x="31334" y="53421"/>
                      <a:pt x="37684" y="55961"/>
                    </a:cubicBezTo>
                    <a:cubicBezTo>
                      <a:pt x="45304" y="58501"/>
                      <a:pt x="52924" y="68661"/>
                      <a:pt x="54194" y="76281"/>
                    </a:cubicBezTo>
                    <a:cubicBezTo>
                      <a:pt x="56734" y="82631"/>
                      <a:pt x="52924" y="95331"/>
                      <a:pt x="47844" y="100411"/>
                    </a:cubicBezTo>
                    <a:cubicBezTo>
                      <a:pt x="42764" y="105491"/>
                      <a:pt x="31334" y="109301"/>
                      <a:pt x="23714" y="109301"/>
                    </a:cubicBezTo>
                    <a:cubicBezTo>
                      <a:pt x="16094" y="108031"/>
                      <a:pt x="5934" y="100411"/>
                      <a:pt x="3394" y="92791"/>
                    </a:cubicBezTo>
                    <a:cubicBezTo>
                      <a:pt x="-416" y="86441"/>
                      <a:pt x="854" y="73741"/>
                      <a:pt x="4664" y="67391"/>
                    </a:cubicBezTo>
                    <a:cubicBezTo>
                      <a:pt x="8474" y="61041"/>
                      <a:pt x="18634" y="54691"/>
                      <a:pt x="26254" y="54691"/>
                    </a:cubicBezTo>
                    <a:cubicBezTo>
                      <a:pt x="33874" y="54691"/>
                      <a:pt x="45304" y="58501"/>
                      <a:pt x="49114" y="64851"/>
                    </a:cubicBezTo>
                    <a:cubicBezTo>
                      <a:pt x="54194" y="72471"/>
                      <a:pt x="56734" y="87711"/>
                      <a:pt x="51654" y="94061"/>
                    </a:cubicBezTo>
                    <a:cubicBezTo>
                      <a:pt x="47844" y="101681"/>
                      <a:pt x="32604" y="110571"/>
                      <a:pt x="24984" y="109301"/>
                    </a:cubicBezTo>
                    <a:cubicBezTo>
                      <a:pt x="16094" y="106761"/>
                      <a:pt x="3394" y="80091"/>
                      <a:pt x="854" y="81361"/>
                    </a:cubicBezTo>
                    <a:cubicBezTo>
                      <a:pt x="-1686" y="82631"/>
                      <a:pt x="2124" y="108031"/>
                      <a:pt x="3394" y="108031"/>
                    </a:cubicBezTo>
                    <a:cubicBezTo>
                      <a:pt x="3394" y="108031"/>
                      <a:pt x="-4226" y="44531"/>
                      <a:pt x="3394" y="25481"/>
                    </a:cubicBezTo>
                    <a:cubicBezTo>
                      <a:pt x="9744" y="12781"/>
                      <a:pt x="23714" y="-1189"/>
                      <a:pt x="32604" y="81"/>
                    </a:cubicBezTo>
                    <a:cubicBezTo>
                      <a:pt x="41494" y="81"/>
                      <a:pt x="55464" y="25481"/>
                      <a:pt x="55464" y="25481"/>
                    </a:cubicBezTo>
                  </a:path>
                </a:pathLst>
              </a:custGeom>
              <a:solidFill>
                <a:srgbClr val="FFFFFF"/>
              </a:solidFill>
              <a:ln cap="sq">
                <a:noFill/>
                <a:prstDash val="solid"/>
                <a:miter/>
              </a:ln>
            </p:spPr>
            <p:txBody>
              <a:bodyPr/>
              <a:lstStyle/>
              <a:p>
                <a:endParaRPr lang="en-GB"/>
              </a:p>
            </p:txBody>
          </p:sp>
        </p:grpSp>
        <p:grpSp>
          <p:nvGrpSpPr>
            <p:cNvPr id="261" name="Group 261"/>
            <p:cNvGrpSpPr/>
            <p:nvPr/>
          </p:nvGrpSpPr>
          <p:grpSpPr>
            <a:xfrm rot="-686539">
              <a:off x="957597" y="2108276"/>
              <a:ext cx="137045" cy="94260"/>
              <a:chOff x="0" y="0"/>
              <a:chExt cx="260350" cy="179070"/>
            </a:xfrm>
          </p:grpSpPr>
          <p:sp>
            <p:nvSpPr>
              <p:cNvPr id="262" name="Freeform 262"/>
              <p:cNvSpPr/>
              <p:nvPr/>
            </p:nvSpPr>
            <p:spPr>
              <a:xfrm>
                <a:off x="49488" y="48500"/>
                <a:ext cx="158954" cy="81114"/>
              </a:xfrm>
              <a:custGeom>
                <a:avLst/>
                <a:gdLst/>
                <a:ahLst/>
                <a:cxnLst/>
                <a:rect l="l" t="t" r="r" b="b"/>
                <a:pathLst>
                  <a:path w="158954" h="81114">
                    <a:moveTo>
                      <a:pt x="49572" y="9920"/>
                    </a:moveTo>
                    <a:cubicBezTo>
                      <a:pt x="151172" y="21350"/>
                      <a:pt x="158792" y="30240"/>
                      <a:pt x="158792" y="37860"/>
                    </a:cubicBezTo>
                    <a:cubicBezTo>
                      <a:pt x="160062" y="45480"/>
                      <a:pt x="153712" y="56910"/>
                      <a:pt x="144822" y="63260"/>
                    </a:cubicBezTo>
                    <a:cubicBezTo>
                      <a:pt x="129582" y="74690"/>
                      <a:pt x="83862" y="84850"/>
                      <a:pt x="59732" y="79770"/>
                    </a:cubicBezTo>
                    <a:cubicBezTo>
                      <a:pt x="36872" y="73420"/>
                      <a:pt x="6392" y="50560"/>
                      <a:pt x="1312" y="35320"/>
                    </a:cubicBezTo>
                    <a:cubicBezTo>
                      <a:pt x="-2498" y="25160"/>
                      <a:pt x="2582" y="9920"/>
                      <a:pt x="8932" y="4840"/>
                    </a:cubicBezTo>
                    <a:cubicBezTo>
                      <a:pt x="16552" y="-240"/>
                      <a:pt x="34332" y="1030"/>
                      <a:pt x="40682" y="4840"/>
                    </a:cubicBezTo>
                    <a:cubicBezTo>
                      <a:pt x="47032" y="8650"/>
                      <a:pt x="50842" y="20080"/>
                      <a:pt x="50842" y="26430"/>
                    </a:cubicBezTo>
                    <a:cubicBezTo>
                      <a:pt x="50842" y="34050"/>
                      <a:pt x="44492" y="45480"/>
                      <a:pt x="38142" y="48020"/>
                    </a:cubicBezTo>
                    <a:cubicBezTo>
                      <a:pt x="30522" y="50560"/>
                      <a:pt x="6392" y="45480"/>
                      <a:pt x="2582" y="37860"/>
                    </a:cubicBezTo>
                    <a:cubicBezTo>
                      <a:pt x="-1228" y="30240"/>
                      <a:pt x="6392" y="7380"/>
                      <a:pt x="14012" y="2300"/>
                    </a:cubicBezTo>
                    <a:cubicBezTo>
                      <a:pt x="20362" y="-1510"/>
                      <a:pt x="31792" y="-240"/>
                      <a:pt x="38142" y="3570"/>
                    </a:cubicBezTo>
                    <a:cubicBezTo>
                      <a:pt x="45762" y="7380"/>
                      <a:pt x="45762" y="23890"/>
                      <a:pt x="55922" y="28970"/>
                    </a:cubicBezTo>
                    <a:cubicBezTo>
                      <a:pt x="72432" y="35320"/>
                      <a:pt x="123232" y="9920"/>
                      <a:pt x="141012" y="16270"/>
                    </a:cubicBezTo>
                    <a:cubicBezTo>
                      <a:pt x="149902" y="20080"/>
                      <a:pt x="158792" y="30240"/>
                      <a:pt x="158792" y="37860"/>
                    </a:cubicBezTo>
                    <a:cubicBezTo>
                      <a:pt x="160062" y="46750"/>
                      <a:pt x="151172" y="60720"/>
                      <a:pt x="139742" y="65800"/>
                    </a:cubicBezTo>
                    <a:cubicBezTo>
                      <a:pt x="119422" y="74690"/>
                      <a:pt x="58462" y="70880"/>
                      <a:pt x="39412" y="59450"/>
                    </a:cubicBezTo>
                    <a:cubicBezTo>
                      <a:pt x="29252" y="53100"/>
                      <a:pt x="20362" y="39130"/>
                      <a:pt x="22902" y="30240"/>
                    </a:cubicBezTo>
                    <a:cubicBezTo>
                      <a:pt x="24172" y="21350"/>
                      <a:pt x="49572" y="9920"/>
                      <a:pt x="49572" y="9920"/>
                    </a:cubicBezTo>
                  </a:path>
                </a:pathLst>
              </a:custGeom>
              <a:solidFill>
                <a:srgbClr val="FFFFFF"/>
              </a:solidFill>
              <a:ln cap="sq">
                <a:noFill/>
                <a:prstDash val="solid"/>
                <a:miter/>
              </a:ln>
            </p:spPr>
            <p:txBody>
              <a:bodyPr/>
              <a:lstStyle/>
              <a:p>
                <a:endParaRPr lang="en-GB"/>
              </a:p>
            </p:txBody>
          </p:sp>
        </p:grpSp>
        <p:grpSp>
          <p:nvGrpSpPr>
            <p:cNvPr id="263" name="Group 263"/>
            <p:cNvGrpSpPr/>
            <p:nvPr/>
          </p:nvGrpSpPr>
          <p:grpSpPr>
            <a:xfrm rot="-686539">
              <a:off x="1091801" y="2026086"/>
              <a:ext cx="492023" cy="363001"/>
              <a:chOff x="0" y="0"/>
              <a:chExt cx="934720" cy="689610"/>
            </a:xfrm>
          </p:grpSpPr>
          <p:sp>
            <p:nvSpPr>
              <p:cNvPr id="264" name="Freeform 264"/>
              <p:cNvSpPr/>
              <p:nvPr/>
            </p:nvSpPr>
            <p:spPr>
              <a:xfrm>
                <a:off x="50028" y="50522"/>
                <a:ext cx="834139" cy="587214"/>
              </a:xfrm>
              <a:custGeom>
                <a:avLst/>
                <a:gdLst/>
                <a:ahLst/>
                <a:cxnLst/>
                <a:rect l="l" t="t" r="r" b="b"/>
                <a:pathLst>
                  <a:path w="834139" h="587214">
                    <a:moveTo>
                      <a:pt x="26172" y="11708"/>
                    </a:moveTo>
                    <a:cubicBezTo>
                      <a:pt x="70622" y="25678"/>
                      <a:pt x="50302" y="38378"/>
                      <a:pt x="47762" y="35838"/>
                    </a:cubicBezTo>
                    <a:cubicBezTo>
                      <a:pt x="45222" y="34568"/>
                      <a:pt x="50302" y="12978"/>
                      <a:pt x="56652" y="6628"/>
                    </a:cubicBezTo>
                    <a:cubicBezTo>
                      <a:pt x="63002" y="1548"/>
                      <a:pt x="79512" y="-2262"/>
                      <a:pt x="87132" y="1548"/>
                    </a:cubicBezTo>
                    <a:cubicBezTo>
                      <a:pt x="94752" y="5358"/>
                      <a:pt x="102372" y="28218"/>
                      <a:pt x="102372" y="28218"/>
                    </a:cubicBezTo>
                    <a:cubicBezTo>
                      <a:pt x="102372" y="28218"/>
                      <a:pt x="85862" y="4088"/>
                      <a:pt x="88402" y="2818"/>
                    </a:cubicBezTo>
                    <a:cubicBezTo>
                      <a:pt x="90942" y="278"/>
                      <a:pt x="141742" y="34568"/>
                      <a:pt x="140472" y="45998"/>
                    </a:cubicBezTo>
                    <a:cubicBezTo>
                      <a:pt x="140472" y="54888"/>
                      <a:pt x="111262" y="71398"/>
                      <a:pt x="103642" y="67588"/>
                    </a:cubicBezTo>
                    <a:cubicBezTo>
                      <a:pt x="98562" y="65048"/>
                      <a:pt x="96022" y="44728"/>
                      <a:pt x="99832" y="37108"/>
                    </a:cubicBezTo>
                    <a:cubicBezTo>
                      <a:pt x="103642" y="30758"/>
                      <a:pt x="116342" y="26948"/>
                      <a:pt x="129042" y="26948"/>
                    </a:cubicBezTo>
                    <a:cubicBezTo>
                      <a:pt x="159522" y="29488"/>
                      <a:pt x="233182" y="77748"/>
                      <a:pt x="268742" y="103148"/>
                    </a:cubicBezTo>
                    <a:cubicBezTo>
                      <a:pt x="294142" y="119658"/>
                      <a:pt x="327162" y="134898"/>
                      <a:pt x="330972" y="153948"/>
                    </a:cubicBezTo>
                    <a:cubicBezTo>
                      <a:pt x="333512" y="169188"/>
                      <a:pt x="320812" y="195858"/>
                      <a:pt x="304302" y="202208"/>
                    </a:cubicBezTo>
                    <a:cubicBezTo>
                      <a:pt x="278902" y="211098"/>
                      <a:pt x="211592" y="171728"/>
                      <a:pt x="170952" y="151408"/>
                    </a:cubicBezTo>
                    <a:cubicBezTo>
                      <a:pt x="134122" y="133628"/>
                      <a:pt x="84592" y="112038"/>
                      <a:pt x="70622" y="90448"/>
                    </a:cubicBezTo>
                    <a:cubicBezTo>
                      <a:pt x="63002" y="77748"/>
                      <a:pt x="61732" y="58698"/>
                      <a:pt x="68082" y="51078"/>
                    </a:cubicBezTo>
                    <a:cubicBezTo>
                      <a:pt x="73162" y="43458"/>
                      <a:pt x="94752" y="40918"/>
                      <a:pt x="106182" y="43458"/>
                    </a:cubicBezTo>
                    <a:cubicBezTo>
                      <a:pt x="116342" y="47268"/>
                      <a:pt x="118882" y="59968"/>
                      <a:pt x="134122" y="71398"/>
                    </a:cubicBezTo>
                    <a:cubicBezTo>
                      <a:pt x="173492" y="100608"/>
                      <a:pt x="310652" y="156488"/>
                      <a:pt x="370342" y="195858"/>
                    </a:cubicBezTo>
                    <a:cubicBezTo>
                      <a:pt x="409712" y="222528"/>
                      <a:pt x="430032" y="254278"/>
                      <a:pt x="464322" y="274598"/>
                    </a:cubicBezTo>
                    <a:cubicBezTo>
                      <a:pt x="497342" y="293648"/>
                      <a:pt x="572272" y="303808"/>
                      <a:pt x="573542" y="316508"/>
                    </a:cubicBezTo>
                    <a:cubicBezTo>
                      <a:pt x="573542" y="322858"/>
                      <a:pt x="555762" y="330478"/>
                      <a:pt x="546872" y="333018"/>
                    </a:cubicBezTo>
                    <a:cubicBezTo>
                      <a:pt x="536712" y="334288"/>
                      <a:pt x="527822" y="331748"/>
                      <a:pt x="512582" y="326668"/>
                    </a:cubicBezTo>
                    <a:cubicBezTo>
                      <a:pt x="478292" y="311428"/>
                      <a:pt x="351292" y="245388"/>
                      <a:pt x="344942" y="214908"/>
                    </a:cubicBezTo>
                    <a:cubicBezTo>
                      <a:pt x="341132" y="199668"/>
                      <a:pt x="357642" y="178078"/>
                      <a:pt x="370342" y="175538"/>
                    </a:cubicBezTo>
                    <a:cubicBezTo>
                      <a:pt x="391932" y="170458"/>
                      <a:pt x="445272" y="231418"/>
                      <a:pt x="471942" y="242848"/>
                    </a:cubicBezTo>
                    <a:cubicBezTo>
                      <a:pt x="487182" y="249198"/>
                      <a:pt x="492262" y="247928"/>
                      <a:pt x="510042" y="250468"/>
                    </a:cubicBezTo>
                    <a:cubicBezTo>
                      <a:pt x="545602" y="255548"/>
                      <a:pt x="630692" y="265708"/>
                      <a:pt x="681492" y="261898"/>
                    </a:cubicBezTo>
                    <a:cubicBezTo>
                      <a:pt x="724672" y="259358"/>
                      <a:pt x="771662" y="237768"/>
                      <a:pt x="797062" y="240308"/>
                    </a:cubicBezTo>
                    <a:cubicBezTo>
                      <a:pt x="809762" y="241578"/>
                      <a:pt x="819922" y="245388"/>
                      <a:pt x="826272" y="251738"/>
                    </a:cubicBezTo>
                    <a:cubicBezTo>
                      <a:pt x="831352" y="258088"/>
                      <a:pt x="835162" y="269518"/>
                      <a:pt x="833892" y="278408"/>
                    </a:cubicBezTo>
                    <a:cubicBezTo>
                      <a:pt x="832622" y="287298"/>
                      <a:pt x="827542" y="297458"/>
                      <a:pt x="814842" y="306348"/>
                    </a:cubicBezTo>
                    <a:cubicBezTo>
                      <a:pt x="784362" y="325398"/>
                      <a:pt x="630692" y="298728"/>
                      <a:pt x="606562" y="338098"/>
                    </a:cubicBezTo>
                    <a:cubicBezTo>
                      <a:pt x="582432" y="378738"/>
                      <a:pt x="682762" y="517168"/>
                      <a:pt x="681492" y="553998"/>
                    </a:cubicBezTo>
                    <a:cubicBezTo>
                      <a:pt x="680222" y="566698"/>
                      <a:pt x="676412" y="574318"/>
                      <a:pt x="670062" y="580668"/>
                    </a:cubicBezTo>
                    <a:cubicBezTo>
                      <a:pt x="664982" y="584478"/>
                      <a:pt x="657362" y="587018"/>
                      <a:pt x="649742" y="587018"/>
                    </a:cubicBezTo>
                    <a:cubicBezTo>
                      <a:pt x="642122" y="585748"/>
                      <a:pt x="630692" y="580668"/>
                      <a:pt x="625612" y="573048"/>
                    </a:cubicBezTo>
                    <a:cubicBezTo>
                      <a:pt x="621802" y="565428"/>
                      <a:pt x="621802" y="546378"/>
                      <a:pt x="626882" y="540028"/>
                    </a:cubicBezTo>
                    <a:cubicBezTo>
                      <a:pt x="633232" y="532408"/>
                      <a:pt x="652282" y="526058"/>
                      <a:pt x="661172" y="528598"/>
                    </a:cubicBezTo>
                    <a:cubicBezTo>
                      <a:pt x="670062" y="531138"/>
                      <a:pt x="678952" y="541298"/>
                      <a:pt x="680222" y="550188"/>
                    </a:cubicBezTo>
                    <a:cubicBezTo>
                      <a:pt x="682762" y="557808"/>
                      <a:pt x="678952" y="570508"/>
                      <a:pt x="673872" y="576858"/>
                    </a:cubicBezTo>
                    <a:cubicBezTo>
                      <a:pt x="667522" y="583208"/>
                      <a:pt x="654822" y="588288"/>
                      <a:pt x="647202" y="587018"/>
                    </a:cubicBezTo>
                    <a:cubicBezTo>
                      <a:pt x="639582" y="585748"/>
                      <a:pt x="628152" y="578128"/>
                      <a:pt x="624342" y="570508"/>
                    </a:cubicBezTo>
                    <a:cubicBezTo>
                      <a:pt x="620532" y="561618"/>
                      <a:pt x="624342" y="541298"/>
                      <a:pt x="631962" y="534948"/>
                    </a:cubicBezTo>
                    <a:cubicBezTo>
                      <a:pt x="637042" y="528598"/>
                      <a:pt x="651012" y="526058"/>
                      <a:pt x="658632" y="527328"/>
                    </a:cubicBezTo>
                    <a:cubicBezTo>
                      <a:pt x="666252" y="529868"/>
                      <a:pt x="676412" y="540028"/>
                      <a:pt x="680222" y="547648"/>
                    </a:cubicBezTo>
                    <a:cubicBezTo>
                      <a:pt x="682762" y="555268"/>
                      <a:pt x="680222" y="567968"/>
                      <a:pt x="675142" y="574318"/>
                    </a:cubicBezTo>
                    <a:cubicBezTo>
                      <a:pt x="668792" y="581938"/>
                      <a:pt x="653552" y="589558"/>
                      <a:pt x="643392" y="585748"/>
                    </a:cubicBezTo>
                    <a:cubicBezTo>
                      <a:pt x="628152" y="580668"/>
                      <a:pt x="611642" y="551458"/>
                      <a:pt x="598942" y="522248"/>
                    </a:cubicBezTo>
                    <a:cubicBezTo>
                      <a:pt x="578622" y="473988"/>
                      <a:pt x="544332" y="348258"/>
                      <a:pt x="558302" y="310158"/>
                    </a:cubicBezTo>
                    <a:cubicBezTo>
                      <a:pt x="565922" y="291108"/>
                      <a:pt x="582432" y="284758"/>
                      <a:pt x="601482" y="277138"/>
                    </a:cubicBezTo>
                    <a:cubicBezTo>
                      <a:pt x="625612" y="265708"/>
                      <a:pt x="663712" y="263168"/>
                      <a:pt x="694192" y="261898"/>
                    </a:cubicBezTo>
                    <a:cubicBezTo>
                      <a:pt x="724672" y="260628"/>
                      <a:pt x="769122" y="255548"/>
                      <a:pt x="783092" y="266978"/>
                    </a:cubicBezTo>
                    <a:cubicBezTo>
                      <a:pt x="791982" y="274598"/>
                      <a:pt x="797062" y="291108"/>
                      <a:pt x="791982" y="298728"/>
                    </a:cubicBezTo>
                    <a:cubicBezTo>
                      <a:pt x="784362" y="312698"/>
                      <a:pt x="741182" y="317778"/>
                      <a:pt x="703082" y="320318"/>
                    </a:cubicBezTo>
                    <a:cubicBezTo>
                      <a:pt x="643392" y="325398"/>
                      <a:pt x="529092" y="322858"/>
                      <a:pt x="464322" y="299998"/>
                    </a:cubicBezTo>
                    <a:cubicBezTo>
                      <a:pt x="412252" y="280948"/>
                      <a:pt x="355102" y="235228"/>
                      <a:pt x="336052" y="212368"/>
                    </a:cubicBezTo>
                    <a:cubicBezTo>
                      <a:pt x="328432" y="203478"/>
                      <a:pt x="324622" y="197128"/>
                      <a:pt x="324622" y="188238"/>
                    </a:cubicBezTo>
                    <a:cubicBezTo>
                      <a:pt x="324622" y="179348"/>
                      <a:pt x="329702" y="161568"/>
                      <a:pt x="341132" y="159028"/>
                    </a:cubicBezTo>
                    <a:cubicBezTo>
                      <a:pt x="372882" y="150138"/>
                      <a:pt x="548142" y="268248"/>
                      <a:pt x="578622" y="307618"/>
                    </a:cubicBezTo>
                    <a:cubicBezTo>
                      <a:pt x="591322" y="324128"/>
                      <a:pt x="596402" y="341908"/>
                      <a:pt x="591322" y="350798"/>
                    </a:cubicBezTo>
                    <a:cubicBezTo>
                      <a:pt x="587512" y="360958"/>
                      <a:pt x="568462" y="366038"/>
                      <a:pt x="551952" y="366038"/>
                    </a:cubicBezTo>
                    <a:cubicBezTo>
                      <a:pt x="526552" y="367308"/>
                      <a:pt x="485912" y="350798"/>
                      <a:pt x="452892" y="333018"/>
                    </a:cubicBezTo>
                    <a:cubicBezTo>
                      <a:pt x="412252" y="311428"/>
                      <a:pt x="377962" y="268248"/>
                      <a:pt x="330972" y="237768"/>
                    </a:cubicBezTo>
                    <a:cubicBezTo>
                      <a:pt x="272552" y="200938"/>
                      <a:pt x="169682" y="164108"/>
                      <a:pt x="123962" y="132358"/>
                    </a:cubicBezTo>
                    <a:cubicBezTo>
                      <a:pt x="97292" y="115848"/>
                      <a:pt x="73162" y="100608"/>
                      <a:pt x="65542" y="84098"/>
                    </a:cubicBezTo>
                    <a:cubicBezTo>
                      <a:pt x="61732" y="73938"/>
                      <a:pt x="61732" y="58698"/>
                      <a:pt x="68082" y="51078"/>
                    </a:cubicBezTo>
                    <a:cubicBezTo>
                      <a:pt x="73162" y="44728"/>
                      <a:pt x="84592" y="39648"/>
                      <a:pt x="98562" y="40918"/>
                    </a:cubicBezTo>
                    <a:cubicBezTo>
                      <a:pt x="139202" y="43458"/>
                      <a:pt x="313192" y="120928"/>
                      <a:pt x="318272" y="150138"/>
                    </a:cubicBezTo>
                    <a:cubicBezTo>
                      <a:pt x="319542" y="162838"/>
                      <a:pt x="297952" y="181888"/>
                      <a:pt x="281442" y="184428"/>
                    </a:cubicBezTo>
                    <a:cubicBezTo>
                      <a:pt x="248422" y="186968"/>
                      <a:pt x="160792" y="109498"/>
                      <a:pt x="127772" y="85368"/>
                    </a:cubicBezTo>
                    <a:cubicBezTo>
                      <a:pt x="112532" y="73938"/>
                      <a:pt x="96022" y="66318"/>
                      <a:pt x="94752" y="56158"/>
                    </a:cubicBezTo>
                    <a:cubicBezTo>
                      <a:pt x="92212" y="48538"/>
                      <a:pt x="98562" y="37108"/>
                      <a:pt x="103642" y="33298"/>
                    </a:cubicBezTo>
                    <a:cubicBezTo>
                      <a:pt x="109992" y="28218"/>
                      <a:pt x="122692" y="24408"/>
                      <a:pt x="129042" y="26948"/>
                    </a:cubicBezTo>
                    <a:cubicBezTo>
                      <a:pt x="139202" y="32028"/>
                      <a:pt x="151902" y="57428"/>
                      <a:pt x="150632" y="68858"/>
                    </a:cubicBezTo>
                    <a:cubicBezTo>
                      <a:pt x="149362" y="77748"/>
                      <a:pt x="143012" y="89178"/>
                      <a:pt x="135392" y="91718"/>
                    </a:cubicBezTo>
                    <a:cubicBezTo>
                      <a:pt x="125232" y="94258"/>
                      <a:pt x="106182" y="86638"/>
                      <a:pt x="93482" y="77748"/>
                    </a:cubicBezTo>
                    <a:cubicBezTo>
                      <a:pt x="76972" y="66318"/>
                      <a:pt x="46492" y="38378"/>
                      <a:pt x="47762" y="24408"/>
                    </a:cubicBezTo>
                    <a:cubicBezTo>
                      <a:pt x="49032" y="14248"/>
                      <a:pt x="71892" y="-992"/>
                      <a:pt x="80782" y="278"/>
                    </a:cubicBezTo>
                    <a:cubicBezTo>
                      <a:pt x="89672" y="278"/>
                      <a:pt x="101102" y="16788"/>
                      <a:pt x="102372" y="28218"/>
                    </a:cubicBezTo>
                    <a:cubicBezTo>
                      <a:pt x="103642" y="42188"/>
                      <a:pt x="90942" y="68858"/>
                      <a:pt x="78242" y="73938"/>
                    </a:cubicBezTo>
                    <a:cubicBezTo>
                      <a:pt x="63002" y="81558"/>
                      <a:pt x="23632" y="71398"/>
                      <a:pt x="10932" y="59968"/>
                    </a:cubicBezTo>
                    <a:cubicBezTo>
                      <a:pt x="2042" y="52348"/>
                      <a:pt x="-1768" y="34568"/>
                      <a:pt x="772" y="26948"/>
                    </a:cubicBezTo>
                    <a:cubicBezTo>
                      <a:pt x="4582" y="19328"/>
                      <a:pt x="26172" y="11708"/>
                      <a:pt x="26172" y="11708"/>
                    </a:cubicBezTo>
                  </a:path>
                </a:pathLst>
              </a:custGeom>
              <a:solidFill>
                <a:srgbClr val="FFFFFF"/>
              </a:solidFill>
              <a:ln cap="sq">
                <a:noFill/>
                <a:prstDash val="solid"/>
                <a:miter/>
              </a:ln>
            </p:spPr>
            <p:txBody>
              <a:bodyPr/>
              <a:lstStyle/>
              <a:p>
                <a:endParaRPr lang="en-GB"/>
              </a:p>
            </p:txBody>
          </p:sp>
        </p:grpSp>
        <p:grpSp>
          <p:nvGrpSpPr>
            <p:cNvPr id="265" name="Group 265"/>
            <p:cNvGrpSpPr/>
            <p:nvPr/>
          </p:nvGrpSpPr>
          <p:grpSpPr>
            <a:xfrm rot="-686539">
              <a:off x="1380675" y="2149637"/>
              <a:ext cx="187851" cy="210581"/>
              <a:chOff x="0" y="0"/>
              <a:chExt cx="356870" cy="400050"/>
            </a:xfrm>
          </p:grpSpPr>
          <p:sp>
            <p:nvSpPr>
              <p:cNvPr id="266" name="Freeform 266"/>
              <p:cNvSpPr/>
              <p:nvPr/>
            </p:nvSpPr>
            <p:spPr>
              <a:xfrm>
                <a:off x="56444" y="47842"/>
                <a:ext cx="248477" cy="301468"/>
              </a:xfrm>
              <a:custGeom>
                <a:avLst/>
                <a:gdLst/>
                <a:ahLst/>
                <a:cxnLst/>
                <a:rect l="l" t="t" r="r" b="b"/>
                <a:pathLst>
                  <a:path w="248477" h="301468">
                    <a:moveTo>
                      <a:pt x="94686" y="283628"/>
                    </a:moveTo>
                    <a:cubicBezTo>
                      <a:pt x="-6914" y="67728"/>
                      <a:pt x="-4374" y="62648"/>
                      <a:pt x="3246" y="53758"/>
                    </a:cubicBezTo>
                    <a:cubicBezTo>
                      <a:pt x="21026" y="34708"/>
                      <a:pt x="88336" y="14388"/>
                      <a:pt x="128976" y="6768"/>
                    </a:cubicBezTo>
                    <a:cubicBezTo>
                      <a:pt x="163266" y="418"/>
                      <a:pt x="206446" y="-3392"/>
                      <a:pt x="226766" y="4228"/>
                    </a:cubicBezTo>
                    <a:cubicBezTo>
                      <a:pt x="236926" y="8038"/>
                      <a:pt x="244546" y="14388"/>
                      <a:pt x="247086" y="22008"/>
                    </a:cubicBezTo>
                    <a:cubicBezTo>
                      <a:pt x="249626" y="30898"/>
                      <a:pt x="244546" y="48678"/>
                      <a:pt x="233116" y="57568"/>
                    </a:cubicBezTo>
                    <a:cubicBezTo>
                      <a:pt x="211526" y="77888"/>
                      <a:pt x="101036" y="62648"/>
                      <a:pt x="87066" y="90588"/>
                    </a:cubicBezTo>
                    <a:cubicBezTo>
                      <a:pt x="74366" y="115988"/>
                      <a:pt x="145486" y="185838"/>
                      <a:pt x="142946" y="213778"/>
                    </a:cubicBezTo>
                    <a:cubicBezTo>
                      <a:pt x="140406" y="229018"/>
                      <a:pt x="126436" y="245528"/>
                      <a:pt x="116276" y="248068"/>
                    </a:cubicBezTo>
                    <a:cubicBezTo>
                      <a:pt x="108656" y="250608"/>
                      <a:pt x="95956" y="244258"/>
                      <a:pt x="90876" y="237908"/>
                    </a:cubicBezTo>
                    <a:cubicBezTo>
                      <a:pt x="85796" y="230288"/>
                      <a:pt x="84526" y="209968"/>
                      <a:pt x="89606" y="202348"/>
                    </a:cubicBezTo>
                    <a:cubicBezTo>
                      <a:pt x="93416" y="194728"/>
                      <a:pt x="104846" y="188378"/>
                      <a:pt x="113736" y="189648"/>
                    </a:cubicBezTo>
                    <a:cubicBezTo>
                      <a:pt x="122626" y="189648"/>
                      <a:pt x="139136" y="201078"/>
                      <a:pt x="141676" y="211238"/>
                    </a:cubicBezTo>
                    <a:cubicBezTo>
                      <a:pt x="144216" y="220128"/>
                      <a:pt x="136596" y="239178"/>
                      <a:pt x="128976" y="244258"/>
                    </a:cubicBezTo>
                    <a:cubicBezTo>
                      <a:pt x="120086" y="248068"/>
                      <a:pt x="99766" y="242988"/>
                      <a:pt x="87066" y="232828"/>
                    </a:cubicBezTo>
                    <a:cubicBezTo>
                      <a:pt x="66746" y="216318"/>
                      <a:pt x="42616" y="161708"/>
                      <a:pt x="34996" y="128688"/>
                    </a:cubicBezTo>
                    <a:cubicBezTo>
                      <a:pt x="29916" y="102018"/>
                      <a:pt x="23566" y="72808"/>
                      <a:pt x="38806" y="53758"/>
                    </a:cubicBezTo>
                    <a:cubicBezTo>
                      <a:pt x="62936" y="23278"/>
                      <a:pt x="186126" y="-4662"/>
                      <a:pt x="219146" y="2958"/>
                    </a:cubicBezTo>
                    <a:cubicBezTo>
                      <a:pt x="234386" y="6768"/>
                      <a:pt x="247086" y="19468"/>
                      <a:pt x="248356" y="28358"/>
                    </a:cubicBezTo>
                    <a:cubicBezTo>
                      <a:pt x="249626" y="38518"/>
                      <a:pt x="240736" y="52488"/>
                      <a:pt x="226766" y="60108"/>
                    </a:cubicBezTo>
                    <a:cubicBezTo>
                      <a:pt x="197556" y="77888"/>
                      <a:pt x="73096" y="46138"/>
                      <a:pt x="55316" y="76618"/>
                    </a:cubicBezTo>
                    <a:cubicBezTo>
                      <a:pt x="36266" y="109638"/>
                      <a:pt x="149296" y="237908"/>
                      <a:pt x="145486" y="273468"/>
                    </a:cubicBezTo>
                    <a:cubicBezTo>
                      <a:pt x="144216" y="287438"/>
                      <a:pt x="132786" y="298868"/>
                      <a:pt x="123896" y="301408"/>
                    </a:cubicBezTo>
                    <a:cubicBezTo>
                      <a:pt x="116276" y="302678"/>
                      <a:pt x="94686" y="283628"/>
                      <a:pt x="94686" y="283628"/>
                    </a:cubicBezTo>
                  </a:path>
                </a:pathLst>
              </a:custGeom>
              <a:solidFill>
                <a:srgbClr val="FFFFFF"/>
              </a:solidFill>
              <a:ln cap="sq">
                <a:noFill/>
                <a:prstDash val="solid"/>
                <a:miter/>
              </a:ln>
            </p:spPr>
            <p:txBody>
              <a:bodyPr/>
              <a:lstStyle/>
              <a:p>
                <a:endParaRPr lang="en-GB"/>
              </a:p>
            </p:txBody>
          </p:sp>
        </p:grpSp>
        <p:grpSp>
          <p:nvGrpSpPr>
            <p:cNvPr id="267" name="Group 267"/>
            <p:cNvGrpSpPr/>
            <p:nvPr/>
          </p:nvGrpSpPr>
          <p:grpSpPr>
            <a:xfrm rot="-686539">
              <a:off x="980588" y="2201419"/>
              <a:ext cx="223282" cy="106293"/>
              <a:chOff x="0" y="0"/>
              <a:chExt cx="424180" cy="201930"/>
            </a:xfrm>
          </p:grpSpPr>
          <p:sp>
            <p:nvSpPr>
              <p:cNvPr id="268" name="Freeform 268"/>
              <p:cNvSpPr/>
              <p:nvPr/>
            </p:nvSpPr>
            <p:spPr>
              <a:xfrm>
                <a:off x="50679" y="50800"/>
                <a:ext cx="322701" cy="99750"/>
              </a:xfrm>
              <a:custGeom>
                <a:avLst/>
                <a:gdLst/>
                <a:ahLst/>
                <a:cxnLst/>
                <a:rect l="l" t="t" r="r" b="b"/>
                <a:pathLst>
                  <a:path w="322701" h="99750">
                    <a:moveTo>
                      <a:pt x="26791" y="0"/>
                    </a:moveTo>
                    <a:cubicBezTo>
                      <a:pt x="169031" y="11430"/>
                      <a:pt x="276981" y="27940"/>
                      <a:pt x="304921" y="45720"/>
                    </a:cubicBezTo>
                    <a:cubicBezTo>
                      <a:pt x="315081" y="52070"/>
                      <a:pt x="321431" y="58420"/>
                      <a:pt x="322701" y="66040"/>
                    </a:cubicBezTo>
                    <a:cubicBezTo>
                      <a:pt x="322701" y="74930"/>
                      <a:pt x="315081" y="91440"/>
                      <a:pt x="307461" y="96520"/>
                    </a:cubicBezTo>
                    <a:cubicBezTo>
                      <a:pt x="301111" y="100330"/>
                      <a:pt x="288411" y="100330"/>
                      <a:pt x="280791" y="96520"/>
                    </a:cubicBezTo>
                    <a:cubicBezTo>
                      <a:pt x="273171" y="91440"/>
                      <a:pt x="265551" y="73660"/>
                      <a:pt x="266821" y="64770"/>
                    </a:cubicBezTo>
                    <a:cubicBezTo>
                      <a:pt x="268091" y="57150"/>
                      <a:pt x="276981" y="46990"/>
                      <a:pt x="284601" y="45720"/>
                    </a:cubicBezTo>
                    <a:cubicBezTo>
                      <a:pt x="293491" y="43180"/>
                      <a:pt x="311271" y="48260"/>
                      <a:pt x="317621" y="54610"/>
                    </a:cubicBezTo>
                    <a:cubicBezTo>
                      <a:pt x="322701" y="60960"/>
                      <a:pt x="323971" y="73660"/>
                      <a:pt x="321431" y="81280"/>
                    </a:cubicBezTo>
                    <a:cubicBezTo>
                      <a:pt x="317621" y="88900"/>
                      <a:pt x="307461" y="96520"/>
                      <a:pt x="293491" y="99060"/>
                    </a:cubicBezTo>
                    <a:cubicBezTo>
                      <a:pt x="260471" y="105410"/>
                      <a:pt x="167761" y="66040"/>
                      <a:pt x="116961" y="58420"/>
                    </a:cubicBezTo>
                    <a:cubicBezTo>
                      <a:pt x="80131" y="52070"/>
                      <a:pt x="36951" y="62230"/>
                      <a:pt x="17901" y="50800"/>
                    </a:cubicBezTo>
                    <a:cubicBezTo>
                      <a:pt x="7741" y="44450"/>
                      <a:pt x="-1149" y="30480"/>
                      <a:pt x="121" y="22860"/>
                    </a:cubicBezTo>
                    <a:cubicBezTo>
                      <a:pt x="1391" y="13970"/>
                      <a:pt x="26791" y="0"/>
                      <a:pt x="26791" y="0"/>
                    </a:cubicBezTo>
                  </a:path>
                </a:pathLst>
              </a:custGeom>
              <a:solidFill>
                <a:srgbClr val="FFFFFF"/>
              </a:solidFill>
              <a:ln cap="sq">
                <a:noFill/>
                <a:prstDash val="solid"/>
                <a:miter/>
              </a:ln>
            </p:spPr>
            <p:txBody>
              <a:bodyPr/>
              <a:lstStyle/>
              <a:p>
                <a:endParaRPr lang="en-GB"/>
              </a:p>
            </p:txBody>
          </p:sp>
        </p:grpSp>
        <p:grpSp>
          <p:nvGrpSpPr>
            <p:cNvPr id="269" name="Group 269"/>
            <p:cNvGrpSpPr/>
            <p:nvPr/>
          </p:nvGrpSpPr>
          <p:grpSpPr>
            <a:xfrm rot="-686539">
              <a:off x="986533" y="2143971"/>
              <a:ext cx="366344" cy="157768"/>
              <a:chOff x="0" y="0"/>
              <a:chExt cx="695960" cy="299720"/>
            </a:xfrm>
          </p:grpSpPr>
          <p:sp>
            <p:nvSpPr>
              <p:cNvPr id="270" name="Freeform 270"/>
              <p:cNvSpPr/>
              <p:nvPr/>
            </p:nvSpPr>
            <p:spPr>
              <a:xfrm>
                <a:off x="50663" y="50660"/>
                <a:ext cx="595194" cy="202873"/>
              </a:xfrm>
              <a:custGeom>
                <a:avLst/>
                <a:gdLst/>
                <a:ahLst/>
                <a:cxnLst/>
                <a:rect l="l" t="t" r="r" b="b"/>
                <a:pathLst>
                  <a:path w="595194" h="202873">
                    <a:moveTo>
                      <a:pt x="25537" y="113170"/>
                    </a:moveTo>
                    <a:cubicBezTo>
                      <a:pt x="160157" y="115710"/>
                      <a:pt x="228737" y="152540"/>
                      <a:pt x="294777" y="143650"/>
                    </a:cubicBezTo>
                    <a:cubicBezTo>
                      <a:pt x="379867" y="133490"/>
                      <a:pt x="533537" y="15380"/>
                      <a:pt x="572907" y="24270"/>
                    </a:cubicBezTo>
                    <a:cubicBezTo>
                      <a:pt x="585607" y="26810"/>
                      <a:pt x="593227" y="39510"/>
                      <a:pt x="594497" y="48400"/>
                    </a:cubicBezTo>
                    <a:cubicBezTo>
                      <a:pt x="595767" y="57290"/>
                      <a:pt x="590687" y="68720"/>
                      <a:pt x="579257" y="77610"/>
                    </a:cubicBezTo>
                    <a:cubicBezTo>
                      <a:pt x="552587" y="99200"/>
                      <a:pt x="456067" y="110630"/>
                      <a:pt x="402727" y="130950"/>
                    </a:cubicBezTo>
                    <a:cubicBezTo>
                      <a:pt x="355737" y="150000"/>
                      <a:pt x="302397" y="189370"/>
                      <a:pt x="273187" y="190640"/>
                    </a:cubicBezTo>
                    <a:cubicBezTo>
                      <a:pt x="257947" y="190640"/>
                      <a:pt x="242707" y="185560"/>
                      <a:pt x="240167" y="177940"/>
                    </a:cubicBezTo>
                    <a:cubicBezTo>
                      <a:pt x="236357" y="170320"/>
                      <a:pt x="242707" y="153810"/>
                      <a:pt x="254137" y="141110"/>
                    </a:cubicBezTo>
                    <a:cubicBezTo>
                      <a:pt x="283347" y="109360"/>
                      <a:pt x="428127" y="39510"/>
                      <a:pt x="466227" y="39510"/>
                    </a:cubicBezTo>
                    <a:cubicBezTo>
                      <a:pt x="478927" y="39510"/>
                      <a:pt x="489087" y="45860"/>
                      <a:pt x="492897" y="53480"/>
                    </a:cubicBezTo>
                    <a:cubicBezTo>
                      <a:pt x="497977" y="61100"/>
                      <a:pt x="497977" y="75070"/>
                      <a:pt x="490357" y="85230"/>
                    </a:cubicBezTo>
                    <a:cubicBezTo>
                      <a:pt x="471307" y="109360"/>
                      <a:pt x="348117" y="158890"/>
                      <a:pt x="313827" y="157620"/>
                    </a:cubicBezTo>
                    <a:cubicBezTo>
                      <a:pt x="298587" y="157620"/>
                      <a:pt x="285887" y="150000"/>
                      <a:pt x="282077" y="141110"/>
                    </a:cubicBezTo>
                    <a:cubicBezTo>
                      <a:pt x="279537" y="134760"/>
                      <a:pt x="282077" y="122060"/>
                      <a:pt x="289697" y="111900"/>
                    </a:cubicBezTo>
                    <a:cubicBezTo>
                      <a:pt x="304937" y="92850"/>
                      <a:pt x="369707" y="75070"/>
                      <a:pt x="400187" y="53480"/>
                    </a:cubicBezTo>
                    <a:cubicBezTo>
                      <a:pt x="426857" y="36970"/>
                      <a:pt x="449717" y="2680"/>
                      <a:pt x="467497" y="140"/>
                    </a:cubicBezTo>
                    <a:cubicBezTo>
                      <a:pt x="478927" y="-1130"/>
                      <a:pt x="491627" y="6490"/>
                      <a:pt x="495437" y="12840"/>
                    </a:cubicBezTo>
                    <a:cubicBezTo>
                      <a:pt x="500517" y="20460"/>
                      <a:pt x="499247" y="33160"/>
                      <a:pt x="492897" y="44590"/>
                    </a:cubicBezTo>
                    <a:cubicBezTo>
                      <a:pt x="476387" y="75070"/>
                      <a:pt x="362087" y="155080"/>
                      <a:pt x="327797" y="163970"/>
                    </a:cubicBezTo>
                    <a:cubicBezTo>
                      <a:pt x="313827" y="167780"/>
                      <a:pt x="303667" y="165240"/>
                      <a:pt x="296047" y="160160"/>
                    </a:cubicBezTo>
                    <a:cubicBezTo>
                      <a:pt x="290967" y="155080"/>
                      <a:pt x="287157" y="142380"/>
                      <a:pt x="287157" y="136030"/>
                    </a:cubicBezTo>
                    <a:cubicBezTo>
                      <a:pt x="288427" y="129680"/>
                      <a:pt x="289697" y="124600"/>
                      <a:pt x="297317" y="118250"/>
                    </a:cubicBezTo>
                    <a:cubicBezTo>
                      <a:pt x="315097" y="101740"/>
                      <a:pt x="411617" y="57290"/>
                      <a:pt x="440827" y="61100"/>
                    </a:cubicBezTo>
                    <a:cubicBezTo>
                      <a:pt x="454797" y="62370"/>
                      <a:pt x="466227" y="72530"/>
                      <a:pt x="468767" y="80150"/>
                    </a:cubicBezTo>
                    <a:cubicBezTo>
                      <a:pt x="471307" y="87770"/>
                      <a:pt x="467497" y="100470"/>
                      <a:pt x="458607" y="108090"/>
                    </a:cubicBezTo>
                    <a:cubicBezTo>
                      <a:pt x="434477" y="129680"/>
                      <a:pt x="306207" y="160160"/>
                      <a:pt x="274457" y="153810"/>
                    </a:cubicBezTo>
                    <a:cubicBezTo>
                      <a:pt x="261757" y="151270"/>
                      <a:pt x="254137" y="143650"/>
                      <a:pt x="251597" y="136030"/>
                    </a:cubicBezTo>
                    <a:cubicBezTo>
                      <a:pt x="249057" y="129680"/>
                      <a:pt x="250327" y="119520"/>
                      <a:pt x="255407" y="114440"/>
                    </a:cubicBezTo>
                    <a:cubicBezTo>
                      <a:pt x="260487" y="108090"/>
                      <a:pt x="276997" y="104280"/>
                      <a:pt x="284617" y="106820"/>
                    </a:cubicBezTo>
                    <a:cubicBezTo>
                      <a:pt x="290967" y="110630"/>
                      <a:pt x="298587" y="125870"/>
                      <a:pt x="298587" y="133490"/>
                    </a:cubicBezTo>
                    <a:cubicBezTo>
                      <a:pt x="297317" y="139840"/>
                      <a:pt x="290967" y="150000"/>
                      <a:pt x="284617" y="151270"/>
                    </a:cubicBezTo>
                    <a:cubicBezTo>
                      <a:pt x="276997" y="153810"/>
                      <a:pt x="255407" y="146190"/>
                      <a:pt x="251597" y="138570"/>
                    </a:cubicBezTo>
                    <a:cubicBezTo>
                      <a:pt x="249057" y="132220"/>
                      <a:pt x="250327" y="119520"/>
                      <a:pt x="259217" y="110630"/>
                    </a:cubicBezTo>
                    <a:cubicBezTo>
                      <a:pt x="280807" y="89040"/>
                      <a:pt x="407807" y="57290"/>
                      <a:pt x="440827" y="61100"/>
                    </a:cubicBezTo>
                    <a:cubicBezTo>
                      <a:pt x="453527" y="62370"/>
                      <a:pt x="463687" y="67450"/>
                      <a:pt x="466227" y="75070"/>
                    </a:cubicBezTo>
                    <a:cubicBezTo>
                      <a:pt x="470037" y="82690"/>
                      <a:pt x="467497" y="97930"/>
                      <a:pt x="458607" y="108090"/>
                    </a:cubicBezTo>
                    <a:cubicBezTo>
                      <a:pt x="439557" y="129680"/>
                      <a:pt x="349387" y="163970"/>
                      <a:pt x="321447" y="166510"/>
                    </a:cubicBezTo>
                    <a:cubicBezTo>
                      <a:pt x="310017" y="166510"/>
                      <a:pt x="302397" y="165240"/>
                      <a:pt x="296047" y="160160"/>
                    </a:cubicBezTo>
                    <a:cubicBezTo>
                      <a:pt x="290967" y="155080"/>
                      <a:pt x="284617" y="144920"/>
                      <a:pt x="287157" y="136030"/>
                    </a:cubicBezTo>
                    <a:cubicBezTo>
                      <a:pt x="292237" y="114440"/>
                      <a:pt x="346847" y="73800"/>
                      <a:pt x="378597" y="49670"/>
                    </a:cubicBezTo>
                    <a:cubicBezTo>
                      <a:pt x="409077" y="28080"/>
                      <a:pt x="453527" y="-1130"/>
                      <a:pt x="473847" y="140"/>
                    </a:cubicBezTo>
                    <a:cubicBezTo>
                      <a:pt x="484007" y="140"/>
                      <a:pt x="491627" y="6490"/>
                      <a:pt x="495437" y="12840"/>
                    </a:cubicBezTo>
                    <a:cubicBezTo>
                      <a:pt x="499247" y="20460"/>
                      <a:pt x="500517" y="29350"/>
                      <a:pt x="496707" y="38240"/>
                    </a:cubicBezTo>
                    <a:cubicBezTo>
                      <a:pt x="489087" y="56020"/>
                      <a:pt x="454797" y="81420"/>
                      <a:pt x="426857" y="99200"/>
                    </a:cubicBezTo>
                    <a:cubicBezTo>
                      <a:pt x="395107" y="122060"/>
                      <a:pt x="340497" y="158890"/>
                      <a:pt x="313827" y="157620"/>
                    </a:cubicBezTo>
                    <a:cubicBezTo>
                      <a:pt x="298587" y="156350"/>
                      <a:pt x="282077" y="144920"/>
                      <a:pt x="280807" y="136030"/>
                    </a:cubicBezTo>
                    <a:cubicBezTo>
                      <a:pt x="279537" y="125870"/>
                      <a:pt x="296047" y="110630"/>
                      <a:pt x="312557" y="97930"/>
                    </a:cubicBezTo>
                    <a:cubicBezTo>
                      <a:pt x="344307" y="76340"/>
                      <a:pt x="435747" y="35700"/>
                      <a:pt x="466227" y="39510"/>
                    </a:cubicBezTo>
                    <a:cubicBezTo>
                      <a:pt x="480197" y="40780"/>
                      <a:pt x="492897" y="50940"/>
                      <a:pt x="495437" y="59830"/>
                    </a:cubicBezTo>
                    <a:cubicBezTo>
                      <a:pt x="497977" y="68720"/>
                      <a:pt x="494167" y="78880"/>
                      <a:pt x="485277" y="89040"/>
                    </a:cubicBezTo>
                    <a:cubicBezTo>
                      <a:pt x="458607" y="118250"/>
                      <a:pt x="308747" y="184290"/>
                      <a:pt x="273187" y="190640"/>
                    </a:cubicBezTo>
                    <a:cubicBezTo>
                      <a:pt x="260487" y="193180"/>
                      <a:pt x="254137" y="191910"/>
                      <a:pt x="247787" y="188100"/>
                    </a:cubicBezTo>
                    <a:cubicBezTo>
                      <a:pt x="242707" y="183020"/>
                      <a:pt x="236357" y="172860"/>
                      <a:pt x="236357" y="165240"/>
                    </a:cubicBezTo>
                    <a:cubicBezTo>
                      <a:pt x="236357" y="158890"/>
                      <a:pt x="240167" y="151270"/>
                      <a:pt x="247787" y="143650"/>
                    </a:cubicBezTo>
                    <a:cubicBezTo>
                      <a:pt x="268107" y="124600"/>
                      <a:pt x="337957" y="101740"/>
                      <a:pt x="388757" y="82690"/>
                    </a:cubicBezTo>
                    <a:cubicBezTo>
                      <a:pt x="443367" y="61100"/>
                      <a:pt x="533537" y="17920"/>
                      <a:pt x="565287" y="23000"/>
                    </a:cubicBezTo>
                    <a:cubicBezTo>
                      <a:pt x="579257" y="25540"/>
                      <a:pt x="589417" y="33160"/>
                      <a:pt x="593227" y="42050"/>
                    </a:cubicBezTo>
                    <a:cubicBezTo>
                      <a:pt x="595767" y="49670"/>
                      <a:pt x="597037" y="58560"/>
                      <a:pt x="589417" y="68720"/>
                    </a:cubicBezTo>
                    <a:cubicBezTo>
                      <a:pt x="567827" y="97930"/>
                      <a:pt x="392567" y="151270"/>
                      <a:pt x="357007" y="175400"/>
                    </a:cubicBezTo>
                    <a:cubicBezTo>
                      <a:pt x="345577" y="184290"/>
                      <a:pt x="349387" y="193180"/>
                      <a:pt x="336687" y="198260"/>
                    </a:cubicBezTo>
                    <a:cubicBezTo>
                      <a:pt x="294777" y="213500"/>
                      <a:pt x="61097" y="188100"/>
                      <a:pt x="19187" y="163970"/>
                    </a:cubicBezTo>
                    <a:cubicBezTo>
                      <a:pt x="6487" y="156350"/>
                      <a:pt x="-1133" y="144920"/>
                      <a:pt x="137" y="136030"/>
                    </a:cubicBezTo>
                    <a:cubicBezTo>
                      <a:pt x="1407" y="127140"/>
                      <a:pt x="25537" y="113170"/>
                      <a:pt x="25537" y="113170"/>
                    </a:cubicBezTo>
                  </a:path>
                </a:pathLst>
              </a:custGeom>
              <a:solidFill>
                <a:srgbClr val="FFFFFF"/>
              </a:solidFill>
              <a:ln cap="sq">
                <a:noFill/>
                <a:prstDash val="solid"/>
                <a:miter/>
              </a:ln>
            </p:spPr>
            <p:txBody>
              <a:bodyPr/>
              <a:lstStyle/>
              <a:p>
                <a:endParaRPr lang="en-GB"/>
              </a:p>
            </p:txBody>
          </p:sp>
        </p:grpSp>
        <p:grpSp>
          <p:nvGrpSpPr>
            <p:cNvPr id="271" name="Group 271"/>
            <p:cNvGrpSpPr/>
            <p:nvPr/>
          </p:nvGrpSpPr>
          <p:grpSpPr>
            <a:xfrm rot="-686539">
              <a:off x="1079192" y="2205847"/>
              <a:ext cx="135039" cy="217934"/>
              <a:chOff x="0" y="0"/>
              <a:chExt cx="256540" cy="414020"/>
            </a:xfrm>
          </p:grpSpPr>
          <p:sp>
            <p:nvSpPr>
              <p:cNvPr id="272" name="Freeform 272"/>
              <p:cNvSpPr/>
              <p:nvPr/>
            </p:nvSpPr>
            <p:spPr>
              <a:xfrm>
                <a:off x="50741" y="49535"/>
                <a:ext cx="154999" cy="313840"/>
              </a:xfrm>
              <a:custGeom>
                <a:avLst/>
                <a:gdLst/>
                <a:ahLst/>
                <a:cxnLst/>
                <a:rect l="l" t="t" r="r" b="b"/>
                <a:pathLst>
                  <a:path w="154999" h="313840">
                    <a:moveTo>
                      <a:pt x="154999" y="38095"/>
                    </a:moveTo>
                    <a:cubicBezTo>
                      <a:pt x="64829" y="264155"/>
                      <a:pt x="59749" y="275585"/>
                      <a:pt x="53399" y="276855"/>
                    </a:cubicBezTo>
                    <a:cubicBezTo>
                      <a:pt x="47049" y="278125"/>
                      <a:pt x="35619" y="270505"/>
                      <a:pt x="31809" y="259075"/>
                    </a:cubicBezTo>
                    <a:cubicBezTo>
                      <a:pt x="24189" y="229865"/>
                      <a:pt x="78799" y="91435"/>
                      <a:pt x="99119" y="64765"/>
                    </a:cubicBezTo>
                    <a:cubicBezTo>
                      <a:pt x="106739" y="54605"/>
                      <a:pt x="114359" y="50795"/>
                      <a:pt x="121979" y="49525"/>
                    </a:cubicBezTo>
                    <a:cubicBezTo>
                      <a:pt x="129599" y="49525"/>
                      <a:pt x="141029" y="54605"/>
                      <a:pt x="146109" y="59685"/>
                    </a:cubicBezTo>
                    <a:cubicBezTo>
                      <a:pt x="151189" y="66035"/>
                      <a:pt x="153729" y="78735"/>
                      <a:pt x="151189" y="86355"/>
                    </a:cubicBezTo>
                    <a:cubicBezTo>
                      <a:pt x="149919" y="93975"/>
                      <a:pt x="141029" y="102865"/>
                      <a:pt x="133409" y="105405"/>
                    </a:cubicBezTo>
                    <a:cubicBezTo>
                      <a:pt x="125789" y="107945"/>
                      <a:pt x="113089" y="105405"/>
                      <a:pt x="106739" y="100325"/>
                    </a:cubicBezTo>
                    <a:cubicBezTo>
                      <a:pt x="100389" y="95245"/>
                      <a:pt x="95309" y="83815"/>
                      <a:pt x="96579" y="76195"/>
                    </a:cubicBezTo>
                    <a:cubicBezTo>
                      <a:pt x="96579" y="68575"/>
                      <a:pt x="104199" y="57145"/>
                      <a:pt x="110549" y="53335"/>
                    </a:cubicBezTo>
                    <a:cubicBezTo>
                      <a:pt x="116899" y="49525"/>
                      <a:pt x="129599" y="48255"/>
                      <a:pt x="137219" y="52065"/>
                    </a:cubicBezTo>
                    <a:cubicBezTo>
                      <a:pt x="144839" y="57145"/>
                      <a:pt x="151189" y="68575"/>
                      <a:pt x="152459" y="82545"/>
                    </a:cubicBezTo>
                    <a:cubicBezTo>
                      <a:pt x="154999" y="118105"/>
                      <a:pt x="121979" y="220975"/>
                      <a:pt x="94039" y="260345"/>
                    </a:cubicBezTo>
                    <a:cubicBezTo>
                      <a:pt x="74989" y="287015"/>
                      <a:pt x="40699" y="316225"/>
                      <a:pt x="25459" y="313685"/>
                    </a:cubicBezTo>
                    <a:cubicBezTo>
                      <a:pt x="12759" y="311145"/>
                      <a:pt x="1329" y="289555"/>
                      <a:pt x="59" y="266695"/>
                    </a:cubicBezTo>
                    <a:cubicBezTo>
                      <a:pt x="-2481" y="217165"/>
                      <a:pt x="77529" y="44445"/>
                      <a:pt x="109279" y="12695"/>
                    </a:cubicBezTo>
                    <a:cubicBezTo>
                      <a:pt x="120709" y="2535"/>
                      <a:pt x="133409" y="-2545"/>
                      <a:pt x="141029" y="1265"/>
                    </a:cubicBezTo>
                    <a:cubicBezTo>
                      <a:pt x="149919" y="5075"/>
                      <a:pt x="154999" y="38095"/>
                      <a:pt x="154999" y="38095"/>
                    </a:cubicBezTo>
                  </a:path>
                </a:pathLst>
              </a:custGeom>
              <a:solidFill>
                <a:srgbClr val="FFFFFF"/>
              </a:solidFill>
              <a:ln cap="sq">
                <a:noFill/>
                <a:prstDash val="solid"/>
                <a:miter/>
              </a:ln>
            </p:spPr>
            <p:txBody>
              <a:bodyPr/>
              <a:lstStyle/>
              <a:p>
                <a:endParaRPr lang="en-GB"/>
              </a:p>
            </p:txBody>
          </p:sp>
        </p:grpSp>
        <p:grpSp>
          <p:nvGrpSpPr>
            <p:cNvPr id="273" name="Group 273"/>
            <p:cNvGrpSpPr/>
            <p:nvPr/>
          </p:nvGrpSpPr>
          <p:grpSpPr>
            <a:xfrm rot="-686539">
              <a:off x="1097446" y="2342676"/>
              <a:ext cx="80890" cy="82895"/>
              <a:chOff x="0" y="0"/>
              <a:chExt cx="153670" cy="157480"/>
            </a:xfrm>
          </p:grpSpPr>
          <p:sp>
            <p:nvSpPr>
              <p:cNvPr id="274" name="Freeform 274"/>
              <p:cNvSpPr/>
              <p:nvPr/>
            </p:nvSpPr>
            <p:spPr>
              <a:xfrm>
                <a:off x="50299" y="50800"/>
                <a:ext cx="51550" cy="54661"/>
              </a:xfrm>
              <a:custGeom>
                <a:avLst/>
                <a:gdLst/>
                <a:ahLst/>
                <a:cxnLst/>
                <a:rect l="l" t="t" r="r" b="b"/>
                <a:pathLst>
                  <a:path w="51550" h="54661">
                    <a:moveTo>
                      <a:pt x="51301" y="29210"/>
                    </a:moveTo>
                    <a:cubicBezTo>
                      <a:pt x="17011" y="55880"/>
                      <a:pt x="8121" y="49530"/>
                      <a:pt x="4311" y="43180"/>
                    </a:cubicBezTo>
                    <a:cubicBezTo>
                      <a:pt x="501" y="36830"/>
                      <a:pt x="-769" y="25400"/>
                      <a:pt x="3041" y="19050"/>
                    </a:cubicBezTo>
                    <a:cubicBezTo>
                      <a:pt x="5581" y="12700"/>
                      <a:pt x="14471" y="5080"/>
                      <a:pt x="22091" y="5080"/>
                    </a:cubicBezTo>
                    <a:cubicBezTo>
                      <a:pt x="28441" y="3810"/>
                      <a:pt x="39871" y="7620"/>
                      <a:pt x="44951" y="12700"/>
                    </a:cubicBezTo>
                    <a:cubicBezTo>
                      <a:pt x="48761" y="17780"/>
                      <a:pt x="52571" y="27940"/>
                      <a:pt x="51301" y="35560"/>
                    </a:cubicBezTo>
                    <a:cubicBezTo>
                      <a:pt x="48761" y="41910"/>
                      <a:pt x="42411" y="50800"/>
                      <a:pt x="34791" y="53340"/>
                    </a:cubicBezTo>
                    <a:cubicBezTo>
                      <a:pt x="28441" y="55880"/>
                      <a:pt x="17011" y="54610"/>
                      <a:pt x="11931" y="50800"/>
                    </a:cubicBezTo>
                    <a:cubicBezTo>
                      <a:pt x="5581" y="45720"/>
                      <a:pt x="-2039" y="31750"/>
                      <a:pt x="501" y="22860"/>
                    </a:cubicBezTo>
                    <a:cubicBezTo>
                      <a:pt x="1771" y="15240"/>
                      <a:pt x="17011" y="0"/>
                      <a:pt x="24631" y="0"/>
                    </a:cubicBezTo>
                    <a:cubicBezTo>
                      <a:pt x="33521" y="0"/>
                      <a:pt x="51301" y="21590"/>
                      <a:pt x="51301" y="21590"/>
                    </a:cubicBezTo>
                  </a:path>
                </a:pathLst>
              </a:custGeom>
              <a:solidFill>
                <a:srgbClr val="FFFFFF"/>
              </a:solidFill>
              <a:ln cap="sq">
                <a:noFill/>
                <a:prstDash val="solid"/>
                <a:miter/>
              </a:ln>
            </p:spPr>
            <p:txBody>
              <a:bodyPr/>
              <a:lstStyle/>
              <a:p>
                <a:endParaRPr lang="en-GB"/>
              </a:p>
            </p:txBody>
          </p:sp>
        </p:grpSp>
        <p:grpSp>
          <p:nvGrpSpPr>
            <p:cNvPr id="275" name="Group 275"/>
            <p:cNvGrpSpPr/>
            <p:nvPr/>
          </p:nvGrpSpPr>
          <p:grpSpPr>
            <a:xfrm rot="-686539">
              <a:off x="1092471" y="2349059"/>
              <a:ext cx="81558" cy="81558"/>
              <a:chOff x="0" y="0"/>
              <a:chExt cx="154940" cy="154940"/>
            </a:xfrm>
          </p:grpSpPr>
          <p:sp>
            <p:nvSpPr>
              <p:cNvPr id="276" name="Freeform 276"/>
              <p:cNvSpPr/>
              <p:nvPr/>
            </p:nvSpPr>
            <p:spPr>
              <a:xfrm>
                <a:off x="50603" y="49661"/>
                <a:ext cx="52267" cy="53406"/>
              </a:xfrm>
              <a:custGeom>
                <a:avLst/>
                <a:gdLst/>
                <a:ahLst/>
                <a:cxnLst/>
                <a:rect l="l" t="t" r="r" b="b"/>
                <a:pathLst>
                  <a:path w="52267" h="53406">
                    <a:moveTo>
                      <a:pt x="48457" y="39239"/>
                    </a:moveTo>
                    <a:cubicBezTo>
                      <a:pt x="6547" y="48129"/>
                      <a:pt x="197" y="36699"/>
                      <a:pt x="197" y="30349"/>
                    </a:cubicBezTo>
                    <a:cubicBezTo>
                      <a:pt x="-1073" y="22729"/>
                      <a:pt x="4007" y="12569"/>
                      <a:pt x="9087" y="8759"/>
                    </a:cubicBezTo>
                    <a:cubicBezTo>
                      <a:pt x="15437" y="3679"/>
                      <a:pt x="26867" y="1139"/>
                      <a:pt x="33217" y="3679"/>
                    </a:cubicBezTo>
                    <a:cubicBezTo>
                      <a:pt x="39567" y="6219"/>
                      <a:pt x="48457" y="13839"/>
                      <a:pt x="49727" y="20189"/>
                    </a:cubicBezTo>
                    <a:cubicBezTo>
                      <a:pt x="52267" y="27809"/>
                      <a:pt x="49727" y="39239"/>
                      <a:pt x="45917" y="44319"/>
                    </a:cubicBezTo>
                    <a:cubicBezTo>
                      <a:pt x="40837" y="49399"/>
                      <a:pt x="30677" y="54479"/>
                      <a:pt x="23057" y="53209"/>
                    </a:cubicBezTo>
                    <a:cubicBezTo>
                      <a:pt x="16707" y="53209"/>
                      <a:pt x="6547" y="46859"/>
                      <a:pt x="2737" y="40509"/>
                    </a:cubicBezTo>
                    <a:cubicBezTo>
                      <a:pt x="197" y="32889"/>
                      <a:pt x="197" y="17649"/>
                      <a:pt x="5277" y="11299"/>
                    </a:cubicBezTo>
                    <a:cubicBezTo>
                      <a:pt x="10357" y="3679"/>
                      <a:pt x="30677" y="-2671"/>
                      <a:pt x="38297" y="1139"/>
                    </a:cubicBezTo>
                    <a:cubicBezTo>
                      <a:pt x="45917" y="4949"/>
                      <a:pt x="52267" y="31619"/>
                      <a:pt x="52267" y="31619"/>
                    </a:cubicBezTo>
                  </a:path>
                </a:pathLst>
              </a:custGeom>
              <a:solidFill>
                <a:srgbClr val="FFFFFF"/>
              </a:solidFill>
              <a:ln cap="sq">
                <a:noFill/>
                <a:prstDash val="solid"/>
                <a:miter/>
              </a:ln>
            </p:spPr>
            <p:txBody>
              <a:bodyPr/>
              <a:lstStyle/>
              <a:p>
                <a:endParaRPr lang="en-GB"/>
              </a:p>
            </p:txBody>
          </p:sp>
        </p:grpSp>
        <p:grpSp>
          <p:nvGrpSpPr>
            <p:cNvPr id="277" name="Group 277"/>
            <p:cNvGrpSpPr/>
            <p:nvPr/>
          </p:nvGrpSpPr>
          <p:grpSpPr>
            <a:xfrm rot="-686539">
              <a:off x="1097754" y="2354412"/>
              <a:ext cx="78216" cy="76210"/>
              <a:chOff x="0" y="0"/>
              <a:chExt cx="148590" cy="144780"/>
            </a:xfrm>
          </p:grpSpPr>
          <p:sp>
            <p:nvSpPr>
              <p:cNvPr id="278" name="Freeform 278"/>
              <p:cNvSpPr/>
              <p:nvPr/>
            </p:nvSpPr>
            <p:spPr>
              <a:xfrm>
                <a:off x="49280" y="48273"/>
                <a:ext cx="48510" cy="40567"/>
              </a:xfrm>
              <a:custGeom>
                <a:avLst/>
                <a:gdLst/>
                <a:ahLst/>
                <a:cxnLst/>
                <a:rect l="l" t="t" r="r" b="b"/>
                <a:pathLst>
                  <a:path w="48510" h="40567">
                    <a:moveTo>
                      <a:pt x="48510" y="13957"/>
                    </a:moveTo>
                    <a:cubicBezTo>
                      <a:pt x="26920" y="48247"/>
                      <a:pt x="6600" y="41897"/>
                      <a:pt x="1520" y="35547"/>
                    </a:cubicBezTo>
                    <a:cubicBezTo>
                      <a:pt x="-2290" y="27927"/>
                      <a:pt x="1520" y="7607"/>
                      <a:pt x="7870" y="2527"/>
                    </a:cubicBezTo>
                    <a:cubicBezTo>
                      <a:pt x="14220" y="-3823"/>
                      <a:pt x="42160" y="3797"/>
                      <a:pt x="42160" y="3797"/>
                    </a:cubicBezTo>
                  </a:path>
                </a:pathLst>
              </a:custGeom>
              <a:solidFill>
                <a:srgbClr val="FFFFFF"/>
              </a:solidFill>
              <a:ln cap="sq">
                <a:noFill/>
                <a:prstDash val="solid"/>
                <a:miter/>
              </a:ln>
            </p:spPr>
            <p:txBody>
              <a:bodyPr/>
              <a:lstStyle/>
              <a:p>
                <a:endParaRPr lang="en-GB"/>
              </a:p>
            </p:txBody>
          </p:sp>
        </p:grpSp>
        <p:grpSp>
          <p:nvGrpSpPr>
            <p:cNvPr id="279" name="Group 279"/>
            <p:cNvGrpSpPr/>
            <p:nvPr/>
          </p:nvGrpSpPr>
          <p:grpSpPr>
            <a:xfrm rot="-686539">
              <a:off x="1090030" y="2349368"/>
              <a:ext cx="97602" cy="88912"/>
              <a:chOff x="0" y="0"/>
              <a:chExt cx="185420" cy="168910"/>
            </a:xfrm>
          </p:grpSpPr>
          <p:sp>
            <p:nvSpPr>
              <p:cNvPr id="280" name="Freeform 280"/>
              <p:cNvSpPr/>
              <p:nvPr/>
            </p:nvSpPr>
            <p:spPr>
              <a:xfrm>
                <a:off x="50800" y="49778"/>
                <a:ext cx="84063" cy="68974"/>
              </a:xfrm>
              <a:custGeom>
                <a:avLst/>
                <a:gdLst/>
                <a:ahLst/>
                <a:cxnLst/>
                <a:rect l="l" t="t" r="r" b="b"/>
                <a:pathLst>
                  <a:path w="84063" h="68974">
                    <a:moveTo>
                      <a:pt x="12700" y="22612"/>
                    </a:moveTo>
                    <a:cubicBezTo>
                      <a:pt x="77470" y="4832"/>
                      <a:pt x="82550" y="14992"/>
                      <a:pt x="83820" y="22612"/>
                    </a:cubicBezTo>
                    <a:cubicBezTo>
                      <a:pt x="85090" y="28962"/>
                      <a:pt x="81280" y="40392"/>
                      <a:pt x="74930" y="44202"/>
                    </a:cubicBezTo>
                    <a:cubicBezTo>
                      <a:pt x="69850" y="49282"/>
                      <a:pt x="58420" y="53092"/>
                      <a:pt x="52070" y="50552"/>
                    </a:cubicBezTo>
                    <a:cubicBezTo>
                      <a:pt x="44450" y="48012"/>
                      <a:pt x="33020" y="34042"/>
                      <a:pt x="31750" y="26422"/>
                    </a:cubicBezTo>
                    <a:cubicBezTo>
                      <a:pt x="31750" y="18802"/>
                      <a:pt x="36830" y="8642"/>
                      <a:pt x="43180" y="4832"/>
                    </a:cubicBezTo>
                    <a:cubicBezTo>
                      <a:pt x="48260" y="1022"/>
                      <a:pt x="59690" y="-1518"/>
                      <a:pt x="67310" y="1022"/>
                    </a:cubicBezTo>
                    <a:cubicBezTo>
                      <a:pt x="73660" y="3562"/>
                      <a:pt x="82550" y="12452"/>
                      <a:pt x="83820" y="18802"/>
                    </a:cubicBezTo>
                    <a:cubicBezTo>
                      <a:pt x="85090" y="27692"/>
                      <a:pt x="78740" y="40392"/>
                      <a:pt x="71120" y="48012"/>
                    </a:cubicBezTo>
                    <a:cubicBezTo>
                      <a:pt x="59690" y="58172"/>
                      <a:pt x="27940" y="72142"/>
                      <a:pt x="15240" y="68332"/>
                    </a:cubicBezTo>
                    <a:cubicBezTo>
                      <a:pt x="7620" y="64522"/>
                      <a:pt x="0" y="50552"/>
                      <a:pt x="0" y="42932"/>
                    </a:cubicBezTo>
                    <a:cubicBezTo>
                      <a:pt x="0" y="35312"/>
                      <a:pt x="12700" y="22612"/>
                      <a:pt x="12700" y="22612"/>
                    </a:cubicBezTo>
                  </a:path>
                </a:pathLst>
              </a:custGeom>
              <a:solidFill>
                <a:srgbClr val="FFFFFF"/>
              </a:solidFill>
              <a:ln cap="sq">
                <a:noFill/>
                <a:prstDash val="solid"/>
                <a:miter/>
              </a:ln>
            </p:spPr>
            <p:txBody>
              <a:bodyPr/>
              <a:lstStyle/>
              <a:p>
                <a:endParaRPr lang="en-GB"/>
              </a:p>
            </p:txBody>
          </p:sp>
        </p:grpSp>
        <p:grpSp>
          <p:nvGrpSpPr>
            <p:cNvPr id="281" name="Group 281"/>
            <p:cNvGrpSpPr/>
            <p:nvPr/>
          </p:nvGrpSpPr>
          <p:grpSpPr>
            <a:xfrm rot="-686539">
              <a:off x="1160023" y="2135067"/>
              <a:ext cx="279437" cy="328238"/>
              <a:chOff x="0" y="0"/>
              <a:chExt cx="530860" cy="623570"/>
            </a:xfrm>
          </p:grpSpPr>
          <p:sp>
            <p:nvSpPr>
              <p:cNvPr id="282" name="Freeform 282"/>
              <p:cNvSpPr/>
              <p:nvPr/>
            </p:nvSpPr>
            <p:spPr>
              <a:xfrm>
                <a:off x="49573" y="50680"/>
                <a:ext cx="430101" cy="523086"/>
              </a:xfrm>
              <a:custGeom>
                <a:avLst/>
                <a:gdLst/>
                <a:ahLst/>
                <a:cxnLst/>
                <a:rect l="l" t="t" r="r" b="b"/>
                <a:pathLst>
                  <a:path w="430101" h="523086">
                    <a:moveTo>
                      <a:pt x="266657" y="47110"/>
                    </a:moveTo>
                    <a:cubicBezTo>
                      <a:pt x="245067" y="228720"/>
                      <a:pt x="239987" y="247770"/>
                      <a:pt x="229827" y="255390"/>
                    </a:cubicBezTo>
                    <a:cubicBezTo>
                      <a:pt x="222207" y="261740"/>
                      <a:pt x="212047" y="263010"/>
                      <a:pt x="203157" y="260470"/>
                    </a:cubicBezTo>
                    <a:cubicBezTo>
                      <a:pt x="189187" y="255390"/>
                      <a:pt x="171407" y="231260"/>
                      <a:pt x="162517" y="209670"/>
                    </a:cubicBezTo>
                    <a:cubicBezTo>
                      <a:pt x="148547" y="177920"/>
                      <a:pt x="135847" y="106800"/>
                      <a:pt x="146007" y="83940"/>
                    </a:cubicBezTo>
                    <a:cubicBezTo>
                      <a:pt x="151087" y="71240"/>
                      <a:pt x="166327" y="61080"/>
                      <a:pt x="176487" y="62350"/>
                    </a:cubicBezTo>
                    <a:cubicBezTo>
                      <a:pt x="185377" y="62350"/>
                      <a:pt x="194267" y="71240"/>
                      <a:pt x="200617" y="82670"/>
                    </a:cubicBezTo>
                    <a:cubicBezTo>
                      <a:pt x="215857" y="108070"/>
                      <a:pt x="234907" y="196970"/>
                      <a:pt x="228557" y="223640"/>
                    </a:cubicBezTo>
                    <a:cubicBezTo>
                      <a:pt x="226017" y="236340"/>
                      <a:pt x="217127" y="246500"/>
                      <a:pt x="208237" y="249040"/>
                    </a:cubicBezTo>
                    <a:cubicBezTo>
                      <a:pt x="200617" y="251580"/>
                      <a:pt x="184107" y="247770"/>
                      <a:pt x="177757" y="240150"/>
                    </a:cubicBezTo>
                    <a:cubicBezTo>
                      <a:pt x="167597" y="226180"/>
                      <a:pt x="165057" y="177920"/>
                      <a:pt x="173947" y="163950"/>
                    </a:cubicBezTo>
                    <a:cubicBezTo>
                      <a:pt x="179027" y="156330"/>
                      <a:pt x="194267" y="151250"/>
                      <a:pt x="203157" y="152520"/>
                    </a:cubicBezTo>
                    <a:cubicBezTo>
                      <a:pt x="212047" y="155060"/>
                      <a:pt x="220937" y="163950"/>
                      <a:pt x="224747" y="176650"/>
                    </a:cubicBezTo>
                    <a:cubicBezTo>
                      <a:pt x="233637" y="202050"/>
                      <a:pt x="219667" y="279520"/>
                      <a:pt x="210777" y="310000"/>
                    </a:cubicBezTo>
                    <a:cubicBezTo>
                      <a:pt x="205697" y="326510"/>
                      <a:pt x="201887" y="334130"/>
                      <a:pt x="191727" y="345560"/>
                    </a:cubicBezTo>
                    <a:cubicBezTo>
                      <a:pt x="179027" y="360800"/>
                      <a:pt x="158707" y="368420"/>
                      <a:pt x="139657" y="387470"/>
                    </a:cubicBezTo>
                    <a:cubicBezTo>
                      <a:pt x="111717" y="415410"/>
                      <a:pt x="71077" y="489070"/>
                      <a:pt x="46947" y="503040"/>
                    </a:cubicBezTo>
                    <a:cubicBezTo>
                      <a:pt x="36787" y="509390"/>
                      <a:pt x="27897" y="510660"/>
                      <a:pt x="20277" y="508120"/>
                    </a:cubicBezTo>
                    <a:cubicBezTo>
                      <a:pt x="12657" y="505580"/>
                      <a:pt x="2497" y="495420"/>
                      <a:pt x="1227" y="487800"/>
                    </a:cubicBezTo>
                    <a:cubicBezTo>
                      <a:pt x="-1313" y="480180"/>
                      <a:pt x="-43" y="471290"/>
                      <a:pt x="6307" y="461130"/>
                    </a:cubicBezTo>
                    <a:cubicBezTo>
                      <a:pt x="17737" y="442080"/>
                      <a:pt x="63457" y="421760"/>
                      <a:pt x="86317" y="396360"/>
                    </a:cubicBezTo>
                    <a:cubicBezTo>
                      <a:pt x="107907" y="372230"/>
                      <a:pt x="119337" y="335400"/>
                      <a:pt x="138387" y="313810"/>
                    </a:cubicBezTo>
                    <a:cubicBezTo>
                      <a:pt x="152357" y="298570"/>
                      <a:pt x="170137" y="284600"/>
                      <a:pt x="184107" y="276980"/>
                    </a:cubicBezTo>
                    <a:cubicBezTo>
                      <a:pt x="191727" y="273170"/>
                      <a:pt x="199347" y="270630"/>
                      <a:pt x="206967" y="271900"/>
                    </a:cubicBezTo>
                    <a:cubicBezTo>
                      <a:pt x="214587" y="273170"/>
                      <a:pt x="224747" y="278250"/>
                      <a:pt x="229827" y="287140"/>
                    </a:cubicBezTo>
                    <a:cubicBezTo>
                      <a:pt x="237447" y="301110"/>
                      <a:pt x="238717" y="339210"/>
                      <a:pt x="227287" y="360800"/>
                    </a:cubicBezTo>
                    <a:cubicBezTo>
                      <a:pt x="215857" y="384930"/>
                      <a:pt x="176487" y="395090"/>
                      <a:pt x="153627" y="417950"/>
                    </a:cubicBezTo>
                    <a:cubicBezTo>
                      <a:pt x="126957" y="444620"/>
                      <a:pt x="104097" y="496690"/>
                      <a:pt x="78697" y="510660"/>
                    </a:cubicBezTo>
                    <a:cubicBezTo>
                      <a:pt x="62187" y="520820"/>
                      <a:pt x="38057" y="523360"/>
                      <a:pt x="27897" y="517010"/>
                    </a:cubicBezTo>
                    <a:cubicBezTo>
                      <a:pt x="20277" y="513200"/>
                      <a:pt x="13927" y="500500"/>
                      <a:pt x="15197" y="489070"/>
                    </a:cubicBezTo>
                    <a:cubicBezTo>
                      <a:pt x="20277" y="463670"/>
                      <a:pt x="91397" y="416680"/>
                      <a:pt x="114257" y="384930"/>
                    </a:cubicBezTo>
                    <a:cubicBezTo>
                      <a:pt x="130767" y="364610"/>
                      <a:pt x="142197" y="349370"/>
                      <a:pt x="149817" y="326510"/>
                    </a:cubicBezTo>
                    <a:cubicBezTo>
                      <a:pt x="158707" y="299840"/>
                      <a:pt x="148547" y="256660"/>
                      <a:pt x="161247" y="236340"/>
                    </a:cubicBezTo>
                    <a:cubicBezTo>
                      <a:pt x="168867" y="223640"/>
                      <a:pt x="185377" y="212210"/>
                      <a:pt x="196807" y="212210"/>
                    </a:cubicBezTo>
                    <a:cubicBezTo>
                      <a:pt x="209507" y="210940"/>
                      <a:pt x="220937" y="219830"/>
                      <a:pt x="232367" y="232530"/>
                    </a:cubicBezTo>
                    <a:cubicBezTo>
                      <a:pt x="250147" y="254120"/>
                      <a:pt x="260307" y="308730"/>
                      <a:pt x="278087" y="344290"/>
                    </a:cubicBezTo>
                    <a:cubicBezTo>
                      <a:pt x="297137" y="381120"/>
                      <a:pt x="321267" y="431920"/>
                      <a:pt x="345397" y="449700"/>
                    </a:cubicBezTo>
                    <a:cubicBezTo>
                      <a:pt x="360637" y="459860"/>
                      <a:pt x="393657" y="456050"/>
                      <a:pt x="393657" y="461130"/>
                    </a:cubicBezTo>
                    <a:cubicBezTo>
                      <a:pt x="394927" y="466210"/>
                      <a:pt x="382227" y="478910"/>
                      <a:pt x="372067" y="477640"/>
                    </a:cubicBezTo>
                    <a:cubicBezTo>
                      <a:pt x="344127" y="475100"/>
                      <a:pt x="262847" y="364610"/>
                      <a:pt x="229827" y="317620"/>
                    </a:cubicBezTo>
                    <a:cubicBezTo>
                      <a:pt x="206967" y="287140"/>
                      <a:pt x="190457" y="270630"/>
                      <a:pt x="180297" y="235070"/>
                    </a:cubicBezTo>
                    <a:cubicBezTo>
                      <a:pt x="166327" y="183000"/>
                      <a:pt x="167597" y="66160"/>
                      <a:pt x="181567" y="29330"/>
                    </a:cubicBezTo>
                    <a:cubicBezTo>
                      <a:pt x="187917" y="14090"/>
                      <a:pt x="198077" y="1390"/>
                      <a:pt x="206967" y="120"/>
                    </a:cubicBezTo>
                    <a:cubicBezTo>
                      <a:pt x="217127" y="-1150"/>
                      <a:pt x="232367" y="7740"/>
                      <a:pt x="239987" y="22980"/>
                    </a:cubicBezTo>
                    <a:cubicBezTo>
                      <a:pt x="256497" y="54730"/>
                      <a:pt x="256497" y="191890"/>
                      <a:pt x="238717" y="223640"/>
                    </a:cubicBezTo>
                    <a:cubicBezTo>
                      <a:pt x="231097" y="237610"/>
                      <a:pt x="217127" y="246500"/>
                      <a:pt x="206967" y="245230"/>
                    </a:cubicBezTo>
                    <a:cubicBezTo>
                      <a:pt x="198077" y="243960"/>
                      <a:pt x="187917" y="232530"/>
                      <a:pt x="181567" y="217290"/>
                    </a:cubicBezTo>
                    <a:cubicBezTo>
                      <a:pt x="170137" y="183000"/>
                      <a:pt x="176487" y="56000"/>
                      <a:pt x="189187" y="25520"/>
                    </a:cubicBezTo>
                    <a:cubicBezTo>
                      <a:pt x="192997" y="14090"/>
                      <a:pt x="199347" y="7740"/>
                      <a:pt x="206967" y="5200"/>
                    </a:cubicBezTo>
                    <a:cubicBezTo>
                      <a:pt x="214587" y="2660"/>
                      <a:pt x="232367" y="5200"/>
                      <a:pt x="237447" y="14090"/>
                    </a:cubicBezTo>
                    <a:cubicBezTo>
                      <a:pt x="250147" y="31870"/>
                      <a:pt x="239987" y="132200"/>
                      <a:pt x="222207" y="147440"/>
                    </a:cubicBezTo>
                    <a:cubicBezTo>
                      <a:pt x="214587" y="155060"/>
                      <a:pt x="196807" y="155060"/>
                      <a:pt x="187917" y="148710"/>
                    </a:cubicBezTo>
                    <a:cubicBezTo>
                      <a:pt x="173947" y="139820"/>
                      <a:pt x="159977" y="101720"/>
                      <a:pt x="159977" y="82670"/>
                    </a:cubicBezTo>
                    <a:cubicBezTo>
                      <a:pt x="159977" y="69970"/>
                      <a:pt x="166327" y="53460"/>
                      <a:pt x="173947" y="49650"/>
                    </a:cubicBezTo>
                    <a:cubicBezTo>
                      <a:pt x="181567" y="45840"/>
                      <a:pt x="196807" y="48380"/>
                      <a:pt x="208237" y="59810"/>
                    </a:cubicBezTo>
                    <a:cubicBezTo>
                      <a:pt x="237447" y="89020"/>
                      <a:pt x="246337" y="246500"/>
                      <a:pt x="279357" y="318890"/>
                    </a:cubicBezTo>
                    <a:cubicBezTo>
                      <a:pt x="307297" y="381120"/>
                      <a:pt x="384767" y="445890"/>
                      <a:pt x="383497" y="475100"/>
                    </a:cubicBezTo>
                    <a:cubicBezTo>
                      <a:pt x="382227" y="487800"/>
                      <a:pt x="368257" y="499230"/>
                      <a:pt x="359367" y="501770"/>
                    </a:cubicBezTo>
                    <a:cubicBezTo>
                      <a:pt x="351747" y="504310"/>
                      <a:pt x="337777" y="500500"/>
                      <a:pt x="333967" y="492880"/>
                    </a:cubicBezTo>
                    <a:cubicBezTo>
                      <a:pt x="327617" y="485260"/>
                      <a:pt x="327617" y="457320"/>
                      <a:pt x="333967" y="450970"/>
                    </a:cubicBezTo>
                    <a:cubicBezTo>
                      <a:pt x="341587" y="444620"/>
                      <a:pt x="370797" y="447160"/>
                      <a:pt x="377147" y="454780"/>
                    </a:cubicBezTo>
                    <a:cubicBezTo>
                      <a:pt x="382227" y="462400"/>
                      <a:pt x="378417" y="490340"/>
                      <a:pt x="370797" y="496690"/>
                    </a:cubicBezTo>
                    <a:cubicBezTo>
                      <a:pt x="364447" y="503040"/>
                      <a:pt x="347937" y="503040"/>
                      <a:pt x="335237" y="495420"/>
                    </a:cubicBezTo>
                    <a:cubicBezTo>
                      <a:pt x="304757" y="478910"/>
                      <a:pt x="252687" y="391280"/>
                      <a:pt x="223477" y="326510"/>
                    </a:cubicBezTo>
                    <a:cubicBezTo>
                      <a:pt x="190457" y="252850"/>
                      <a:pt x="149817" y="108070"/>
                      <a:pt x="158707" y="69970"/>
                    </a:cubicBezTo>
                    <a:cubicBezTo>
                      <a:pt x="162517" y="57270"/>
                      <a:pt x="171407" y="49650"/>
                      <a:pt x="180297" y="48380"/>
                    </a:cubicBezTo>
                    <a:cubicBezTo>
                      <a:pt x="187917" y="45840"/>
                      <a:pt x="200617" y="50920"/>
                      <a:pt x="208237" y="59810"/>
                    </a:cubicBezTo>
                    <a:cubicBezTo>
                      <a:pt x="219667" y="72510"/>
                      <a:pt x="232367" y="114420"/>
                      <a:pt x="231097" y="130930"/>
                    </a:cubicBezTo>
                    <a:cubicBezTo>
                      <a:pt x="229827" y="139820"/>
                      <a:pt x="224747" y="148710"/>
                      <a:pt x="217127" y="151250"/>
                    </a:cubicBezTo>
                    <a:cubicBezTo>
                      <a:pt x="209507" y="153790"/>
                      <a:pt x="187917" y="148710"/>
                      <a:pt x="180297" y="138550"/>
                    </a:cubicBezTo>
                    <a:cubicBezTo>
                      <a:pt x="170137" y="123310"/>
                      <a:pt x="179027" y="81400"/>
                      <a:pt x="182837" y="58540"/>
                    </a:cubicBezTo>
                    <a:cubicBezTo>
                      <a:pt x="186647" y="39490"/>
                      <a:pt x="189187" y="15360"/>
                      <a:pt x="200617" y="9010"/>
                    </a:cubicBezTo>
                    <a:cubicBezTo>
                      <a:pt x="209507" y="3930"/>
                      <a:pt x="228557" y="3930"/>
                      <a:pt x="237447" y="14090"/>
                    </a:cubicBezTo>
                    <a:cubicBezTo>
                      <a:pt x="259037" y="36950"/>
                      <a:pt x="253957" y="190620"/>
                      <a:pt x="238717" y="223640"/>
                    </a:cubicBezTo>
                    <a:cubicBezTo>
                      <a:pt x="233637" y="236340"/>
                      <a:pt x="223477" y="245230"/>
                      <a:pt x="214587" y="245230"/>
                    </a:cubicBezTo>
                    <a:cubicBezTo>
                      <a:pt x="204427" y="246500"/>
                      <a:pt x="190457" y="237610"/>
                      <a:pt x="182837" y="223640"/>
                    </a:cubicBezTo>
                    <a:cubicBezTo>
                      <a:pt x="166327" y="191890"/>
                      <a:pt x="165057" y="54730"/>
                      <a:pt x="181567" y="22980"/>
                    </a:cubicBezTo>
                    <a:cubicBezTo>
                      <a:pt x="189187" y="7740"/>
                      <a:pt x="204427" y="-1150"/>
                      <a:pt x="214587" y="120"/>
                    </a:cubicBezTo>
                    <a:cubicBezTo>
                      <a:pt x="224747" y="1390"/>
                      <a:pt x="234907" y="14090"/>
                      <a:pt x="241257" y="29330"/>
                    </a:cubicBezTo>
                    <a:cubicBezTo>
                      <a:pt x="253957" y="64890"/>
                      <a:pt x="228557" y="179190"/>
                      <a:pt x="238717" y="221100"/>
                    </a:cubicBezTo>
                    <a:cubicBezTo>
                      <a:pt x="245067" y="242690"/>
                      <a:pt x="252687" y="249040"/>
                      <a:pt x="266657" y="268090"/>
                    </a:cubicBezTo>
                    <a:cubicBezTo>
                      <a:pt x="294597" y="307460"/>
                      <a:pt x="386037" y="382390"/>
                      <a:pt x="410167" y="426840"/>
                    </a:cubicBezTo>
                    <a:cubicBezTo>
                      <a:pt x="424137" y="453510"/>
                      <a:pt x="433027" y="482720"/>
                      <a:pt x="429217" y="497960"/>
                    </a:cubicBezTo>
                    <a:cubicBezTo>
                      <a:pt x="426677" y="506850"/>
                      <a:pt x="416517" y="513200"/>
                      <a:pt x="407627" y="517010"/>
                    </a:cubicBezTo>
                    <a:cubicBezTo>
                      <a:pt x="397467" y="522090"/>
                      <a:pt x="384767" y="524630"/>
                      <a:pt x="370797" y="522090"/>
                    </a:cubicBezTo>
                    <a:cubicBezTo>
                      <a:pt x="349207" y="517010"/>
                      <a:pt x="312377" y="496690"/>
                      <a:pt x="290787" y="475100"/>
                    </a:cubicBezTo>
                    <a:cubicBezTo>
                      <a:pt x="265387" y="450970"/>
                      <a:pt x="248877" y="414140"/>
                      <a:pt x="231097" y="379850"/>
                    </a:cubicBezTo>
                    <a:cubicBezTo>
                      <a:pt x="213317" y="344290"/>
                      <a:pt x="177757" y="276980"/>
                      <a:pt x="186647" y="265550"/>
                    </a:cubicBezTo>
                    <a:cubicBezTo>
                      <a:pt x="190457" y="260470"/>
                      <a:pt x="208237" y="261740"/>
                      <a:pt x="213317" y="266820"/>
                    </a:cubicBezTo>
                    <a:cubicBezTo>
                      <a:pt x="220937" y="274440"/>
                      <a:pt x="215857" y="302380"/>
                      <a:pt x="210777" y="323970"/>
                    </a:cubicBezTo>
                    <a:cubicBezTo>
                      <a:pt x="201887" y="355720"/>
                      <a:pt x="175217" y="402710"/>
                      <a:pt x="152357" y="430650"/>
                    </a:cubicBezTo>
                    <a:cubicBezTo>
                      <a:pt x="134577" y="453510"/>
                      <a:pt x="110447" y="477640"/>
                      <a:pt x="92667" y="482720"/>
                    </a:cubicBezTo>
                    <a:cubicBezTo>
                      <a:pt x="81237" y="486530"/>
                      <a:pt x="71077" y="483990"/>
                      <a:pt x="63457" y="480180"/>
                    </a:cubicBezTo>
                    <a:cubicBezTo>
                      <a:pt x="54567" y="475100"/>
                      <a:pt x="44407" y="467480"/>
                      <a:pt x="44407" y="457320"/>
                    </a:cubicBezTo>
                    <a:cubicBezTo>
                      <a:pt x="44407" y="439540"/>
                      <a:pt x="81237" y="402710"/>
                      <a:pt x="104097" y="383660"/>
                    </a:cubicBezTo>
                    <a:cubicBezTo>
                      <a:pt x="125687" y="364610"/>
                      <a:pt x="161247" y="358260"/>
                      <a:pt x="176487" y="339210"/>
                    </a:cubicBezTo>
                    <a:cubicBezTo>
                      <a:pt x="189187" y="321430"/>
                      <a:pt x="181567" y="279520"/>
                      <a:pt x="192997" y="273170"/>
                    </a:cubicBezTo>
                    <a:cubicBezTo>
                      <a:pt x="200617" y="268090"/>
                      <a:pt x="219667" y="274440"/>
                      <a:pt x="224747" y="280790"/>
                    </a:cubicBezTo>
                    <a:cubicBezTo>
                      <a:pt x="231097" y="288410"/>
                      <a:pt x="233637" y="303650"/>
                      <a:pt x="229827" y="313810"/>
                    </a:cubicBezTo>
                    <a:cubicBezTo>
                      <a:pt x="223477" y="329050"/>
                      <a:pt x="196807" y="337940"/>
                      <a:pt x="181567" y="354450"/>
                    </a:cubicBezTo>
                    <a:cubicBezTo>
                      <a:pt x="162517" y="374770"/>
                      <a:pt x="152357" y="409060"/>
                      <a:pt x="130767" y="433190"/>
                    </a:cubicBezTo>
                    <a:cubicBezTo>
                      <a:pt x="106637" y="461130"/>
                      <a:pt x="60917" y="499230"/>
                      <a:pt x="40597" y="506850"/>
                    </a:cubicBezTo>
                    <a:cubicBezTo>
                      <a:pt x="31707" y="510660"/>
                      <a:pt x="26627" y="510660"/>
                      <a:pt x="20277" y="508120"/>
                    </a:cubicBezTo>
                    <a:cubicBezTo>
                      <a:pt x="12657" y="505580"/>
                      <a:pt x="2497" y="496690"/>
                      <a:pt x="1227" y="487800"/>
                    </a:cubicBezTo>
                    <a:cubicBezTo>
                      <a:pt x="-1313" y="473830"/>
                      <a:pt x="13927" y="448430"/>
                      <a:pt x="30437" y="425570"/>
                    </a:cubicBezTo>
                    <a:cubicBezTo>
                      <a:pt x="57107" y="388740"/>
                      <a:pt x="132037" y="343020"/>
                      <a:pt x="156167" y="294760"/>
                    </a:cubicBezTo>
                    <a:cubicBezTo>
                      <a:pt x="177757" y="252850"/>
                      <a:pt x="158707" y="174110"/>
                      <a:pt x="177757" y="158870"/>
                    </a:cubicBezTo>
                    <a:cubicBezTo>
                      <a:pt x="187917" y="151250"/>
                      <a:pt x="210777" y="155060"/>
                      <a:pt x="219667" y="163950"/>
                    </a:cubicBezTo>
                    <a:cubicBezTo>
                      <a:pt x="231097" y="175380"/>
                      <a:pt x="233637" y="216020"/>
                      <a:pt x="227287" y="229990"/>
                    </a:cubicBezTo>
                    <a:cubicBezTo>
                      <a:pt x="223477" y="240150"/>
                      <a:pt x="210777" y="250310"/>
                      <a:pt x="201887" y="250310"/>
                    </a:cubicBezTo>
                    <a:cubicBezTo>
                      <a:pt x="192997" y="250310"/>
                      <a:pt x="181567" y="245230"/>
                      <a:pt x="173947" y="233800"/>
                    </a:cubicBezTo>
                    <a:cubicBezTo>
                      <a:pt x="157437" y="208400"/>
                      <a:pt x="138387" y="101720"/>
                      <a:pt x="147277" y="77590"/>
                    </a:cubicBezTo>
                    <a:cubicBezTo>
                      <a:pt x="152357" y="67430"/>
                      <a:pt x="161247" y="62350"/>
                      <a:pt x="168867" y="62350"/>
                    </a:cubicBezTo>
                    <a:cubicBezTo>
                      <a:pt x="177757" y="61080"/>
                      <a:pt x="190457" y="66160"/>
                      <a:pt x="198077" y="76320"/>
                    </a:cubicBezTo>
                    <a:cubicBezTo>
                      <a:pt x="214587" y="97910"/>
                      <a:pt x="229827" y="196970"/>
                      <a:pt x="218397" y="214750"/>
                    </a:cubicBezTo>
                    <a:cubicBezTo>
                      <a:pt x="213317" y="222370"/>
                      <a:pt x="196807" y="226180"/>
                      <a:pt x="191727" y="221100"/>
                    </a:cubicBezTo>
                    <a:cubicBezTo>
                      <a:pt x="176487" y="208400"/>
                      <a:pt x="198077" y="62350"/>
                      <a:pt x="215857" y="33140"/>
                    </a:cubicBezTo>
                    <a:cubicBezTo>
                      <a:pt x="223477" y="21710"/>
                      <a:pt x="236177" y="12820"/>
                      <a:pt x="245067" y="14090"/>
                    </a:cubicBezTo>
                    <a:cubicBezTo>
                      <a:pt x="253957" y="16630"/>
                      <a:pt x="266657" y="47110"/>
                      <a:pt x="266657" y="47110"/>
                    </a:cubicBezTo>
                  </a:path>
                </a:pathLst>
              </a:custGeom>
              <a:solidFill>
                <a:srgbClr val="FFFFFF"/>
              </a:solidFill>
              <a:ln cap="sq">
                <a:noFill/>
                <a:prstDash val="solid"/>
                <a:miter/>
              </a:ln>
            </p:spPr>
            <p:txBody>
              <a:bodyPr/>
              <a:lstStyle/>
              <a:p>
                <a:endParaRPr lang="en-GB"/>
              </a:p>
            </p:txBody>
          </p:sp>
        </p:grpSp>
        <p:grpSp>
          <p:nvGrpSpPr>
            <p:cNvPr id="283" name="Group 283"/>
            <p:cNvGrpSpPr/>
            <p:nvPr/>
          </p:nvGrpSpPr>
          <p:grpSpPr>
            <a:xfrm rot="-686539">
              <a:off x="1499702" y="2106888"/>
              <a:ext cx="82895" cy="80890"/>
              <a:chOff x="0" y="0"/>
              <a:chExt cx="157480" cy="153670"/>
            </a:xfrm>
          </p:grpSpPr>
          <p:sp>
            <p:nvSpPr>
              <p:cNvPr id="284" name="Freeform 284"/>
              <p:cNvSpPr/>
              <p:nvPr/>
            </p:nvSpPr>
            <p:spPr>
              <a:xfrm>
                <a:off x="50800" y="50476"/>
                <a:ext cx="55008" cy="51287"/>
              </a:xfrm>
              <a:custGeom>
                <a:avLst/>
                <a:gdLst/>
                <a:ahLst/>
                <a:cxnLst/>
                <a:rect l="l" t="t" r="r" b="b"/>
                <a:pathLst>
                  <a:path w="55008" h="51287">
                    <a:moveTo>
                      <a:pt x="30480" y="324"/>
                    </a:moveTo>
                    <a:cubicBezTo>
                      <a:pt x="55880" y="33344"/>
                      <a:pt x="49530" y="43504"/>
                      <a:pt x="43180" y="47314"/>
                    </a:cubicBezTo>
                    <a:cubicBezTo>
                      <a:pt x="36830" y="51124"/>
                      <a:pt x="25400" y="51124"/>
                      <a:pt x="19050" y="48584"/>
                    </a:cubicBezTo>
                    <a:cubicBezTo>
                      <a:pt x="12700" y="46044"/>
                      <a:pt x="6350" y="37154"/>
                      <a:pt x="5080" y="29534"/>
                    </a:cubicBezTo>
                    <a:cubicBezTo>
                      <a:pt x="3810" y="23184"/>
                      <a:pt x="7620" y="11754"/>
                      <a:pt x="12700" y="6674"/>
                    </a:cubicBezTo>
                    <a:cubicBezTo>
                      <a:pt x="17780" y="1594"/>
                      <a:pt x="29210" y="-946"/>
                      <a:pt x="35560" y="324"/>
                    </a:cubicBezTo>
                    <a:cubicBezTo>
                      <a:pt x="41910" y="1594"/>
                      <a:pt x="50800" y="9214"/>
                      <a:pt x="53340" y="15564"/>
                    </a:cubicBezTo>
                    <a:cubicBezTo>
                      <a:pt x="55880" y="21914"/>
                      <a:pt x="55880" y="34614"/>
                      <a:pt x="50800" y="39694"/>
                    </a:cubicBezTo>
                    <a:cubicBezTo>
                      <a:pt x="45720" y="46044"/>
                      <a:pt x="31750" y="52394"/>
                      <a:pt x="24130" y="51124"/>
                    </a:cubicBezTo>
                    <a:cubicBezTo>
                      <a:pt x="15240" y="49854"/>
                      <a:pt x="0" y="34614"/>
                      <a:pt x="0" y="25724"/>
                    </a:cubicBezTo>
                    <a:cubicBezTo>
                      <a:pt x="0" y="18104"/>
                      <a:pt x="22860" y="324"/>
                      <a:pt x="22860" y="324"/>
                    </a:cubicBezTo>
                  </a:path>
                </a:pathLst>
              </a:custGeom>
              <a:solidFill>
                <a:srgbClr val="FFFFFF"/>
              </a:solidFill>
              <a:ln cap="sq">
                <a:noFill/>
                <a:prstDash val="solid"/>
                <a:miter/>
              </a:ln>
            </p:spPr>
            <p:txBody>
              <a:bodyPr/>
              <a:lstStyle/>
              <a:p>
                <a:endParaRPr lang="en-GB"/>
              </a:p>
            </p:txBody>
          </p:sp>
        </p:grpSp>
      </p:grpSp>
      <p:sp>
        <p:nvSpPr>
          <p:cNvPr id="285" name="TextBox 285"/>
          <p:cNvSpPr txBox="1"/>
          <p:nvPr/>
        </p:nvSpPr>
        <p:spPr>
          <a:xfrm>
            <a:off x="1247517" y="2850373"/>
            <a:ext cx="15792966" cy="1780541"/>
          </a:xfrm>
          <a:prstGeom prst="rect">
            <a:avLst/>
          </a:prstGeom>
        </p:spPr>
        <p:txBody>
          <a:bodyPr lIns="0" tIns="0" rIns="0" bIns="0" rtlCol="0" anchor="t">
            <a:spAutoFit/>
          </a:bodyPr>
          <a:lstStyle/>
          <a:p>
            <a:pPr algn="ctr">
              <a:lnSpc>
                <a:spcPts val="4759"/>
              </a:lnSpc>
            </a:pPr>
            <a:r>
              <a:rPr lang="en-US" sz="3399">
                <a:solidFill>
                  <a:srgbClr val="000000"/>
                </a:solidFill>
                <a:latin typeface="Montserrat Classic"/>
                <a:ea typeface="Montserrat Classic"/>
                <a:cs typeface="Montserrat Classic"/>
                <a:sym typeface="Montserrat Classic"/>
              </a:rPr>
              <a:t>Weather symbols are used to represent different weather conditions on maps and forecasts, helping people quickly understand and anticipate upcoming weather patterns.</a:t>
            </a:r>
          </a:p>
        </p:txBody>
      </p:sp>
      <p:grpSp>
        <p:nvGrpSpPr>
          <p:cNvPr id="286" name="Group 286"/>
          <p:cNvGrpSpPr/>
          <p:nvPr/>
        </p:nvGrpSpPr>
        <p:grpSpPr>
          <a:xfrm>
            <a:off x="12624050" y="7367797"/>
            <a:ext cx="2250199" cy="2151275"/>
            <a:chOff x="0" y="0"/>
            <a:chExt cx="3000265" cy="2868367"/>
          </a:xfrm>
        </p:grpSpPr>
        <p:grpSp>
          <p:nvGrpSpPr>
            <p:cNvPr id="287" name="Group 287"/>
            <p:cNvGrpSpPr/>
            <p:nvPr/>
          </p:nvGrpSpPr>
          <p:grpSpPr>
            <a:xfrm>
              <a:off x="0" y="0"/>
              <a:ext cx="3000265" cy="2868367"/>
              <a:chOff x="0" y="0"/>
              <a:chExt cx="661564" cy="632481"/>
            </a:xfrm>
          </p:grpSpPr>
          <p:sp>
            <p:nvSpPr>
              <p:cNvPr id="288" name="Freeform 288"/>
              <p:cNvSpPr/>
              <p:nvPr/>
            </p:nvSpPr>
            <p:spPr>
              <a:xfrm>
                <a:off x="0" y="0"/>
                <a:ext cx="661565" cy="632481"/>
              </a:xfrm>
              <a:custGeom>
                <a:avLst/>
                <a:gdLst/>
                <a:ahLst/>
                <a:cxnLst/>
                <a:rect l="l" t="t" r="r" b="b"/>
                <a:pathLst>
                  <a:path w="661565" h="632481">
                    <a:moveTo>
                      <a:pt x="157188" y="0"/>
                    </a:moveTo>
                    <a:lnTo>
                      <a:pt x="504376" y="0"/>
                    </a:lnTo>
                    <a:cubicBezTo>
                      <a:pt x="591189" y="0"/>
                      <a:pt x="661565" y="70376"/>
                      <a:pt x="661565" y="157188"/>
                    </a:cubicBezTo>
                    <a:lnTo>
                      <a:pt x="661565" y="475292"/>
                    </a:lnTo>
                    <a:cubicBezTo>
                      <a:pt x="661565" y="562105"/>
                      <a:pt x="591189" y="632481"/>
                      <a:pt x="504376" y="632481"/>
                    </a:cubicBezTo>
                    <a:lnTo>
                      <a:pt x="157188" y="632481"/>
                    </a:lnTo>
                    <a:cubicBezTo>
                      <a:pt x="70376" y="632481"/>
                      <a:pt x="0" y="562105"/>
                      <a:pt x="0" y="475292"/>
                    </a:cubicBezTo>
                    <a:lnTo>
                      <a:pt x="0" y="157188"/>
                    </a:lnTo>
                    <a:cubicBezTo>
                      <a:pt x="0" y="70376"/>
                      <a:pt x="70376" y="0"/>
                      <a:pt x="157188" y="0"/>
                    </a:cubicBezTo>
                    <a:close/>
                  </a:path>
                </a:pathLst>
              </a:custGeom>
              <a:solidFill>
                <a:srgbClr val="CFCFCF"/>
              </a:solidFill>
            </p:spPr>
            <p:txBody>
              <a:bodyPr/>
              <a:lstStyle/>
              <a:p>
                <a:endParaRPr lang="en-GB"/>
              </a:p>
            </p:txBody>
          </p:sp>
          <p:sp>
            <p:nvSpPr>
              <p:cNvPr id="289" name="TextBox 289"/>
              <p:cNvSpPr txBox="1"/>
              <p:nvPr/>
            </p:nvSpPr>
            <p:spPr>
              <a:xfrm>
                <a:off x="0" y="-38100"/>
                <a:ext cx="661564" cy="670581"/>
              </a:xfrm>
              <a:prstGeom prst="rect">
                <a:avLst/>
              </a:prstGeom>
            </p:spPr>
            <p:txBody>
              <a:bodyPr lIns="50800" tIns="50800" rIns="50800" bIns="50800" rtlCol="0" anchor="ctr"/>
              <a:lstStyle/>
              <a:p>
                <a:pPr algn="ctr">
                  <a:lnSpc>
                    <a:spcPts val="2659"/>
                  </a:lnSpc>
                </a:pPr>
                <a:endParaRPr/>
              </a:p>
            </p:txBody>
          </p:sp>
        </p:grpSp>
        <p:sp>
          <p:nvSpPr>
            <p:cNvPr id="290" name="Freeform 290"/>
            <p:cNvSpPr/>
            <p:nvPr/>
          </p:nvSpPr>
          <p:spPr>
            <a:xfrm>
              <a:off x="247509" y="205602"/>
              <a:ext cx="2505248" cy="1609622"/>
            </a:xfrm>
            <a:custGeom>
              <a:avLst/>
              <a:gdLst/>
              <a:ahLst/>
              <a:cxnLst/>
              <a:rect l="l" t="t" r="r" b="b"/>
              <a:pathLst>
                <a:path w="2505248" h="1609622">
                  <a:moveTo>
                    <a:pt x="0" y="0"/>
                  </a:moveTo>
                  <a:lnTo>
                    <a:pt x="2505247" y="0"/>
                  </a:lnTo>
                  <a:lnTo>
                    <a:pt x="2505247" y="1609621"/>
                  </a:lnTo>
                  <a:lnTo>
                    <a:pt x="0" y="1609621"/>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en-GB"/>
            </a:p>
          </p:txBody>
        </p:sp>
        <p:grpSp>
          <p:nvGrpSpPr>
            <p:cNvPr id="291" name="Group 291"/>
            <p:cNvGrpSpPr/>
            <p:nvPr/>
          </p:nvGrpSpPr>
          <p:grpSpPr>
            <a:xfrm>
              <a:off x="788515" y="1597849"/>
              <a:ext cx="419459" cy="306451"/>
              <a:chOff x="0" y="0"/>
              <a:chExt cx="801370" cy="585470"/>
            </a:xfrm>
          </p:grpSpPr>
          <p:sp>
            <p:nvSpPr>
              <p:cNvPr id="292" name="Freeform 292"/>
              <p:cNvSpPr/>
              <p:nvPr/>
            </p:nvSpPr>
            <p:spPr>
              <a:xfrm>
                <a:off x="48755" y="50662"/>
                <a:ext cx="701977" cy="484381"/>
              </a:xfrm>
              <a:custGeom>
                <a:avLst/>
                <a:gdLst/>
                <a:ahLst/>
                <a:cxnLst/>
                <a:rect l="l" t="t" r="r" b="b"/>
                <a:pathLst>
                  <a:path w="701977" h="484381">
                    <a:moveTo>
                      <a:pt x="306845" y="54748"/>
                    </a:moveTo>
                    <a:cubicBezTo>
                      <a:pt x="615455" y="48398"/>
                      <a:pt x="648475" y="71258"/>
                      <a:pt x="667525" y="90308"/>
                    </a:cubicBezTo>
                    <a:cubicBezTo>
                      <a:pt x="680225" y="103008"/>
                      <a:pt x="684035" y="114438"/>
                      <a:pt x="689115" y="130948"/>
                    </a:cubicBezTo>
                    <a:cubicBezTo>
                      <a:pt x="696735" y="156348"/>
                      <a:pt x="703085" y="198258"/>
                      <a:pt x="701815" y="231278"/>
                    </a:cubicBezTo>
                    <a:cubicBezTo>
                      <a:pt x="699275" y="263028"/>
                      <a:pt x="694195" y="296048"/>
                      <a:pt x="678955" y="327798"/>
                    </a:cubicBezTo>
                    <a:cubicBezTo>
                      <a:pt x="661175" y="364628"/>
                      <a:pt x="625615" y="411618"/>
                      <a:pt x="592595" y="435748"/>
                    </a:cubicBezTo>
                    <a:cubicBezTo>
                      <a:pt x="563385" y="456068"/>
                      <a:pt x="537985" y="461148"/>
                      <a:pt x="494805" y="468768"/>
                    </a:cubicBezTo>
                    <a:cubicBezTo>
                      <a:pt x="421145" y="484008"/>
                      <a:pt x="266205" y="485278"/>
                      <a:pt x="181115" y="484008"/>
                    </a:cubicBezTo>
                    <a:cubicBezTo>
                      <a:pt x="125235" y="482738"/>
                      <a:pt x="68085" y="482738"/>
                      <a:pt x="38875" y="472578"/>
                    </a:cubicBezTo>
                    <a:cubicBezTo>
                      <a:pt x="23635" y="466228"/>
                      <a:pt x="13475" y="461148"/>
                      <a:pt x="8395" y="449718"/>
                    </a:cubicBezTo>
                    <a:cubicBezTo>
                      <a:pt x="775" y="438288"/>
                      <a:pt x="-1765" y="414158"/>
                      <a:pt x="3315" y="401458"/>
                    </a:cubicBezTo>
                    <a:cubicBezTo>
                      <a:pt x="9665" y="387488"/>
                      <a:pt x="19825" y="377328"/>
                      <a:pt x="41415" y="369708"/>
                    </a:cubicBezTo>
                    <a:cubicBezTo>
                      <a:pt x="98565" y="346848"/>
                      <a:pt x="328435" y="358278"/>
                      <a:pt x="393205" y="349388"/>
                    </a:cubicBezTo>
                    <a:cubicBezTo>
                      <a:pt x="418605" y="346848"/>
                      <a:pt x="433845" y="348118"/>
                      <a:pt x="446545" y="339228"/>
                    </a:cubicBezTo>
                    <a:cubicBezTo>
                      <a:pt x="457975" y="329068"/>
                      <a:pt x="464325" y="308748"/>
                      <a:pt x="468135" y="293508"/>
                    </a:cubicBezTo>
                    <a:cubicBezTo>
                      <a:pt x="471945" y="278268"/>
                      <a:pt x="475755" y="264298"/>
                      <a:pt x="469405" y="247788"/>
                    </a:cubicBezTo>
                    <a:cubicBezTo>
                      <a:pt x="461785" y="222388"/>
                      <a:pt x="436385" y="185558"/>
                      <a:pt x="400825" y="162698"/>
                    </a:cubicBezTo>
                    <a:cubicBezTo>
                      <a:pt x="342405" y="127138"/>
                      <a:pt x="167145" y="128408"/>
                      <a:pt x="129045" y="96658"/>
                    </a:cubicBezTo>
                    <a:cubicBezTo>
                      <a:pt x="112535" y="82688"/>
                      <a:pt x="107455" y="64908"/>
                      <a:pt x="108725" y="50938"/>
                    </a:cubicBezTo>
                    <a:cubicBezTo>
                      <a:pt x="109995" y="35698"/>
                      <a:pt x="122695" y="15378"/>
                      <a:pt x="135395" y="7758"/>
                    </a:cubicBezTo>
                    <a:cubicBezTo>
                      <a:pt x="148095" y="138"/>
                      <a:pt x="172225" y="138"/>
                      <a:pt x="186195" y="5218"/>
                    </a:cubicBezTo>
                    <a:cubicBezTo>
                      <a:pt x="196355" y="9028"/>
                      <a:pt x="205245" y="20458"/>
                      <a:pt x="210325" y="29348"/>
                    </a:cubicBezTo>
                    <a:cubicBezTo>
                      <a:pt x="215405" y="39508"/>
                      <a:pt x="217945" y="53478"/>
                      <a:pt x="215405" y="63638"/>
                    </a:cubicBezTo>
                    <a:cubicBezTo>
                      <a:pt x="214135" y="73798"/>
                      <a:pt x="206515" y="86498"/>
                      <a:pt x="198895" y="94118"/>
                    </a:cubicBezTo>
                    <a:cubicBezTo>
                      <a:pt x="191275" y="101738"/>
                      <a:pt x="178575" y="108088"/>
                      <a:pt x="167145" y="108088"/>
                    </a:cubicBezTo>
                    <a:cubicBezTo>
                      <a:pt x="153175" y="108088"/>
                      <a:pt x="130315" y="100468"/>
                      <a:pt x="121425" y="89038"/>
                    </a:cubicBezTo>
                    <a:cubicBezTo>
                      <a:pt x="111265" y="77608"/>
                      <a:pt x="107455" y="52208"/>
                      <a:pt x="111265" y="39508"/>
                    </a:cubicBezTo>
                    <a:cubicBezTo>
                      <a:pt x="112535" y="28078"/>
                      <a:pt x="121425" y="17918"/>
                      <a:pt x="130315" y="10298"/>
                    </a:cubicBezTo>
                    <a:cubicBezTo>
                      <a:pt x="139205" y="3948"/>
                      <a:pt x="146825" y="1408"/>
                      <a:pt x="163335" y="138"/>
                    </a:cubicBezTo>
                    <a:cubicBezTo>
                      <a:pt x="206515" y="-2402"/>
                      <a:pt x="344945" y="30618"/>
                      <a:pt x="403365" y="50938"/>
                    </a:cubicBezTo>
                    <a:cubicBezTo>
                      <a:pt x="438925" y="63638"/>
                      <a:pt x="460515" y="71258"/>
                      <a:pt x="485915" y="92848"/>
                    </a:cubicBezTo>
                    <a:cubicBezTo>
                      <a:pt x="518935" y="119518"/>
                      <a:pt x="562115" y="163968"/>
                      <a:pt x="574815" y="205878"/>
                    </a:cubicBezTo>
                    <a:cubicBezTo>
                      <a:pt x="588785" y="249058"/>
                      <a:pt x="573545" y="316368"/>
                      <a:pt x="564655" y="349388"/>
                    </a:cubicBezTo>
                    <a:cubicBezTo>
                      <a:pt x="558305" y="369708"/>
                      <a:pt x="555765" y="379868"/>
                      <a:pt x="543065" y="393838"/>
                    </a:cubicBezTo>
                    <a:cubicBezTo>
                      <a:pt x="524015" y="414158"/>
                      <a:pt x="494805" y="435748"/>
                      <a:pt x="451625" y="449718"/>
                    </a:cubicBezTo>
                    <a:cubicBezTo>
                      <a:pt x="367805" y="476388"/>
                      <a:pt x="118885" y="494168"/>
                      <a:pt x="51575" y="473848"/>
                    </a:cubicBezTo>
                    <a:cubicBezTo>
                      <a:pt x="24905" y="466228"/>
                      <a:pt x="8395" y="453528"/>
                      <a:pt x="2045" y="438288"/>
                    </a:cubicBezTo>
                    <a:cubicBezTo>
                      <a:pt x="-3035" y="424318"/>
                      <a:pt x="2045" y="401458"/>
                      <a:pt x="9665" y="390028"/>
                    </a:cubicBezTo>
                    <a:cubicBezTo>
                      <a:pt x="16015" y="379868"/>
                      <a:pt x="23635" y="374788"/>
                      <a:pt x="41415" y="369708"/>
                    </a:cubicBezTo>
                    <a:cubicBezTo>
                      <a:pt x="99835" y="351928"/>
                      <a:pt x="357645" y="383678"/>
                      <a:pt x="446545" y="369708"/>
                    </a:cubicBezTo>
                    <a:cubicBezTo>
                      <a:pt x="489725" y="363358"/>
                      <a:pt x="520205" y="354468"/>
                      <a:pt x="543065" y="339228"/>
                    </a:cubicBezTo>
                    <a:cubicBezTo>
                      <a:pt x="559575" y="327798"/>
                      <a:pt x="567195" y="312558"/>
                      <a:pt x="577355" y="297318"/>
                    </a:cubicBezTo>
                    <a:cubicBezTo>
                      <a:pt x="586245" y="283348"/>
                      <a:pt x="593865" y="269378"/>
                      <a:pt x="597675" y="250328"/>
                    </a:cubicBezTo>
                    <a:cubicBezTo>
                      <a:pt x="602755" y="224928"/>
                      <a:pt x="605295" y="177938"/>
                      <a:pt x="593865" y="160158"/>
                    </a:cubicBezTo>
                    <a:cubicBezTo>
                      <a:pt x="584975" y="146188"/>
                      <a:pt x="572275" y="142378"/>
                      <a:pt x="550685" y="137298"/>
                    </a:cubicBezTo>
                    <a:cubicBezTo>
                      <a:pt x="503695" y="125868"/>
                      <a:pt x="343675" y="155078"/>
                      <a:pt x="304305" y="142378"/>
                    </a:cubicBezTo>
                    <a:cubicBezTo>
                      <a:pt x="290335" y="138568"/>
                      <a:pt x="283985" y="132218"/>
                      <a:pt x="278905" y="123328"/>
                    </a:cubicBezTo>
                    <a:cubicBezTo>
                      <a:pt x="272555" y="115708"/>
                      <a:pt x="268745" y="103008"/>
                      <a:pt x="271285" y="92848"/>
                    </a:cubicBezTo>
                    <a:cubicBezTo>
                      <a:pt x="275095" y="78878"/>
                      <a:pt x="306845" y="54748"/>
                      <a:pt x="306845" y="54748"/>
                    </a:cubicBezTo>
                  </a:path>
                </a:pathLst>
              </a:custGeom>
              <a:solidFill>
                <a:srgbClr val="CFCFCF"/>
              </a:solidFill>
              <a:ln cap="sq">
                <a:noFill/>
                <a:prstDash val="solid"/>
                <a:miter/>
              </a:ln>
            </p:spPr>
            <p:txBody>
              <a:bodyPr/>
              <a:lstStyle/>
              <a:p>
                <a:endParaRPr lang="en-GB"/>
              </a:p>
            </p:txBody>
          </p:sp>
        </p:grpSp>
        <p:grpSp>
          <p:nvGrpSpPr>
            <p:cNvPr id="293" name="Group 293"/>
            <p:cNvGrpSpPr/>
            <p:nvPr/>
          </p:nvGrpSpPr>
          <p:grpSpPr>
            <a:xfrm rot="212997">
              <a:off x="1582147" y="1571201"/>
              <a:ext cx="248618" cy="380275"/>
              <a:chOff x="0" y="0"/>
              <a:chExt cx="474980" cy="726510"/>
            </a:xfrm>
          </p:grpSpPr>
          <p:sp>
            <p:nvSpPr>
              <p:cNvPr id="294" name="Freeform 294"/>
              <p:cNvSpPr/>
              <p:nvPr/>
            </p:nvSpPr>
            <p:spPr>
              <a:xfrm>
                <a:off x="46625" y="63473"/>
                <a:ext cx="377872" cy="595612"/>
              </a:xfrm>
              <a:custGeom>
                <a:avLst/>
                <a:gdLst/>
                <a:ahLst/>
                <a:cxnLst/>
                <a:rect l="l" t="t" r="r" b="b"/>
                <a:pathLst>
                  <a:path w="377872" h="595612">
                    <a:moveTo>
                      <a:pt x="183245" y="125319"/>
                    </a:moveTo>
                    <a:cubicBezTo>
                      <a:pt x="77835" y="147232"/>
                      <a:pt x="91805" y="209600"/>
                      <a:pt x="100695" y="256798"/>
                    </a:cubicBezTo>
                    <a:cubicBezTo>
                      <a:pt x="110855" y="314110"/>
                      <a:pt x="155305" y="396706"/>
                      <a:pt x="156575" y="442219"/>
                    </a:cubicBezTo>
                    <a:cubicBezTo>
                      <a:pt x="157845" y="467503"/>
                      <a:pt x="151495" y="494473"/>
                      <a:pt x="142605" y="501216"/>
                    </a:cubicBezTo>
                    <a:cubicBezTo>
                      <a:pt x="131175" y="507959"/>
                      <a:pt x="105775" y="492788"/>
                      <a:pt x="93075" y="479303"/>
                    </a:cubicBezTo>
                    <a:cubicBezTo>
                      <a:pt x="79105" y="464132"/>
                      <a:pt x="68945" y="438847"/>
                      <a:pt x="61325" y="413563"/>
                    </a:cubicBezTo>
                    <a:cubicBezTo>
                      <a:pt x="52435" y="379850"/>
                      <a:pt x="49895" y="334338"/>
                      <a:pt x="47355" y="295568"/>
                    </a:cubicBezTo>
                    <a:cubicBezTo>
                      <a:pt x="44815" y="253427"/>
                      <a:pt x="39735" y="204544"/>
                      <a:pt x="43545" y="170831"/>
                    </a:cubicBezTo>
                    <a:cubicBezTo>
                      <a:pt x="47355" y="147232"/>
                      <a:pt x="49895" y="132061"/>
                      <a:pt x="60055" y="115205"/>
                    </a:cubicBezTo>
                    <a:cubicBezTo>
                      <a:pt x="75295" y="88234"/>
                      <a:pt x="107045" y="56207"/>
                      <a:pt x="134985" y="41037"/>
                    </a:cubicBezTo>
                    <a:cubicBezTo>
                      <a:pt x="162925" y="25866"/>
                      <a:pt x="203565" y="19123"/>
                      <a:pt x="227695" y="24180"/>
                    </a:cubicBezTo>
                    <a:cubicBezTo>
                      <a:pt x="245475" y="29237"/>
                      <a:pt x="263255" y="41037"/>
                      <a:pt x="272145" y="56207"/>
                    </a:cubicBezTo>
                    <a:cubicBezTo>
                      <a:pt x="278495" y="69692"/>
                      <a:pt x="281035" y="89920"/>
                      <a:pt x="279765" y="105091"/>
                    </a:cubicBezTo>
                    <a:cubicBezTo>
                      <a:pt x="278495" y="120262"/>
                      <a:pt x="272145" y="135432"/>
                      <a:pt x="261985" y="148917"/>
                    </a:cubicBezTo>
                    <a:cubicBezTo>
                      <a:pt x="248015" y="167460"/>
                      <a:pt x="213725" y="174202"/>
                      <a:pt x="198485" y="192744"/>
                    </a:cubicBezTo>
                    <a:cubicBezTo>
                      <a:pt x="184515" y="209600"/>
                      <a:pt x="175625" y="229828"/>
                      <a:pt x="170545" y="256798"/>
                    </a:cubicBezTo>
                    <a:cubicBezTo>
                      <a:pt x="164195" y="288826"/>
                      <a:pt x="165465" y="346137"/>
                      <a:pt x="170545" y="379850"/>
                    </a:cubicBezTo>
                    <a:cubicBezTo>
                      <a:pt x="174355" y="403449"/>
                      <a:pt x="180705" y="423677"/>
                      <a:pt x="192135" y="437162"/>
                    </a:cubicBezTo>
                    <a:cubicBezTo>
                      <a:pt x="206105" y="452332"/>
                      <a:pt x="240395" y="442219"/>
                      <a:pt x="253095" y="457389"/>
                    </a:cubicBezTo>
                    <a:cubicBezTo>
                      <a:pt x="263255" y="472560"/>
                      <a:pt x="272145" y="501216"/>
                      <a:pt x="268335" y="519758"/>
                    </a:cubicBezTo>
                    <a:cubicBezTo>
                      <a:pt x="264525" y="541671"/>
                      <a:pt x="241665" y="573698"/>
                      <a:pt x="226425" y="578755"/>
                    </a:cubicBezTo>
                    <a:cubicBezTo>
                      <a:pt x="211185" y="583812"/>
                      <a:pt x="184515" y="568642"/>
                      <a:pt x="175625" y="550100"/>
                    </a:cubicBezTo>
                    <a:cubicBezTo>
                      <a:pt x="164195" y="526501"/>
                      <a:pt x="165465" y="457389"/>
                      <a:pt x="178165" y="437162"/>
                    </a:cubicBezTo>
                    <a:cubicBezTo>
                      <a:pt x="187055" y="421991"/>
                      <a:pt x="203565" y="425362"/>
                      <a:pt x="222615" y="420305"/>
                    </a:cubicBezTo>
                    <a:cubicBezTo>
                      <a:pt x="250555" y="413563"/>
                      <a:pt x="307705" y="403449"/>
                      <a:pt x="333105" y="408506"/>
                    </a:cubicBezTo>
                    <a:cubicBezTo>
                      <a:pt x="345805" y="413563"/>
                      <a:pt x="354695" y="420305"/>
                      <a:pt x="362315" y="430419"/>
                    </a:cubicBezTo>
                    <a:cubicBezTo>
                      <a:pt x="369935" y="440533"/>
                      <a:pt x="376285" y="457389"/>
                      <a:pt x="377555" y="470875"/>
                    </a:cubicBezTo>
                    <a:cubicBezTo>
                      <a:pt x="378825" y="486045"/>
                      <a:pt x="376285" y="502902"/>
                      <a:pt x="369935" y="514701"/>
                    </a:cubicBezTo>
                    <a:cubicBezTo>
                      <a:pt x="364855" y="528186"/>
                      <a:pt x="354695" y="539986"/>
                      <a:pt x="344535" y="545043"/>
                    </a:cubicBezTo>
                    <a:cubicBezTo>
                      <a:pt x="334375" y="550100"/>
                      <a:pt x="320405" y="551785"/>
                      <a:pt x="310245" y="548414"/>
                    </a:cubicBezTo>
                    <a:cubicBezTo>
                      <a:pt x="300085" y="543357"/>
                      <a:pt x="288655" y="533243"/>
                      <a:pt x="282305" y="523129"/>
                    </a:cubicBezTo>
                    <a:cubicBezTo>
                      <a:pt x="275955" y="511330"/>
                      <a:pt x="269605" y="494473"/>
                      <a:pt x="270875" y="479303"/>
                    </a:cubicBezTo>
                    <a:cubicBezTo>
                      <a:pt x="272145" y="460761"/>
                      <a:pt x="282305" y="432105"/>
                      <a:pt x="293735" y="420305"/>
                    </a:cubicBezTo>
                    <a:cubicBezTo>
                      <a:pt x="306435" y="410191"/>
                      <a:pt x="330565" y="408506"/>
                      <a:pt x="343265" y="413563"/>
                    </a:cubicBezTo>
                    <a:cubicBezTo>
                      <a:pt x="354695" y="416934"/>
                      <a:pt x="364855" y="430419"/>
                      <a:pt x="369935" y="442219"/>
                    </a:cubicBezTo>
                    <a:cubicBezTo>
                      <a:pt x="375015" y="454018"/>
                      <a:pt x="378825" y="472560"/>
                      <a:pt x="377555" y="486045"/>
                    </a:cubicBezTo>
                    <a:cubicBezTo>
                      <a:pt x="376285" y="501216"/>
                      <a:pt x="371205" y="516387"/>
                      <a:pt x="363585" y="528186"/>
                    </a:cubicBezTo>
                    <a:cubicBezTo>
                      <a:pt x="355965" y="538300"/>
                      <a:pt x="347075" y="545043"/>
                      <a:pt x="333105" y="548414"/>
                    </a:cubicBezTo>
                    <a:cubicBezTo>
                      <a:pt x="306435" y="558528"/>
                      <a:pt x="227695" y="572013"/>
                      <a:pt x="211185" y="548414"/>
                    </a:cubicBezTo>
                    <a:cubicBezTo>
                      <a:pt x="197215" y="528186"/>
                      <a:pt x="206105" y="445590"/>
                      <a:pt x="217535" y="438847"/>
                    </a:cubicBezTo>
                    <a:cubicBezTo>
                      <a:pt x="226425" y="432105"/>
                      <a:pt x="253095" y="454018"/>
                      <a:pt x="260715" y="470875"/>
                    </a:cubicBezTo>
                    <a:cubicBezTo>
                      <a:pt x="268335" y="487731"/>
                      <a:pt x="270875" y="519758"/>
                      <a:pt x="264525" y="536614"/>
                    </a:cubicBezTo>
                    <a:cubicBezTo>
                      <a:pt x="259445" y="555156"/>
                      <a:pt x="241665" y="572013"/>
                      <a:pt x="226425" y="578755"/>
                    </a:cubicBezTo>
                    <a:cubicBezTo>
                      <a:pt x="209915" y="585498"/>
                      <a:pt x="188325" y="580441"/>
                      <a:pt x="171815" y="573698"/>
                    </a:cubicBezTo>
                    <a:cubicBezTo>
                      <a:pt x="155305" y="568642"/>
                      <a:pt x="140065" y="560213"/>
                      <a:pt x="126095" y="543357"/>
                    </a:cubicBezTo>
                    <a:cubicBezTo>
                      <a:pt x="107045" y="521444"/>
                      <a:pt x="85455" y="482674"/>
                      <a:pt x="75295" y="440533"/>
                    </a:cubicBezTo>
                    <a:cubicBezTo>
                      <a:pt x="61325" y="389964"/>
                      <a:pt x="62595" y="310739"/>
                      <a:pt x="63865" y="256798"/>
                    </a:cubicBezTo>
                    <a:cubicBezTo>
                      <a:pt x="65135" y="209600"/>
                      <a:pt x="67675" y="160717"/>
                      <a:pt x="80375" y="130375"/>
                    </a:cubicBezTo>
                    <a:cubicBezTo>
                      <a:pt x="90535" y="108462"/>
                      <a:pt x="107045" y="93291"/>
                      <a:pt x="124825" y="83178"/>
                    </a:cubicBezTo>
                    <a:cubicBezTo>
                      <a:pt x="141335" y="73064"/>
                      <a:pt x="166735" y="79806"/>
                      <a:pt x="181975" y="68007"/>
                    </a:cubicBezTo>
                    <a:cubicBezTo>
                      <a:pt x="195945" y="59579"/>
                      <a:pt x="202295" y="29237"/>
                      <a:pt x="214995" y="25866"/>
                    </a:cubicBezTo>
                    <a:cubicBezTo>
                      <a:pt x="230235" y="22495"/>
                      <a:pt x="261985" y="39351"/>
                      <a:pt x="272145" y="56207"/>
                    </a:cubicBezTo>
                    <a:cubicBezTo>
                      <a:pt x="281035" y="71378"/>
                      <a:pt x="282305" y="103405"/>
                      <a:pt x="277225" y="121947"/>
                    </a:cubicBezTo>
                    <a:cubicBezTo>
                      <a:pt x="270875" y="138804"/>
                      <a:pt x="255635" y="155660"/>
                      <a:pt x="239125" y="164088"/>
                    </a:cubicBezTo>
                    <a:cubicBezTo>
                      <a:pt x="216265" y="175888"/>
                      <a:pt x="166735" y="148918"/>
                      <a:pt x="148955" y="172516"/>
                    </a:cubicBezTo>
                    <a:cubicBezTo>
                      <a:pt x="128635" y="202858"/>
                      <a:pt x="129905" y="315796"/>
                      <a:pt x="147685" y="361308"/>
                    </a:cubicBezTo>
                    <a:cubicBezTo>
                      <a:pt x="161655" y="400078"/>
                      <a:pt x="211185" y="413563"/>
                      <a:pt x="227695" y="443904"/>
                    </a:cubicBezTo>
                    <a:cubicBezTo>
                      <a:pt x="237855" y="464132"/>
                      <a:pt x="244205" y="487731"/>
                      <a:pt x="244205" y="509644"/>
                    </a:cubicBezTo>
                    <a:cubicBezTo>
                      <a:pt x="242935" y="529872"/>
                      <a:pt x="235315" y="553471"/>
                      <a:pt x="223885" y="568642"/>
                    </a:cubicBezTo>
                    <a:cubicBezTo>
                      <a:pt x="209915" y="585498"/>
                      <a:pt x="181975" y="595612"/>
                      <a:pt x="162925" y="595612"/>
                    </a:cubicBezTo>
                    <a:cubicBezTo>
                      <a:pt x="145145" y="595612"/>
                      <a:pt x="129905" y="592241"/>
                      <a:pt x="113395" y="577070"/>
                    </a:cubicBezTo>
                    <a:cubicBezTo>
                      <a:pt x="91805" y="556842"/>
                      <a:pt x="70215" y="509644"/>
                      <a:pt x="52435" y="465818"/>
                    </a:cubicBezTo>
                    <a:cubicBezTo>
                      <a:pt x="32115" y="415248"/>
                      <a:pt x="13065" y="342766"/>
                      <a:pt x="5445" y="287140"/>
                    </a:cubicBezTo>
                    <a:cubicBezTo>
                      <a:pt x="-905" y="239942"/>
                      <a:pt x="-2175" y="196115"/>
                      <a:pt x="4175" y="153974"/>
                    </a:cubicBezTo>
                    <a:cubicBezTo>
                      <a:pt x="10525" y="110148"/>
                      <a:pt x="25765" y="54522"/>
                      <a:pt x="43545" y="29237"/>
                    </a:cubicBezTo>
                    <a:cubicBezTo>
                      <a:pt x="56245" y="14066"/>
                      <a:pt x="67675" y="9009"/>
                      <a:pt x="86725" y="3953"/>
                    </a:cubicBezTo>
                    <a:cubicBezTo>
                      <a:pt x="117205" y="-2790"/>
                      <a:pt x="193405" y="-2790"/>
                      <a:pt x="213725" y="19123"/>
                    </a:cubicBezTo>
                    <a:cubicBezTo>
                      <a:pt x="226425" y="34294"/>
                      <a:pt x="230235" y="68007"/>
                      <a:pt x="225155" y="86549"/>
                    </a:cubicBezTo>
                    <a:cubicBezTo>
                      <a:pt x="220075" y="103405"/>
                      <a:pt x="183245" y="125319"/>
                      <a:pt x="183245" y="125319"/>
                    </a:cubicBezTo>
                  </a:path>
                </a:pathLst>
              </a:custGeom>
              <a:solidFill>
                <a:srgbClr val="CFCFCF"/>
              </a:solidFill>
              <a:ln cap="sq">
                <a:noFill/>
                <a:prstDash val="solid"/>
                <a:miter/>
              </a:ln>
            </p:spPr>
            <p:txBody>
              <a:bodyPr/>
              <a:lstStyle/>
              <a:p>
                <a:endParaRPr lang="en-GB"/>
              </a:p>
            </p:txBody>
          </p:sp>
        </p:grpSp>
        <p:grpSp>
          <p:nvGrpSpPr>
            <p:cNvPr id="295" name="Group 295"/>
            <p:cNvGrpSpPr/>
            <p:nvPr/>
          </p:nvGrpSpPr>
          <p:grpSpPr>
            <a:xfrm>
              <a:off x="1011004" y="1584554"/>
              <a:ext cx="188125" cy="281855"/>
              <a:chOff x="0" y="0"/>
              <a:chExt cx="359410" cy="538480"/>
            </a:xfrm>
          </p:grpSpPr>
          <p:sp>
            <p:nvSpPr>
              <p:cNvPr id="296" name="Freeform 296"/>
              <p:cNvSpPr/>
              <p:nvPr/>
            </p:nvSpPr>
            <p:spPr>
              <a:xfrm>
                <a:off x="49479" y="49030"/>
                <a:ext cx="259288" cy="440319"/>
              </a:xfrm>
              <a:custGeom>
                <a:avLst/>
                <a:gdLst/>
                <a:ahLst/>
                <a:cxnLst/>
                <a:rect l="l" t="t" r="r" b="b"/>
                <a:pathLst>
                  <a:path w="259288" h="440319">
                    <a:moveTo>
                      <a:pt x="80061" y="22090"/>
                    </a:moveTo>
                    <a:cubicBezTo>
                      <a:pt x="219761" y="286250"/>
                      <a:pt x="251511" y="354830"/>
                      <a:pt x="256591" y="386580"/>
                    </a:cubicBezTo>
                    <a:cubicBezTo>
                      <a:pt x="259131" y="399280"/>
                      <a:pt x="259131" y="406900"/>
                      <a:pt x="255321" y="415790"/>
                    </a:cubicBezTo>
                    <a:cubicBezTo>
                      <a:pt x="251511" y="423410"/>
                      <a:pt x="242621" y="432300"/>
                      <a:pt x="235001" y="436110"/>
                    </a:cubicBezTo>
                    <a:cubicBezTo>
                      <a:pt x="226111" y="439920"/>
                      <a:pt x="214681" y="441190"/>
                      <a:pt x="205791" y="438650"/>
                    </a:cubicBezTo>
                    <a:cubicBezTo>
                      <a:pt x="196901" y="436110"/>
                      <a:pt x="189281" y="429760"/>
                      <a:pt x="182931" y="420870"/>
                    </a:cubicBezTo>
                    <a:cubicBezTo>
                      <a:pt x="172771" y="406900"/>
                      <a:pt x="166421" y="377690"/>
                      <a:pt x="163881" y="356100"/>
                    </a:cubicBezTo>
                    <a:cubicBezTo>
                      <a:pt x="160071" y="334510"/>
                      <a:pt x="154991" y="304030"/>
                      <a:pt x="163881" y="287520"/>
                    </a:cubicBezTo>
                    <a:cubicBezTo>
                      <a:pt x="171501" y="273550"/>
                      <a:pt x="191821" y="258310"/>
                      <a:pt x="205791" y="258310"/>
                    </a:cubicBezTo>
                    <a:cubicBezTo>
                      <a:pt x="219761" y="259580"/>
                      <a:pt x="241351" y="278630"/>
                      <a:pt x="245161" y="291330"/>
                    </a:cubicBezTo>
                    <a:cubicBezTo>
                      <a:pt x="248971" y="302760"/>
                      <a:pt x="243891" y="320540"/>
                      <a:pt x="235001" y="329430"/>
                    </a:cubicBezTo>
                    <a:cubicBezTo>
                      <a:pt x="227381" y="338320"/>
                      <a:pt x="209601" y="344670"/>
                      <a:pt x="198171" y="343400"/>
                    </a:cubicBezTo>
                    <a:cubicBezTo>
                      <a:pt x="186741" y="340860"/>
                      <a:pt x="171501" y="329430"/>
                      <a:pt x="166421" y="319270"/>
                    </a:cubicBezTo>
                    <a:cubicBezTo>
                      <a:pt x="161341" y="309110"/>
                      <a:pt x="161341" y="290060"/>
                      <a:pt x="167691" y="279900"/>
                    </a:cubicBezTo>
                    <a:cubicBezTo>
                      <a:pt x="172771" y="269740"/>
                      <a:pt x="189281" y="259580"/>
                      <a:pt x="200711" y="258310"/>
                    </a:cubicBezTo>
                    <a:cubicBezTo>
                      <a:pt x="213411" y="258310"/>
                      <a:pt x="228651" y="263390"/>
                      <a:pt x="237541" y="274820"/>
                    </a:cubicBezTo>
                    <a:cubicBezTo>
                      <a:pt x="254051" y="295140"/>
                      <a:pt x="262941" y="366260"/>
                      <a:pt x="257861" y="395470"/>
                    </a:cubicBezTo>
                    <a:cubicBezTo>
                      <a:pt x="255321" y="413250"/>
                      <a:pt x="245161" y="429760"/>
                      <a:pt x="235001" y="436110"/>
                    </a:cubicBezTo>
                    <a:cubicBezTo>
                      <a:pt x="226111" y="441190"/>
                      <a:pt x="214681" y="441190"/>
                      <a:pt x="205791" y="438650"/>
                    </a:cubicBezTo>
                    <a:cubicBezTo>
                      <a:pt x="196901" y="436110"/>
                      <a:pt x="190551" y="431030"/>
                      <a:pt x="182931" y="420870"/>
                    </a:cubicBezTo>
                    <a:cubicBezTo>
                      <a:pt x="163881" y="395470"/>
                      <a:pt x="149911" y="321810"/>
                      <a:pt x="124511" y="268470"/>
                    </a:cubicBezTo>
                    <a:cubicBezTo>
                      <a:pt x="92761" y="201160"/>
                      <a:pt x="10211" y="93210"/>
                      <a:pt x="1321" y="52570"/>
                    </a:cubicBezTo>
                    <a:cubicBezTo>
                      <a:pt x="-1219" y="39870"/>
                      <a:pt x="51" y="30980"/>
                      <a:pt x="3861" y="23360"/>
                    </a:cubicBezTo>
                    <a:cubicBezTo>
                      <a:pt x="8941" y="14470"/>
                      <a:pt x="17831" y="5580"/>
                      <a:pt x="26721" y="3040"/>
                    </a:cubicBezTo>
                    <a:cubicBezTo>
                      <a:pt x="35611" y="-770"/>
                      <a:pt x="48311" y="-770"/>
                      <a:pt x="57201" y="1770"/>
                    </a:cubicBezTo>
                    <a:cubicBezTo>
                      <a:pt x="66091" y="5580"/>
                      <a:pt x="80061" y="22090"/>
                      <a:pt x="80061" y="22090"/>
                    </a:cubicBezTo>
                  </a:path>
                </a:pathLst>
              </a:custGeom>
              <a:solidFill>
                <a:srgbClr val="CFCFCF"/>
              </a:solidFill>
              <a:ln cap="sq">
                <a:noFill/>
                <a:prstDash val="solid"/>
                <a:miter/>
              </a:ln>
            </p:spPr>
            <p:txBody>
              <a:bodyPr/>
              <a:lstStyle/>
              <a:p>
                <a:endParaRPr lang="en-GB"/>
              </a:p>
            </p:txBody>
          </p:sp>
        </p:grpSp>
        <p:grpSp>
          <p:nvGrpSpPr>
            <p:cNvPr id="297" name="Group 297"/>
            <p:cNvGrpSpPr/>
            <p:nvPr/>
          </p:nvGrpSpPr>
          <p:grpSpPr>
            <a:xfrm>
              <a:off x="1065514" y="1629092"/>
              <a:ext cx="180148" cy="203414"/>
              <a:chOff x="0" y="0"/>
              <a:chExt cx="344170" cy="388620"/>
            </a:xfrm>
          </p:grpSpPr>
          <p:sp>
            <p:nvSpPr>
              <p:cNvPr id="298" name="Freeform 298"/>
              <p:cNvSpPr/>
              <p:nvPr/>
            </p:nvSpPr>
            <p:spPr>
              <a:xfrm>
                <a:off x="49479" y="50514"/>
                <a:ext cx="245159" cy="286269"/>
              </a:xfrm>
              <a:custGeom>
                <a:avLst/>
                <a:gdLst/>
                <a:ahLst/>
                <a:cxnLst/>
                <a:rect l="l" t="t" r="r" b="b"/>
                <a:pathLst>
                  <a:path w="245159" h="286269">
                    <a:moveTo>
                      <a:pt x="171501" y="12986"/>
                    </a:moveTo>
                    <a:cubicBezTo>
                      <a:pt x="233731" y="133636"/>
                      <a:pt x="250241" y="176816"/>
                      <a:pt x="243891" y="204756"/>
                    </a:cubicBezTo>
                    <a:cubicBezTo>
                      <a:pt x="237541" y="228886"/>
                      <a:pt x="213411" y="258096"/>
                      <a:pt x="195631" y="263176"/>
                    </a:cubicBezTo>
                    <a:cubicBezTo>
                      <a:pt x="180391" y="266986"/>
                      <a:pt x="156261" y="254286"/>
                      <a:pt x="143561" y="242856"/>
                    </a:cubicBezTo>
                    <a:cubicBezTo>
                      <a:pt x="132131" y="231426"/>
                      <a:pt x="120701" y="206026"/>
                      <a:pt x="124511" y="192056"/>
                    </a:cubicBezTo>
                    <a:cubicBezTo>
                      <a:pt x="127051" y="178086"/>
                      <a:pt x="154991" y="156496"/>
                      <a:pt x="160071" y="159036"/>
                    </a:cubicBezTo>
                    <a:cubicBezTo>
                      <a:pt x="163881" y="161576"/>
                      <a:pt x="154991" y="203486"/>
                      <a:pt x="143561" y="219996"/>
                    </a:cubicBezTo>
                    <a:cubicBezTo>
                      <a:pt x="130861" y="236506"/>
                      <a:pt x="108001" y="256826"/>
                      <a:pt x="88951" y="256826"/>
                    </a:cubicBezTo>
                    <a:cubicBezTo>
                      <a:pt x="68631" y="256826"/>
                      <a:pt x="38151" y="235236"/>
                      <a:pt x="24181" y="217456"/>
                    </a:cubicBezTo>
                    <a:cubicBezTo>
                      <a:pt x="11481" y="199676"/>
                      <a:pt x="6401" y="173006"/>
                      <a:pt x="3861" y="152686"/>
                    </a:cubicBezTo>
                    <a:cubicBezTo>
                      <a:pt x="2591" y="136176"/>
                      <a:pt x="1321" y="117126"/>
                      <a:pt x="7671" y="105696"/>
                    </a:cubicBezTo>
                    <a:cubicBezTo>
                      <a:pt x="14021" y="95536"/>
                      <a:pt x="24181" y="86646"/>
                      <a:pt x="35611" y="84106"/>
                    </a:cubicBezTo>
                    <a:cubicBezTo>
                      <a:pt x="49581" y="81566"/>
                      <a:pt x="73711" y="89186"/>
                      <a:pt x="88951" y="100616"/>
                    </a:cubicBezTo>
                    <a:cubicBezTo>
                      <a:pt x="110541" y="117126"/>
                      <a:pt x="129591" y="157766"/>
                      <a:pt x="139751" y="183166"/>
                    </a:cubicBezTo>
                    <a:cubicBezTo>
                      <a:pt x="146101" y="200946"/>
                      <a:pt x="151181" y="216186"/>
                      <a:pt x="149911" y="232696"/>
                    </a:cubicBezTo>
                    <a:cubicBezTo>
                      <a:pt x="147371" y="246666"/>
                      <a:pt x="142291" y="266986"/>
                      <a:pt x="132131" y="275876"/>
                    </a:cubicBezTo>
                    <a:cubicBezTo>
                      <a:pt x="121971" y="284766"/>
                      <a:pt x="100381" y="288576"/>
                      <a:pt x="86411" y="284766"/>
                    </a:cubicBezTo>
                    <a:cubicBezTo>
                      <a:pt x="73711" y="280956"/>
                      <a:pt x="58471" y="265716"/>
                      <a:pt x="53391" y="253016"/>
                    </a:cubicBezTo>
                    <a:cubicBezTo>
                      <a:pt x="48311" y="244126"/>
                      <a:pt x="49581" y="231426"/>
                      <a:pt x="53391" y="221266"/>
                    </a:cubicBezTo>
                    <a:cubicBezTo>
                      <a:pt x="55931" y="212376"/>
                      <a:pt x="63551" y="202216"/>
                      <a:pt x="72441" y="195866"/>
                    </a:cubicBezTo>
                    <a:cubicBezTo>
                      <a:pt x="80061" y="190786"/>
                      <a:pt x="92761" y="186976"/>
                      <a:pt x="102921" y="188246"/>
                    </a:cubicBezTo>
                    <a:cubicBezTo>
                      <a:pt x="113081" y="188246"/>
                      <a:pt x="124511" y="192056"/>
                      <a:pt x="132131" y="199676"/>
                    </a:cubicBezTo>
                    <a:cubicBezTo>
                      <a:pt x="141021" y="208566"/>
                      <a:pt x="149911" y="230156"/>
                      <a:pt x="149911" y="242856"/>
                    </a:cubicBezTo>
                    <a:cubicBezTo>
                      <a:pt x="148641" y="253016"/>
                      <a:pt x="142291" y="264446"/>
                      <a:pt x="135941" y="272066"/>
                    </a:cubicBezTo>
                    <a:cubicBezTo>
                      <a:pt x="129591" y="278416"/>
                      <a:pt x="118161" y="286036"/>
                      <a:pt x="108001" y="286036"/>
                    </a:cubicBezTo>
                    <a:cubicBezTo>
                      <a:pt x="95301" y="287306"/>
                      <a:pt x="74981" y="283496"/>
                      <a:pt x="63551" y="272066"/>
                    </a:cubicBezTo>
                    <a:cubicBezTo>
                      <a:pt x="47041" y="254286"/>
                      <a:pt x="48311" y="203486"/>
                      <a:pt x="35611" y="179356"/>
                    </a:cubicBezTo>
                    <a:cubicBezTo>
                      <a:pt x="25451" y="162846"/>
                      <a:pt x="6401" y="152686"/>
                      <a:pt x="1321" y="139986"/>
                    </a:cubicBezTo>
                    <a:cubicBezTo>
                      <a:pt x="-1219" y="132366"/>
                      <a:pt x="51" y="124746"/>
                      <a:pt x="3861" y="117126"/>
                    </a:cubicBezTo>
                    <a:cubicBezTo>
                      <a:pt x="7671" y="105696"/>
                      <a:pt x="24181" y="89186"/>
                      <a:pt x="35611" y="84106"/>
                    </a:cubicBezTo>
                    <a:cubicBezTo>
                      <a:pt x="45771" y="80296"/>
                      <a:pt x="61011" y="81566"/>
                      <a:pt x="71171" y="86646"/>
                    </a:cubicBezTo>
                    <a:cubicBezTo>
                      <a:pt x="81331" y="90456"/>
                      <a:pt x="88951" y="99346"/>
                      <a:pt x="95301" y="110776"/>
                    </a:cubicBezTo>
                    <a:cubicBezTo>
                      <a:pt x="104191" y="124746"/>
                      <a:pt x="116891" y="159036"/>
                      <a:pt x="109271" y="166656"/>
                    </a:cubicBezTo>
                    <a:cubicBezTo>
                      <a:pt x="102921" y="174276"/>
                      <a:pt x="62281" y="170466"/>
                      <a:pt x="58471" y="162846"/>
                    </a:cubicBezTo>
                    <a:cubicBezTo>
                      <a:pt x="53391" y="152686"/>
                      <a:pt x="73711" y="118396"/>
                      <a:pt x="90221" y="106966"/>
                    </a:cubicBezTo>
                    <a:cubicBezTo>
                      <a:pt x="106731" y="95536"/>
                      <a:pt x="139751" y="89186"/>
                      <a:pt x="158801" y="94266"/>
                    </a:cubicBezTo>
                    <a:cubicBezTo>
                      <a:pt x="177851" y="99346"/>
                      <a:pt x="201981" y="120936"/>
                      <a:pt x="205791" y="136176"/>
                    </a:cubicBezTo>
                    <a:cubicBezTo>
                      <a:pt x="209601" y="150146"/>
                      <a:pt x="203251" y="171736"/>
                      <a:pt x="193091" y="181896"/>
                    </a:cubicBezTo>
                    <a:cubicBezTo>
                      <a:pt x="182931" y="192056"/>
                      <a:pt x="158801" y="203486"/>
                      <a:pt x="147371" y="197136"/>
                    </a:cubicBezTo>
                    <a:cubicBezTo>
                      <a:pt x="129591" y="188246"/>
                      <a:pt x="132131" y="120936"/>
                      <a:pt x="120701" y="94266"/>
                    </a:cubicBezTo>
                    <a:cubicBezTo>
                      <a:pt x="113081" y="77756"/>
                      <a:pt x="95301" y="67596"/>
                      <a:pt x="92761" y="53626"/>
                    </a:cubicBezTo>
                    <a:cubicBezTo>
                      <a:pt x="90221" y="43466"/>
                      <a:pt x="91491" y="30766"/>
                      <a:pt x="96571" y="21876"/>
                    </a:cubicBezTo>
                    <a:cubicBezTo>
                      <a:pt x="101651" y="12986"/>
                      <a:pt x="110541" y="2826"/>
                      <a:pt x="120701" y="286"/>
                    </a:cubicBezTo>
                    <a:cubicBezTo>
                      <a:pt x="134671" y="-2254"/>
                      <a:pt x="171501" y="12986"/>
                      <a:pt x="171501" y="12986"/>
                    </a:cubicBezTo>
                  </a:path>
                </a:pathLst>
              </a:custGeom>
              <a:solidFill>
                <a:srgbClr val="CFCFCF"/>
              </a:solidFill>
              <a:ln cap="sq">
                <a:noFill/>
                <a:prstDash val="solid"/>
                <a:miter/>
              </a:ln>
            </p:spPr>
            <p:txBody>
              <a:bodyPr/>
              <a:lstStyle/>
              <a:p>
                <a:endParaRPr lang="en-GB"/>
              </a:p>
            </p:txBody>
          </p:sp>
        </p:grpSp>
        <p:grpSp>
          <p:nvGrpSpPr>
            <p:cNvPr id="299" name="Group 299"/>
            <p:cNvGrpSpPr/>
            <p:nvPr/>
          </p:nvGrpSpPr>
          <p:grpSpPr>
            <a:xfrm>
              <a:off x="1229505" y="1511824"/>
              <a:ext cx="238467" cy="598939"/>
              <a:chOff x="0" y="0"/>
              <a:chExt cx="382270" cy="960120"/>
            </a:xfrm>
          </p:grpSpPr>
          <p:sp>
            <p:nvSpPr>
              <p:cNvPr id="300" name="Freeform 300"/>
              <p:cNvSpPr/>
              <p:nvPr/>
            </p:nvSpPr>
            <p:spPr>
              <a:xfrm>
                <a:off x="46060" y="50663"/>
                <a:ext cx="285410" cy="858756"/>
              </a:xfrm>
              <a:custGeom>
                <a:avLst/>
                <a:gdLst/>
                <a:ahLst/>
                <a:cxnLst/>
                <a:rect l="l" t="t" r="r" b="b"/>
                <a:pathLst>
                  <a:path w="285410" h="858756">
                    <a:moveTo>
                      <a:pt x="285410" y="20457"/>
                    </a:moveTo>
                    <a:cubicBezTo>
                      <a:pt x="270170" y="861197"/>
                      <a:pt x="262550" y="859927"/>
                      <a:pt x="257470" y="858657"/>
                    </a:cubicBezTo>
                    <a:cubicBezTo>
                      <a:pt x="252390" y="856117"/>
                      <a:pt x="252390" y="842147"/>
                      <a:pt x="246040" y="839607"/>
                    </a:cubicBezTo>
                    <a:cubicBezTo>
                      <a:pt x="237150" y="837067"/>
                      <a:pt x="221910" y="853577"/>
                      <a:pt x="210480" y="851037"/>
                    </a:cubicBezTo>
                    <a:cubicBezTo>
                      <a:pt x="196510" y="848497"/>
                      <a:pt x="178730" y="837067"/>
                      <a:pt x="166030" y="816747"/>
                    </a:cubicBezTo>
                    <a:cubicBezTo>
                      <a:pt x="140630" y="773567"/>
                      <a:pt x="126660" y="647837"/>
                      <a:pt x="116500" y="571637"/>
                    </a:cubicBezTo>
                    <a:cubicBezTo>
                      <a:pt x="106340" y="504327"/>
                      <a:pt x="106340" y="442097"/>
                      <a:pt x="102530" y="379867"/>
                    </a:cubicBezTo>
                    <a:cubicBezTo>
                      <a:pt x="98720" y="318907"/>
                      <a:pt x="83480" y="226197"/>
                      <a:pt x="93640" y="199527"/>
                    </a:cubicBezTo>
                    <a:cubicBezTo>
                      <a:pt x="97450" y="190637"/>
                      <a:pt x="103800" y="185557"/>
                      <a:pt x="110150" y="184287"/>
                    </a:cubicBezTo>
                    <a:cubicBezTo>
                      <a:pt x="115230" y="183017"/>
                      <a:pt x="122850" y="183017"/>
                      <a:pt x="126660" y="189367"/>
                    </a:cubicBezTo>
                    <a:cubicBezTo>
                      <a:pt x="143170" y="212227"/>
                      <a:pt x="135550" y="343037"/>
                      <a:pt x="131740" y="421777"/>
                    </a:cubicBezTo>
                    <a:cubicBezTo>
                      <a:pt x="126660" y="503057"/>
                      <a:pt x="120310" y="635137"/>
                      <a:pt x="101260" y="668157"/>
                    </a:cubicBezTo>
                    <a:cubicBezTo>
                      <a:pt x="93640" y="679587"/>
                      <a:pt x="87290" y="684667"/>
                      <a:pt x="77130" y="685937"/>
                    </a:cubicBezTo>
                    <a:cubicBezTo>
                      <a:pt x="65700" y="685937"/>
                      <a:pt x="46650" y="677047"/>
                      <a:pt x="35220" y="656727"/>
                    </a:cubicBezTo>
                    <a:cubicBezTo>
                      <a:pt x="2200" y="600847"/>
                      <a:pt x="-6690" y="287157"/>
                      <a:pt x="4740" y="238897"/>
                    </a:cubicBezTo>
                    <a:cubicBezTo>
                      <a:pt x="8550" y="228737"/>
                      <a:pt x="11090" y="222387"/>
                      <a:pt x="17440" y="221117"/>
                    </a:cubicBezTo>
                    <a:cubicBezTo>
                      <a:pt x="22520" y="218577"/>
                      <a:pt x="35220" y="221117"/>
                      <a:pt x="39030" y="224927"/>
                    </a:cubicBezTo>
                    <a:cubicBezTo>
                      <a:pt x="42840" y="230007"/>
                      <a:pt x="44110" y="241437"/>
                      <a:pt x="41570" y="247787"/>
                    </a:cubicBezTo>
                    <a:cubicBezTo>
                      <a:pt x="40300" y="252867"/>
                      <a:pt x="32680" y="257947"/>
                      <a:pt x="27600" y="257947"/>
                    </a:cubicBezTo>
                    <a:cubicBezTo>
                      <a:pt x="21250" y="257947"/>
                      <a:pt x="9820" y="251597"/>
                      <a:pt x="7280" y="246517"/>
                    </a:cubicBezTo>
                    <a:cubicBezTo>
                      <a:pt x="4740" y="241437"/>
                      <a:pt x="6010" y="232547"/>
                      <a:pt x="8550" y="227467"/>
                    </a:cubicBezTo>
                    <a:cubicBezTo>
                      <a:pt x="11090" y="223657"/>
                      <a:pt x="18710" y="218577"/>
                      <a:pt x="25060" y="218577"/>
                    </a:cubicBezTo>
                    <a:cubicBezTo>
                      <a:pt x="31410" y="219847"/>
                      <a:pt x="42840" y="227467"/>
                      <a:pt x="44110" y="232547"/>
                    </a:cubicBezTo>
                    <a:cubicBezTo>
                      <a:pt x="45380" y="240167"/>
                      <a:pt x="35220" y="256677"/>
                      <a:pt x="28870" y="257947"/>
                    </a:cubicBezTo>
                    <a:cubicBezTo>
                      <a:pt x="22520" y="259217"/>
                      <a:pt x="6010" y="246517"/>
                      <a:pt x="4740" y="238897"/>
                    </a:cubicBezTo>
                    <a:cubicBezTo>
                      <a:pt x="4740" y="232547"/>
                      <a:pt x="14900" y="219847"/>
                      <a:pt x="21250" y="219847"/>
                    </a:cubicBezTo>
                    <a:cubicBezTo>
                      <a:pt x="27600" y="218577"/>
                      <a:pt x="37760" y="222387"/>
                      <a:pt x="44110" y="232547"/>
                    </a:cubicBezTo>
                    <a:cubicBezTo>
                      <a:pt x="68240" y="274457"/>
                      <a:pt x="35220" y="577987"/>
                      <a:pt x="63160" y="635137"/>
                    </a:cubicBezTo>
                    <a:cubicBezTo>
                      <a:pt x="73320" y="655457"/>
                      <a:pt x="99990" y="659267"/>
                      <a:pt x="101260" y="668157"/>
                    </a:cubicBezTo>
                    <a:cubicBezTo>
                      <a:pt x="101260" y="674507"/>
                      <a:pt x="92370" y="684667"/>
                      <a:pt x="87290" y="684667"/>
                    </a:cubicBezTo>
                    <a:cubicBezTo>
                      <a:pt x="79670" y="685937"/>
                      <a:pt x="68240" y="677047"/>
                      <a:pt x="63160" y="665617"/>
                    </a:cubicBezTo>
                    <a:cubicBezTo>
                      <a:pt x="49190" y="630057"/>
                      <a:pt x="88560" y="501787"/>
                      <a:pt x="93640" y="421777"/>
                    </a:cubicBezTo>
                    <a:cubicBezTo>
                      <a:pt x="97450" y="346847"/>
                      <a:pt x="80940" y="230007"/>
                      <a:pt x="93640" y="199527"/>
                    </a:cubicBezTo>
                    <a:cubicBezTo>
                      <a:pt x="97450" y="190637"/>
                      <a:pt x="103800" y="185557"/>
                      <a:pt x="110150" y="184287"/>
                    </a:cubicBezTo>
                    <a:cubicBezTo>
                      <a:pt x="115230" y="183017"/>
                      <a:pt x="124120" y="185557"/>
                      <a:pt x="130470" y="193177"/>
                    </a:cubicBezTo>
                    <a:cubicBezTo>
                      <a:pt x="153330" y="228737"/>
                      <a:pt x="140630" y="454797"/>
                      <a:pt x="154600" y="564017"/>
                    </a:cubicBezTo>
                    <a:cubicBezTo>
                      <a:pt x="164760" y="649107"/>
                      <a:pt x="162220" y="748167"/>
                      <a:pt x="195240" y="792617"/>
                    </a:cubicBezTo>
                    <a:cubicBezTo>
                      <a:pt x="216830" y="821827"/>
                      <a:pt x="280330" y="826907"/>
                      <a:pt x="284140" y="839607"/>
                    </a:cubicBezTo>
                    <a:cubicBezTo>
                      <a:pt x="285410" y="845957"/>
                      <a:pt x="280330" y="853577"/>
                      <a:pt x="275250" y="856117"/>
                    </a:cubicBezTo>
                    <a:cubicBezTo>
                      <a:pt x="270170" y="858657"/>
                      <a:pt x="258740" y="858657"/>
                      <a:pt x="253660" y="856117"/>
                    </a:cubicBezTo>
                    <a:cubicBezTo>
                      <a:pt x="249850" y="853577"/>
                      <a:pt x="248580" y="849767"/>
                      <a:pt x="246040" y="839607"/>
                    </a:cubicBezTo>
                    <a:cubicBezTo>
                      <a:pt x="229530" y="773567"/>
                      <a:pt x="210480" y="94117"/>
                      <a:pt x="243500" y="20457"/>
                    </a:cubicBezTo>
                    <a:cubicBezTo>
                      <a:pt x="251120" y="6487"/>
                      <a:pt x="260010" y="-1133"/>
                      <a:pt x="267630" y="137"/>
                    </a:cubicBezTo>
                    <a:cubicBezTo>
                      <a:pt x="273980" y="137"/>
                      <a:pt x="285410" y="20457"/>
                      <a:pt x="285410" y="20457"/>
                    </a:cubicBezTo>
                  </a:path>
                </a:pathLst>
              </a:custGeom>
              <a:solidFill>
                <a:srgbClr val="CFCFCF"/>
              </a:solidFill>
              <a:ln cap="sq">
                <a:noFill/>
                <a:prstDash val="solid"/>
                <a:miter/>
              </a:ln>
            </p:spPr>
            <p:txBody>
              <a:bodyPr/>
              <a:lstStyle/>
              <a:p>
                <a:endParaRPr lang="en-GB"/>
              </a:p>
            </p:txBody>
          </p:sp>
        </p:grpSp>
        <p:grpSp>
          <p:nvGrpSpPr>
            <p:cNvPr id="301" name="Group 301"/>
            <p:cNvGrpSpPr/>
            <p:nvPr/>
          </p:nvGrpSpPr>
          <p:grpSpPr>
            <a:xfrm>
              <a:off x="933204" y="1312177"/>
              <a:ext cx="299470" cy="299470"/>
              <a:chOff x="0" y="0"/>
              <a:chExt cx="480060" cy="480060"/>
            </a:xfrm>
          </p:grpSpPr>
          <p:sp>
            <p:nvSpPr>
              <p:cNvPr id="302" name="Freeform 302"/>
              <p:cNvSpPr/>
              <p:nvPr/>
            </p:nvSpPr>
            <p:spPr>
              <a:xfrm>
                <a:off x="50248" y="48211"/>
                <a:ext cx="372662" cy="380331"/>
              </a:xfrm>
              <a:custGeom>
                <a:avLst/>
                <a:gdLst/>
                <a:ahLst/>
                <a:cxnLst/>
                <a:rect l="l" t="t" r="r" b="b"/>
                <a:pathLst>
                  <a:path w="372662" h="380331">
                    <a:moveTo>
                      <a:pt x="372662" y="133399"/>
                    </a:moveTo>
                    <a:cubicBezTo>
                      <a:pt x="372662" y="254049"/>
                      <a:pt x="358692" y="284529"/>
                      <a:pt x="339642" y="307389"/>
                    </a:cubicBezTo>
                    <a:cubicBezTo>
                      <a:pt x="321862" y="331519"/>
                      <a:pt x="295192" y="351839"/>
                      <a:pt x="268522" y="363269"/>
                    </a:cubicBezTo>
                    <a:cubicBezTo>
                      <a:pt x="241852" y="375969"/>
                      <a:pt x="207562" y="382319"/>
                      <a:pt x="178352" y="379779"/>
                    </a:cubicBezTo>
                    <a:cubicBezTo>
                      <a:pt x="149142" y="378509"/>
                      <a:pt x="117392" y="368349"/>
                      <a:pt x="91992" y="353109"/>
                    </a:cubicBezTo>
                    <a:cubicBezTo>
                      <a:pt x="66592" y="337869"/>
                      <a:pt x="42462" y="313739"/>
                      <a:pt x="27222" y="288339"/>
                    </a:cubicBezTo>
                    <a:cubicBezTo>
                      <a:pt x="11982" y="262939"/>
                      <a:pt x="1822" y="231189"/>
                      <a:pt x="552" y="201979"/>
                    </a:cubicBezTo>
                    <a:cubicBezTo>
                      <a:pt x="-1988" y="172769"/>
                      <a:pt x="4362" y="138479"/>
                      <a:pt x="17062" y="111809"/>
                    </a:cubicBezTo>
                    <a:cubicBezTo>
                      <a:pt x="28492" y="85139"/>
                      <a:pt x="50082" y="58469"/>
                      <a:pt x="72942" y="40689"/>
                    </a:cubicBezTo>
                    <a:cubicBezTo>
                      <a:pt x="95802" y="21639"/>
                      <a:pt x="126282" y="7669"/>
                      <a:pt x="155492" y="2589"/>
                    </a:cubicBezTo>
                    <a:cubicBezTo>
                      <a:pt x="184702" y="-2491"/>
                      <a:pt x="218992" y="49"/>
                      <a:pt x="246932" y="8939"/>
                    </a:cubicBezTo>
                    <a:cubicBezTo>
                      <a:pt x="274872" y="16559"/>
                      <a:pt x="324402" y="55929"/>
                      <a:pt x="324402" y="55929"/>
                    </a:cubicBezTo>
                  </a:path>
                </a:pathLst>
              </a:custGeom>
              <a:solidFill>
                <a:srgbClr val="CFCFCF"/>
              </a:solidFill>
              <a:ln cap="sq">
                <a:noFill/>
                <a:prstDash val="solid"/>
                <a:miter/>
              </a:ln>
            </p:spPr>
            <p:txBody>
              <a:bodyPr/>
              <a:lstStyle/>
              <a:p>
                <a:endParaRPr lang="en-GB"/>
              </a:p>
            </p:txBody>
          </p:sp>
        </p:grpSp>
        <p:grpSp>
          <p:nvGrpSpPr>
            <p:cNvPr id="303" name="Group 303"/>
            <p:cNvGrpSpPr/>
            <p:nvPr/>
          </p:nvGrpSpPr>
          <p:grpSpPr>
            <a:xfrm>
              <a:off x="1258818" y="1405663"/>
              <a:ext cx="315315" cy="315315"/>
              <a:chOff x="0" y="0"/>
              <a:chExt cx="505460" cy="505460"/>
            </a:xfrm>
          </p:grpSpPr>
          <p:sp>
            <p:nvSpPr>
              <p:cNvPr id="304" name="Freeform 304"/>
              <p:cNvSpPr/>
              <p:nvPr/>
            </p:nvSpPr>
            <p:spPr>
              <a:xfrm>
                <a:off x="50094" y="50800"/>
                <a:ext cx="405596" cy="404318"/>
              </a:xfrm>
              <a:custGeom>
                <a:avLst/>
                <a:gdLst/>
                <a:ahLst/>
                <a:cxnLst/>
                <a:rect l="l" t="t" r="r" b="b"/>
                <a:pathLst>
                  <a:path w="405596" h="404318">
                    <a:moveTo>
                      <a:pt x="327096" y="55880"/>
                    </a:moveTo>
                    <a:cubicBezTo>
                      <a:pt x="395676" y="146050"/>
                      <a:pt x="400756" y="166370"/>
                      <a:pt x="403296" y="186690"/>
                    </a:cubicBezTo>
                    <a:cubicBezTo>
                      <a:pt x="407106" y="207010"/>
                      <a:pt x="405836" y="228600"/>
                      <a:pt x="402026" y="248920"/>
                    </a:cubicBezTo>
                    <a:cubicBezTo>
                      <a:pt x="398216" y="267970"/>
                      <a:pt x="390596" y="288290"/>
                      <a:pt x="380436" y="306070"/>
                    </a:cubicBezTo>
                    <a:cubicBezTo>
                      <a:pt x="370276" y="323850"/>
                      <a:pt x="357576" y="341630"/>
                      <a:pt x="342336" y="355600"/>
                    </a:cubicBezTo>
                    <a:cubicBezTo>
                      <a:pt x="327096" y="368300"/>
                      <a:pt x="308046" y="381000"/>
                      <a:pt x="288996" y="388620"/>
                    </a:cubicBezTo>
                    <a:cubicBezTo>
                      <a:pt x="271216" y="396240"/>
                      <a:pt x="249626" y="401320"/>
                      <a:pt x="229306" y="403860"/>
                    </a:cubicBezTo>
                    <a:cubicBezTo>
                      <a:pt x="208986" y="405130"/>
                      <a:pt x="187396" y="403860"/>
                      <a:pt x="167076" y="398780"/>
                    </a:cubicBezTo>
                    <a:cubicBezTo>
                      <a:pt x="148026" y="393700"/>
                      <a:pt x="127706" y="384810"/>
                      <a:pt x="109926" y="373380"/>
                    </a:cubicBezTo>
                    <a:cubicBezTo>
                      <a:pt x="93416" y="363220"/>
                      <a:pt x="76906" y="347980"/>
                      <a:pt x="64206" y="332740"/>
                    </a:cubicBezTo>
                    <a:cubicBezTo>
                      <a:pt x="51506" y="316230"/>
                      <a:pt x="40076" y="297180"/>
                      <a:pt x="33726" y="278130"/>
                    </a:cubicBezTo>
                    <a:cubicBezTo>
                      <a:pt x="26106" y="259080"/>
                      <a:pt x="22296" y="237490"/>
                      <a:pt x="22296" y="217170"/>
                    </a:cubicBezTo>
                    <a:cubicBezTo>
                      <a:pt x="21026" y="196850"/>
                      <a:pt x="24836" y="175260"/>
                      <a:pt x="29916" y="156210"/>
                    </a:cubicBezTo>
                    <a:cubicBezTo>
                      <a:pt x="36266" y="135890"/>
                      <a:pt x="46426" y="116840"/>
                      <a:pt x="57856" y="100330"/>
                    </a:cubicBezTo>
                    <a:cubicBezTo>
                      <a:pt x="69286" y="83820"/>
                      <a:pt x="85796" y="68580"/>
                      <a:pt x="102306" y="55880"/>
                    </a:cubicBezTo>
                    <a:cubicBezTo>
                      <a:pt x="118816" y="44450"/>
                      <a:pt x="137866" y="34290"/>
                      <a:pt x="156916" y="29210"/>
                    </a:cubicBezTo>
                    <a:cubicBezTo>
                      <a:pt x="177236" y="22860"/>
                      <a:pt x="198826" y="20320"/>
                      <a:pt x="219146" y="20320"/>
                    </a:cubicBezTo>
                    <a:cubicBezTo>
                      <a:pt x="239466" y="21590"/>
                      <a:pt x="261056" y="25400"/>
                      <a:pt x="280106" y="31750"/>
                    </a:cubicBezTo>
                    <a:cubicBezTo>
                      <a:pt x="299156" y="39370"/>
                      <a:pt x="318206" y="49530"/>
                      <a:pt x="333446" y="62230"/>
                    </a:cubicBezTo>
                    <a:cubicBezTo>
                      <a:pt x="349956" y="74930"/>
                      <a:pt x="363926" y="91440"/>
                      <a:pt x="375356" y="109220"/>
                    </a:cubicBezTo>
                    <a:cubicBezTo>
                      <a:pt x="386786" y="125730"/>
                      <a:pt x="394406" y="146050"/>
                      <a:pt x="399486" y="166370"/>
                    </a:cubicBezTo>
                    <a:cubicBezTo>
                      <a:pt x="404566" y="185420"/>
                      <a:pt x="407106" y="207010"/>
                      <a:pt x="404566" y="227330"/>
                    </a:cubicBezTo>
                    <a:cubicBezTo>
                      <a:pt x="403296" y="247650"/>
                      <a:pt x="398216" y="269240"/>
                      <a:pt x="389326" y="288290"/>
                    </a:cubicBezTo>
                    <a:cubicBezTo>
                      <a:pt x="381706" y="307340"/>
                      <a:pt x="370276" y="325120"/>
                      <a:pt x="356306" y="340360"/>
                    </a:cubicBezTo>
                    <a:cubicBezTo>
                      <a:pt x="342336" y="355600"/>
                      <a:pt x="325826" y="369570"/>
                      <a:pt x="308046" y="379730"/>
                    </a:cubicBezTo>
                    <a:cubicBezTo>
                      <a:pt x="290266" y="389890"/>
                      <a:pt x="269946" y="396240"/>
                      <a:pt x="249626" y="400050"/>
                    </a:cubicBezTo>
                    <a:cubicBezTo>
                      <a:pt x="229306" y="403860"/>
                      <a:pt x="207716" y="405130"/>
                      <a:pt x="187396" y="402590"/>
                    </a:cubicBezTo>
                    <a:cubicBezTo>
                      <a:pt x="167076" y="400050"/>
                      <a:pt x="146756" y="393700"/>
                      <a:pt x="128976" y="383540"/>
                    </a:cubicBezTo>
                    <a:cubicBezTo>
                      <a:pt x="109926" y="374650"/>
                      <a:pt x="93416" y="361950"/>
                      <a:pt x="78176" y="347980"/>
                    </a:cubicBezTo>
                    <a:cubicBezTo>
                      <a:pt x="60396" y="331470"/>
                      <a:pt x="41346" y="312420"/>
                      <a:pt x="28646" y="289560"/>
                    </a:cubicBezTo>
                    <a:cubicBezTo>
                      <a:pt x="14676" y="264160"/>
                      <a:pt x="4516" y="226060"/>
                      <a:pt x="706" y="201930"/>
                    </a:cubicBezTo>
                    <a:cubicBezTo>
                      <a:pt x="-564" y="184150"/>
                      <a:pt x="-564" y="172720"/>
                      <a:pt x="4516" y="156210"/>
                    </a:cubicBezTo>
                    <a:cubicBezTo>
                      <a:pt x="9596" y="132080"/>
                      <a:pt x="23566" y="96520"/>
                      <a:pt x="41346" y="72390"/>
                    </a:cubicBezTo>
                    <a:cubicBezTo>
                      <a:pt x="60396" y="49530"/>
                      <a:pt x="87066" y="27940"/>
                      <a:pt x="113736" y="16510"/>
                    </a:cubicBezTo>
                    <a:cubicBezTo>
                      <a:pt x="140406" y="3810"/>
                      <a:pt x="178506" y="0"/>
                      <a:pt x="203906" y="0"/>
                    </a:cubicBezTo>
                    <a:cubicBezTo>
                      <a:pt x="221686" y="0"/>
                      <a:pt x="231846" y="1270"/>
                      <a:pt x="248356" y="7620"/>
                    </a:cubicBezTo>
                    <a:cubicBezTo>
                      <a:pt x="272486" y="16510"/>
                      <a:pt x="327096" y="55880"/>
                      <a:pt x="327096" y="55880"/>
                    </a:cubicBezTo>
                  </a:path>
                </a:pathLst>
              </a:custGeom>
              <a:solidFill>
                <a:srgbClr val="CFCFCF"/>
              </a:solidFill>
              <a:ln cap="sq">
                <a:noFill/>
                <a:prstDash val="solid"/>
                <a:miter/>
              </a:ln>
            </p:spPr>
            <p:txBody>
              <a:bodyPr/>
              <a:lstStyle/>
              <a:p>
                <a:endParaRPr lang="en-GB"/>
              </a:p>
            </p:txBody>
          </p:sp>
        </p:grpSp>
        <p:grpSp>
          <p:nvGrpSpPr>
            <p:cNvPr id="305" name="Group 305"/>
            <p:cNvGrpSpPr/>
            <p:nvPr/>
          </p:nvGrpSpPr>
          <p:grpSpPr>
            <a:xfrm>
              <a:off x="1083731" y="1434183"/>
              <a:ext cx="460296" cy="877810"/>
              <a:chOff x="0" y="0"/>
              <a:chExt cx="737870" cy="1407160"/>
            </a:xfrm>
          </p:grpSpPr>
          <p:sp>
            <p:nvSpPr>
              <p:cNvPr id="306" name="Freeform 306"/>
              <p:cNvSpPr/>
              <p:nvPr/>
            </p:nvSpPr>
            <p:spPr>
              <a:xfrm>
                <a:off x="43335" y="50567"/>
                <a:ext cx="643683" cy="1304981"/>
              </a:xfrm>
              <a:custGeom>
                <a:avLst/>
                <a:gdLst/>
                <a:ahLst/>
                <a:cxnLst/>
                <a:rect l="l" t="t" r="r" b="b"/>
                <a:pathLst>
                  <a:path w="643683" h="1304981">
                    <a:moveTo>
                      <a:pt x="639925" y="238993"/>
                    </a:moveTo>
                    <a:cubicBezTo>
                      <a:pt x="450695" y="933683"/>
                      <a:pt x="449425" y="1107673"/>
                      <a:pt x="418945" y="1185143"/>
                    </a:cubicBezTo>
                    <a:cubicBezTo>
                      <a:pt x="403705" y="1221973"/>
                      <a:pt x="389735" y="1239753"/>
                      <a:pt x="368145" y="1258803"/>
                    </a:cubicBezTo>
                    <a:cubicBezTo>
                      <a:pt x="346555" y="1277853"/>
                      <a:pt x="312265" y="1293093"/>
                      <a:pt x="288135" y="1299443"/>
                    </a:cubicBezTo>
                    <a:cubicBezTo>
                      <a:pt x="271625" y="1304523"/>
                      <a:pt x="261465" y="1305793"/>
                      <a:pt x="243685" y="1304523"/>
                    </a:cubicBezTo>
                    <a:cubicBezTo>
                      <a:pt x="219555" y="1303253"/>
                      <a:pt x="180185" y="1293093"/>
                      <a:pt x="157325" y="1282933"/>
                    </a:cubicBezTo>
                    <a:cubicBezTo>
                      <a:pt x="142085" y="1276583"/>
                      <a:pt x="133195" y="1270233"/>
                      <a:pt x="120495" y="1257533"/>
                    </a:cubicBezTo>
                    <a:cubicBezTo>
                      <a:pt x="103985" y="1241023"/>
                      <a:pt x="84935" y="1219433"/>
                      <a:pt x="70965" y="1183873"/>
                    </a:cubicBezTo>
                    <a:cubicBezTo>
                      <a:pt x="44295" y="1121643"/>
                      <a:pt x="22705" y="1007343"/>
                      <a:pt x="12545" y="894313"/>
                    </a:cubicBezTo>
                    <a:cubicBezTo>
                      <a:pt x="-2695" y="736833"/>
                      <a:pt x="-6505" y="412983"/>
                      <a:pt x="15085" y="325353"/>
                    </a:cubicBezTo>
                    <a:cubicBezTo>
                      <a:pt x="22705" y="296143"/>
                      <a:pt x="31595" y="287253"/>
                      <a:pt x="44295" y="270743"/>
                    </a:cubicBezTo>
                    <a:cubicBezTo>
                      <a:pt x="55725" y="254233"/>
                      <a:pt x="72235" y="238993"/>
                      <a:pt x="88745" y="227563"/>
                    </a:cubicBezTo>
                    <a:cubicBezTo>
                      <a:pt x="105255" y="216133"/>
                      <a:pt x="124305" y="207243"/>
                      <a:pt x="144625" y="202163"/>
                    </a:cubicBezTo>
                    <a:cubicBezTo>
                      <a:pt x="163675" y="195813"/>
                      <a:pt x="185265" y="194543"/>
                      <a:pt x="205585" y="194543"/>
                    </a:cubicBezTo>
                    <a:cubicBezTo>
                      <a:pt x="225905" y="195813"/>
                      <a:pt x="246225" y="200893"/>
                      <a:pt x="265275" y="208513"/>
                    </a:cubicBezTo>
                    <a:cubicBezTo>
                      <a:pt x="284325" y="214863"/>
                      <a:pt x="302105" y="226293"/>
                      <a:pt x="318615" y="238993"/>
                    </a:cubicBezTo>
                    <a:cubicBezTo>
                      <a:pt x="333855" y="252963"/>
                      <a:pt x="347825" y="268203"/>
                      <a:pt x="357985" y="285983"/>
                    </a:cubicBezTo>
                    <a:cubicBezTo>
                      <a:pt x="368145" y="303763"/>
                      <a:pt x="377035" y="322813"/>
                      <a:pt x="380845" y="343133"/>
                    </a:cubicBezTo>
                    <a:cubicBezTo>
                      <a:pt x="385925" y="363453"/>
                      <a:pt x="387195" y="383773"/>
                      <a:pt x="384655" y="404093"/>
                    </a:cubicBezTo>
                    <a:cubicBezTo>
                      <a:pt x="383385" y="424413"/>
                      <a:pt x="377035" y="446003"/>
                      <a:pt x="368145" y="463783"/>
                    </a:cubicBezTo>
                    <a:cubicBezTo>
                      <a:pt x="360525" y="482833"/>
                      <a:pt x="347825" y="500613"/>
                      <a:pt x="333855" y="514583"/>
                    </a:cubicBezTo>
                    <a:cubicBezTo>
                      <a:pt x="321155" y="529823"/>
                      <a:pt x="303375" y="542523"/>
                      <a:pt x="285595" y="552683"/>
                    </a:cubicBezTo>
                    <a:cubicBezTo>
                      <a:pt x="267815" y="561573"/>
                      <a:pt x="247495" y="569193"/>
                      <a:pt x="227175" y="571733"/>
                    </a:cubicBezTo>
                    <a:cubicBezTo>
                      <a:pt x="208125" y="575543"/>
                      <a:pt x="186535" y="575543"/>
                      <a:pt x="166215" y="573003"/>
                    </a:cubicBezTo>
                    <a:cubicBezTo>
                      <a:pt x="145895" y="569193"/>
                      <a:pt x="125575" y="562843"/>
                      <a:pt x="107795" y="552683"/>
                    </a:cubicBezTo>
                    <a:cubicBezTo>
                      <a:pt x="90015" y="543793"/>
                      <a:pt x="72235" y="531093"/>
                      <a:pt x="58265" y="515853"/>
                    </a:cubicBezTo>
                    <a:cubicBezTo>
                      <a:pt x="44295" y="501883"/>
                      <a:pt x="31595" y="484103"/>
                      <a:pt x="23975" y="465053"/>
                    </a:cubicBezTo>
                    <a:cubicBezTo>
                      <a:pt x="15085" y="447273"/>
                      <a:pt x="8735" y="426953"/>
                      <a:pt x="7465" y="406633"/>
                    </a:cubicBezTo>
                    <a:cubicBezTo>
                      <a:pt x="4925" y="386313"/>
                      <a:pt x="6195" y="364723"/>
                      <a:pt x="10005" y="344403"/>
                    </a:cubicBezTo>
                    <a:cubicBezTo>
                      <a:pt x="13815" y="325353"/>
                      <a:pt x="22705" y="305033"/>
                      <a:pt x="32865" y="287253"/>
                    </a:cubicBezTo>
                    <a:cubicBezTo>
                      <a:pt x="43025" y="270743"/>
                      <a:pt x="56995" y="254233"/>
                      <a:pt x="72235" y="240263"/>
                    </a:cubicBezTo>
                    <a:cubicBezTo>
                      <a:pt x="87475" y="227563"/>
                      <a:pt x="105255" y="216133"/>
                      <a:pt x="124305" y="208513"/>
                    </a:cubicBezTo>
                    <a:cubicBezTo>
                      <a:pt x="143355" y="200893"/>
                      <a:pt x="164945" y="195813"/>
                      <a:pt x="183995" y="194543"/>
                    </a:cubicBezTo>
                    <a:cubicBezTo>
                      <a:pt x="204315" y="193273"/>
                      <a:pt x="225905" y="195813"/>
                      <a:pt x="246225" y="200893"/>
                    </a:cubicBezTo>
                    <a:cubicBezTo>
                      <a:pt x="265275" y="207243"/>
                      <a:pt x="284325" y="216133"/>
                      <a:pt x="302105" y="227563"/>
                    </a:cubicBezTo>
                    <a:cubicBezTo>
                      <a:pt x="318615" y="237723"/>
                      <a:pt x="333855" y="252963"/>
                      <a:pt x="346555" y="269473"/>
                    </a:cubicBezTo>
                    <a:cubicBezTo>
                      <a:pt x="359255" y="284713"/>
                      <a:pt x="368145" y="294873"/>
                      <a:pt x="375765" y="322813"/>
                    </a:cubicBezTo>
                    <a:cubicBezTo>
                      <a:pt x="398625" y="410443"/>
                      <a:pt x="373225" y="733023"/>
                      <a:pt x="387195" y="884153"/>
                    </a:cubicBezTo>
                    <a:cubicBezTo>
                      <a:pt x="396085" y="987023"/>
                      <a:pt x="435455" y="1079733"/>
                      <a:pt x="429105" y="1141963"/>
                    </a:cubicBezTo>
                    <a:cubicBezTo>
                      <a:pt x="425295" y="1177523"/>
                      <a:pt x="413865" y="1201653"/>
                      <a:pt x="397355" y="1224513"/>
                    </a:cubicBezTo>
                    <a:cubicBezTo>
                      <a:pt x="380845" y="1248643"/>
                      <a:pt x="351635" y="1271503"/>
                      <a:pt x="331315" y="1284203"/>
                    </a:cubicBezTo>
                    <a:cubicBezTo>
                      <a:pt x="316075" y="1293093"/>
                      <a:pt x="305915" y="1296903"/>
                      <a:pt x="288135" y="1299443"/>
                    </a:cubicBezTo>
                    <a:cubicBezTo>
                      <a:pt x="265275" y="1304523"/>
                      <a:pt x="227175" y="1305793"/>
                      <a:pt x="199235" y="1299443"/>
                    </a:cubicBezTo>
                    <a:cubicBezTo>
                      <a:pt x="171295" y="1293093"/>
                      <a:pt x="139545" y="1272773"/>
                      <a:pt x="120495" y="1257533"/>
                    </a:cubicBezTo>
                    <a:cubicBezTo>
                      <a:pt x="107795" y="1247373"/>
                      <a:pt x="100175" y="1238483"/>
                      <a:pt x="91285" y="1224513"/>
                    </a:cubicBezTo>
                    <a:cubicBezTo>
                      <a:pt x="78585" y="1202923"/>
                      <a:pt x="64615" y="1171173"/>
                      <a:pt x="59535" y="1140693"/>
                    </a:cubicBezTo>
                    <a:cubicBezTo>
                      <a:pt x="54455" y="1106403"/>
                      <a:pt x="62075" y="1074653"/>
                      <a:pt x="68425" y="1026393"/>
                    </a:cubicBezTo>
                    <a:cubicBezTo>
                      <a:pt x="79855" y="946383"/>
                      <a:pt x="105255" y="825733"/>
                      <a:pt x="131925" y="703813"/>
                    </a:cubicBezTo>
                    <a:cubicBezTo>
                      <a:pt x="168755" y="541253"/>
                      <a:pt x="234795" y="238993"/>
                      <a:pt x="275435" y="137393"/>
                    </a:cubicBezTo>
                    <a:cubicBezTo>
                      <a:pt x="290675" y="98023"/>
                      <a:pt x="299565" y="80243"/>
                      <a:pt x="319885" y="58653"/>
                    </a:cubicBezTo>
                    <a:cubicBezTo>
                      <a:pt x="340205" y="37063"/>
                      <a:pt x="373225" y="19283"/>
                      <a:pt x="396085" y="9123"/>
                    </a:cubicBezTo>
                    <a:cubicBezTo>
                      <a:pt x="412595" y="2773"/>
                      <a:pt x="422755" y="233"/>
                      <a:pt x="440535" y="233"/>
                    </a:cubicBezTo>
                    <a:cubicBezTo>
                      <a:pt x="464665" y="-1037"/>
                      <a:pt x="502765" y="2773"/>
                      <a:pt x="530705" y="14203"/>
                    </a:cubicBezTo>
                    <a:cubicBezTo>
                      <a:pt x="557375" y="25633"/>
                      <a:pt x="586585" y="49763"/>
                      <a:pt x="603095" y="67543"/>
                    </a:cubicBezTo>
                    <a:cubicBezTo>
                      <a:pt x="614525" y="80243"/>
                      <a:pt x="620875" y="92943"/>
                      <a:pt x="627225" y="105643"/>
                    </a:cubicBezTo>
                    <a:cubicBezTo>
                      <a:pt x="634845" y="119613"/>
                      <a:pt x="639925" y="132313"/>
                      <a:pt x="642465" y="148823"/>
                    </a:cubicBezTo>
                    <a:cubicBezTo>
                      <a:pt x="646275" y="172953"/>
                      <a:pt x="639925" y="238993"/>
                      <a:pt x="639925" y="238993"/>
                    </a:cubicBezTo>
                  </a:path>
                </a:pathLst>
              </a:custGeom>
              <a:solidFill>
                <a:srgbClr val="CFCFCF"/>
              </a:solidFill>
              <a:ln cap="sq">
                <a:noFill/>
                <a:prstDash val="solid"/>
                <a:miter/>
              </a:ln>
            </p:spPr>
            <p:txBody>
              <a:bodyPr/>
              <a:lstStyle/>
              <a:p>
                <a:endParaRPr lang="en-GB"/>
              </a:p>
            </p:txBody>
          </p:sp>
        </p:grpSp>
        <p:grpSp>
          <p:nvGrpSpPr>
            <p:cNvPr id="307" name="Group 307"/>
            <p:cNvGrpSpPr/>
            <p:nvPr/>
          </p:nvGrpSpPr>
          <p:grpSpPr>
            <a:xfrm>
              <a:off x="1054418" y="1230576"/>
              <a:ext cx="594978" cy="769272"/>
              <a:chOff x="0" y="0"/>
              <a:chExt cx="953770" cy="1233170"/>
            </a:xfrm>
          </p:grpSpPr>
          <p:sp>
            <p:nvSpPr>
              <p:cNvPr id="308" name="Freeform 308"/>
              <p:cNvSpPr/>
              <p:nvPr/>
            </p:nvSpPr>
            <p:spPr>
              <a:xfrm>
                <a:off x="48498" y="50476"/>
                <a:ext cx="865642" cy="1132352"/>
              </a:xfrm>
              <a:custGeom>
                <a:avLst/>
                <a:gdLst/>
                <a:ahLst/>
                <a:cxnLst/>
                <a:rect l="l" t="t" r="r" b="b"/>
                <a:pathLst>
                  <a:path w="865642" h="1132352">
                    <a:moveTo>
                      <a:pt x="429022" y="340684"/>
                    </a:moveTo>
                    <a:cubicBezTo>
                      <a:pt x="423942" y="654374"/>
                      <a:pt x="409972" y="869004"/>
                      <a:pt x="390922" y="955364"/>
                    </a:cubicBezTo>
                    <a:cubicBezTo>
                      <a:pt x="382032" y="996004"/>
                      <a:pt x="375682" y="1017594"/>
                      <a:pt x="359172" y="1042994"/>
                    </a:cubicBezTo>
                    <a:cubicBezTo>
                      <a:pt x="342662" y="1068394"/>
                      <a:pt x="317262" y="1092524"/>
                      <a:pt x="290592" y="1106494"/>
                    </a:cubicBezTo>
                    <a:cubicBezTo>
                      <a:pt x="265192" y="1121734"/>
                      <a:pt x="225822" y="1129354"/>
                      <a:pt x="200422" y="1131894"/>
                    </a:cubicBezTo>
                    <a:cubicBezTo>
                      <a:pt x="182642" y="1133164"/>
                      <a:pt x="171212" y="1131894"/>
                      <a:pt x="154702" y="1126814"/>
                    </a:cubicBezTo>
                    <a:cubicBezTo>
                      <a:pt x="129302" y="1119194"/>
                      <a:pt x="93742" y="1105224"/>
                      <a:pt x="70882" y="1084904"/>
                    </a:cubicBezTo>
                    <a:cubicBezTo>
                      <a:pt x="46752" y="1065854"/>
                      <a:pt x="26432" y="1037914"/>
                      <a:pt x="15002" y="1009974"/>
                    </a:cubicBezTo>
                    <a:cubicBezTo>
                      <a:pt x="3572" y="982034"/>
                      <a:pt x="-4048" y="960444"/>
                      <a:pt x="2302" y="917264"/>
                    </a:cubicBezTo>
                    <a:cubicBezTo>
                      <a:pt x="21352" y="790264"/>
                      <a:pt x="192802" y="355924"/>
                      <a:pt x="337582" y="213684"/>
                    </a:cubicBezTo>
                    <a:cubicBezTo>
                      <a:pt x="441722" y="113354"/>
                      <a:pt x="614442" y="25724"/>
                      <a:pt x="696992" y="53664"/>
                    </a:cubicBezTo>
                    <a:cubicBezTo>
                      <a:pt x="766842" y="76524"/>
                      <a:pt x="801132" y="188284"/>
                      <a:pt x="830342" y="286074"/>
                    </a:cubicBezTo>
                    <a:cubicBezTo>
                      <a:pt x="870982" y="428314"/>
                      <a:pt x="873522" y="714064"/>
                      <a:pt x="853202" y="841064"/>
                    </a:cubicBezTo>
                    <a:cubicBezTo>
                      <a:pt x="841772" y="912184"/>
                      <a:pt x="820182" y="961714"/>
                      <a:pt x="794782" y="1001084"/>
                    </a:cubicBezTo>
                    <a:cubicBezTo>
                      <a:pt x="775732" y="1031564"/>
                      <a:pt x="752872" y="1053154"/>
                      <a:pt x="726202" y="1069664"/>
                    </a:cubicBezTo>
                    <a:cubicBezTo>
                      <a:pt x="698262" y="1086174"/>
                      <a:pt x="658892" y="1095064"/>
                      <a:pt x="632222" y="1097604"/>
                    </a:cubicBezTo>
                    <a:cubicBezTo>
                      <a:pt x="614442" y="1100144"/>
                      <a:pt x="601742" y="1098874"/>
                      <a:pt x="583962" y="1095064"/>
                    </a:cubicBezTo>
                    <a:cubicBezTo>
                      <a:pt x="558562" y="1088714"/>
                      <a:pt x="520462" y="1073474"/>
                      <a:pt x="495062" y="1054424"/>
                    </a:cubicBezTo>
                    <a:cubicBezTo>
                      <a:pt x="470932" y="1035374"/>
                      <a:pt x="448072" y="1001084"/>
                      <a:pt x="436642" y="978224"/>
                    </a:cubicBezTo>
                    <a:cubicBezTo>
                      <a:pt x="427752" y="961714"/>
                      <a:pt x="423942" y="949014"/>
                      <a:pt x="421402" y="931234"/>
                    </a:cubicBezTo>
                    <a:cubicBezTo>
                      <a:pt x="418862" y="904564"/>
                      <a:pt x="430292" y="872814"/>
                      <a:pt x="427752" y="833444"/>
                    </a:cubicBezTo>
                    <a:cubicBezTo>
                      <a:pt x="423942" y="773754"/>
                      <a:pt x="390922" y="692474"/>
                      <a:pt x="382032" y="604844"/>
                    </a:cubicBezTo>
                    <a:cubicBezTo>
                      <a:pt x="370602" y="491814"/>
                      <a:pt x="370602" y="286074"/>
                      <a:pt x="376952" y="209874"/>
                    </a:cubicBezTo>
                    <a:cubicBezTo>
                      <a:pt x="379492" y="178124"/>
                      <a:pt x="380762" y="164154"/>
                      <a:pt x="387112" y="142564"/>
                    </a:cubicBezTo>
                    <a:cubicBezTo>
                      <a:pt x="394732" y="120974"/>
                      <a:pt x="406162" y="100654"/>
                      <a:pt x="418862" y="82874"/>
                    </a:cubicBezTo>
                    <a:cubicBezTo>
                      <a:pt x="432832" y="65094"/>
                      <a:pt x="450612" y="48584"/>
                      <a:pt x="468392" y="35884"/>
                    </a:cubicBezTo>
                    <a:cubicBezTo>
                      <a:pt x="487442" y="23184"/>
                      <a:pt x="509032" y="13024"/>
                      <a:pt x="530622" y="6674"/>
                    </a:cubicBezTo>
                    <a:cubicBezTo>
                      <a:pt x="552212" y="1594"/>
                      <a:pt x="575072" y="-946"/>
                      <a:pt x="597932" y="324"/>
                    </a:cubicBezTo>
                    <a:cubicBezTo>
                      <a:pt x="620792" y="1594"/>
                      <a:pt x="643652" y="6674"/>
                      <a:pt x="663972" y="14294"/>
                    </a:cubicBezTo>
                    <a:cubicBezTo>
                      <a:pt x="685562" y="23184"/>
                      <a:pt x="705882" y="34614"/>
                      <a:pt x="722392" y="49854"/>
                    </a:cubicBezTo>
                    <a:cubicBezTo>
                      <a:pt x="740172" y="63824"/>
                      <a:pt x="755412" y="81604"/>
                      <a:pt x="766842" y="101924"/>
                    </a:cubicBezTo>
                    <a:cubicBezTo>
                      <a:pt x="778272" y="120974"/>
                      <a:pt x="787162" y="142564"/>
                      <a:pt x="792242" y="164154"/>
                    </a:cubicBezTo>
                    <a:cubicBezTo>
                      <a:pt x="796052" y="185744"/>
                      <a:pt x="797322" y="209874"/>
                      <a:pt x="796052" y="232734"/>
                    </a:cubicBezTo>
                    <a:cubicBezTo>
                      <a:pt x="793512" y="254324"/>
                      <a:pt x="787162" y="277184"/>
                      <a:pt x="777002" y="297504"/>
                    </a:cubicBezTo>
                    <a:cubicBezTo>
                      <a:pt x="768112" y="317824"/>
                      <a:pt x="754142" y="338144"/>
                      <a:pt x="738902" y="354654"/>
                    </a:cubicBezTo>
                    <a:cubicBezTo>
                      <a:pt x="723662" y="369894"/>
                      <a:pt x="704612" y="385134"/>
                      <a:pt x="685562" y="395294"/>
                    </a:cubicBezTo>
                    <a:cubicBezTo>
                      <a:pt x="665242" y="405454"/>
                      <a:pt x="642382" y="413074"/>
                      <a:pt x="620792" y="416884"/>
                    </a:cubicBezTo>
                    <a:cubicBezTo>
                      <a:pt x="597932" y="420694"/>
                      <a:pt x="575072" y="420694"/>
                      <a:pt x="552212" y="416884"/>
                    </a:cubicBezTo>
                    <a:cubicBezTo>
                      <a:pt x="530622" y="413074"/>
                      <a:pt x="507762" y="405454"/>
                      <a:pt x="488712" y="395294"/>
                    </a:cubicBezTo>
                    <a:cubicBezTo>
                      <a:pt x="468392" y="385134"/>
                      <a:pt x="449342" y="369894"/>
                      <a:pt x="434102" y="354654"/>
                    </a:cubicBezTo>
                    <a:cubicBezTo>
                      <a:pt x="418862" y="338144"/>
                      <a:pt x="404892" y="317824"/>
                      <a:pt x="396002" y="297504"/>
                    </a:cubicBezTo>
                    <a:cubicBezTo>
                      <a:pt x="387112" y="277184"/>
                      <a:pt x="380762" y="254324"/>
                      <a:pt x="378222" y="232734"/>
                    </a:cubicBezTo>
                    <a:cubicBezTo>
                      <a:pt x="375682" y="209874"/>
                      <a:pt x="376952" y="185744"/>
                      <a:pt x="382032" y="164154"/>
                    </a:cubicBezTo>
                    <a:cubicBezTo>
                      <a:pt x="385842" y="142564"/>
                      <a:pt x="394732" y="120974"/>
                      <a:pt x="406162" y="101924"/>
                    </a:cubicBezTo>
                    <a:cubicBezTo>
                      <a:pt x="417592" y="81604"/>
                      <a:pt x="434102" y="63824"/>
                      <a:pt x="450612" y="49854"/>
                    </a:cubicBezTo>
                    <a:cubicBezTo>
                      <a:pt x="467122" y="34614"/>
                      <a:pt x="488712" y="23184"/>
                      <a:pt x="509032" y="14294"/>
                    </a:cubicBezTo>
                    <a:cubicBezTo>
                      <a:pt x="529352" y="6674"/>
                      <a:pt x="553482" y="1594"/>
                      <a:pt x="575072" y="324"/>
                    </a:cubicBezTo>
                    <a:cubicBezTo>
                      <a:pt x="597932" y="-946"/>
                      <a:pt x="620792" y="1594"/>
                      <a:pt x="642382" y="6674"/>
                    </a:cubicBezTo>
                    <a:cubicBezTo>
                      <a:pt x="663972" y="13024"/>
                      <a:pt x="685562" y="23184"/>
                      <a:pt x="704612" y="35884"/>
                    </a:cubicBezTo>
                    <a:cubicBezTo>
                      <a:pt x="722392" y="48584"/>
                      <a:pt x="740172" y="65094"/>
                      <a:pt x="754142" y="82874"/>
                    </a:cubicBezTo>
                    <a:cubicBezTo>
                      <a:pt x="766842" y="100654"/>
                      <a:pt x="778272" y="120974"/>
                      <a:pt x="785892" y="142564"/>
                    </a:cubicBezTo>
                    <a:cubicBezTo>
                      <a:pt x="792242" y="164154"/>
                      <a:pt x="793512" y="176854"/>
                      <a:pt x="796052" y="209874"/>
                    </a:cubicBezTo>
                    <a:cubicBezTo>
                      <a:pt x="803672" y="301314"/>
                      <a:pt x="790972" y="592144"/>
                      <a:pt x="796052" y="729304"/>
                    </a:cubicBezTo>
                    <a:cubicBezTo>
                      <a:pt x="799862" y="820744"/>
                      <a:pt x="822722" y="910914"/>
                      <a:pt x="815102" y="956634"/>
                    </a:cubicBezTo>
                    <a:cubicBezTo>
                      <a:pt x="811292" y="978224"/>
                      <a:pt x="806212" y="985844"/>
                      <a:pt x="794782" y="1001084"/>
                    </a:cubicBezTo>
                    <a:cubicBezTo>
                      <a:pt x="779542" y="1022674"/>
                      <a:pt x="752872" y="1053154"/>
                      <a:pt x="726202" y="1069664"/>
                    </a:cubicBezTo>
                    <a:cubicBezTo>
                      <a:pt x="698262" y="1086174"/>
                      <a:pt x="658892" y="1095064"/>
                      <a:pt x="633492" y="1097604"/>
                    </a:cubicBezTo>
                    <a:cubicBezTo>
                      <a:pt x="614442" y="1100144"/>
                      <a:pt x="601742" y="1098874"/>
                      <a:pt x="583962" y="1095064"/>
                    </a:cubicBezTo>
                    <a:cubicBezTo>
                      <a:pt x="558562" y="1088714"/>
                      <a:pt x="520462" y="1073474"/>
                      <a:pt x="495062" y="1054424"/>
                    </a:cubicBezTo>
                    <a:cubicBezTo>
                      <a:pt x="470932" y="1035374"/>
                      <a:pt x="449342" y="1006164"/>
                      <a:pt x="436642" y="978224"/>
                    </a:cubicBezTo>
                    <a:cubicBezTo>
                      <a:pt x="422672" y="949014"/>
                      <a:pt x="418862" y="908374"/>
                      <a:pt x="418862" y="881704"/>
                    </a:cubicBezTo>
                    <a:cubicBezTo>
                      <a:pt x="418862" y="863924"/>
                      <a:pt x="420132" y="839794"/>
                      <a:pt x="427752" y="833444"/>
                    </a:cubicBezTo>
                    <a:cubicBezTo>
                      <a:pt x="432832" y="830904"/>
                      <a:pt x="444262" y="842334"/>
                      <a:pt x="450612" y="837254"/>
                    </a:cubicBezTo>
                    <a:cubicBezTo>
                      <a:pt x="468392" y="822014"/>
                      <a:pt x="445532" y="684854"/>
                      <a:pt x="450612" y="603574"/>
                    </a:cubicBezTo>
                    <a:cubicBezTo>
                      <a:pt x="456962" y="514674"/>
                      <a:pt x="440452" y="357194"/>
                      <a:pt x="488712" y="325444"/>
                    </a:cubicBezTo>
                    <a:cubicBezTo>
                      <a:pt x="528082" y="298774"/>
                      <a:pt x="663972" y="330524"/>
                      <a:pt x="685562" y="381324"/>
                    </a:cubicBezTo>
                    <a:cubicBezTo>
                      <a:pt x="724932" y="471494"/>
                      <a:pt x="437912" y="846144"/>
                      <a:pt x="390922" y="955364"/>
                    </a:cubicBezTo>
                    <a:cubicBezTo>
                      <a:pt x="373142" y="996004"/>
                      <a:pt x="375682" y="1017594"/>
                      <a:pt x="359172" y="1042994"/>
                    </a:cubicBezTo>
                    <a:cubicBezTo>
                      <a:pt x="342662" y="1068394"/>
                      <a:pt x="312182" y="1093794"/>
                      <a:pt x="290592" y="1106494"/>
                    </a:cubicBezTo>
                    <a:cubicBezTo>
                      <a:pt x="275352" y="1116654"/>
                      <a:pt x="265192" y="1120464"/>
                      <a:pt x="247412" y="1124274"/>
                    </a:cubicBezTo>
                    <a:cubicBezTo>
                      <a:pt x="222012" y="1129354"/>
                      <a:pt x="183912" y="1133164"/>
                      <a:pt x="154702" y="1126814"/>
                    </a:cubicBezTo>
                    <a:cubicBezTo>
                      <a:pt x="124222" y="1120464"/>
                      <a:pt x="91202" y="1100144"/>
                      <a:pt x="70882" y="1084904"/>
                    </a:cubicBezTo>
                    <a:cubicBezTo>
                      <a:pt x="55642" y="1074744"/>
                      <a:pt x="48022" y="1063314"/>
                      <a:pt x="37862" y="1050614"/>
                    </a:cubicBezTo>
                    <a:cubicBezTo>
                      <a:pt x="28972" y="1037914"/>
                      <a:pt x="21352" y="1026484"/>
                      <a:pt x="15002" y="1009974"/>
                    </a:cubicBezTo>
                    <a:cubicBezTo>
                      <a:pt x="7382" y="985844"/>
                      <a:pt x="2302" y="957904"/>
                      <a:pt x="2302" y="917264"/>
                    </a:cubicBezTo>
                    <a:cubicBezTo>
                      <a:pt x="1032" y="834714"/>
                      <a:pt x="37862" y="653104"/>
                      <a:pt x="46752" y="541344"/>
                    </a:cubicBezTo>
                    <a:cubicBezTo>
                      <a:pt x="51832" y="449904"/>
                      <a:pt x="36592" y="353384"/>
                      <a:pt x="50562" y="294964"/>
                    </a:cubicBezTo>
                    <a:cubicBezTo>
                      <a:pt x="60722" y="258134"/>
                      <a:pt x="74692" y="235274"/>
                      <a:pt x="93742" y="213684"/>
                    </a:cubicBezTo>
                    <a:cubicBezTo>
                      <a:pt x="114062" y="190824"/>
                      <a:pt x="142002" y="171774"/>
                      <a:pt x="169942" y="161614"/>
                    </a:cubicBezTo>
                    <a:cubicBezTo>
                      <a:pt x="197882" y="150184"/>
                      <a:pt x="235982" y="148914"/>
                      <a:pt x="261382" y="150184"/>
                    </a:cubicBezTo>
                    <a:cubicBezTo>
                      <a:pt x="277892" y="151454"/>
                      <a:pt x="289322" y="153994"/>
                      <a:pt x="305832" y="161614"/>
                    </a:cubicBezTo>
                    <a:cubicBezTo>
                      <a:pt x="328692" y="171774"/>
                      <a:pt x="364252" y="195904"/>
                      <a:pt x="380762" y="213684"/>
                    </a:cubicBezTo>
                    <a:cubicBezTo>
                      <a:pt x="393462" y="226384"/>
                      <a:pt x="399812" y="235274"/>
                      <a:pt x="407432" y="251784"/>
                    </a:cubicBezTo>
                    <a:cubicBezTo>
                      <a:pt x="417592" y="274644"/>
                      <a:pt x="429022" y="340684"/>
                      <a:pt x="429022" y="340684"/>
                    </a:cubicBezTo>
                  </a:path>
                </a:pathLst>
              </a:custGeom>
              <a:solidFill>
                <a:srgbClr val="CFCFCF"/>
              </a:solidFill>
              <a:ln cap="sq">
                <a:noFill/>
                <a:prstDash val="solid"/>
                <a:miter/>
              </a:ln>
            </p:spPr>
            <p:txBody>
              <a:bodyPr/>
              <a:lstStyle/>
              <a:p>
                <a:endParaRPr lang="en-GB"/>
              </a:p>
            </p:txBody>
          </p:sp>
        </p:grpSp>
        <p:grpSp>
          <p:nvGrpSpPr>
            <p:cNvPr id="309" name="Group 309"/>
            <p:cNvGrpSpPr/>
            <p:nvPr/>
          </p:nvGrpSpPr>
          <p:grpSpPr>
            <a:xfrm>
              <a:off x="1368148" y="1734445"/>
              <a:ext cx="299470" cy="299470"/>
              <a:chOff x="0" y="0"/>
              <a:chExt cx="480060" cy="480060"/>
            </a:xfrm>
          </p:grpSpPr>
          <p:sp>
            <p:nvSpPr>
              <p:cNvPr id="310" name="Freeform 310"/>
              <p:cNvSpPr/>
              <p:nvPr/>
            </p:nvSpPr>
            <p:spPr>
              <a:xfrm>
                <a:off x="50640" y="47273"/>
                <a:ext cx="372270" cy="380878"/>
              </a:xfrm>
              <a:custGeom>
                <a:avLst/>
                <a:gdLst/>
                <a:ahLst/>
                <a:cxnLst/>
                <a:rect l="l" t="t" r="r" b="b"/>
                <a:pathLst>
                  <a:path w="372270" h="380878">
                    <a:moveTo>
                      <a:pt x="372270" y="134337"/>
                    </a:moveTo>
                    <a:cubicBezTo>
                      <a:pt x="372270" y="253717"/>
                      <a:pt x="358300" y="284197"/>
                      <a:pt x="340520" y="308327"/>
                    </a:cubicBezTo>
                    <a:cubicBezTo>
                      <a:pt x="322740" y="331187"/>
                      <a:pt x="296070" y="351507"/>
                      <a:pt x="269400" y="364207"/>
                    </a:cubicBezTo>
                    <a:cubicBezTo>
                      <a:pt x="241460" y="375637"/>
                      <a:pt x="208440" y="381987"/>
                      <a:pt x="179230" y="380717"/>
                    </a:cubicBezTo>
                    <a:cubicBezTo>
                      <a:pt x="150020" y="378177"/>
                      <a:pt x="117000" y="369287"/>
                      <a:pt x="91600" y="354047"/>
                    </a:cubicBezTo>
                    <a:cubicBezTo>
                      <a:pt x="66200" y="337537"/>
                      <a:pt x="43340" y="314677"/>
                      <a:pt x="28100" y="289277"/>
                    </a:cubicBezTo>
                    <a:cubicBezTo>
                      <a:pt x="12860" y="263877"/>
                      <a:pt x="2700" y="230857"/>
                      <a:pt x="160" y="201647"/>
                    </a:cubicBezTo>
                    <a:cubicBezTo>
                      <a:pt x="-1110" y="172437"/>
                      <a:pt x="5240" y="139417"/>
                      <a:pt x="16670" y="112747"/>
                    </a:cubicBezTo>
                    <a:cubicBezTo>
                      <a:pt x="29370" y="84807"/>
                      <a:pt x="49690" y="58137"/>
                      <a:pt x="72550" y="40357"/>
                    </a:cubicBezTo>
                    <a:cubicBezTo>
                      <a:pt x="96680" y="22577"/>
                      <a:pt x="127160" y="8607"/>
                      <a:pt x="156370" y="3527"/>
                    </a:cubicBezTo>
                    <a:cubicBezTo>
                      <a:pt x="185580" y="-2823"/>
                      <a:pt x="218600" y="-283"/>
                      <a:pt x="247810" y="8607"/>
                    </a:cubicBezTo>
                    <a:cubicBezTo>
                      <a:pt x="275750" y="17497"/>
                      <a:pt x="325280" y="55597"/>
                      <a:pt x="325280" y="55597"/>
                    </a:cubicBezTo>
                  </a:path>
                </a:pathLst>
              </a:custGeom>
              <a:solidFill>
                <a:srgbClr val="CFCFCF"/>
              </a:solidFill>
              <a:ln cap="sq">
                <a:noFill/>
                <a:prstDash val="solid"/>
                <a:miter/>
              </a:ln>
            </p:spPr>
            <p:txBody>
              <a:bodyPr/>
              <a:lstStyle/>
              <a:p>
                <a:endParaRPr lang="en-GB"/>
              </a:p>
            </p:txBody>
          </p:sp>
        </p:grpSp>
        <p:grpSp>
          <p:nvGrpSpPr>
            <p:cNvPr id="311" name="Group 311"/>
            <p:cNvGrpSpPr/>
            <p:nvPr/>
          </p:nvGrpSpPr>
          <p:grpSpPr>
            <a:xfrm>
              <a:off x="1341212" y="1638583"/>
              <a:ext cx="299470" cy="299470"/>
              <a:chOff x="0" y="0"/>
              <a:chExt cx="480060" cy="480060"/>
            </a:xfrm>
          </p:grpSpPr>
          <p:sp>
            <p:nvSpPr>
              <p:cNvPr id="312" name="Freeform 312"/>
              <p:cNvSpPr/>
              <p:nvPr/>
            </p:nvSpPr>
            <p:spPr>
              <a:xfrm>
                <a:off x="50248" y="48211"/>
                <a:ext cx="372662" cy="381209"/>
              </a:xfrm>
              <a:custGeom>
                <a:avLst/>
                <a:gdLst/>
                <a:ahLst/>
                <a:cxnLst/>
                <a:rect l="l" t="t" r="r" b="b"/>
                <a:pathLst>
                  <a:path w="372662" h="381209">
                    <a:moveTo>
                      <a:pt x="372662" y="133399"/>
                    </a:moveTo>
                    <a:cubicBezTo>
                      <a:pt x="372662" y="254049"/>
                      <a:pt x="358692" y="284529"/>
                      <a:pt x="340912" y="307389"/>
                    </a:cubicBezTo>
                    <a:cubicBezTo>
                      <a:pt x="321862" y="331519"/>
                      <a:pt x="295192" y="351839"/>
                      <a:pt x="268522" y="364539"/>
                    </a:cubicBezTo>
                    <a:cubicBezTo>
                      <a:pt x="241852" y="375969"/>
                      <a:pt x="208832" y="382319"/>
                      <a:pt x="179622" y="381049"/>
                    </a:cubicBezTo>
                    <a:cubicBezTo>
                      <a:pt x="149142" y="378509"/>
                      <a:pt x="117392" y="368349"/>
                      <a:pt x="91992" y="353109"/>
                    </a:cubicBezTo>
                    <a:cubicBezTo>
                      <a:pt x="66592" y="337869"/>
                      <a:pt x="42462" y="313739"/>
                      <a:pt x="27222" y="289609"/>
                    </a:cubicBezTo>
                    <a:cubicBezTo>
                      <a:pt x="11982" y="264209"/>
                      <a:pt x="1822" y="231189"/>
                      <a:pt x="552" y="201979"/>
                    </a:cubicBezTo>
                    <a:cubicBezTo>
                      <a:pt x="-1988" y="172769"/>
                      <a:pt x="4362" y="139749"/>
                      <a:pt x="17062" y="111809"/>
                    </a:cubicBezTo>
                    <a:cubicBezTo>
                      <a:pt x="28492" y="85139"/>
                      <a:pt x="50082" y="58469"/>
                      <a:pt x="72942" y="40689"/>
                    </a:cubicBezTo>
                    <a:cubicBezTo>
                      <a:pt x="95802" y="21639"/>
                      <a:pt x="127552" y="8939"/>
                      <a:pt x="156762" y="2589"/>
                    </a:cubicBezTo>
                    <a:cubicBezTo>
                      <a:pt x="184702" y="-2491"/>
                      <a:pt x="218992" y="49"/>
                      <a:pt x="246932" y="8939"/>
                    </a:cubicBezTo>
                    <a:cubicBezTo>
                      <a:pt x="274872" y="17829"/>
                      <a:pt x="325672" y="55929"/>
                      <a:pt x="325672" y="55929"/>
                    </a:cubicBezTo>
                  </a:path>
                </a:pathLst>
              </a:custGeom>
              <a:solidFill>
                <a:srgbClr val="CFCFCF"/>
              </a:solidFill>
              <a:ln cap="sq">
                <a:noFill/>
                <a:prstDash val="solid"/>
                <a:miter/>
              </a:ln>
            </p:spPr>
            <p:txBody>
              <a:bodyPr/>
              <a:lstStyle/>
              <a:p>
                <a:endParaRPr lang="en-GB"/>
              </a:p>
            </p:txBody>
          </p:sp>
        </p:grpSp>
        <p:grpSp>
          <p:nvGrpSpPr>
            <p:cNvPr id="313" name="Group 313"/>
            <p:cNvGrpSpPr/>
            <p:nvPr/>
          </p:nvGrpSpPr>
          <p:grpSpPr>
            <a:xfrm>
              <a:off x="1436282" y="1706717"/>
              <a:ext cx="299470" cy="299470"/>
              <a:chOff x="0" y="0"/>
              <a:chExt cx="480060" cy="480060"/>
            </a:xfrm>
          </p:grpSpPr>
          <p:sp>
            <p:nvSpPr>
              <p:cNvPr id="314" name="Freeform 314"/>
              <p:cNvSpPr/>
              <p:nvPr/>
            </p:nvSpPr>
            <p:spPr>
              <a:xfrm>
                <a:off x="50640" y="48211"/>
                <a:ext cx="372270" cy="381209"/>
              </a:xfrm>
              <a:custGeom>
                <a:avLst/>
                <a:gdLst/>
                <a:ahLst/>
                <a:cxnLst/>
                <a:rect l="l" t="t" r="r" b="b"/>
                <a:pathLst>
                  <a:path w="372270" h="381209">
                    <a:moveTo>
                      <a:pt x="372270" y="133399"/>
                    </a:moveTo>
                    <a:cubicBezTo>
                      <a:pt x="372270" y="254049"/>
                      <a:pt x="358300" y="284529"/>
                      <a:pt x="340520" y="307389"/>
                    </a:cubicBezTo>
                    <a:cubicBezTo>
                      <a:pt x="322740" y="331519"/>
                      <a:pt x="296070" y="351839"/>
                      <a:pt x="268130" y="364539"/>
                    </a:cubicBezTo>
                    <a:cubicBezTo>
                      <a:pt x="241460" y="375969"/>
                      <a:pt x="208440" y="382319"/>
                      <a:pt x="179230" y="381049"/>
                    </a:cubicBezTo>
                    <a:cubicBezTo>
                      <a:pt x="150020" y="378509"/>
                      <a:pt x="117000" y="368349"/>
                      <a:pt x="91600" y="353109"/>
                    </a:cubicBezTo>
                    <a:cubicBezTo>
                      <a:pt x="66200" y="337869"/>
                      <a:pt x="42070" y="313739"/>
                      <a:pt x="26830" y="288339"/>
                    </a:cubicBezTo>
                    <a:cubicBezTo>
                      <a:pt x="11590" y="262939"/>
                      <a:pt x="2700" y="231189"/>
                      <a:pt x="160" y="201979"/>
                    </a:cubicBezTo>
                    <a:cubicBezTo>
                      <a:pt x="-1110" y="172769"/>
                      <a:pt x="5240" y="138479"/>
                      <a:pt x="16670" y="111809"/>
                    </a:cubicBezTo>
                    <a:cubicBezTo>
                      <a:pt x="29370" y="85139"/>
                      <a:pt x="49690" y="58469"/>
                      <a:pt x="72550" y="40689"/>
                    </a:cubicBezTo>
                    <a:cubicBezTo>
                      <a:pt x="96680" y="21639"/>
                      <a:pt x="127160" y="7669"/>
                      <a:pt x="156370" y="2589"/>
                    </a:cubicBezTo>
                    <a:cubicBezTo>
                      <a:pt x="185580" y="-2491"/>
                      <a:pt x="218600" y="49"/>
                      <a:pt x="246540" y="8939"/>
                    </a:cubicBezTo>
                    <a:cubicBezTo>
                      <a:pt x="275750" y="17829"/>
                      <a:pt x="325280" y="55929"/>
                      <a:pt x="325280" y="55929"/>
                    </a:cubicBezTo>
                  </a:path>
                </a:pathLst>
              </a:custGeom>
              <a:solidFill>
                <a:srgbClr val="CFCFCF"/>
              </a:solidFill>
              <a:ln cap="sq">
                <a:noFill/>
                <a:prstDash val="solid"/>
                <a:miter/>
              </a:ln>
            </p:spPr>
            <p:txBody>
              <a:bodyPr/>
              <a:lstStyle/>
              <a:p>
                <a:endParaRPr lang="en-GB"/>
              </a:p>
            </p:txBody>
          </p:sp>
        </p:grpSp>
        <p:sp>
          <p:nvSpPr>
            <p:cNvPr id="315" name="Freeform 315"/>
            <p:cNvSpPr/>
            <p:nvPr/>
          </p:nvSpPr>
          <p:spPr>
            <a:xfrm>
              <a:off x="1054418" y="1268696"/>
              <a:ext cx="643954" cy="1519656"/>
            </a:xfrm>
            <a:custGeom>
              <a:avLst/>
              <a:gdLst/>
              <a:ahLst/>
              <a:cxnLst/>
              <a:rect l="l" t="t" r="r" b="b"/>
              <a:pathLst>
                <a:path w="643954" h="1519656">
                  <a:moveTo>
                    <a:pt x="0" y="0"/>
                  </a:moveTo>
                  <a:lnTo>
                    <a:pt x="643954" y="0"/>
                  </a:lnTo>
                  <a:lnTo>
                    <a:pt x="643954" y="1519655"/>
                  </a:lnTo>
                  <a:lnTo>
                    <a:pt x="0" y="1519655"/>
                  </a:lnTo>
                  <a:lnTo>
                    <a:pt x="0" y="0"/>
                  </a:lnTo>
                  <a:close/>
                </a:path>
              </a:pathLst>
            </a:custGeom>
            <a:blipFill>
              <a:blip>
                <a:extLst>
                  <a:ext uri="{96DAC541-7B7A-43D3-8B79-37D633B846F1}">
                    <asvg:svgBlip xmlns:asvg="http://schemas.microsoft.com/office/drawing/2016/SVG/main" r:embed="rId10"/>
                  </a:ext>
                </a:extLst>
              </a:blip>
              <a:stretch>
                <a:fillRect/>
              </a:stretch>
            </a:blipFill>
          </p:spPr>
          <p:txBody>
            <a:bodyPr/>
            <a:lstStyle/>
            <a:p>
              <a:endParaRPr lang="en-GB"/>
            </a:p>
          </p:txBody>
        </p:sp>
      </p:grpSp>
      <p:sp>
        <p:nvSpPr>
          <p:cNvPr id="316" name="TextBox 316"/>
          <p:cNvSpPr txBox="1"/>
          <p:nvPr/>
        </p:nvSpPr>
        <p:spPr>
          <a:xfrm>
            <a:off x="16807595" y="74853"/>
            <a:ext cx="1597640" cy="247650"/>
          </a:xfrm>
          <a:prstGeom prst="rect">
            <a:avLst/>
          </a:prstGeom>
        </p:spPr>
        <p:txBody>
          <a:bodyPr lIns="0" tIns="0" rIns="0" bIns="0" rtlCol="0" anchor="t">
            <a:spAutoFit/>
          </a:bodyPr>
          <a:lstStyle/>
          <a:p>
            <a:pPr algn="ctr">
              <a:lnSpc>
                <a:spcPts val="2099"/>
              </a:lnSpc>
              <a:spcBef>
                <a:spcPct val="0"/>
              </a:spcBef>
            </a:pPr>
            <a:r>
              <a:rPr lang="en-US" sz="1499">
                <a:solidFill>
                  <a:srgbClr val="000000"/>
                </a:solidFill>
                <a:latin typeface="Montserrat Classic"/>
                <a:ea typeface="Montserrat Classic"/>
                <a:cs typeface="Montserrat Classic"/>
                <a:sym typeface="Montserrat Classic"/>
              </a:rPr>
              <a:t>FT Q C49 R2</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23852" y="-3139650"/>
            <a:ext cx="17964148" cy="17964148"/>
          </a:xfrm>
          <a:custGeom>
            <a:avLst/>
            <a:gdLst/>
            <a:ahLst/>
            <a:cxnLst/>
            <a:rect l="l" t="t" r="r" b="b"/>
            <a:pathLst>
              <a:path w="17964148" h="17964148">
                <a:moveTo>
                  <a:pt x="0" y="0"/>
                </a:moveTo>
                <a:lnTo>
                  <a:pt x="17964148" y="0"/>
                </a:lnTo>
                <a:lnTo>
                  <a:pt x="17964148" y="17964147"/>
                </a:lnTo>
                <a:lnTo>
                  <a:pt x="0" y="17964147"/>
                </a:lnTo>
                <a:lnTo>
                  <a:pt x="0" y="0"/>
                </a:lnTo>
                <a:close/>
              </a:path>
            </a:pathLst>
          </a:custGeom>
          <a:blipFill>
            <a:blip r:embed="rId2">
              <a:alphaModFix amt="10999"/>
            </a:blip>
            <a:stretch>
              <a:fillRect/>
            </a:stretch>
          </a:blipFill>
        </p:spPr>
        <p:txBody>
          <a:bodyPr/>
          <a:lstStyle/>
          <a:p>
            <a:endParaRPr lang="en-GB"/>
          </a:p>
        </p:txBody>
      </p:sp>
      <p:sp>
        <p:nvSpPr>
          <p:cNvPr id="3" name="Freeform 3"/>
          <p:cNvSpPr/>
          <p:nvPr/>
        </p:nvSpPr>
        <p:spPr>
          <a:xfrm>
            <a:off x="14780472" y="8598304"/>
            <a:ext cx="3507528" cy="1688696"/>
          </a:xfrm>
          <a:custGeom>
            <a:avLst/>
            <a:gdLst/>
            <a:ahLst/>
            <a:cxnLst/>
            <a:rect l="l" t="t" r="r" b="b"/>
            <a:pathLst>
              <a:path w="3507528" h="1688696">
                <a:moveTo>
                  <a:pt x="0" y="0"/>
                </a:moveTo>
                <a:lnTo>
                  <a:pt x="3507528" y="0"/>
                </a:lnTo>
                <a:lnTo>
                  <a:pt x="3507528" y="1688696"/>
                </a:lnTo>
                <a:lnTo>
                  <a:pt x="0" y="1688696"/>
                </a:lnTo>
                <a:lnTo>
                  <a:pt x="0" y="0"/>
                </a:lnTo>
                <a:close/>
              </a:path>
            </a:pathLst>
          </a:custGeom>
          <a:blipFill>
            <a:blip r:embed="rId3"/>
            <a:stretch>
              <a:fillRect l="-21116" r="-19874" b="-67942"/>
            </a:stretch>
          </a:blipFill>
        </p:spPr>
        <p:txBody>
          <a:bodyPr/>
          <a:lstStyle/>
          <a:p>
            <a:endParaRPr lang="en-GB"/>
          </a:p>
        </p:txBody>
      </p:sp>
      <p:grpSp>
        <p:nvGrpSpPr>
          <p:cNvPr id="4" name="Group 4"/>
          <p:cNvGrpSpPr/>
          <p:nvPr/>
        </p:nvGrpSpPr>
        <p:grpSpPr>
          <a:xfrm>
            <a:off x="0" y="651219"/>
            <a:ext cx="18775720" cy="1250020"/>
            <a:chOff x="0" y="0"/>
            <a:chExt cx="7425681" cy="494375"/>
          </a:xfrm>
        </p:grpSpPr>
        <p:sp>
          <p:nvSpPr>
            <p:cNvPr id="5" name="Freeform 5"/>
            <p:cNvSpPr/>
            <p:nvPr/>
          </p:nvSpPr>
          <p:spPr>
            <a:xfrm>
              <a:off x="0" y="0"/>
              <a:ext cx="7425681" cy="494375"/>
            </a:xfrm>
            <a:custGeom>
              <a:avLst/>
              <a:gdLst/>
              <a:ahLst/>
              <a:cxnLst/>
              <a:rect l="l" t="t" r="r" b="b"/>
              <a:pathLst>
                <a:path w="7425681" h="494375">
                  <a:moveTo>
                    <a:pt x="0" y="0"/>
                  </a:moveTo>
                  <a:lnTo>
                    <a:pt x="7425681" y="0"/>
                  </a:lnTo>
                  <a:lnTo>
                    <a:pt x="7425681" y="494375"/>
                  </a:lnTo>
                  <a:lnTo>
                    <a:pt x="0" y="494375"/>
                  </a:lnTo>
                  <a:close/>
                </a:path>
              </a:pathLst>
            </a:custGeom>
            <a:solidFill>
              <a:srgbClr val="1C78B6"/>
            </a:solidFill>
          </p:spPr>
          <p:txBody>
            <a:bodyPr/>
            <a:lstStyle/>
            <a:p>
              <a:endParaRPr lang="en-GB"/>
            </a:p>
          </p:txBody>
        </p:sp>
        <p:sp>
          <p:nvSpPr>
            <p:cNvPr id="6" name="TextBox 6"/>
            <p:cNvSpPr txBox="1"/>
            <p:nvPr/>
          </p:nvSpPr>
          <p:spPr>
            <a:xfrm>
              <a:off x="0" y="-142875"/>
              <a:ext cx="7425681" cy="637250"/>
            </a:xfrm>
            <a:prstGeom prst="rect">
              <a:avLst/>
            </a:prstGeom>
          </p:spPr>
          <p:txBody>
            <a:bodyPr lIns="50800" tIns="50800" rIns="50800" bIns="50800" rtlCol="0" anchor="ctr"/>
            <a:lstStyle/>
            <a:p>
              <a:pPr algn="ctr">
                <a:lnSpc>
                  <a:spcPts val="10499"/>
                </a:lnSpc>
              </a:pPr>
              <a:endParaRPr/>
            </a:p>
          </p:txBody>
        </p:sp>
      </p:grpSp>
      <p:sp>
        <p:nvSpPr>
          <p:cNvPr id="7" name="Freeform 7"/>
          <p:cNvSpPr/>
          <p:nvPr/>
        </p:nvSpPr>
        <p:spPr>
          <a:xfrm>
            <a:off x="1445567" y="142015"/>
            <a:ext cx="2339840" cy="2336915"/>
          </a:xfrm>
          <a:custGeom>
            <a:avLst/>
            <a:gdLst/>
            <a:ahLst/>
            <a:cxnLst/>
            <a:rect l="l" t="t" r="r" b="b"/>
            <a:pathLst>
              <a:path w="2339840" h="2336915">
                <a:moveTo>
                  <a:pt x="0" y="0"/>
                </a:moveTo>
                <a:lnTo>
                  <a:pt x="2339840" y="0"/>
                </a:lnTo>
                <a:lnTo>
                  <a:pt x="2339840" y="2336916"/>
                </a:lnTo>
                <a:lnTo>
                  <a:pt x="0" y="2336916"/>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GB"/>
          </a:p>
        </p:txBody>
      </p:sp>
      <p:sp>
        <p:nvSpPr>
          <p:cNvPr id="8" name="TextBox 8"/>
          <p:cNvSpPr txBox="1"/>
          <p:nvPr/>
        </p:nvSpPr>
        <p:spPr>
          <a:xfrm>
            <a:off x="4757594" y="784538"/>
            <a:ext cx="8772812" cy="937570"/>
          </a:xfrm>
          <a:prstGeom prst="rect">
            <a:avLst/>
          </a:prstGeom>
        </p:spPr>
        <p:txBody>
          <a:bodyPr lIns="0" tIns="0" rIns="0" bIns="0" rtlCol="0" anchor="t">
            <a:spAutoFit/>
          </a:bodyPr>
          <a:lstStyle/>
          <a:p>
            <a:pPr algn="ctr">
              <a:lnSpc>
                <a:spcPts val="7645"/>
              </a:lnSpc>
              <a:spcBef>
                <a:spcPct val="0"/>
              </a:spcBef>
            </a:pPr>
            <a:r>
              <a:rPr lang="en-US" sz="5461" b="1">
                <a:solidFill>
                  <a:srgbClr val="FFFFFF"/>
                </a:solidFill>
                <a:latin typeface="Montserrat Classic Bold"/>
                <a:ea typeface="Montserrat Classic Bold"/>
                <a:cs typeface="Montserrat Classic Bold"/>
                <a:sym typeface="Montserrat Classic Bold"/>
              </a:rPr>
              <a:t>Introduction to Weather </a:t>
            </a:r>
          </a:p>
        </p:txBody>
      </p:sp>
      <p:sp>
        <p:nvSpPr>
          <p:cNvPr id="9" name="TextBox 9"/>
          <p:cNvSpPr txBox="1"/>
          <p:nvPr/>
        </p:nvSpPr>
        <p:spPr>
          <a:xfrm>
            <a:off x="6141089" y="1974139"/>
            <a:ext cx="6005821" cy="771459"/>
          </a:xfrm>
          <a:prstGeom prst="rect">
            <a:avLst/>
          </a:prstGeom>
        </p:spPr>
        <p:txBody>
          <a:bodyPr lIns="0" tIns="0" rIns="0" bIns="0" rtlCol="0" anchor="t">
            <a:spAutoFit/>
          </a:bodyPr>
          <a:lstStyle/>
          <a:p>
            <a:pPr algn="ctr">
              <a:lnSpc>
                <a:spcPts val="6299"/>
              </a:lnSpc>
            </a:pPr>
            <a:r>
              <a:rPr lang="en-US" sz="4500" b="1">
                <a:solidFill>
                  <a:srgbClr val="000000"/>
                </a:solidFill>
                <a:latin typeface="Montserrat Classic Bold"/>
                <a:ea typeface="Montserrat Classic Bold"/>
                <a:cs typeface="Montserrat Classic Bold"/>
                <a:sym typeface="Montserrat Classic Bold"/>
              </a:rPr>
              <a:t>WEATHER SYMBOLS</a:t>
            </a:r>
          </a:p>
        </p:txBody>
      </p:sp>
      <p:grpSp>
        <p:nvGrpSpPr>
          <p:cNvPr id="10" name="Group 10"/>
          <p:cNvGrpSpPr/>
          <p:nvPr/>
        </p:nvGrpSpPr>
        <p:grpSpPr>
          <a:xfrm>
            <a:off x="4393987" y="3471401"/>
            <a:ext cx="2511878" cy="2401450"/>
            <a:chOff x="0" y="0"/>
            <a:chExt cx="3349170" cy="3201934"/>
          </a:xfrm>
        </p:grpSpPr>
        <p:grpSp>
          <p:nvGrpSpPr>
            <p:cNvPr id="11" name="Group 11"/>
            <p:cNvGrpSpPr/>
            <p:nvPr/>
          </p:nvGrpSpPr>
          <p:grpSpPr>
            <a:xfrm>
              <a:off x="0" y="0"/>
              <a:ext cx="3349170" cy="3201934"/>
              <a:chOff x="0" y="0"/>
              <a:chExt cx="661564" cy="632481"/>
            </a:xfrm>
          </p:grpSpPr>
          <p:sp>
            <p:nvSpPr>
              <p:cNvPr id="12" name="Freeform 12"/>
              <p:cNvSpPr/>
              <p:nvPr/>
            </p:nvSpPr>
            <p:spPr>
              <a:xfrm>
                <a:off x="0" y="0"/>
                <a:ext cx="661565" cy="632481"/>
              </a:xfrm>
              <a:custGeom>
                <a:avLst/>
                <a:gdLst/>
                <a:ahLst/>
                <a:cxnLst/>
                <a:rect l="l" t="t" r="r" b="b"/>
                <a:pathLst>
                  <a:path w="661565" h="632481">
                    <a:moveTo>
                      <a:pt x="91845" y="0"/>
                    </a:moveTo>
                    <a:lnTo>
                      <a:pt x="569720" y="0"/>
                    </a:lnTo>
                    <a:cubicBezTo>
                      <a:pt x="594078" y="0"/>
                      <a:pt x="617440" y="9676"/>
                      <a:pt x="634664" y="26901"/>
                    </a:cubicBezTo>
                    <a:cubicBezTo>
                      <a:pt x="651888" y="44125"/>
                      <a:pt x="661565" y="67486"/>
                      <a:pt x="661565" y="91845"/>
                    </a:cubicBezTo>
                    <a:lnTo>
                      <a:pt x="661565" y="540636"/>
                    </a:lnTo>
                    <a:cubicBezTo>
                      <a:pt x="661565" y="564995"/>
                      <a:pt x="651888" y="588356"/>
                      <a:pt x="634664" y="605580"/>
                    </a:cubicBezTo>
                    <a:cubicBezTo>
                      <a:pt x="617440" y="622804"/>
                      <a:pt x="594078" y="632481"/>
                      <a:pt x="569720" y="632481"/>
                    </a:cubicBezTo>
                    <a:lnTo>
                      <a:pt x="91845" y="632481"/>
                    </a:lnTo>
                    <a:cubicBezTo>
                      <a:pt x="67486" y="632481"/>
                      <a:pt x="44125" y="622804"/>
                      <a:pt x="26901" y="605580"/>
                    </a:cubicBezTo>
                    <a:cubicBezTo>
                      <a:pt x="9676" y="588356"/>
                      <a:pt x="0" y="564995"/>
                      <a:pt x="0" y="540636"/>
                    </a:cubicBezTo>
                    <a:lnTo>
                      <a:pt x="0" y="91845"/>
                    </a:lnTo>
                    <a:cubicBezTo>
                      <a:pt x="0" y="67486"/>
                      <a:pt x="9676" y="44125"/>
                      <a:pt x="26901" y="26901"/>
                    </a:cubicBezTo>
                    <a:cubicBezTo>
                      <a:pt x="44125" y="9676"/>
                      <a:pt x="67486" y="0"/>
                      <a:pt x="91845" y="0"/>
                    </a:cubicBezTo>
                    <a:close/>
                  </a:path>
                </a:pathLst>
              </a:custGeom>
              <a:solidFill>
                <a:srgbClr val="CFCFCF"/>
              </a:solidFill>
            </p:spPr>
            <p:txBody>
              <a:bodyPr/>
              <a:lstStyle/>
              <a:p>
                <a:endParaRPr lang="en-GB"/>
              </a:p>
            </p:txBody>
          </p:sp>
          <p:sp>
            <p:nvSpPr>
              <p:cNvPr id="13" name="TextBox 13"/>
              <p:cNvSpPr txBox="1"/>
              <p:nvPr/>
            </p:nvSpPr>
            <p:spPr>
              <a:xfrm>
                <a:off x="0" y="-38100"/>
                <a:ext cx="661564" cy="670581"/>
              </a:xfrm>
              <a:prstGeom prst="rect">
                <a:avLst/>
              </a:prstGeom>
            </p:spPr>
            <p:txBody>
              <a:bodyPr lIns="86942" tIns="86942" rIns="86942" bIns="86942" rtlCol="0" anchor="ctr"/>
              <a:lstStyle/>
              <a:p>
                <a:pPr algn="ctr">
                  <a:lnSpc>
                    <a:spcPts val="2659"/>
                  </a:lnSpc>
                </a:pPr>
                <a:endParaRPr/>
              </a:p>
            </p:txBody>
          </p:sp>
        </p:grpSp>
        <p:sp>
          <p:nvSpPr>
            <p:cNvPr id="14" name="Freeform 14"/>
            <p:cNvSpPr/>
            <p:nvPr/>
          </p:nvSpPr>
          <p:spPr>
            <a:xfrm>
              <a:off x="1229428" y="573564"/>
              <a:ext cx="2054807" cy="2054807"/>
            </a:xfrm>
            <a:custGeom>
              <a:avLst/>
              <a:gdLst/>
              <a:ahLst/>
              <a:cxnLst/>
              <a:rect l="l" t="t" r="r" b="b"/>
              <a:pathLst>
                <a:path w="2054807" h="2054807">
                  <a:moveTo>
                    <a:pt x="0" y="0"/>
                  </a:moveTo>
                  <a:lnTo>
                    <a:pt x="2054807" y="0"/>
                  </a:lnTo>
                  <a:lnTo>
                    <a:pt x="2054807" y="2054806"/>
                  </a:lnTo>
                  <a:lnTo>
                    <a:pt x="0" y="2054806"/>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GB"/>
            </a:p>
          </p:txBody>
        </p:sp>
        <p:grpSp>
          <p:nvGrpSpPr>
            <p:cNvPr id="15" name="Group 15"/>
            <p:cNvGrpSpPr/>
            <p:nvPr/>
          </p:nvGrpSpPr>
          <p:grpSpPr>
            <a:xfrm>
              <a:off x="1042226" y="1262575"/>
              <a:ext cx="146927" cy="146927"/>
              <a:chOff x="0" y="0"/>
              <a:chExt cx="251460" cy="251460"/>
            </a:xfrm>
          </p:grpSpPr>
          <p:sp>
            <p:nvSpPr>
              <p:cNvPr id="16" name="Freeform 16"/>
              <p:cNvSpPr/>
              <p:nvPr/>
            </p:nvSpPr>
            <p:spPr>
              <a:xfrm>
                <a:off x="50800" y="49915"/>
                <a:ext cx="149860" cy="150284"/>
              </a:xfrm>
              <a:custGeom>
                <a:avLst/>
                <a:gdLst/>
                <a:ahLst/>
                <a:cxnLst/>
                <a:rect l="l" t="t" r="r" b="b"/>
                <a:pathLst>
                  <a:path w="149860" h="150284">
                    <a:moveTo>
                      <a:pt x="149860" y="51685"/>
                    </a:moveTo>
                    <a:cubicBezTo>
                      <a:pt x="129540" y="131695"/>
                      <a:pt x="118110" y="138045"/>
                      <a:pt x="107950" y="143125"/>
                    </a:cubicBezTo>
                    <a:cubicBezTo>
                      <a:pt x="96520" y="148205"/>
                      <a:pt x="85090" y="152015"/>
                      <a:pt x="72390" y="149475"/>
                    </a:cubicBezTo>
                    <a:cubicBezTo>
                      <a:pt x="53340" y="146935"/>
                      <a:pt x="22860" y="127885"/>
                      <a:pt x="11430" y="112645"/>
                    </a:cubicBezTo>
                    <a:cubicBezTo>
                      <a:pt x="3810" y="102485"/>
                      <a:pt x="0" y="91055"/>
                      <a:pt x="0" y="78355"/>
                    </a:cubicBezTo>
                    <a:cubicBezTo>
                      <a:pt x="1270" y="60575"/>
                      <a:pt x="12700" y="26285"/>
                      <a:pt x="29210" y="13585"/>
                    </a:cubicBezTo>
                    <a:cubicBezTo>
                      <a:pt x="45720" y="885"/>
                      <a:pt x="81280" y="-1655"/>
                      <a:pt x="99060" y="885"/>
                    </a:cubicBezTo>
                    <a:cubicBezTo>
                      <a:pt x="111760" y="3425"/>
                      <a:pt x="130810" y="19935"/>
                      <a:pt x="130810" y="19935"/>
                    </a:cubicBezTo>
                  </a:path>
                </a:pathLst>
              </a:custGeom>
              <a:solidFill>
                <a:srgbClr val="CFCFCF"/>
              </a:solidFill>
              <a:ln cap="sq">
                <a:noFill/>
                <a:prstDash val="solid"/>
                <a:miter/>
              </a:ln>
            </p:spPr>
            <p:txBody>
              <a:bodyPr/>
              <a:lstStyle/>
              <a:p>
                <a:endParaRPr lang="en-GB"/>
              </a:p>
            </p:txBody>
          </p:sp>
        </p:grpSp>
        <p:grpSp>
          <p:nvGrpSpPr>
            <p:cNvPr id="17" name="Group 17"/>
            <p:cNvGrpSpPr/>
            <p:nvPr/>
          </p:nvGrpSpPr>
          <p:grpSpPr>
            <a:xfrm>
              <a:off x="1314561" y="1474062"/>
              <a:ext cx="215939" cy="206292"/>
              <a:chOff x="0" y="0"/>
              <a:chExt cx="369570" cy="353060"/>
            </a:xfrm>
          </p:grpSpPr>
          <p:sp>
            <p:nvSpPr>
              <p:cNvPr id="18" name="Freeform 18"/>
              <p:cNvSpPr/>
              <p:nvPr/>
            </p:nvSpPr>
            <p:spPr>
              <a:xfrm>
                <a:off x="50394" y="49816"/>
                <a:ext cx="268570" cy="253378"/>
              </a:xfrm>
              <a:custGeom>
                <a:avLst/>
                <a:gdLst/>
                <a:ahLst/>
                <a:cxnLst/>
                <a:rect l="l" t="t" r="r" b="b"/>
                <a:pathLst>
                  <a:path w="268570" h="253378">
                    <a:moveTo>
                      <a:pt x="242976" y="133064"/>
                    </a:moveTo>
                    <a:cubicBezTo>
                      <a:pt x="102006" y="247364"/>
                      <a:pt x="76606" y="253714"/>
                      <a:pt x="56286" y="251174"/>
                    </a:cubicBezTo>
                    <a:cubicBezTo>
                      <a:pt x="41046" y="247364"/>
                      <a:pt x="25806" y="235934"/>
                      <a:pt x="15646" y="224504"/>
                    </a:cubicBezTo>
                    <a:cubicBezTo>
                      <a:pt x="6756" y="211804"/>
                      <a:pt x="406" y="194024"/>
                      <a:pt x="406" y="177514"/>
                    </a:cubicBezTo>
                    <a:cubicBezTo>
                      <a:pt x="406" y="162274"/>
                      <a:pt x="5486" y="144494"/>
                      <a:pt x="14376" y="131794"/>
                    </a:cubicBezTo>
                    <a:cubicBezTo>
                      <a:pt x="24536" y="119094"/>
                      <a:pt x="38506" y="107664"/>
                      <a:pt x="55016" y="103854"/>
                    </a:cubicBezTo>
                    <a:cubicBezTo>
                      <a:pt x="74066" y="100044"/>
                      <a:pt x="108356" y="105124"/>
                      <a:pt x="124866" y="117824"/>
                    </a:cubicBezTo>
                    <a:cubicBezTo>
                      <a:pt x="140106" y="131794"/>
                      <a:pt x="154076" y="163544"/>
                      <a:pt x="151536" y="183864"/>
                    </a:cubicBezTo>
                    <a:cubicBezTo>
                      <a:pt x="150266" y="205454"/>
                      <a:pt x="128676" y="233394"/>
                      <a:pt x="112166" y="243554"/>
                    </a:cubicBezTo>
                    <a:cubicBezTo>
                      <a:pt x="99466" y="252444"/>
                      <a:pt x="80416" y="254984"/>
                      <a:pt x="65176" y="252444"/>
                    </a:cubicBezTo>
                    <a:cubicBezTo>
                      <a:pt x="49936" y="249904"/>
                      <a:pt x="32156" y="241014"/>
                      <a:pt x="21996" y="229584"/>
                    </a:cubicBezTo>
                    <a:cubicBezTo>
                      <a:pt x="10566" y="219424"/>
                      <a:pt x="2946" y="201644"/>
                      <a:pt x="406" y="186404"/>
                    </a:cubicBezTo>
                    <a:cubicBezTo>
                      <a:pt x="-864" y="171164"/>
                      <a:pt x="406" y="155924"/>
                      <a:pt x="10566" y="139414"/>
                    </a:cubicBezTo>
                    <a:cubicBezTo>
                      <a:pt x="29616" y="105124"/>
                      <a:pt x="103276" y="39084"/>
                      <a:pt x="142646" y="17494"/>
                    </a:cubicBezTo>
                    <a:cubicBezTo>
                      <a:pt x="166776" y="4794"/>
                      <a:pt x="190906" y="-2826"/>
                      <a:pt x="211226" y="984"/>
                    </a:cubicBezTo>
                    <a:cubicBezTo>
                      <a:pt x="227736" y="4794"/>
                      <a:pt x="245516" y="18764"/>
                      <a:pt x="255676" y="32734"/>
                    </a:cubicBezTo>
                    <a:cubicBezTo>
                      <a:pt x="264566" y="46704"/>
                      <a:pt x="269646" y="68294"/>
                      <a:pt x="268376" y="84804"/>
                    </a:cubicBezTo>
                    <a:cubicBezTo>
                      <a:pt x="265836" y="101314"/>
                      <a:pt x="242976" y="133064"/>
                      <a:pt x="242976" y="133064"/>
                    </a:cubicBezTo>
                  </a:path>
                </a:pathLst>
              </a:custGeom>
              <a:solidFill>
                <a:srgbClr val="CFCFCF"/>
              </a:solidFill>
              <a:ln cap="sq">
                <a:noFill/>
                <a:prstDash val="solid"/>
                <a:miter/>
              </a:ln>
            </p:spPr>
            <p:txBody>
              <a:bodyPr/>
              <a:lstStyle/>
              <a:p>
                <a:endParaRPr lang="en-GB"/>
              </a:p>
            </p:txBody>
          </p:sp>
        </p:grpSp>
        <p:grpSp>
          <p:nvGrpSpPr>
            <p:cNvPr id="19" name="Group 19"/>
            <p:cNvGrpSpPr/>
            <p:nvPr/>
          </p:nvGrpSpPr>
          <p:grpSpPr>
            <a:xfrm>
              <a:off x="1146114" y="1457737"/>
              <a:ext cx="352477" cy="317601"/>
              <a:chOff x="0" y="0"/>
              <a:chExt cx="603250" cy="543560"/>
            </a:xfrm>
          </p:grpSpPr>
          <p:sp>
            <p:nvSpPr>
              <p:cNvPr id="20" name="Freeform 20"/>
              <p:cNvSpPr/>
              <p:nvPr/>
            </p:nvSpPr>
            <p:spPr>
              <a:xfrm>
                <a:off x="50557" y="50357"/>
                <a:ext cx="502191" cy="441373"/>
              </a:xfrm>
              <a:custGeom>
                <a:avLst/>
                <a:gdLst/>
                <a:ahLst/>
                <a:cxnLst/>
                <a:rect l="l" t="t" r="r" b="b"/>
                <a:pathLst>
                  <a:path w="502191" h="441373">
                    <a:moveTo>
                      <a:pt x="341873" y="414463"/>
                    </a:moveTo>
                    <a:cubicBezTo>
                      <a:pt x="166613" y="439863"/>
                      <a:pt x="147563" y="432243"/>
                      <a:pt x="125973" y="423353"/>
                    </a:cubicBezTo>
                    <a:cubicBezTo>
                      <a:pt x="105653" y="414463"/>
                      <a:pt x="85333" y="401763"/>
                      <a:pt x="68823" y="386523"/>
                    </a:cubicBezTo>
                    <a:cubicBezTo>
                      <a:pt x="52313" y="371283"/>
                      <a:pt x="37073" y="352233"/>
                      <a:pt x="26913" y="331913"/>
                    </a:cubicBezTo>
                    <a:cubicBezTo>
                      <a:pt x="15483" y="311593"/>
                      <a:pt x="7863" y="290003"/>
                      <a:pt x="4053" y="267143"/>
                    </a:cubicBezTo>
                    <a:cubicBezTo>
                      <a:pt x="243" y="245553"/>
                      <a:pt x="-1027" y="221423"/>
                      <a:pt x="2783" y="198563"/>
                    </a:cubicBezTo>
                    <a:cubicBezTo>
                      <a:pt x="5323" y="176973"/>
                      <a:pt x="12943" y="152843"/>
                      <a:pt x="23103" y="133793"/>
                    </a:cubicBezTo>
                    <a:cubicBezTo>
                      <a:pt x="33263" y="113473"/>
                      <a:pt x="47233" y="94423"/>
                      <a:pt x="63743" y="77913"/>
                    </a:cubicBezTo>
                    <a:cubicBezTo>
                      <a:pt x="80253" y="62673"/>
                      <a:pt x="99303" y="48703"/>
                      <a:pt x="119623" y="38543"/>
                    </a:cubicBezTo>
                    <a:cubicBezTo>
                      <a:pt x="139943" y="28383"/>
                      <a:pt x="162803" y="22033"/>
                      <a:pt x="185663" y="19493"/>
                    </a:cubicBezTo>
                    <a:cubicBezTo>
                      <a:pt x="208523" y="15683"/>
                      <a:pt x="232653" y="16953"/>
                      <a:pt x="254243" y="22033"/>
                    </a:cubicBezTo>
                    <a:cubicBezTo>
                      <a:pt x="277103" y="25843"/>
                      <a:pt x="298693" y="34733"/>
                      <a:pt x="319013" y="46163"/>
                    </a:cubicBezTo>
                    <a:cubicBezTo>
                      <a:pt x="338063" y="57593"/>
                      <a:pt x="357113" y="72833"/>
                      <a:pt x="371083" y="89343"/>
                    </a:cubicBezTo>
                    <a:cubicBezTo>
                      <a:pt x="386323" y="105853"/>
                      <a:pt x="399023" y="127443"/>
                      <a:pt x="407913" y="147763"/>
                    </a:cubicBezTo>
                    <a:cubicBezTo>
                      <a:pt x="416803" y="168083"/>
                      <a:pt x="421883" y="192213"/>
                      <a:pt x="424423" y="213803"/>
                    </a:cubicBezTo>
                    <a:cubicBezTo>
                      <a:pt x="425693" y="236663"/>
                      <a:pt x="423153" y="260793"/>
                      <a:pt x="418073" y="282383"/>
                    </a:cubicBezTo>
                    <a:cubicBezTo>
                      <a:pt x="411723" y="303973"/>
                      <a:pt x="401563" y="326833"/>
                      <a:pt x="390133" y="345883"/>
                    </a:cubicBezTo>
                    <a:cubicBezTo>
                      <a:pt x="377433" y="364933"/>
                      <a:pt x="360923" y="382713"/>
                      <a:pt x="343143" y="396683"/>
                    </a:cubicBezTo>
                    <a:cubicBezTo>
                      <a:pt x="325363" y="410653"/>
                      <a:pt x="305043" y="422083"/>
                      <a:pt x="283453" y="429703"/>
                    </a:cubicBezTo>
                    <a:cubicBezTo>
                      <a:pt x="261863" y="437323"/>
                      <a:pt x="239003" y="441133"/>
                      <a:pt x="216143" y="441133"/>
                    </a:cubicBezTo>
                    <a:cubicBezTo>
                      <a:pt x="193283" y="442403"/>
                      <a:pt x="169153" y="438593"/>
                      <a:pt x="147563" y="430973"/>
                    </a:cubicBezTo>
                    <a:cubicBezTo>
                      <a:pt x="125973" y="424623"/>
                      <a:pt x="105653" y="413193"/>
                      <a:pt x="86603" y="400493"/>
                    </a:cubicBezTo>
                    <a:cubicBezTo>
                      <a:pt x="68823" y="386523"/>
                      <a:pt x="52313" y="370013"/>
                      <a:pt x="38343" y="350963"/>
                    </a:cubicBezTo>
                    <a:cubicBezTo>
                      <a:pt x="25643" y="333183"/>
                      <a:pt x="15483" y="311593"/>
                      <a:pt x="9133" y="290003"/>
                    </a:cubicBezTo>
                    <a:cubicBezTo>
                      <a:pt x="2783" y="268413"/>
                      <a:pt x="-1027" y="244283"/>
                      <a:pt x="243" y="221423"/>
                    </a:cubicBezTo>
                    <a:cubicBezTo>
                      <a:pt x="1513" y="198563"/>
                      <a:pt x="6593" y="175703"/>
                      <a:pt x="14213" y="154113"/>
                    </a:cubicBezTo>
                    <a:cubicBezTo>
                      <a:pt x="21833" y="133793"/>
                      <a:pt x="34533" y="112203"/>
                      <a:pt x="48503" y="94423"/>
                    </a:cubicBezTo>
                    <a:cubicBezTo>
                      <a:pt x="62473" y="77913"/>
                      <a:pt x="80253" y="61403"/>
                      <a:pt x="100573" y="49973"/>
                    </a:cubicBezTo>
                    <a:cubicBezTo>
                      <a:pt x="119623" y="37273"/>
                      <a:pt x="137403" y="30923"/>
                      <a:pt x="162803" y="23303"/>
                    </a:cubicBezTo>
                    <a:cubicBezTo>
                      <a:pt x="198363" y="13143"/>
                      <a:pt x="260593" y="443"/>
                      <a:pt x="294883" y="443"/>
                    </a:cubicBezTo>
                    <a:cubicBezTo>
                      <a:pt x="315203" y="-827"/>
                      <a:pt x="326633" y="443"/>
                      <a:pt x="344413" y="6793"/>
                    </a:cubicBezTo>
                    <a:cubicBezTo>
                      <a:pt x="371083" y="14413"/>
                      <a:pt x="409183" y="32193"/>
                      <a:pt x="433313" y="53783"/>
                    </a:cubicBezTo>
                    <a:cubicBezTo>
                      <a:pt x="457443" y="75373"/>
                      <a:pt x="479033" y="112203"/>
                      <a:pt x="490463" y="137603"/>
                    </a:cubicBezTo>
                    <a:cubicBezTo>
                      <a:pt x="498083" y="155383"/>
                      <a:pt x="500623" y="166813"/>
                      <a:pt x="501893" y="187133"/>
                    </a:cubicBezTo>
                    <a:cubicBezTo>
                      <a:pt x="503163" y="213803"/>
                      <a:pt x="500623" y="255713"/>
                      <a:pt x="489193" y="286193"/>
                    </a:cubicBezTo>
                    <a:cubicBezTo>
                      <a:pt x="476493" y="316673"/>
                      <a:pt x="456173" y="347153"/>
                      <a:pt x="430773" y="368743"/>
                    </a:cubicBezTo>
                    <a:cubicBezTo>
                      <a:pt x="406643" y="390333"/>
                      <a:pt x="341873" y="414463"/>
                      <a:pt x="341873" y="414463"/>
                    </a:cubicBezTo>
                  </a:path>
                </a:pathLst>
              </a:custGeom>
              <a:solidFill>
                <a:srgbClr val="CFCFCF"/>
              </a:solidFill>
              <a:ln cap="sq">
                <a:noFill/>
                <a:prstDash val="solid"/>
                <a:miter/>
              </a:ln>
            </p:spPr>
            <p:txBody>
              <a:bodyPr/>
              <a:lstStyle/>
              <a:p>
                <a:endParaRPr lang="en-GB"/>
              </a:p>
            </p:txBody>
          </p:sp>
        </p:grpSp>
        <p:grpSp>
          <p:nvGrpSpPr>
            <p:cNvPr id="21" name="Group 21"/>
            <p:cNvGrpSpPr/>
            <p:nvPr/>
          </p:nvGrpSpPr>
          <p:grpSpPr>
            <a:xfrm>
              <a:off x="1147598" y="1211373"/>
              <a:ext cx="959481" cy="1242947"/>
              <a:chOff x="0" y="0"/>
              <a:chExt cx="1642110" cy="2127250"/>
            </a:xfrm>
          </p:grpSpPr>
          <p:sp>
            <p:nvSpPr>
              <p:cNvPr id="22" name="Freeform 22"/>
              <p:cNvSpPr/>
              <p:nvPr/>
            </p:nvSpPr>
            <p:spPr>
              <a:xfrm>
                <a:off x="47837" y="50358"/>
                <a:ext cx="1567418" cy="2065166"/>
              </a:xfrm>
              <a:custGeom>
                <a:avLst/>
                <a:gdLst/>
                <a:ahLst/>
                <a:cxnLst/>
                <a:rect l="l" t="t" r="r" b="b"/>
                <a:pathLst>
                  <a:path w="1567418" h="2065166">
                    <a:moveTo>
                      <a:pt x="366183" y="333182"/>
                    </a:moveTo>
                    <a:cubicBezTo>
                      <a:pt x="499533" y="451292"/>
                      <a:pt x="580813" y="460182"/>
                      <a:pt x="646853" y="497012"/>
                    </a:cubicBezTo>
                    <a:cubicBezTo>
                      <a:pt x="721783" y="541462"/>
                      <a:pt x="825923" y="601152"/>
                      <a:pt x="871643" y="676082"/>
                    </a:cubicBezTo>
                    <a:cubicBezTo>
                      <a:pt x="916093" y="745932"/>
                      <a:pt x="912283" y="842452"/>
                      <a:pt x="924983" y="925002"/>
                    </a:cubicBezTo>
                    <a:cubicBezTo>
                      <a:pt x="938953" y="1005012"/>
                      <a:pt x="961813" y="1082482"/>
                      <a:pt x="952923" y="1163762"/>
                    </a:cubicBezTo>
                    <a:cubicBezTo>
                      <a:pt x="941493" y="1255202"/>
                      <a:pt x="913553" y="1377122"/>
                      <a:pt x="850053" y="1445702"/>
                    </a:cubicBezTo>
                    <a:cubicBezTo>
                      <a:pt x="782743" y="1515552"/>
                      <a:pt x="620183" y="1534602"/>
                      <a:pt x="549063" y="1572702"/>
                    </a:cubicBezTo>
                    <a:cubicBezTo>
                      <a:pt x="507153" y="1595562"/>
                      <a:pt x="483023" y="1624772"/>
                      <a:pt x="455083" y="1637472"/>
                    </a:cubicBezTo>
                    <a:cubicBezTo>
                      <a:pt x="434763" y="1646362"/>
                      <a:pt x="420793" y="1648902"/>
                      <a:pt x="399203" y="1650172"/>
                    </a:cubicBezTo>
                    <a:cubicBezTo>
                      <a:pt x="368723" y="1652712"/>
                      <a:pt x="320463" y="1648902"/>
                      <a:pt x="286173" y="1636202"/>
                    </a:cubicBezTo>
                    <a:cubicBezTo>
                      <a:pt x="251883" y="1622232"/>
                      <a:pt x="217593" y="1598102"/>
                      <a:pt x="193463" y="1570162"/>
                    </a:cubicBezTo>
                    <a:cubicBezTo>
                      <a:pt x="169333" y="1543492"/>
                      <a:pt x="150283" y="1499042"/>
                      <a:pt x="141393" y="1469832"/>
                    </a:cubicBezTo>
                    <a:cubicBezTo>
                      <a:pt x="135043" y="1448242"/>
                      <a:pt x="133773" y="1431732"/>
                      <a:pt x="135043" y="1412682"/>
                    </a:cubicBezTo>
                    <a:cubicBezTo>
                      <a:pt x="135043" y="1393632"/>
                      <a:pt x="135043" y="1377122"/>
                      <a:pt x="141393" y="1355532"/>
                    </a:cubicBezTo>
                    <a:cubicBezTo>
                      <a:pt x="151553" y="1326322"/>
                      <a:pt x="162983" y="1281872"/>
                      <a:pt x="196003" y="1255202"/>
                    </a:cubicBezTo>
                    <a:cubicBezTo>
                      <a:pt x="242993" y="1215832"/>
                      <a:pt x="348403" y="1199322"/>
                      <a:pt x="430953" y="1182812"/>
                    </a:cubicBezTo>
                    <a:cubicBezTo>
                      <a:pt x="518583" y="1165032"/>
                      <a:pt x="623993" y="1181542"/>
                      <a:pt x="707813" y="1157412"/>
                    </a:cubicBezTo>
                    <a:cubicBezTo>
                      <a:pt x="786553" y="1133282"/>
                      <a:pt x="850053" y="1072322"/>
                      <a:pt x="922443" y="1044382"/>
                    </a:cubicBezTo>
                    <a:cubicBezTo>
                      <a:pt x="992293" y="1017712"/>
                      <a:pt x="1051983" y="987232"/>
                      <a:pt x="1131993" y="991042"/>
                    </a:cubicBezTo>
                    <a:cubicBezTo>
                      <a:pt x="1247563" y="996122"/>
                      <a:pt x="1483783" y="1048192"/>
                      <a:pt x="1542203" y="1134552"/>
                    </a:cubicBezTo>
                    <a:cubicBezTo>
                      <a:pt x="1589193" y="1205672"/>
                      <a:pt x="1562523" y="1344102"/>
                      <a:pt x="1526963" y="1422842"/>
                    </a:cubicBezTo>
                    <a:cubicBezTo>
                      <a:pt x="1495213" y="1496502"/>
                      <a:pt x="1403773" y="1604452"/>
                      <a:pt x="1354243" y="1598102"/>
                    </a:cubicBezTo>
                    <a:cubicBezTo>
                      <a:pt x="1302173" y="1591752"/>
                      <a:pt x="1210733" y="1393632"/>
                      <a:pt x="1223433" y="1382202"/>
                    </a:cubicBezTo>
                    <a:cubicBezTo>
                      <a:pt x="1237403" y="1369502"/>
                      <a:pt x="1417743" y="1471102"/>
                      <a:pt x="1446953" y="1543492"/>
                    </a:cubicBezTo>
                    <a:cubicBezTo>
                      <a:pt x="1477433" y="1614612"/>
                      <a:pt x="1435523" y="1728912"/>
                      <a:pt x="1403773" y="1810192"/>
                    </a:cubicBezTo>
                    <a:cubicBezTo>
                      <a:pt x="1374563" y="1888932"/>
                      <a:pt x="1341543" y="1985452"/>
                      <a:pt x="1266613" y="2026092"/>
                    </a:cubicBezTo>
                    <a:cubicBezTo>
                      <a:pt x="1171363" y="2078162"/>
                      <a:pt x="905933" y="2080702"/>
                      <a:pt x="833543" y="2018472"/>
                    </a:cubicBezTo>
                    <a:cubicBezTo>
                      <a:pt x="781473" y="1974022"/>
                      <a:pt x="815763" y="1878772"/>
                      <a:pt x="791633" y="1789872"/>
                    </a:cubicBezTo>
                    <a:cubicBezTo>
                      <a:pt x="756073" y="1656522"/>
                      <a:pt x="654473" y="1441892"/>
                      <a:pt x="622723" y="1304732"/>
                    </a:cubicBezTo>
                    <a:cubicBezTo>
                      <a:pt x="598593" y="1205672"/>
                      <a:pt x="597323" y="1144712"/>
                      <a:pt x="588433" y="1044382"/>
                    </a:cubicBezTo>
                    <a:cubicBezTo>
                      <a:pt x="574463" y="911032"/>
                      <a:pt x="573193" y="712912"/>
                      <a:pt x="559223" y="573212"/>
                    </a:cubicBezTo>
                    <a:cubicBezTo>
                      <a:pt x="547793" y="461452"/>
                      <a:pt x="516043" y="348422"/>
                      <a:pt x="514773" y="270952"/>
                    </a:cubicBezTo>
                    <a:cubicBezTo>
                      <a:pt x="514773" y="222692"/>
                      <a:pt x="522393" y="184592"/>
                      <a:pt x="532553" y="154112"/>
                    </a:cubicBezTo>
                    <a:cubicBezTo>
                      <a:pt x="538903" y="132522"/>
                      <a:pt x="549063" y="118552"/>
                      <a:pt x="560493" y="102042"/>
                    </a:cubicBezTo>
                    <a:cubicBezTo>
                      <a:pt x="571923" y="86802"/>
                      <a:pt x="583353" y="72832"/>
                      <a:pt x="601133" y="58862"/>
                    </a:cubicBezTo>
                    <a:cubicBezTo>
                      <a:pt x="626533" y="39812"/>
                      <a:pt x="676063" y="15682"/>
                      <a:pt x="706543" y="6792"/>
                    </a:cubicBezTo>
                    <a:cubicBezTo>
                      <a:pt x="729403" y="442"/>
                      <a:pt x="743373" y="-828"/>
                      <a:pt x="766233" y="442"/>
                    </a:cubicBezTo>
                    <a:cubicBezTo>
                      <a:pt x="797983" y="2982"/>
                      <a:pt x="851323" y="16952"/>
                      <a:pt x="880533" y="30922"/>
                    </a:cubicBezTo>
                    <a:cubicBezTo>
                      <a:pt x="900853" y="41082"/>
                      <a:pt x="912283" y="49972"/>
                      <a:pt x="927523" y="66482"/>
                    </a:cubicBezTo>
                    <a:cubicBezTo>
                      <a:pt x="950383" y="89342"/>
                      <a:pt x="979593" y="119822"/>
                      <a:pt x="992293" y="164272"/>
                    </a:cubicBezTo>
                    <a:cubicBezTo>
                      <a:pt x="1015153" y="241742"/>
                      <a:pt x="999913" y="429702"/>
                      <a:pt x="991023" y="503362"/>
                    </a:cubicBezTo>
                    <a:cubicBezTo>
                      <a:pt x="985943" y="537652"/>
                      <a:pt x="980863" y="556702"/>
                      <a:pt x="970703" y="579562"/>
                    </a:cubicBezTo>
                    <a:cubicBezTo>
                      <a:pt x="959273" y="603692"/>
                      <a:pt x="944033" y="627822"/>
                      <a:pt x="926253" y="646872"/>
                    </a:cubicBezTo>
                    <a:cubicBezTo>
                      <a:pt x="908473" y="665922"/>
                      <a:pt x="885613" y="683702"/>
                      <a:pt x="862753" y="696402"/>
                    </a:cubicBezTo>
                    <a:cubicBezTo>
                      <a:pt x="839893" y="707832"/>
                      <a:pt x="813223" y="717992"/>
                      <a:pt x="787823" y="721802"/>
                    </a:cubicBezTo>
                    <a:cubicBezTo>
                      <a:pt x="761153" y="726882"/>
                      <a:pt x="733213" y="726882"/>
                      <a:pt x="707813" y="723072"/>
                    </a:cubicBezTo>
                    <a:cubicBezTo>
                      <a:pt x="681143" y="719262"/>
                      <a:pt x="654473" y="710372"/>
                      <a:pt x="631613" y="698942"/>
                    </a:cubicBezTo>
                    <a:cubicBezTo>
                      <a:pt x="607483" y="686242"/>
                      <a:pt x="585893" y="669732"/>
                      <a:pt x="566843" y="650682"/>
                    </a:cubicBezTo>
                    <a:cubicBezTo>
                      <a:pt x="549063" y="631632"/>
                      <a:pt x="532553" y="608772"/>
                      <a:pt x="521123" y="584642"/>
                    </a:cubicBezTo>
                    <a:cubicBezTo>
                      <a:pt x="509693" y="561782"/>
                      <a:pt x="502073" y="533842"/>
                      <a:pt x="499533" y="508442"/>
                    </a:cubicBezTo>
                    <a:cubicBezTo>
                      <a:pt x="495723" y="481772"/>
                      <a:pt x="496993" y="453832"/>
                      <a:pt x="503343" y="428432"/>
                    </a:cubicBezTo>
                    <a:cubicBezTo>
                      <a:pt x="508423" y="403032"/>
                      <a:pt x="518583" y="376362"/>
                      <a:pt x="531283" y="353502"/>
                    </a:cubicBezTo>
                    <a:cubicBezTo>
                      <a:pt x="545253" y="330642"/>
                      <a:pt x="563033" y="309052"/>
                      <a:pt x="582083" y="292542"/>
                    </a:cubicBezTo>
                    <a:cubicBezTo>
                      <a:pt x="602403" y="274762"/>
                      <a:pt x="626533" y="260792"/>
                      <a:pt x="650663" y="250632"/>
                    </a:cubicBezTo>
                    <a:cubicBezTo>
                      <a:pt x="674793" y="240472"/>
                      <a:pt x="702733" y="234122"/>
                      <a:pt x="728133" y="231582"/>
                    </a:cubicBezTo>
                    <a:cubicBezTo>
                      <a:pt x="754803" y="230312"/>
                      <a:pt x="782743" y="232852"/>
                      <a:pt x="808143" y="240472"/>
                    </a:cubicBezTo>
                    <a:cubicBezTo>
                      <a:pt x="833543" y="246822"/>
                      <a:pt x="858943" y="258252"/>
                      <a:pt x="880533" y="272222"/>
                    </a:cubicBezTo>
                    <a:cubicBezTo>
                      <a:pt x="903393" y="287462"/>
                      <a:pt x="923713" y="306512"/>
                      <a:pt x="940223" y="326832"/>
                    </a:cubicBezTo>
                    <a:cubicBezTo>
                      <a:pt x="955463" y="348422"/>
                      <a:pt x="969433" y="372552"/>
                      <a:pt x="978323" y="396682"/>
                    </a:cubicBezTo>
                    <a:cubicBezTo>
                      <a:pt x="987213" y="422082"/>
                      <a:pt x="991023" y="450022"/>
                      <a:pt x="992293" y="476692"/>
                    </a:cubicBezTo>
                    <a:cubicBezTo>
                      <a:pt x="992293" y="502092"/>
                      <a:pt x="988483" y="530032"/>
                      <a:pt x="979593" y="555432"/>
                    </a:cubicBezTo>
                    <a:cubicBezTo>
                      <a:pt x="971973" y="579562"/>
                      <a:pt x="959273" y="604962"/>
                      <a:pt x="942763" y="626552"/>
                    </a:cubicBezTo>
                    <a:cubicBezTo>
                      <a:pt x="927523" y="646872"/>
                      <a:pt x="907203" y="667192"/>
                      <a:pt x="885613" y="682432"/>
                    </a:cubicBezTo>
                    <a:cubicBezTo>
                      <a:pt x="864023" y="696402"/>
                      <a:pt x="838623" y="709102"/>
                      <a:pt x="813223" y="716722"/>
                    </a:cubicBezTo>
                    <a:cubicBezTo>
                      <a:pt x="787823" y="723072"/>
                      <a:pt x="759883" y="726882"/>
                      <a:pt x="734483" y="725612"/>
                    </a:cubicBezTo>
                    <a:cubicBezTo>
                      <a:pt x="707813" y="724342"/>
                      <a:pt x="679873" y="719262"/>
                      <a:pt x="655743" y="709102"/>
                    </a:cubicBezTo>
                    <a:cubicBezTo>
                      <a:pt x="631613" y="700212"/>
                      <a:pt x="607483" y="686242"/>
                      <a:pt x="587163" y="668462"/>
                    </a:cubicBezTo>
                    <a:cubicBezTo>
                      <a:pt x="566843" y="651952"/>
                      <a:pt x="547793" y="630362"/>
                      <a:pt x="533823" y="608772"/>
                    </a:cubicBezTo>
                    <a:cubicBezTo>
                      <a:pt x="521123" y="585912"/>
                      <a:pt x="509693" y="560512"/>
                      <a:pt x="503343" y="535112"/>
                    </a:cubicBezTo>
                    <a:cubicBezTo>
                      <a:pt x="498263" y="508442"/>
                      <a:pt x="495723" y="484312"/>
                      <a:pt x="498263" y="455102"/>
                    </a:cubicBezTo>
                    <a:cubicBezTo>
                      <a:pt x="502073" y="417002"/>
                      <a:pt x="524933" y="370012"/>
                      <a:pt x="528743" y="329372"/>
                    </a:cubicBezTo>
                    <a:cubicBezTo>
                      <a:pt x="531283" y="290002"/>
                      <a:pt x="510963" y="249362"/>
                      <a:pt x="517313" y="211262"/>
                    </a:cubicBezTo>
                    <a:cubicBezTo>
                      <a:pt x="522393" y="174432"/>
                      <a:pt x="543983" y="129982"/>
                      <a:pt x="560493" y="102042"/>
                    </a:cubicBezTo>
                    <a:cubicBezTo>
                      <a:pt x="573193" y="82992"/>
                      <a:pt x="583353" y="72832"/>
                      <a:pt x="601133" y="58862"/>
                    </a:cubicBezTo>
                    <a:cubicBezTo>
                      <a:pt x="626533" y="39812"/>
                      <a:pt x="669713" y="14412"/>
                      <a:pt x="706543" y="6792"/>
                    </a:cubicBezTo>
                    <a:cubicBezTo>
                      <a:pt x="744643" y="-2098"/>
                      <a:pt x="787823" y="-828"/>
                      <a:pt x="824653" y="9332"/>
                    </a:cubicBezTo>
                    <a:cubicBezTo>
                      <a:pt x="861483" y="19492"/>
                      <a:pt x="903393" y="46162"/>
                      <a:pt x="927523" y="66482"/>
                    </a:cubicBezTo>
                    <a:cubicBezTo>
                      <a:pt x="945303" y="80452"/>
                      <a:pt x="955463" y="95692"/>
                      <a:pt x="966893" y="110932"/>
                    </a:cubicBezTo>
                    <a:cubicBezTo>
                      <a:pt x="977053" y="127442"/>
                      <a:pt x="994833" y="163002"/>
                      <a:pt x="992293" y="164272"/>
                    </a:cubicBezTo>
                    <a:cubicBezTo>
                      <a:pt x="989753" y="166812"/>
                      <a:pt x="949113" y="108392"/>
                      <a:pt x="944033" y="112202"/>
                    </a:cubicBezTo>
                    <a:cubicBezTo>
                      <a:pt x="932603" y="118552"/>
                      <a:pt x="1007533" y="256982"/>
                      <a:pt x="1029123" y="366202"/>
                    </a:cubicBezTo>
                    <a:cubicBezTo>
                      <a:pt x="1068493" y="552892"/>
                      <a:pt x="1055793" y="963102"/>
                      <a:pt x="1093893" y="1138362"/>
                    </a:cubicBezTo>
                    <a:cubicBezTo>
                      <a:pt x="1112943" y="1233612"/>
                      <a:pt x="1138343" y="1280602"/>
                      <a:pt x="1167553" y="1350452"/>
                    </a:cubicBezTo>
                    <a:cubicBezTo>
                      <a:pt x="1196763" y="1422842"/>
                      <a:pt x="1255183" y="1490152"/>
                      <a:pt x="1270423" y="1563812"/>
                    </a:cubicBezTo>
                    <a:cubicBezTo>
                      <a:pt x="1284393" y="1634932"/>
                      <a:pt x="1303443" y="1741612"/>
                      <a:pt x="1258993" y="1783522"/>
                    </a:cubicBezTo>
                    <a:cubicBezTo>
                      <a:pt x="1199303" y="1840672"/>
                      <a:pt x="888153" y="1835592"/>
                      <a:pt x="861483" y="1787332"/>
                    </a:cubicBezTo>
                    <a:cubicBezTo>
                      <a:pt x="839893" y="1747962"/>
                      <a:pt x="971973" y="1571432"/>
                      <a:pt x="992293" y="1577782"/>
                    </a:cubicBezTo>
                    <a:cubicBezTo>
                      <a:pt x="1010073" y="1584132"/>
                      <a:pt x="1006263" y="1786062"/>
                      <a:pt x="983403" y="1793682"/>
                    </a:cubicBezTo>
                    <a:cubicBezTo>
                      <a:pt x="959273" y="1801302"/>
                      <a:pt x="870373" y="1690812"/>
                      <a:pt x="851323" y="1623502"/>
                    </a:cubicBezTo>
                    <a:cubicBezTo>
                      <a:pt x="829733" y="1544762"/>
                      <a:pt x="837353" y="1408872"/>
                      <a:pt x="884343" y="1342832"/>
                    </a:cubicBezTo>
                    <a:cubicBezTo>
                      <a:pt x="930063" y="1279332"/>
                      <a:pt x="1057063" y="1212022"/>
                      <a:pt x="1120563" y="1229802"/>
                    </a:cubicBezTo>
                    <a:cubicBezTo>
                      <a:pt x="1184063" y="1248852"/>
                      <a:pt x="1283123" y="1416492"/>
                      <a:pt x="1262803" y="1464752"/>
                    </a:cubicBezTo>
                    <a:cubicBezTo>
                      <a:pt x="1245023" y="1510472"/>
                      <a:pt x="1107863" y="1497772"/>
                      <a:pt x="1031663" y="1523172"/>
                    </a:cubicBezTo>
                    <a:cubicBezTo>
                      <a:pt x="951653" y="1549842"/>
                      <a:pt x="876723" y="1615882"/>
                      <a:pt x="795443" y="1624772"/>
                    </a:cubicBezTo>
                    <a:cubicBezTo>
                      <a:pt x="715433" y="1632392"/>
                      <a:pt x="610023" y="1561272"/>
                      <a:pt x="549063" y="1572702"/>
                    </a:cubicBezTo>
                    <a:cubicBezTo>
                      <a:pt x="508423" y="1581592"/>
                      <a:pt x="489373" y="1624772"/>
                      <a:pt x="455083" y="1637472"/>
                    </a:cubicBezTo>
                    <a:cubicBezTo>
                      <a:pt x="420793" y="1650172"/>
                      <a:pt x="372533" y="1652712"/>
                      <a:pt x="342053" y="1650172"/>
                    </a:cubicBezTo>
                    <a:cubicBezTo>
                      <a:pt x="320463" y="1648902"/>
                      <a:pt x="306493" y="1645092"/>
                      <a:pt x="286173" y="1636202"/>
                    </a:cubicBezTo>
                    <a:cubicBezTo>
                      <a:pt x="258233" y="1623502"/>
                      <a:pt x="217593" y="1598102"/>
                      <a:pt x="193463" y="1570162"/>
                    </a:cubicBezTo>
                    <a:cubicBezTo>
                      <a:pt x="169333" y="1543492"/>
                      <a:pt x="149013" y="1505392"/>
                      <a:pt x="141393" y="1469832"/>
                    </a:cubicBezTo>
                    <a:cubicBezTo>
                      <a:pt x="132503" y="1434272"/>
                      <a:pt x="136313" y="1386012"/>
                      <a:pt x="141393" y="1355532"/>
                    </a:cubicBezTo>
                    <a:cubicBezTo>
                      <a:pt x="146473" y="1333942"/>
                      <a:pt x="150283" y="1322512"/>
                      <a:pt x="162983" y="1302192"/>
                    </a:cubicBezTo>
                    <a:cubicBezTo>
                      <a:pt x="184573" y="1266632"/>
                      <a:pt x="229023" y="1204402"/>
                      <a:pt x="278553" y="1171382"/>
                    </a:cubicBezTo>
                    <a:cubicBezTo>
                      <a:pt x="334433" y="1135822"/>
                      <a:pt x="430953" y="1147252"/>
                      <a:pt x="483023" y="1105342"/>
                    </a:cubicBezTo>
                    <a:cubicBezTo>
                      <a:pt x="535093" y="1063432"/>
                      <a:pt x="607483" y="968182"/>
                      <a:pt x="590973" y="923732"/>
                    </a:cubicBezTo>
                    <a:cubicBezTo>
                      <a:pt x="573193" y="874202"/>
                      <a:pt x="416983" y="874202"/>
                      <a:pt x="339513" y="838642"/>
                    </a:cubicBezTo>
                    <a:cubicBezTo>
                      <a:pt x="268393" y="805622"/>
                      <a:pt x="196003" y="763712"/>
                      <a:pt x="141393" y="719262"/>
                    </a:cubicBezTo>
                    <a:cubicBezTo>
                      <a:pt x="95673" y="679892"/>
                      <a:pt x="49953" y="624012"/>
                      <a:pt x="28363" y="590992"/>
                    </a:cubicBezTo>
                    <a:cubicBezTo>
                      <a:pt x="15663" y="571942"/>
                      <a:pt x="11853" y="563052"/>
                      <a:pt x="6773" y="544002"/>
                    </a:cubicBezTo>
                    <a:cubicBezTo>
                      <a:pt x="1693" y="516062"/>
                      <a:pt x="-3387" y="474152"/>
                      <a:pt x="2963" y="441132"/>
                    </a:cubicBezTo>
                    <a:cubicBezTo>
                      <a:pt x="9313" y="409382"/>
                      <a:pt x="29633" y="371282"/>
                      <a:pt x="46143" y="348422"/>
                    </a:cubicBezTo>
                    <a:cubicBezTo>
                      <a:pt x="57573" y="331912"/>
                      <a:pt x="66463" y="323022"/>
                      <a:pt x="82973" y="312862"/>
                    </a:cubicBezTo>
                    <a:cubicBezTo>
                      <a:pt x="105833" y="296352"/>
                      <a:pt x="143933" y="277302"/>
                      <a:pt x="176953" y="272222"/>
                    </a:cubicBezTo>
                    <a:cubicBezTo>
                      <a:pt x="209973" y="265872"/>
                      <a:pt x="246803" y="268412"/>
                      <a:pt x="278553" y="278572"/>
                    </a:cubicBezTo>
                    <a:cubicBezTo>
                      <a:pt x="310303" y="290002"/>
                      <a:pt x="366183" y="333182"/>
                      <a:pt x="366183" y="333182"/>
                    </a:cubicBezTo>
                  </a:path>
                </a:pathLst>
              </a:custGeom>
              <a:solidFill>
                <a:srgbClr val="CFCFCF"/>
              </a:solidFill>
              <a:ln cap="sq">
                <a:noFill/>
                <a:prstDash val="solid"/>
                <a:miter/>
              </a:ln>
            </p:spPr>
            <p:txBody>
              <a:bodyPr/>
              <a:lstStyle/>
              <a:p>
                <a:endParaRPr lang="en-GB"/>
              </a:p>
            </p:txBody>
          </p:sp>
        </p:grpSp>
        <p:grpSp>
          <p:nvGrpSpPr>
            <p:cNvPr id="23" name="Group 23"/>
            <p:cNvGrpSpPr/>
            <p:nvPr/>
          </p:nvGrpSpPr>
          <p:grpSpPr>
            <a:xfrm>
              <a:off x="1287105" y="1011018"/>
              <a:ext cx="476401" cy="425941"/>
              <a:chOff x="0" y="0"/>
              <a:chExt cx="815340" cy="728980"/>
            </a:xfrm>
          </p:grpSpPr>
          <p:sp>
            <p:nvSpPr>
              <p:cNvPr id="24" name="Freeform 24"/>
              <p:cNvSpPr/>
              <p:nvPr/>
            </p:nvSpPr>
            <p:spPr>
              <a:xfrm>
                <a:off x="50342" y="50557"/>
                <a:ext cx="714774" cy="627623"/>
              </a:xfrm>
              <a:custGeom>
                <a:avLst/>
                <a:gdLst/>
                <a:ahLst/>
                <a:cxnLst/>
                <a:rect l="l" t="t" r="r" b="b"/>
                <a:pathLst>
                  <a:path w="714774" h="627623">
                    <a:moveTo>
                      <a:pt x="414478" y="608573"/>
                    </a:moveTo>
                    <a:cubicBezTo>
                      <a:pt x="284938" y="541263"/>
                      <a:pt x="79198" y="397753"/>
                      <a:pt x="33478" y="336793"/>
                    </a:cubicBezTo>
                    <a:cubicBezTo>
                      <a:pt x="13158" y="311393"/>
                      <a:pt x="10618" y="293613"/>
                      <a:pt x="5538" y="270753"/>
                    </a:cubicBezTo>
                    <a:cubicBezTo>
                      <a:pt x="458" y="247893"/>
                      <a:pt x="-812" y="223763"/>
                      <a:pt x="458" y="199633"/>
                    </a:cubicBezTo>
                    <a:cubicBezTo>
                      <a:pt x="2998" y="176773"/>
                      <a:pt x="9348" y="152643"/>
                      <a:pt x="18238" y="131053"/>
                    </a:cubicBezTo>
                    <a:cubicBezTo>
                      <a:pt x="28398" y="109463"/>
                      <a:pt x="42368" y="89143"/>
                      <a:pt x="57608" y="71363"/>
                    </a:cubicBezTo>
                    <a:cubicBezTo>
                      <a:pt x="74118" y="53583"/>
                      <a:pt x="93168" y="38343"/>
                      <a:pt x="113488" y="26913"/>
                    </a:cubicBezTo>
                    <a:cubicBezTo>
                      <a:pt x="135078" y="15483"/>
                      <a:pt x="157938" y="7863"/>
                      <a:pt x="180798" y="4053"/>
                    </a:cubicBezTo>
                    <a:cubicBezTo>
                      <a:pt x="203658" y="-1027"/>
                      <a:pt x="229058" y="-1027"/>
                      <a:pt x="251918" y="2783"/>
                    </a:cubicBezTo>
                    <a:cubicBezTo>
                      <a:pt x="276048" y="6593"/>
                      <a:pt x="298908" y="14213"/>
                      <a:pt x="320498" y="24373"/>
                    </a:cubicBezTo>
                    <a:cubicBezTo>
                      <a:pt x="340818" y="34533"/>
                      <a:pt x="361138" y="49773"/>
                      <a:pt x="377648" y="66283"/>
                    </a:cubicBezTo>
                    <a:cubicBezTo>
                      <a:pt x="394158" y="82793"/>
                      <a:pt x="408128" y="104383"/>
                      <a:pt x="418288" y="124703"/>
                    </a:cubicBezTo>
                    <a:cubicBezTo>
                      <a:pt x="428448" y="146293"/>
                      <a:pt x="436068" y="170423"/>
                      <a:pt x="438608" y="193283"/>
                    </a:cubicBezTo>
                    <a:cubicBezTo>
                      <a:pt x="441148" y="216143"/>
                      <a:pt x="441148" y="241543"/>
                      <a:pt x="436068" y="264403"/>
                    </a:cubicBezTo>
                    <a:cubicBezTo>
                      <a:pt x="430988" y="287263"/>
                      <a:pt x="422098" y="311393"/>
                      <a:pt x="410668" y="331713"/>
                    </a:cubicBezTo>
                    <a:cubicBezTo>
                      <a:pt x="399238" y="352033"/>
                      <a:pt x="382728" y="371083"/>
                      <a:pt x="364948" y="386323"/>
                    </a:cubicBezTo>
                    <a:cubicBezTo>
                      <a:pt x="347168" y="401563"/>
                      <a:pt x="326848" y="414263"/>
                      <a:pt x="305258" y="424423"/>
                    </a:cubicBezTo>
                    <a:cubicBezTo>
                      <a:pt x="282398" y="433313"/>
                      <a:pt x="258268" y="438393"/>
                      <a:pt x="235408" y="439663"/>
                    </a:cubicBezTo>
                    <a:cubicBezTo>
                      <a:pt x="211278" y="442203"/>
                      <a:pt x="187148" y="439663"/>
                      <a:pt x="164288" y="433313"/>
                    </a:cubicBezTo>
                    <a:cubicBezTo>
                      <a:pt x="141428" y="428233"/>
                      <a:pt x="118568" y="418073"/>
                      <a:pt x="99518" y="404103"/>
                    </a:cubicBezTo>
                    <a:cubicBezTo>
                      <a:pt x="79198" y="391403"/>
                      <a:pt x="61418" y="374893"/>
                      <a:pt x="46178" y="355843"/>
                    </a:cubicBezTo>
                    <a:cubicBezTo>
                      <a:pt x="32208" y="338063"/>
                      <a:pt x="20778" y="316473"/>
                      <a:pt x="11888" y="293613"/>
                    </a:cubicBezTo>
                    <a:cubicBezTo>
                      <a:pt x="4268" y="272023"/>
                      <a:pt x="458" y="246623"/>
                      <a:pt x="458" y="223763"/>
                    </a:cubicBezTo>
                    <a:cubicBezTo>
                      <a:pt x="-812" y="199633"/>
                      <a:pt x="2998" y="175503"/>
                      <a:pt x="10618" y="152643"/>
                    </a:cubicBezTo>
                    <a:cubicBezTo>
                      <a:pt x="16968" y="131053"/>
                      <a:pt x="28398" y="108193"/>
                      <a:pt x="42368" y="89143"/>
                    </a:cubicBezTo>
                    <a:cubicBezTo>
                      <a:pt x="56338" y="71363"/>
                      <a:pt x="74118" y="53583"/>
                      <a:pt x="93168" y="39613"/>
                    </a:cubicBezTo>
                    <a:cubicBezTo>
                      <a:pt x="113488" y="26913"/>
                      <a:pt x="135078" y="15483"/>
                      <a:pt x="157938" y="9133"/>
                    </a:cubicBezTo>
                    <a:cubicBezTo>
                      <a:pt x="180798" y="2783"/>
                      <a:pt x="204928" y="-1027"/>
                      <a:pt x="229058" y="243"/>
                    </a:cubicBezTo>
                    <a:cubicBezTo>
                      <a:pt x="251918" y="1513"/>
                      <a:pt x="276048" y="6593"/>
                      <a:pt x="298908" y="14213"/>
                    </a:cubicBezTo>
                    <a:cubicBezTo>
                      <a:pt x="320498" y="23103"/>
                      <a:pt x="342088" y="35803"/>
                      <a:pt x="359868" y="51043"/>
                    </a:cubicBezTo>
                    <a:cubicBezTo>
                      <a:pt x="378918" y="65013"/>
                      <a:pt x="383998" y="84063"/>
                      <a:pt x="406858" y="104383"/>
                    </a:cubicBezTo>
                    <a:cubicBezTo>
                      <a:pt x="452578" y="143753"/>
                      <a:pt x="593548" y="216143"/>
                      <a:pt x="636728" y="250433"/>
                    </a:cubicBezTo>
                    <a:cubicBezTo>
                      <a:pt x="654508" y="265673"/>
                      <a:pt x="660858" y="270753"/>
                      <a:pt x="672288" y="287263"/>
                    </a:cubicBezTo>
                    <a:cubicBezTo>
                      <a:pt x="687528" y="310123"/>
                      <a:pt x="706578" y="346953"/>
                      <a:pt x="712928" y="379973"/>
                    </a:cubicBezTo>
                    <a:cubicBezTo>
                      <a:pt x="718008" y="411723"/>
                      <a:pt x="711658" y="454903"/>
                      <a:pt x="705308" y="481573"/>
                    </a:cubicBezTo>
                    <a:cubicBezTo>
                      <a:pt x="700228" y="500623"/>
                      <a:pt x="692608" y="513323"/>
                      <a:pt x="683718" y="527293"/>
                    </a:cubicBezTo>
                    <a:cubicBezTo>
                      <a:pt x="674828" y="542533"/>
                      <a:pt x="665938" y="555233"/>
                      <a:pt x="651968" y="567933"/>
                    </a:cubicBezTo>
                    <a:cubicBezTo>
                      <a:pt x="630378" y="585713"/>
                      <a:pt x="589738" y="609843"/>
                      <a:pt x="564338" y="618733"/>
                    </a:cubicBezTo>
                    <a:cubicBezTo>
                      <a:pt x="545288" y="625083"/>
                      <a:pt x="533858" y="627623"/>
                      <a:pt x="513538" y="627623"/>
                    </a:cubicBezTo>
                    <a:cubicBezTo>
                      <a:pt x="485598" y="627623"/>
                      <a:pt x="414478" y="608573"/>
                      <a:pt x="414478" y="608573"/>
                    </a:cubicBezTo>
                  </a:path>
                </a:pathLst>
              </a:custGeom>
              <a:solidFill>
                <a:srgbClr val="CFCFCF"/>
              </a:solidFill>
              <a:ln cap="sq">
                <a:noFill/>
                <a:prstDash val="solid"/>
                <a:miter/>
              </a:ln>
            </p:spPr>
            <p:txBody>
              <a:bodyPr/>
              <a:lstStyle/>
              <a:p>
                <a:endParaRPr lang="en-GB"/>
              </a:p>
            </p:txBody>
          </p:sp>
        </p:grpSp>
        <p:grpSp>
          <p:nvGrpSpPr>
            <p:cNvPr id="25" name="Group 25"/>
            <p:cNvGrpSpPr/>
            <p:nvPr/>
          </p:nvGrpSpPr>
          <p:grpSpPr>
            <a:xfrm>
              <a:off x="1558698" y="1242540"/>
              <a:ext cx="1291181" cy="1334962"/>
              <a:chOff x="0" y="0"/>
              <a:chExt cx="2209800" cy="2284730"/>
            </a:xfrm>
          </p:grpSpPr>
          <p:sp>
            <p:nvSpPr>
              <p:cNvPr id="26" name="Freeform 26"/>
              <p:cNvSpPr/>
              <p:nvPr/>
            </p:nvSpPr>
            <p:spPr>
              <a:xfrm>
                <a:off x="50800" y="50800"/>
                <a:ext cx="2116479" cy="2183628"/>
              </a:xfrm>
              <a:custGeom>
                <a:avLst/>
                <a:gdLst/>
                <a:ahLst/>
                <a:cxnLst/>
                <a:rect l="l" t="t" r="r" b="b"/>
                <a:pathLst>
                  <a:path w="2116479" h="2183628">
                    <a:moveTo>
                      <a:pt x="0" y="1938020"/>
                    </a:moveTo>
                    <a:cubicBezTo>
                      <a:pt x="0" y="1898650"/>
                      <a:pt x="1270" y="1879600"/>
                      <a:pt x="1270" y="1879600"/>
                    </a:cubicBezTo>
                    <a:cubicBezTo>
                      <a:pt x="1270" y="1878330"/>
                      <a:pt x="6350" y="1859280"/>
                      <a:pt x="8890" y="1850390"/>
                    </a:cubicBezTo>
                    <a:cubicBezTo>
                      <a:pt x="10160" y="1840230"/>
                      <a:pt x="15240" y="1822450"/>
                      <a:pt x="15240" y="1821180"/>
                    </a:cubicBezTo>
                    <a:cubicBezTo>
                      <a:pt x="15240" y="1821180"/>
                      <a:pt x="25400" y="1803400"/>
                      <a:pt x="29210" y="1795780"/>
                    </a:cubicBezTo>
                    <a:cubicBezTo>
                      <a:pt x="34290" y="1786890"/>
                      <a:pt x="43180" y="1769110"/>
                      <a:pt x="44450" y="1769110"/>
                    </a:cubicBezTo>
                    <a:cubicBezTo>
                      <a:pt x="44450" y="1769110"/>
                      <a:pt x="57150" y="1753870"/>
                      <a:pt x="63500" y="1747520"/>
                    </a:cubicBezTo>
                    <a:cubicBezTo>
                      <a:pt x="71120" y="1739900"/>
                      <a:pt x="83820" y="1724660"/>
                      <a:pt x="83820" y="1724660"/>
                    </a:cubicBezTo>
                    <a:cubicBezTo>
                      <a:pt x="83820" y="1724660"/>
                      <a:pt x="100330" y="1713230"/>
                      <a:pt x="107950" y="1708150"/>
                    </a:cubicBezTo>
                    <a:cubicBezTo>
                      <a:pt x="116840" y="1703070"/>
                      <a:pt x="133350" y="1691640"/>
                      <a:pt x="133350" y="1691640"/>
                    </a:cubicBezTo>
                    <a:cubicBezTo>
                      <a:pt x="133350" y="1691640"/>
                      <a:pt x="152400" y="1685290"/>
                      <a:pt x="161290" y="1681480"/>
                    </a:cubicBezTo>
                    <a:cubicBezTo>
                      <a:pt x="170180" y="1677670"/>
                      <a:pt x="189230" y="1671320"/>
                      <a:pt x="189230" y="1671320"/>
                    </a:cubicBezTo>
                    <a:cubicBezTo>
                      <a:pt x="189230" y="1671320"/>
                      <a:pt x="208280" y="1668780"/>
                      <a:pt x="218440" y="1667510"/>
                    </a:cubicBezTo>
                    <a:cubicBezTo>
                      <a:pt x="228600" y="1666240"/>
                      <a:pt x="247650" y="1664970"/>
                      <a:pt x="247650" y="1664970"/>
                    </a:cubicBezTo>
                    <a:cubicBezTo>
                      <a:pt x="248920" y="1664970"/>
                      <a:pt x="248920" y="1664970"/>
                      <a:pt x="248920" y="1664970"/>
                    </a:cubicBezTo>
                    <a:cubicBezTo>
                      <a:pt x="248920" y="1664970"/>
                      <a:pt x="267970" y="1667510"/>
                      <a:pt x="278130" y="1668780"/>
                    </a:cubicBezTo>
                    <a:cubicBezTo>
                      <a:pt x="287020" y="1670050"/>
                      <a:pt x="306070" y="1672590"/>
                      <a:pt x="307340" y="1672590"/>
                    </a:cubicBezTo>
                    <a:cubicBezTo>
                      <a:pt x="308610" y="1672590"/>
                      <a:pt x="483870" y="1604010"/>
                      <a:pt x="571500" y="1576070"/>
                    </a:cubicBezTo>
                    <a:cubicBezTo>
                      <a:pt x="659130" y="1546860"/>
                      <a:pt x="770890" y="1521460"/>
                      <a:pt x="833120" y="1499870"/>
                    </a:cubicBezTo>
                    <a:cubicBezTo>
                      <a:pt x="867410" y="1487170"/>
                      <a:pt x="913130" y="1469390"/>
                      <a:pt x="911860" y="1465580"/>
                    </a:cubicBezTo>
                    <a:cubicBezTo>
                      <a:pt x="911860" y="1464310"/>
                      <a:pt x="909320" y="1465580"/>
                      <a:pt x="906780" y="1464310"/>
                    </a:cubicBezTo>
                    <a:cubicBezTo>
                      <a:pt x="900430" y="1463040"/>
                      <a:pt x="880110" y="1457960"/>
                      <a:pt x="878840" y="1457960"/>
                    </a:cubicBezTo>
                    <a:cubicBezTo>
                      <a:pt x="878840" y="1457960"/>
                      <a:pt x="862330" y="1449070"/>
                      <a:pt x="854710" y="1443990"/>
                    </a:cubicBezTo>
                    <a:cubicBezTo>
                      <a:pt x="845820" y="1440180"/>
                      <a:pt x="829310" y="1431290"/>
                      <a:pt x="829310" y="1431290"/>
                    </a:cubicBezTo>
                    <a:cubicBezTo>
                      <a:pt x="829310" y="1431290"/>
                      <a:pt x="815340" y="1418590"/>
                      <a:pt x="807720" y="1412240"/>
                    </a:cubicBezTo>
                    <a:cubicBezTo>
                      <a:pt x="801370" y="1407160"/>
                      <a:pt x="787400" y="1394460"/>
                      <a:pt x="787400" y="1394460"/>
                    </a:cubicBezTo>
                    <a:cubicBezTo>
                      <a:pt x="787400" y="1393190"/>
                      <a:pt x="775970" y="1379220"/>
                      <a:pt x="770890" y="1370330"/>
                    </a:cubicBezTo>
                    <a:cubicBezTo>
                      <a:pt x="765810" y="1362710"/>
                      <a:pt x="755650" y="1347470"/>
                      <a:pt x="755650" y="1347470"/>
                    </a:cubicBezTo>
                    <a:cubicBezTo>
                      <a:pt x="754380" y="1347470"/>
                      <a:pt x="748030" y="1329690"/>
                      <a:pt x="745490" y="1320800"/>
                    </a:cubicBezTo>
                    <a:cubicBezTo>
                      <a:pt x="741680" y="1313180"/>
                      <a:pt x="735330" y="1295400"/>
                      <a:pt x="735330" y="1295400"/>
                    </a:cubicBezTo>
                    <a:cubicBezTo>
                      <a:pt x="735330" y="1294130"/>
                      <a:pt x="732790" y="1276350"/>
                      <a:pt x="731520" y="1267460"/>
                    </a:cubicBezTo>
                    <a:cubicBezTo>
                      <a:pt x="730250" y="1257300"/>
                      <a:pt x="728980" y="1239520"/>
                      <a:pt x="728980" y="1239520"/>
                    </a:cubicBezTo>
                    <a:cubicBezTo>
                      <a:pt x="728980" y="1238250"/>
                      <a:pt x="730250" y="1220470"/>
                      <a:pt x="731520" y="1211580"/>
                    </a:cubicBezTo>
                    <a:cubicBezTo>
                      <a:pt x="732790" y="1201420"/>
                      <a:pt x="735330" y="1183640"/>
                      <a:pt x="735330" y="1183640"/>
                    </a:cubicBezTo>
                    <a:cubicBezTo>
                      <a:pt x="735330" y="1182370"/>
                      <a:pt x="742950" y="1163320"/>
                      <a:pt x="745490" y="1156970"/>
                    </a:cubicBezTo>
                    <a:cubicBezTo>
                      <a:pt x="746760" y="1151890"/>
                      <a:pt x="750570" y="1150620"/>
                      <a:pt x="749300" y="1145540"/>
                    </a:cubicBezTo>
                    <a:cubicBezTo>
                      <a:pt x="748030" y="1125220"/>
                      <a:pt x="703580" y="1019810"/>
                      <a:pt x="669290" y="1013460"/>
                    </a:cubicBezTo>
                    <a:cubicBezTo>
                      <a:pt x="629920" y="1007110"/>
                      <a:pt x="566420" y="1108710"/>
                      <a:pt x="520700" y="1134110"/>
                    </a:cubicBezTo>
                    <a:cubicBezTo>
                      <a:pt x="487680" y="1151890"/>
                      <a:pt x="452120" y="1156970"/>
                      <a:pt x="425450" y="1163320"/>
                    </a:cubicBezTo>
                    <a:cubicBezTo>
                      <a:pt x="406400" y="1168400"/>
                      <a:pt x="392430" y="1172210"/>
                      <a:pt x="374650" y="1173480"/>
                    </a:cubicBezTo>
                    <a:cubicBezTo>
                      <a:pt x="358140" y="1174750"/>
                      <a:pt x="340360" y="1173480"/>
                      <a:pt x="323850" y="1170940"/>
                    </a:cubicBezTo>
                    <a:cubicBezTo>
                      <a:pt x="307340" y="1168400"/>
                      <a:pt x="290830" y="1163320"/>
                      <a:pt x="274320" y="1155700"/>
                    </a:cubicBezTo>
                    <a:cubicBezTo>
                      <a:pt x="259080" y="1149350"/>
                      <a:pt x="243840" y="1140460"/>
                      <a:pt x="231140" y="1130300"/>
                    </a:cubicBezTo>
                    <a:cubicBezTo>
                      <a:pt x="217170" y="1120140"/>
                      <a:pt x="204470" y="1107440"/>
                      <a:pt x="194310" y="1094740"/>
                    </a:cubicBezTo>
                    <a:cubicBezTo>
                      <a:pt x="182880" y="1080770"/>
                      <a:pt x="173990" y="1065530"/>
                      <a:pt x="166370" y="1050290"/>
                    </a:cubicBezTo>
                    <a:cubicBezTo>
                      <a:pt x="160020" y="1035050"/>
                      <a:pt x="154940" y="1018540"/>
                      <a:pt x="151130" y="1002030"/>
                    </a:cubicBezTo>
                    <a:cubicBezTo>
                      <a:pt x="147320" y="985520"/>
                      <a:pt x="146050" y="967740"/>
                      <a:pt x="147320" y="951230"/>
                    </a:cubicBezTo>
                    <a:cubicBezTo>
                      <a:pt x="148590" y="933450"/>
                      <a:pt x="151130" y="916940"/>
                      <a:pt x="156210" y="900430"/>
                    </a:cubicBezTo>
                    <a:cubicBezTo>
                      <a:pt x="161290" y="883920"/>
                      <a:pt x="167640" y="867410"/>
                      <a:pt x="176530" y="853440"/>
                    </a:cubicBezTo>
                    <a:cubicBezTo>
                      <a:pt x="185420" y="838200"/>
                      <a:pt x="201930" y="817880"/>
                      <a:pt x="207010" y="812800"/>
                    </a:cubicBezTo>
                    <a:cubicBezTo>
                      <a:pt x="208280" y="811530"/>
                      <a:pt x="209550" y="811530"/>
                      <a:pt x="210820" y="810260"/>
                    </a:cubicBezTo>
                    <a:cubicBezTo>
                      <a:pt x="210820" y="808990"/>
                      <a:pt x="207010" y="805180"/>
                      <a:pt x="207010" y="801370"/>
                    </a:cubicBezTo>
                    <a:cubicBezTo>
                      <a:pt x="205740" y="798830"/>
                      <a:pt x="207010" y="796290"/>
                      <a:pt x="205740" y="789940"/>
                    </a:cubicBezTo>
                    <a:cubicBezTo>
                      <a:pt x="203200" y="767080"/>
                      <a:pt x="181610" y="688340"/>
                      <a:pt x="171450" y="631190"/>
                    </a:cubicBezTo>
                    <a:cubicBezTo>
                      <a:pt x="158750" y="561340"/>
                      <a:pt x="138430" y="400050"/>
                      <a:pt x="138430" y="400050"/>
                    </a:cubicBezTo>
                    <a:cubicBezTo>
                      <a:pt x="138430" y="398780"/>
                      <a:pt x="128270" y="382270"/>
                      <a:pt x="123190" y="374650"/>
                    </a:cubicBezTo>
                    <a:cubicBezTo>
                      <a:pt x="118110" y="365760"/>
                      <a:pt x="107950" y="349250"/>
                      <a:pt x="106680" y="349250"/>
                    </a:cubicBezTo>
                    <a:cubicBezTo>
                      <a:pt x="106680" y="347980"/>
                      <a:pt x="101600" y="330200"/>
                      <a:pt x="97790" y="320040"/>
                    </a:cubicBezTo>
                    <a:cubicBezTo>
                      <a:pt x="95250" y="311150"/>
                      <a:pt x="88900" y="292100"/>
                      <a:pt x="88900" y="292100"/>
                    </a:cubicBezTo>
                    <a:cubicBezTo>
                      <a:pt x="88900" y="292100"/>
                      <a:pt x="87630" y="273050"/>
                      <a:pt x="87630" y="262890"/>
                    </a:cubicBezTo>
                    <a:cubicBezTo>
                      <a:pt x="86360" y="252730"/>
                      <a:pt x="85090" y="233680"/>
                      <a:pt x="85090" y="232410"/>
                    </a:cubicBezTo>
                    <a:cubicBezTo>
                      <a:pt x="85090" y="232410"/>
                      <a:pt x="88900" y="213360"/>
                      <a:pt x="90170" y="203200"/>
                    </a:cubicBezTo>
                    <a:cubicBezTo>
                      <a:pt x="91440" y="194310"/>
                      <a:pt x="95250" y="175260"/>
                      <a:pt x="95250" y="173990"/>
                    </a:cubicBezTo>
                    <a:cubicBezTo>
                      <a:pt x="95250" y="173990"/>
                      <a:pt x="104140" y="156210"/>
                      <a:pt x="107950" y="147320"/>
                    </a:cubicBezTo>
                    <a:cubicBezTo>
                      <a:pt x="111760" y="138430"/>
                      <a:pt x="119380" y="120650"/>
                      <a:pt x="119380" y="120650"/>
                    </a:cubicBezTo>
                    <a:cubicBezTo>
                      <a:pt x="119380" y="119380"/>
                      <a:pt x="132080" y="104140"/>
                      <a:pt x="137160" y="96520"/>
                    </a:cubicBezTo>
                    <a:cubicBezTo>
                      <a:pt x="143510" y="88900"/>
                      <a:pt x="156210" y="73660"/>
                      <a:pt x="156210" y="73660"/>
                    </a:cubicBezTo>
                    <a:cubicBezTo>
                      <a:pt x="156210" y="72390"/>
                      <a:pt x="171450" y="60960"/>
                      <a:pt x="179070" y="54610"/>
                    </a:cubicBezTo>
                    <a:cubicBezTo>
                      <a:pt x="186690" y="48260"/>
                      <a:pt x="201930" y="36830"/>
                      <a:pt x="201930" y="35560"/>
                    </a:cubicBezTo>
                    <a:cubicBezTo>
                      <a:pt x="203200" y="35560"/>
                      <a:pt x="220980" y="27940"/>
                      <a:pt x="229870" y="24130"/>
                    </a:cubicBezTo>
                    <a:cubicBezTo>
                      <a:pt x="238760" y="19050"/>
                      <a:pt x="256540" y="11430"/>
                      <a:pt x="256540" y="11430"/>
                    </a:cubicBezTo>
                    <a:cubicBezTo>
                      <a:pt x="256540" y="11430"/>
                      <a:pt x="275590" y="7620"/>
                      <a:pt x="285750" y="6350"/>
                    </a:cubicBezTo>
                    <a:cubicBezTo>
                      <a:pt x="295910" y="3810"/>
                      <a:pt x="314960" y="0"/>
                      <a:pt x="314960" y="0"/>
                    </a:cubicBezTo>
                    <a:cubicBezTo>
                      <a:pt x="314960" y="0"/>
                      <a:pt x="335280" y="1270"/>
                      <a:pt x="344170" y="1270"/>
                    </a:cubicBezTo>
                    <a:cubicBezTo>
                      <a:pt x="354330" y="2540"/>
                      <a:pt x="373380" y="3810"/>
                      <a:pt x="374650" y="3810"/>
                    </a:cubicBezTo>
                    <a:cubicBezTo>
                      <a:pt x="374650" y="3810"/>
                      <a:pt x="393700" y="8890"/>
                      <a:pt x="402590" y="12700"/>
                    </a:cubicBezTo>
                    <a:cubicBezTo>
                      <a:pt x="412750" y="15240"/>
                      <a:pt x="430530" y="20320"/>
                      <a:pt x="430530" y="20320"/>
                    </a:cubicBezTo>
                    <a:cubicBezTo>
                      <a:pt x="431800" y="21590"/>
                      <a:pt x="448310" y="30480"/>
                      <a:pt x="457200" y="35560"/>
                    </a:cubicBezTo>
                    <a:cubicBezTo>
                      <a:pt x="464820" y="40640"/>
                      <a:pt x="481330" y="50800"/>
                      <a:pt x="482600" y="50800"/>
                    </a:cubicBezTo>
                    <a:cubicBezTo>
                      <a:pt x="482600" y="52070"/>
                      <a:pt x="496570" y="64770"/>
                      <a:pt x="502920" y="72390"/>
                    </a:cubicBezTo>
                    <a:cubicBezTo>
                      <a:pt x="510540" y="78740"/>
                      <a:pt x="514350" y="82550"/>
                      <a:pt x="524510" y="92710"/>
                    </a:cubicBezTo>
                    <a:cubicBezTo>
                      <a:pt x="551180" y="118110"/>
                      <a:pt x="650240" y="199390"/>
                      <a:pt x="673100" y="229870"/>
                    </a:cubicBezTo>
                    <a:cubicBezTo>
                      <a:pt x="683260" y="242570"/>
                      <a:pt x="679450" y="256540"/>
                      <a:pt x="688340" y="259080"/>
                    </a:cubicBezTo>
                    <a:cubicBezTo>
                      <a:pt x="703580" y="264160"/>
                      <a:pt x="731520" y="232410"/>
                      <a:pt x="765810" y="219710"/>
                    </a:cubicBezTo>
                    <a:cubicBezTo>
                      <a:pt x="822960" y="198120"/>
                      <a:pt x="923290" y="162560"/>
                      <a:pt x="1007110" y="161290"/>
                    </a:cubicBezTo>
                    <a:cubicBezTo>
                      <a:pt x="1094740" y="161290"/>
                      <a:pt x="1196340" y="191770"/>
                      <a:pt x="1282700" y="220980"/>
                    </a:cubicBezTo>
                    <a:cubicBezTo>
                      <a:pt x="1365250" y="248920"/>
                      <a:pt x="1445260" y="292100"/>
                      <a:pt x="1516380" y="331470"/>
                    </a:cubicBezTo>
                    <a:cubicBezTo>
                      <a:pt x="1581150" y="367030"/>
                      <a:pt x="1642110" y="396240"/>
                      <a:pt x="1694180" y="444500"/>
                    </a:cubicBezTo>
                    <a:cubicBezTo>
                      <a:pt x="1750060" y="494030"/>
                      <a:pt x="1798320" y="565150"/>
                      <a:pt x="1840230" y="628650"/>
                    </a:cubicBezTo>
                    <a:cubicBezTo>
                      <a:pt x="1879600" y="689610"/>
                      <a:pt x="1906270" y="754380"/>
                      <a:pt x="1941830" y="815340"/>
                    </a:cubicBezTo>
                    <a:cubicBezTo>
                      <a:pt x="1976120" y="876300"/>
                      <a:pt x="2020570" y="929640"/>
                      <a:pt x="2048510" y="995680"/>
                    </a:cubicBezTo>
                    <a:cubicBezTo>
                      <a:pt x="2077720" y="1066800"/>
                      <a:pt x="2098040" y="1148080"/>
                      <a:pt x="2108200" y="1225550"/>
                    </a:cubicBezTo>
                    <a:cubicBezTo>
                      <a:pt x="2117090" y="1306830"/>
                      <a:pt x="2122170" y="1394460"/>
                      <a:pt x="2105660" y="1473200"/>
                    </a:cubicBezTo>
                    <a:cubicBezTo>
                      <a:pt x="2090420" y="1548130"/>
                      <a:pt x="2057400" y="1619250"/>
                      <a:pt x="2015490" y="1686560"/>
                    </a:cubicBezTo>
                    <a:cubicBezTo>
                      <a:pt x="1969770" y="1756410"/>
                      <a:pt x="1905000" y="1824990"/>
                      <a:pt x="1838960" y="1882140"/>
                    </a:cubicBezTo>
                    <a:cubicBezTo>
                      <a:pt x="1772920" y="1939290"/>
                      <a:pt x="1691640" y="1991360"/>
                      <a:pt x="1615440" y="2028190"/>
                    </a:cubicBezTo>
                    <a:cubicBezTo>
                      <a:pt x="1545590" y="2063750"/>
                      <a:pt x="1473200" y="2082800"/>
                      <a:pt x="1400810" y="2104390"/>
                    </a:cubicBezTo>
                    <a:cubicBezTo>
                      <a:pt x="1327150" y="2125980"/>
                      <a:pt x="1253490" y="2145030"/>
                      <a:pt x="1177290" y="2156460"/>
                    </a:cubicBezTo>
                    <a:cubicBezTo>
                      <a:pt x="1101090" y="2167890"/>
                      <a:pt x="1021080" y="2167890"/>
                      <a:pt x="944880" y="2172970"/>
                    </a:cubicBezTo>
                    <a:cubicBezTo>
                      <a:pt x="871220" y="2176780"/>
                      <a:pt x="800100" y="2179320"/>
                      <a:pt x="726440" y="2180590"/>
                    </a:cubicBezTo>
                    <a:cubicBezTo>
                      <a:pt x="651510" y="2183130"/>
                      <a:pt x="576580" y="2184400"/>
                      <a:pt x="501650" y="2183130"/>
                    </a:cubicBezTo>
                    <a:cubicBezTo>
                      <a:pt x="427990" y="2181860"/>
                      <a:pt x="336550" y="2181860"/>
                      <a:pt x="278130" y="2174240"/>
                    </a:cubicBezTo>
                    <a:cubicBezTo>
                      <a:pt x="240030" y="2167890"/>
                      <a:pt x="184150" y="2150110"/>
                      <a:pt x="184150" y="2150110"/>
                    </a:cubicBezTo>
                    <a:cubicBezTo>
                      <a:pt x="182880" y="2150110"/>
                      <a:pt x="165100" y="2143760"/>
                      <a:pt x="156210" y="2139950"/>
                    </a:cubicBezTo>
                    <a:cubicBezTo>
                      <a:pt x="147320" y="2136140"/>
                      <a:pt x="128270" y="2128520"/>
                      <a:pt x="128270" y="2128520"/>
                    </a:cubicBezTo>
                    <a:cubicBezTo>
                      <a:pt x="128270" y="2128520"/>
                      <a:pt x="111760" y="2117090"/>
                      <a:pt x="104140" y="2112010"/>
                    </a:cubicBezTo>
                    <a:cubicBezTo>
                      <a:pt x="96520" y="2105660"/>
                      <a:pt x="80010" y="2094230"/>
                      <a:pt x="80010" y="2094230"/>
                    </a:cubicBezTo>
                    <a:cubicBezTo>
                      <a:pt x="80010" y="2094230"/>
                      <a:pt x="67310" y="2078990"/>
                      <a:pt x="59690" y="2072640"/>
                    </a:cubicBezTo>
                    <a:cubicBezTo>
                      <a:pt x="53340" y="2065020"/>
                      <a:pt x="40640" y="2049780"/>
                      <a:pt x="40640" y="2049780"/>
                    </a:cubicBezTo>
                    <a:cubicBezTo>
                      <a:pt x="40640" y="2049780"/>
                      <a:pt x="31750" y="2032000"/>
                      <a:pt x="26670" y="2023110"/>
                    </a:cubicBezTo>
                    <a:cubicBezTo>
                      <a:pt x="22860" y="2014220"/>
                      <a:pt x="13970" y="1996440"/>
                      <a:pt x="13970" y="1996440"/>
                    </a:cubicBezTo>
                    <a:cubicBezTo>
                      <a:pt x="13970" y="1996440"/>
                      <a:pt x="8890" y="1977390"/>
                      <a:pt x="6350" y="1967230"/>
                    </a:cubicBezTo>
                    <a:cubicBezTo>
                      <a:pt x="5080" y="1958340"/>
                      <a:pt x="0" y="1939290"/>
                      <a:pt x="0" y="1938020"/>
                    </a:cubicBezTo>
                  </a:path>
                </a:pathLst>
              </a:custGeom>
              <a:solidFill>
                <a:srgbClr val="CFCFCF"/>
              </a:solidFill>
              <a:ln cap="sq">
                <a:noFill/>
                <a:prstDash val="solid"/>
                <a:miter/>
              </a:ln>
            </p:spPr>
            <p:txBody>
              <a:bodyPr/>
              <a:lstStyle/>
              <a:p>
                <a:endParaRPr lang="en-GB"/>
              </a:p>
            </p:txBody>
          </p:sp>
        </p:grpSp>
        <p:sp>
          <p:nvSpPr>
            <p:cNvPr id="27" name="Freeform 27"/>
            <p:cNvSpPr/>
            <p:nvPr/>
          </p:nvSpPr>
          <p:spPr>
            <a:xfrm>
              <a:off x="64936" y="831563"/>
              <a:ext cx="2796587" cy="1796807"/>
            </a:xfrm>
            <a:custGeom>
              <a:avLst/>
              <a:gdLst/>
              <a:ahLst/>
              <a:cxnLst/>
              <a:rect l="l" t="t" r="r" b="b"/>
              <a:pathLst>
                <a:path w="2796587" h="1796807">
                  <a:moveTo>
                    <a:pt x="0" y="0"/>
                  </a:moveTo>
                  <a:lnTo>
                    <a:pt x="2796586" y="0"/>
                  </a:lnTo>
                  <a:lnTo>
                    <a:pt x="2796586" y="1796807"/>
                  </a:lnTo>
                  <a:lnTo>
                    <a:pt x="0" y="1796807"/>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GB"/>
            </a:p>
          </p:txBody>
        </p:sp>
      </p:grpSp>
      <p:grpSp>
        <p:nvGrpSpPr>
          <p:cNvPr id="28" name="Group 28"/>
          <p:cNvGrpSpPr/>
          <p:nvPr/>
        </p:nvGrpSpPr>
        <p:grpSpPr>
          <a:xfrm>
            <a:off x="1028700" y="3471401"/>
            <a:ext cx="2511878" cy="2401450"/>
            <a:chOff x="0" y="0"/>
            <a:chExt cx="3349170" cy="3201934"/>
          </a:xfrm>
        </p:grpSpPr>
        <p:grpSp>
          <p:nvGrpSpPr>
            <p:cNvPr id="29" name="Group 29"/>
            <p:cNvGrpSpPr/>
            <p:nvPr/>
          </p:nvGrpSpPr>
          <p:grpSpPr>
            <a:xfrm>
              <a:off x="0" y="0"/>
              <a:ext cx="3349170" cy="3201934"/>
              <a:chOff x="0" y="0"/>
              <a:chExt cx="661564" cy="632481"/>
            </a:xfrm>
          </p:grpSpPr>
          <p:sp>
            <p:nvSpPr>
              <p:cNvPr id="30" name="Freeform 30"/>
              <p:cNvSpPr/>
              <p:nvPr/>
            </p:nvSpPr>
            <p:spPr>
              <a:xfrm>
                <a:off x="0" y="0"/>
                <a:ext cx="661565" cy="632481"/>
              </a:xfrm>
              <a:custGeom>
                <a:avLst/>
                <a:gdLst/>
                <a:ahLst/>
                <a:cxnLst/>
                <a:rect l="l" t="t" r="r" b="b"/>
                <a:pathLst>
                  <a:path w="661565" h="632481">
                    <a:moveTo>
                      <a:pt x="157188" y="0"/>
                    </a:moveTo>
                    <a:lnTo>
                      <a:pt x="504376" y="0"/>
                    </a:lnTo>
                    <a:cubicBezTo>
                      <a:pt x="591189" y="0"/>
                      <a:pt x="661565" y="70376"/>
                      <a:pt x="661565" y="157188"/>
                    </a:cubicBezTo>
                    <a:lnTo>
                      <a:pt x="661565" y="475292"/>
                    </a:lnTo>
                    <a:cubicBezTo>
                      <a:pt x="661565" y="562105"/>
                      <a:pt x="591189" y="632481"/>
                      <a:pt x="504376" y="632481"/>
                    </a:cubicBezTo>
                    <a:lnTo>
                      <a:pt x="157188" y="632481"/>
                    </a:lnTo>
                    <a:cubicBezTo>
                      <a:pt x="70376" y="632481"/>
                      <a:pt x="0" y="562105"/>
                      <a:pt x="0" y="475292"/>
                    </a:cubicBezTo>
                    <a:lnTo>
                      <a:pt x="0" y="157188"/>
                    </a:lnTo>
                    <a:cubicBezTo>
                      <a:pt x="0" y="70376"/>
                      <a:pt x="70376" y="0"/>
                      <a:pt x="157188" y="0"/>
                    </a:cubicBezTo>
                    <a:close/>
                  </a:path>
                </a:pathLst>
              </a:custGeom>
              <a:solidFill>
                <a:srgbClr val="CFCFCF"/>
              </a:solidFill>
            </p:spPr>
            <p:txBody>
              <a:bodyPr/>
              <a:lstStyle/>
              <a:p>
                <a:endParaRPr lang="en-GB"/>
              </a:p>
            </p:txBody>
          </p:sp>
          <p:sp>
            <p:nvSpPr>
              <p:cNvPr id="31" name="TextBox 31"/>
              <p:cNvSpPr txBox="1"/>
              <p:nvPr/>
            </p:nvSpPr>
            <p:spPr>
              <a:xfrm>
                <a:off x="0" y="-38100"/>
                <a:ext cx="661564" cy="670581"/>
              </a:xfrm>
              <a:prstGeom prst="rect">
                <a:avLst/>
              </a:prstGeom>
            </p:spPr>
            <p:txBody>
              <a:bodyPr lIns="50800" tIns="50800" rIns="50800" bIns="50800" rtlCol="0" anchor="ctr"/>
              <a:lstStyle/>
              <a:p>
                <a:pPr algn="ctr">
                  <a:lnSpc>
                    <a:spcPts val="2659"/>
                  </a:lnSpc>
                </a:pPr>
                <a:endParaRPr/>
              </a:p>
            </p:txBody>
          </p:sp>
        </p:grpSp>
        <p:sp>
          <p:nvSpPr>
            <p:cNvPr id="32" name="Freeform 32"/>
            <p:cNvSpPr/>
            <p:nvPr/>
          </p:nvSpPr>
          <p:spPr>
            <a:xfrm>
              <a:off x="647182" y="573564"/>
              <a:ext cx="2054807" cy="2054807"/>
            </a:xfrm>
            <a:custGeom>
              <a:avLst/>
              <a:gdLst/>
              <a:ahLst/>
              <a:cxnLst/>
              <a:rect l="l" t="t" r="r" b="b"/>
              <a:pathLst>
                <a:path w="2054807" h="2054807">
                  <a:moveTo>
                    <a:pt x="0" y="0"/>
                  </a:moveTo>
                  <a:lnTo>
                    <a:pt x="2054806" y="0"/>
                  </a:lnTo>
                  <a:lnTo>
                    <a:pt x="2054806" y="2054806"/>
                  </a:lnTo>
                  <a:lnTo>
                    <a:pt x="0" y="2054806"/>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GB"/>
            </a:p>
          </p:txBody>
        </p:sp>
      </p:grpSp>
      <p:grpSp>
        <p:nvGrpSpPr>
          <p:cNvPr id="33" name="Group 33"/>
          <p:cNvGrpSpPr/>
          <p:nvPr/>
        </p:nvGrpSpPr>
        <p:grpSpPr>
          <a:xfrm>
            <a:off x="7759274" y="3471401"/>
            <a:ext cx="2511878" cy="2401450"/>
            <a:chOff x="0" y="0"/>
            <a:chExt cx="3349170" cy="3201934"/>
          </a:xfrm>
        </p:grpSpPr>
        <p:grpSp>
          <p:nvGrpSpPr>
            <p:cNvPr id="34" name="Group 34"/>
            <p:cNvGrpSpPr/>
            <p:nvPr/>
          </p:nvGrpSpPr>
          <p:grpSpPr>
            <a:xfrm>
              <a:off x="0" y="0"/>
              <a:ext cx="3349170" cy="3201934"/>
              <a:chOff x="0" y="0"/>
              <a:chExt cx="661564" cy="632481"/>
            </a:xfrm>
          </p:grpSpPr>
          <p:sp>
            <p:nvSpPr>
              <p:cNvPr id="35" name="Freeform 35"/>
              <p:cNvSpPr/>
              <p:nvPr/>
            </p:nvSpPr>
            <p:spPr>
              <a:xfrm>
                <a:off x="0" y="0"/>
                <a:ext cx="661565" cy="632481"/>
              </a:xfrm>
              <a:custGeom>
                <a:avLst/>
                <a:gdLst/>
                <a:ahLst/>
                <a:cxnLst/>
                <a:rect l="l" t="t" r="r" b="b"/>
                <a:pathLst>
                  <a:path w="661565" h="632481">
                    <a:moveTo>
                      <a:pt x="91845" y="0"/>
                    </a:moveTo>
                    <a:lnTo>
                      <a:pt x="569720" y="0"/>
                    </a:lnTo>
                    <a:cubicBezTo>
                      <a:pt x="594078" y="0"/>
                      <a:pt x="617440" y="9676"/>
                      <a:pt x="634664" y="26901"/>
                    </a:cubicBezTo>
                    <a:cubicBezTo>
                      <a:pt x="651888" y="44125"/>
                      <a:pt x="661565" y="67486"/>
                      <a:pt x="661565" y="91845"/>
                    </a:cubicBezTo>
                    <a:lnTo>
                      <a:pt x="661565" y="540636"/>
                    </a:lnTo>
                    <a:cubicBezTo>
                      <a:pt x="661565" y="564995"/>
                      <a:pt x="651888" y="588356"/>
                      <a:pt x="634664" y="605580"/>
                    </a:cubicBezTo>
                    <a:cubicBezTo>
                      <a:pt x="617440" y="622804"/>
                      <a:pt x="594078" y="632481"/>
                      <a:pt x="569720" y="632481"/>
                    </a:cubicBezTo>
                    <a:lnTo>
                      <a:pt x="91845" y="632481"/>
                    </a:lnTo>
                    <a:cubicBezTo>
                      <a:pt x="67486" y="632481"/>
                      <a:pt x="44125" y="622804"/>
                      <a:pt x="26901" y="605580"/>
                    </a:cubicBezTo>
                    <a:cubicBezTo>
                      <a:pt x="9676" y="588356"/>
                      <a:pt x="0" y="564995"/>
                      <a:pt x="0" y="540636"/>
                    </a:cubicBezTo>
                    <a:lnTo>
                      <a:pt x="0" y="91845"/>
                    </a:lnTo>
                    <a:cubicBezTo>
                      <a:pt x="0" y="67486"/>
                      <a:pt x="9676" y="44125"/>
                      <a:pt x="26901" y="26901"/>
                    </a:cubicBezTo>
                    <a:cubicBezTo>
                      <a:pt x="44125" y="9676"/>
                      <a:pt x="67486" y="0"/>
                      <a:pt x="91845" y="0"/>
                    </a:cubicBezTo>
                    <a:close/>
                  </a:path>
                </a:pathLst>
              </a:custGeom>
              <a:solidFill>
                <a:srgbClr val="CFCFCF"/>
              </a:solidFill>
            </p:spPr>
            <p:txBody>
              <a:bodyPr/>
              <a:lstStyle/>
              <a:p>
                <a:endParaRPr lang="en-GB"/>
              </a:p>
            </p:txBody>
          </p:sp>
          <p:sp>
            <p:nvSpPr>
              <p:cNvPr id="36" name="TextBox 36"/>
              <p:cNvSpPr txBox="1"/>
              <p:nvPr/>
            </p:nvSpPr>
            <p:spPr>
              <a:xfrm>
                <a:off x="0" y="-38100"/>
                <a:ext cx="661564" cy="670581"/>
              </a:xfrm>
              <a:prstGeom prst="rect">
                <a:avLst/>
              </a:prstGeom>
            </p:spPr>
            <p:txBody>
              <a:bodyPr lIns="86942" tIns="86942" rIns="86942" bIns="86942" rtlCol="0" anchor="ctr"/>
              <a:lstStyle/>
              <a:p>
                <a:pPr algn="ctr">
                  <a:lnSpc>
                    <a:spcPts val="2659"/>
                  </a:lnSpc>
                </a:pPr>
                <a:endParaRPr/>
              </a:p>
            </p:txBody>
          </p:sp>
        </p:grpSp>
        <p:sp>
          <p:nvSpPr>
            <p:cNvPr id="37" name="Freeform 37"/>
            <p:cNvSpPr/>
            <p:nvPr/>
          </p:nvSpPr>
          <p:spPr>
            <a:xfrm>
              <a:off x="276292" y="412704"/>
              <a:ext cx="2796587" cy="1796807"/>
            </a:xfrm>
            <a:custGeom>
              <a:avLst/>
              <a:gdLst/>
              <a:ahLst/>
              <a:cxnLst/>
              <a:rect l="l" t="t" r="r" b="b"/>
              <a:pathLst>
                <a:path w="2796587" h="1796807">
                  <a:moveTo>
                    <a:pt x="0" y="0"/>
                  </a:moveTo>
                  <a:lnTo>
                    <a:pt x="2796587" y="0"/>
                  </a:lnTo>
                  <a:lnTo>
                    <a:pt x="2796587" y="1796807"/>
                  </a:lnTo>
                  <a:lnTo>
                    <a:pt x="0" y="1796807"/>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en-GB"/>
            </a:p>
          </p:txBody>
        </p:sp>
        <p:grpSp>
          <p:nvGrpSpPr>
            <p:cNvPr id="38" name="Group 38"/>
            <p:cNvGrpSpPr/>
            <p:nvPr/>
          </p:nvGrpSpPr>
          <p:grpSpPr>
            <a:xfrm>
              <a:off x="880212" y="1966858"/>
              <a:ext cx="468239" cy="342089"/>
              <a:chOff x="0" y="0"/>
              <a:chExt cx="801370" cy="585470"/>
            </a:xfrm>
          </p:grpSpPr>
          <p:sp>
            <p:nvSpPr>
              <p:cNvPr id="39" name="Freeform 39"/>
              <p:cNvSpPr/>
              <p:nvPr/>
            </p:nvSpPr>
            <p:spPr>
              <a:xfrm>
                <a:off x="48755" y="50662"/>
                <a:ext cx="701977" cy="484381"/>
              </a:xfrm>
              <a:custGeom>
                <a:avLst/>
                <a:gdLst/>
                <a:ahLst/>
                <a:cxnLst/>
                <a:rect l="l" t="t" r="r" b="b"/>
                <a:pathLst>
                  <a:path w="701977" h="484381">
                    <a:moveTo>
                      <a:pt x="306845" y="54748"/>
                    </a:moveTo>
                    <a:cubicBezTo>
                      <a:pt x="615455" y="48398"/>
                      <a:pt x="648475" y="71258"/>
                      <a:pt x="667525" y="90308"/>
                    </a:cubicBezTo>
                    <a:cubicBezTo>
                      <a:pt x="680225" y="103008"/>
                      <a:pt x="684035" y="114438"/>
                      <a:pt x="689115" y="130948"/>
                    </a:cubicBezTo>
                    <a:cubicBezTo>
                      <a:pt x="696735" y="156348"/>
                      <a:pt x="703085" y="198258"/>
                      <a:pt x="701815" y="231278"/>
                    </a:cubicBezTo>
                    <a:cubicBezTo>
                      <a:pt x="699275" y="263028"/>
                      <a:pt x="694195" y="296048"/>
                      <a:pt x="678955" y="327798"/>
                    </a:cubicBezTo>
                    <a:cubicBezTo>
                      <a:pt x="661175" y="364628"/>
                      <a:pt x="625615" y="411618"/>
                      <a:pt x="592595" y="435748"/>
                    </a:cubicBezTo>
                    <a:cubicBezTo>
                      <a:pt x="563385" y="456068"/>
                      <a:pt x="537985" y="461148"/>
                      <a:pt x="494805" y="468768"/>
                    </a:cubicBezTo>
                    <a:cubicBezTo>
                      <a:pt x="421145" y="484008"/>
                      <a:pt x="266205" y="485278"/>
                      <a:pt x="181115" y="484008"/>
                    </a:cubicBezTo>
                    <a:cubicBezTo>
                      <a:pt x="125235" y="482738"/>
                      <a:pt x="68085" y="482738"/>
                      <a:pt x="38875" y="472578"/>
                    </a:cubicBezTo>
                    <a:cubicBezTo>
                      <a:pt x="23635" y="466228"/>
                      <a:pt x="13475" y="461148"/>
                      <a:pt x="8395" y="449718"/>
                    </a:cubicBezTo>
                    <a:cubicBezTo>
                      <a:pt x="775" y="438288"/>
                      <a:pt x="-1765" y="414158"/>
                      <a:pt x="3315" y="401458"/>
                    </a:cubicBezTo>
                    <a:cubicBezTo>
                      <a:pt x="9665" y="387488"/>
                      <a:pt x="19825" y="377328"/>
                      <a:pt x="41415" y="369708"/>
                    </a:cubicBezTo>
                    <a:cubicBezTo>
                      <a:pt x="98565" y="346848"/>
                      <a:pt x="328435" y="358278"/>
                      <a:pt x="393205" y="349388"/>
                    </a:cubicBezTo>
                    <a:cubicBezTo>
                      <a:pt x="418605" y="346848"/>
                      <a:pt x="433845" y="348118"/>
                      <a:pt x="446545" y="339228"/>
                    </a:cubicBezTo>
                    <a:cubicBezTo>
                      <a:pt x="457975" y="329068"/>
                      <a:pt x="464325" y="308748"/>
                      <a:pt x="468135" y="293508"/>
                    </a:cubicBezTo>
                    <a:cubicBezTo>
                      <a:pt x="471945" y="278268"/>
                      <a:pt x="475755" y="264298"/>
                      <a:pt x="469405" y="247788"/>
                    </a:cubicBezTo>
                    <a:cubicBezTo>
                      <a:pt x="461785" y="222388"/>
                      <a:pt x="436385" y="185558"/>
                      <a:pt x="400825" y="162698"/>
                    </a:cubicBezTo>
                    <a:cubicBezTo>
                      <a:pt x="342405" y="127138"/>
                      <a:pt x="167145" y="128408"/>
                      <a:pt x="129045" y="96658"/>
                    </a:cubicBezTo>
                    <a:cubicBezTo>
                      <a:pt x="112535" y="82688"/>
                      <a:pt x="107455" y="64908"/>
                      <a:pt x="108725" y="50938"/>
                    </a:cubicBezTo>
                    <a:cubicBezTo>
                      <a:pt x="109995" y="35698"/>
                      <a:pt x="122695" y="15378"/>
                      <a:pt x="135395" y="7758"/>
                    </a:cubicBezTo>
                    <a:cubicBezTo>
                      <a:pt x="148095" y="138"/>
                      <a:pt x="172225" y="138"/>
                      <a:pt x="186195" y="5218"/>
                    </a:cubicBezTo>
                    <a:cubicBezTo>
                      <a:pt x="196355" y="9028"/>
                      <a:pt x="205245" y="20458"/>
                      <a:pt x="210325" y="29348"/>
                    </a:cubicBezTo>
                    <a:cubicBezTo>
                      <a:pt x="215405" y="39508"/>
                      <a:pt x="217945" y="53478"/>
                      <a:pt x="215405" y="63638"/>
                    </a:cubicBezTo>
                    <a:cubicBezTo>
                      <a:pt x="214135" y="73798"/>
                      <a:pt x="206515" y="86498"/>
                      <a:pt x="198895" y="94118"/>
                    </a:cubicBezTo>
                    <a:cubicBezTo>
                      <a:pt x="191275" y="101738"/>
                      <a:pt x="178575" y="108088"/>
                      <a:pt x="167145" y="108088"/>
                    </a:cubicBezTo>
                    <a:cubicBezTo>
                      <a:pt x="153175" y="108088"/>
                      <a:pt x="130315" y="100468"/>
                      <a:pt x="121425" y="89038"/>
                    </a:cubicBezTo>
                    <a:cubicBezTo>
                      <a:pt x="111265" y="77608"/>
                      <a:pt x="107455" y="52208"/>
                      <a:pt x="111265" y="39508"/>
                    </a:cubicBezTo>
                    <a:cubicBezTo>
                      <a:pt x="112535" y="28078"/>
                      <a:pt x="121425" y="17918"/>
                      <a:pt x="130315" y="10298"/>
                    </a:cubicBezTo>
                    <a:cubicBezTo>
                      <a:pt x="139205" y="3948"/>
                      <a:pt x="146825" y="1408"/>
                      <a:pt x="163335" y="138"/>
                    </a:cubicBezTo>
                    <a:cubicBezTo>
                      <a:pt x="206515" y="-2402"/>
                      <a:pt x="344945" y="30618"/>
                      <a:pt x="403365" y="50938"/>
                    </a:cubicBezTo>
                    <a:cubicBezTo>
                      <a:pt x="438925" y="63638"/>
                      <a:pt x="460515" y="71258"/>
                      <a:pt x="485915" y="92848"/>
                    </a:cubicBezTo>
                    <a:cubicBezTo>
                      <a:pt x="518935" y="119518"/>
                      <a:pt x="562115" y="163968"/>
                      <a:pt x="574815" y="205878"/>
                    </a:cubicBezTo>
                    <a:cubicBezTo>
                      <a:pt x="588785" y="249058"/>
                      <a:pt x="573545" y="316368"/>
                      <a:pt x="564655" y="349388"/>
                    </a:cubicBezTo>
                    <a:cubicBezTo>
                      <a:pt x="558305" y="369708"/>
                      <a:pt x="555765" y="379868"/>
                      <a:pt x="543065" y="393838"/>
                    </a:cubicBezTo>
                    <a:cubicBezTo>
                      <a:pt x="524015" y="414158"/>
                      <a:pt x="494805" y="435748"/>
                      <a:pt x="451625" y="449718"/>
                    </a:cubicBezTo>
                    <a:cubicBezTo>
                      <a:pt x="367805" y="476388"/>
                      <a:pt x="118885" y="494168"/>
                      <a:pt x="51575" y="473848"/>
                    </a:cubicBezTo>
                    <a:cubicBezTo>
                      <a:pt x="24905" y="466228"/>
                      <a:pt x="8395" y="453528"/>
                      <a:pt x="2045" y="438288"/>
                    </a:cubicBezTo>
                    <a:cubicBezTo>
                      <a:pt x="-3035" y="424318"/>
                      <a:pt x="2045" y="401458"/>
                      <a:pt x="9665" y="390028"/>
                    </a:cubicBezTo>
                    <a:cubicBezTo>
                      <a:pt x="16015" y="379868"/>
                      <a:pt x="23635" y="374788"/>
                      <a:pt x="41415" y="369708"/>
                    </a:cubicBezTo>
                    <a:cubicBezTo>
                      <a:pt x="99835" y="351928"/>
                      <a:pt x="357645" y="383678"/>
                      <a:pt x="446545" y="369708"/>
                    </a:cubicBezTo>
                    <a:cubicBezTo>
                      <a:pt x="489725" y="363358"/>
                      <a:pt x="520205" y="354468"/>
                      <a:pt x="543065" y="339228"/>
                    </a:cubicBezTo>
                    <a:cubicBezTo>
                      <a:pt x="559575" y="327798"/>
                      <a:pt x="567195" y="312558"/>
                      <a:pt x="577355" y="297318"/>
                    </a:cubicBezTo>
                    <a:cubicBezTo>
                      <a:pt x="586245" y="283348"/>
                      <a:pt x="593865" y="269378"/>
                      <a:pt x="597675" y="250328"/>
                    </a:cubicBezTo>
                    <a:cubicBezTo>
                      <a:pt x="602755" y="224928"/>
                      <a:pt x="605295" y="177938"/>
                      <a:pt x="593865" y="160158"/>
                    </a:cubicBezTo>
                    <a:cubicBezTo>
                      <a:pt x="584975" y="146188"/>
                      <a:pt x="572275" y="142378"/>
                      <a:pt x="550685" y="137298"/>
                    </a:cubicBezTo>
                    <a:cubicBezTo>
                      <a:pt x="503695" y="125868"/>
                      <a:pt x="343675" y="155078"/>
                      <a:pt x="304305" y="142378"/>
                    </a:cubicBezTo>
                    <a:cubicBezTo>
                      <a:pt x="290335" y="138568"/>
                      <a:pt x="283985" y="132218"/>
                      <a:pt x="278905" y="123328"/>
                    </a:cubicBezTo>
                    <a:cubicBezTo>
                      <a:pt x="272555" y="115708"/>
                      <a:pt x="268745" y="103008"/>
                      <a:pt x="271285" y="92848"/>
                    </a:cubicBezTo>
                    <a:cubicBezTo>
                      <a:pt x="275095" y="78878"/>
                      <a:pt x="306845" y="54748"/>
                      <a:pt x="306845" y="54748"/>
                    </a:cubicBezTo>
                  </a:path>
                </a:pathLst>
              </a:custGeom>
              <a:solidFill>
                <a:srgbClr val="CFCFCF"/>
              </a:solidFill>
              <a:ln cap="sq">
                <a:noFill/>
                <a:prstDash val="solid"/>
                <a:miter/>
              </a:ln>
            </p:spPr>
            <p:txBody>
              <a:bodyPr/>
              <a:lstStyle/>
              <a:p>
                <a:endParaRPr lang="en-GB"/>
              </a:p>
            </p:txBody>
          </p:sp>
        </p:grpSp>
        <p:grpSp>
          <p:nvGrpSpPr>
            <p:cNvPr id="40" name="Group 40"/>
            <p:cNvGrpSpPr/>
            <p:nvPr/>
          </p:nvGrpSpPr>
          <p:grpSpPr>
            <a:xfrm rot="212997">
              <a:off x="1766137" y="1937111"/>
              <a:ext cx="277530" cy="424498"/>
              <a:chOff x="0" y="0"/>
              <a:chExt cx="474980" cy="726510"/>
            </a:xfrm>
          </p:grpSpPr>
          <p:sp>
            <p:nvSpPr>
              <p:cNvPr id="41" name="Freeform 41"/>
              <p:cNvSpPr/>
              <p:nvPr/>
            </p:nvSpPr>
            <p:spPr>
              <a:xfrm>
                <a:off x="46625" y="63473"/>
                <a:ext cx="377872" cy="595612"/>
              </a:xfrm>
              <a:custGeom>
                <a:avLst/>
                <a:gdLst/>
                <a:ahLst/>
                <a:cxnLst/>
                <a:rect l="l" t="t" r="r" b="b"/>
                <a:pathLst>
                  <a:path w="377872" h="595612">
                    <a:moveTo>
                      <a:pt x="183245" y="125319"/>
                    </a:moveTo>
                    <a:cubicBezTo>
                      <a:pt x="77835" y="147232"/>
                      <a:pt x="91805" y="209600"/>
                      <a:pt x="100695" y="256798"/>
                    </a:cubicBezTo>
                    <a:cubicBezTo>
                      <a:pt x="110855" y="314110"/>
                      <a:pt x="155305" y="396706"/>
                      <a:pt x="156575" y="442219"/>
                    </a:cubicBezTo>
                    <a:cubicBezTo>
                      <a:pt x="157845" y="467503"/>
                      <a:pt x="151495" y="494473"/>
                      <a:pt x="142605" y="501216"/>
                    </a:cubicBezTo>
                    <a:cubicBezTo>
                      <a:pt x="131175" y="507959"/>
                      <a:pt x="105775" y="492788"/>
                      <a:pt x="93075" y="479303"/>
                    </a:cubicBezTo>
                    <a:cubicBezTo>
                      <a:pt x="79105" y="464132"/>
                      <a:pt x="68945" y="438847"/>
                      <a:pt x="61325" y="413563"/>
                    </a:cubicBezTo>
                    <a:cubicBezTo>
                      <a:pt x="52435" y="379850"/>
                      <a:pt x="49895" y="334338"/>
                      <a:pt x="47355" y="295568"/>
                    </a:cubicBezTo>
                    <a:cubicBezTo>
                      <a:pt x="44815" y="253427"/>
                      <a:pt x="39735" y="204544"/>
                      <a:pt x="43545" y="170831"/>
                    </a:cubicBezTo>
                    <a:cubicBezTo>
                      <a:pt x="47355" y="147232"/>
                      <a:pt x="49895" y="132061"/>
                      <a:pt x="60055" y="115205"/>
                    </a:cubicBezTo>
                    <a:cubicBezTo>
                      <a:pt x="75295" y="88234"/>
                      <a:pt x="107045" y="56207"/>
                      <a:pt x="134985" y="41037"/>
                    </a:cubicBezTo>
                    <a:cubicBezTo>
                      <a:pt x="162925" y="25866"/>
                      <a:pt x="203565" y="19123"/>
                      <a:pt x="227695" y="24180"/>
                    </a:cubicBezTo>
                    <a:cubicBezTo>
                      <a:pt x="245475" y="29237"/>
                      <a:pt x="263255" y="41037"/>
                      <a:pt x="272145" y="56207"/>
                    </a:cubicBezTo>
                    <a:cubicBezTo>
                      <a:pt x="278495" y="69692"/>
                      <a:pt x="281035" y="89920"/>
                      <a:pt x="279765" y="105091"/>
                    </a:cubicBezTo>
                    <a:cubicBezTo>
                      <a:pt x="278495" y="120262"/>
                      <a:pt x="272145" y="135432"/>
                      <a:pt x="261985" y="148917"/>
                    </a:cubicBezTo>
                    <a:cubicBezTo>
                      <a:pt x="248015" y="167460"/>
                      <a:pt x="213725" y="174202"/>
                      <a:pt x="198485" y="192744"/>
                    </a:cubicBezTo>
                    <a:cubicBezTo>
                      <a:pt x="184515" y="209600"/>
                      <a:pt x="175625" y="229828"/>
                      <a:pt x="170545" y="256798"/>
                    </a:cubicBezTo>
                    <a:cubicBezTo>
                      <a:pt x="164195" y="288826"/>
                      <a:pt x="165465" y="346137"/>
                      <a:pt x="170545" y="379850"/>
                    </a:cubicBezTo>
                    <a:cubicBezTo>
                      <a:pt x="174355" y="403449"/>
                      <a:pt x="180705" y="423677"/>
                      <a:pt x="192135" y="437162"/>
                    </a:cubicBezTo>
                    <a:cubicBezTo>
                      <a:pt x="206105" y="452332"/>
                      <a:pt x="240395" y="442219"/>
                      <a:pt x="253095" y="457389"/>
                    </a:cubicBezTo>
                    <a:cubicBezTo>
                      <a:pt x="263255" y="472560"/>
                      <a:pt x="272145" y="501216"/>
                      <a:pt x="268335" y="519758"/>
                    </a:cubicBezTo>
                    <a:cubicBezTo>
                      <a:pt x="264525" y="541671"/>
                      <a:pt x="241665" y="573698"/>
                      <a:pt x="226425" y="578755"/>
                    </a:cubicBezTo>
                    <a:cubicBezTo>
                      <a:pt x="211185" y="583812"/>
                      <a:pt x="184515" y="568642"/>
                      <a:pt x="175625" y="550100"/>
                    </a:cubicBezTo>
                    <a:cubicBezTo>
                      <a:pt x="164195" y="526501"/>
                      <a:pt x="165465" y="457389"/>
                      <a:pt x="178165" y="437162"/>
                    </a:cubicBezTo>
                    <a:cubicBezTo>
                      <a:pt x="187055" y="421991"/>
                      <a:pt x="203565" y="425362"/>
                      <a:pt x="222615" y="420305"/>
                    </a:cubicBezTo>
                    <a:cubicBezTo>
                      <a:pt x="250555" y="413563"/>
                      <a:pt x="307705" y="403449"/>
                      <a:pt x="333105" y="408506"/>
                    </a:cubicBezTo>
                    <a:cubicBezTo>
                      <a:pt x="345805" y="413563"/>
                      <a:pt x="354695" y="420305"/>
                      <a:pt x="362315" y="430419"/>
                    </a:cubicBezTo>
                    <a:cubicBezTo>
                      <a:pt x="369935" y="440533"/>
                      <a:pt x="376285" y="457389"/>
                      <a:pt x="377555" y="470875"/>
                    </a:cubicBezTo>
                    <a:cubicBezTo>
                      <a:pt x="378825" y="486045"/>
                      <a:pt x="376285" y="502902"/>
                      <a:pt x="369935" y="514701"/>
                    </a:cubicBezTo>
                    <a:cubicBezTo>
                      <a:pt x="364855" y="528186"/>
                      <a:pt x="354695" y="539986"/>
                      <a:pt x="344535" y="545043"/>
                    </a:cubicBezTo>
                    <a:cubicBezTo>
                      <a:pt x="334375" y="550100"/>
                      <a:pt x="320405" y="551785"/>
                      <a:pt x="310245" y="548414"/>
                    </a:cubicBezTo>
                    <a:cubicBezTo>
                      <a:pt x="300085" y="543357"/>
                      <a:pt x="288655" y="533243"/>
                      <a:pt x="282305" y="523129"/>
                    </a:cubicBezTo>
                    <a:cubicBezTo>
                      <a:pt x="275955" y="511330"/>
                      <a:pt x="269605" y="494473"/>
                      <a:pt x="270875" y="479303"/>
                    </a:cubicBezTo>
                    <a:cubicBezTo>
                      <a:pt x="272145" y="460761"/>
                      <a:pt x="282305" y="432105"/>
                      <a:pt x="293735" y="420305"/>
                    </a:cubicBezTo>
                    <a:cubicBezTo>
                      <a:pt x="306435" y="410191"/>
                      <a:pt x="330565" y="408506"/>
                      <a:pt x="343265" y="413563"/>
                    </a:cubicBezTo>
                    <a:cubicBezTo>
                      <a:pt x="354695" y="416934"/>
                      <a:pt x="364855" y="430419"/>
                      <a:pt x="369935" y="442219"/>
                    </a:cubicBezTo>
                    <a:cubicBezTo>
                      <a:pt x="375015" y="454018"/>
                      <a:pt x="378825" y="472560"/>
                      <a:pt x="377555" y="486045"/>
                    </a:cubicBezTo>
                    <a:cubicBezTo>
                      <a:pt x="376285" y="501216"/>
                      <a:pt x="371205" y="516387"/>
                      <a:pt x="363585" y="528186"/>
                    </a:cubicBezTo>
                    <a:cubicBezTo>
                      <a:pt x="355965" y="538300"/>
                      <a:pt x="347075" y="545043"/>
                      <a:pt x="333105" y="548414"/>
                    </a:cubicBezTo>
                    <a:cubicBezTo>
                      <a:pt x="306435" y="558528"/>
                      <a:pt x="227695" y="572013"/>
                      <a:pt x="211185" y="548414"/>
                    </a:cubicBezTo>
                    <a:cubicBezTo>
                      <a:pt x="197215" y="528186"/>
                      <a:pt x="206105" y="445590"/>
                      <a:pt x="217535" y="438847"/>
                    </a:cubicBezTo>
                    <a:cubicBezTo>
                      <a:pt x="226425" y="432105"/>
                      <a:pt x="253095" y="454018"/>
                      <a:pt x="260715" y="470875"/>
                    </a:cubicBezTo>
                    <a:cubicBezTo>
                      <a:pt x="268335" y="487731"/>
                      <a:pt x="270875" y="519758"/>
                      <a:pt x="264525" y="536614"/>
                    </a:cubicBezTo>
                    <a:cubicBezTo>
                      <a:pt x="259445" y="555156"/>
                      <a:pt x="241665" y="572013"/>
                      <a:pt x="226425" y="578755"/>
                    </a:cubicBezTo>
                    <a:cubicBezTo>
                      <a:pt x="209915" y="585498"/>
                      <a:pt x="188325" y="580441"/>
                      <a:pt x="171815" y="573698"/>
                    </a:cubicBezTo>
                    <a:cubicBezTo>
                      <a:pt x="155305" y="568642"/>
                      <a:pt x="140065" y="560213"/>
                      <a:pt x="126095" y="543357"/>
                    </a:cubicBezTo>
                    <a:cubicBezTo>
                      <a:pt x="107045" y="521444"/>
                      <a:pt x="85455" y="482674"/>
                      <a:pt x="75295" y="440533"/>
                    </a:cubicBezTo>
                    <a:cubicBezTo>
                      <a:pt x="61325" y="389964"/>
                      <a:pt x="62595" y="310739"/>
                      <a:pt x="63865" y="256798"/>
                    </a:cubicBezTo>
                    <a:cubicBezTo>
                      <a:pt x="65135" y="209600"/>
                      <a:pt x="67675" y="160717"/>
                      <a:pt x="80375" y="130375"/>
                    </a:cubicBezTo>
                    <a:cubicBezTo>
                      <a:pt x="90535" y="108462"/>
                      <a:pt x="107045" y="93291"/>
                      <a:pt x="124825" y="83178"/>
                    </a:cubicBezTo>
                    <a:cubicBezTo>
                      <a:pt x="141335" y="73064"/>
                      <a:pt x="166735" y="79806"/>
                      <a:pt x="181975" y="68007"/>
                    </a:cubicBezTo>
                    <a:cubicBezTo>
                      <a:pt x="195945" y="59579"/>
                      <a:pt x="202295" y="29237"/>
                      <a:pt x="214995" y="25866"/>
                    </a:cubicBezTo>
                    <a:cubicBezTo>
                      <a:pt x="230235" y="22495"/>
                      <a:pt x="261985" y="39351"/>
                      <a:pt x="272145" y="56207"/>
                    </a:cubicBezTo>
                    <a:cubicBezTo>
                      <a:pt x="281035" y="71378"/>
                      <a:pt x="282305" y="103405"/>
                      <a:pt x="277225" y="121947"/>
                    </a:cubicBezTo>
                    <a:cubicBezTo>
                      <a:pt x="270875" y="138804"/>
                      <a:pt x="255635" y="155660"/>
                      <a:pt x="239125" y="164088"/>
                    </a:cubicBezTo>
                    <a:cubicBezTo>
                      <a:pt x="216265" y="175888"/>
                      <a:pt x="166735" y="148918"/>
                      <a:pt x="148955" y="172516"/>
                    </a:cubicBezTo>
                    <a:cubicBezTo>
                      <a:pt x="128635" y="202858"/>
                      <a:pt x="129905" y="315796"/>
                      <a:pt x="147685" y="361308"/>
                    </a:cubicBezTo>
                    <a:cubicBezTo>
                      <a:pt x="161655" y="400078"/>
                      <a:pt x="211185" y="413563"/>
                      <a:pt x="227695" y="443904"/>
                    </a:cubicBezTo>
                    <a:cubicBezTo>
                      <a:pt x="237855" y="464132"/>
                      <a:pt x="244205" y="487731"/>
                      <a:pt x="244205" y="509644"/>
                    </a:cubicBezTo>
                    <a:cubicBezTo>
                      <a:pt x="242935" y="529872"/>
                      <a:pt x="235315" y="553471"/>
                      <a:pt x="223885" y="568642"/>
                    </a:cubicBezTo>
                    <a:cubicBezTo>
                      <a:pt x="209915" y="585498"/>
                      <a:pt x="181975" y="595612"/>
                      <a:pt x="162925" y="595612"/>
                    </a:cubicBezTo>
                    <a:cubicBezTo>
                      <a:pt x="145145" y="595612"/>
                      <a:pt x="129905" y="592241"/>
                      <a:pt x="113395" y="577070"/>
                    </a:cubicBezTo>
                    <a:cubicBezTo>
                      <a:pt x="91805" y="556842"/>
                      <a:pt x="70215" y="509644"/>
                      <a:pt x="52435" y="465818"/>
                    </a:cubicBezTo>
                    <a:cubicBezTo>
                      <a:pt x="32115" y="415248"/>
                      <a:pt x="13065" y="342766"/>
                      <a:pt x="5445" y="287140"/>
                    </a:cubicBezTo>
                    <a:cubicBezTo>
                      <a:pt x="-905" y="239942"/>
                      <a:pt x="-2175" y="196115"/>
                      <a:pt x="4175" y="153974"/>
                    </a:cubicBezTo>
                    <a:cubicBezTo>
                      <a:pt x="10525" y="110148"/>
                      <a:pt x="25765" y="54522"/>
                      <a:pt x="43545" y="29237"/>
                    </a:cubicBezTo>
                    <a:cubicBezTo>
                      <a:pt x="56245" y="14066"/>
                      <a:pt x="67675" y="9009"/>
                      <a:pt x="86725" y="3953"/>
                    </a:cubicBezTo>
                    <a:cubicBezTo>
                      <a:pt x="117205" y="-2790"/>
                      <a:pt x="193405" y="-2790"/>
                      <a:pt x="213725" y="19123"/>
                    </a:cubicBezTo>
                    <a:cubicBezTo>
                      <a:pt x="226425" y="34294"/>
                      <a:pt x="230235" y="68007"/>
                      <a:pt x="225155" y="86549"/>
                    </a:cubicBezTo>
                    <a:cubicBezTo>
                      <a:pt x="220075" y="103405"/>
                      <a:pt x="183245" y="125319"/>
                      <a:pt x="183245" y="125319"/>
                    </a:cubicBezTo>
                  </a:path>
                </a:pathLst>
              </a:custGeom>
              <a:solidFill>
                <a:srgbClr val="CFCFCF"/>
              </a:solidFill>
              <a:ln cap="sq">
                <a:noFill/>
                <a:prstDash val="solid"/>
                <a:miter/>
              </a:ln>
            </p:spPr>
            <p:txBody>
              <a:bodyPr/>
              <a:lstStyle/>
              <a:p>
                <a:endParaRPr lang="en-GB"/>
              </a:p>
            </p:txBody>
          </p:sp>
        </p:grpSp>
        <p:grpSp>
          <p:nvGrpSpPr>
            <p:cNvPr id="42" name="Group 42"/>
            <p:cNvGrpSpPr/>
            <p:nvPr/>
          </p:nvGrpSpPr>
          <p:grpSpPr>
            <a:xfrm>
              <a:off x="1128575" y="1952017"/>
              <a:ext cx="210002" cy="314633"/>
              <a:chOff x="0" y="0"/>
              <a:chExt cx="359410" cy="538480"/>
            </a:xfrm>
          </p:grpSpPr>
          <p:sp>
            <p:nvSpPr>
              <p:cNvPr id="43" name="Freeform 43"/>
              <p:cNvSpPr/>
              <p:nvPr/>
            </p:nvSpPr>
            <p:spPr>
              <a:xfrm>
                <a:off x="49479" y="49030"/>
                <a:ext cx="259288" cy="440319"/>
              </a:xfrm>
              <a:custGeom>
                <a:avLst/>
                <a:gdLst/>
                <a:ahLst/>
                <a:cxnLst/>
                <a:rect l="l" t="t" r="r" b="b"/>
                <a:pathLst>
                  <a:path w="259288" h="440319">
                    <a:moveTo>
                      <a:pt x="80061" y="22090"/>
                    </a:moveTo>
                    <a:cubicBezTo>
                      <a:pt x="219761" y="286250"/>
                      <a:pt x="251511" y="354830"/>
                      <a:pt x="256591" y="386580"/>
                    </a:cubicBezTo>
                    <a:cubicBezTo>
                      <a:pt x="259131" y="399280"/>
                      <a:pt x="259131" y="406900"/>
                      <a:pt x="255321" y="415790"/>
                    </a:cubicBezTo>
                    <a:cubicBezTo>
                      <a:pt x="251511" y="423410"/>
                      <a:pt x="242621" y="432300"/>
                      <a:pt x="235001" y="436110"/>
                    </a:cubicBezTo>
                    <a:cubicBezTo>
                      <a:pt x="226111" y="439920"/>
                      <a:pt x="214681" y="441190"/>
                      <a:pt x="205791" y="438650"/>
                    </a:cubicBezTo>
                    <a:cubicBezTo>
                      <a:pt x="196901" y="436110"/>
                      <a:pt x="189281" y="429760"/>
                      <a:pt x="182931" y="420870"/>
                    </a:cubicBezTo>
                    <a:cubicBezTo>
                      <a:pt x="172771" y="406900"/>
                      <a:pt x="166421" y="377690"/>
                      <a:pt x="163881" y="356100"/>
                    </a:cubicBezTo>
                    <a:cubicBezTo>
                      <a:pt x="160071" y="334510"/>
                      <a:pt x="154991" y="304030"/>
                      <a:pt x="163881" y="287520"/>
                    </a:cubicBezTo>
                    <a:cubicBezTo>
                      <a:pt x="171501" y="273550"/>
                      <a:pt x="191821" y="258310"/>
                      <a:pt x="205791" y="258310"/>
                    </a:cubicBezTo>
                    <a:cubicBezTo>
                      <a:pt x="219761" y="259580"/>
                      <a:pt x="241351" y="278630"/>
                      <a:pt x="245161" y="291330"/>
                    </a:cubicBezTo>
                    <a:cubicBezTo>
                      <a:pt x="248971" y="302760"/>
                      <a:pt x="243891" y="320540"/>
                      <a:pt x="235001" y="329430"/>
                    </a:cubicBezTo>
                    <a:cubicBezTo>
                      <a:pt x="227381" y="338320"/>
                      <a:pt x="209601" y="344670"/>
                      <a:pt x="198171" y="343400"/>
                    </a:cubicBezTo>
                    <a:cubicBezTo>
                      <a:pt x="186741" y="340860"/>
                      <a:pt x="171501" y="329430"/>
                      <a:pt x="166421" y="319270"/>
                    </a:cubicBezTo>
                    <a:cubicBezTo>
                      <a:pt x="161341" y="309110"/>
                      <a:pt x="161341" y="290060"/>
                      <a:pt x="167691" y="279900"/>
                    </a:cubicBezTo>
                    <a:cubicBezTo>
                      <a:pt x="172771" y="269740"/>
                      <a:pt x="189281" y="259580"/>
                      <a:pt x="200711" y="258310"/>
                    </a:cubicBezTo>
                    <a:cubicBezTo>
                      <a:pt x="213411" y="258310"/>
                      <a:pt x="228651" y="263390"/>
                      <a:pt x="237541" y="274820"/>
                    </a:cubicBezTo>
                    <a:cubicBezTo>
                      <a:pt x="254051" y="295140"/>
                      <a:pt x="262941" y="366260"/>
                      <a:pt x="257861" y="395470"/>
                    </a:cubicBezTo>
                    <a:cubicBezTo>
                      <a:pt x="255321" y="413250"/>
                      <a:pt x="245161" y="429760"/>
                      <a:pt x="235001" y="436110"/>
                    </a:cubicBezTo>
                    <a:cubicBezTo>
                      <a:pt x="226111" y="441190"/>
                      <a:pt x="214681" y="441190"/>
                      <a:pt x="205791" y="438650"/>
                    </a:cubicBezTo>
                    <a:cubicBezTo>
                      <a:pt x="196901" y="436110"/>
                      <a:pt x="190551" y="431030"/>
                      <a:pt x="182931" y="420870"/>
                    </a:cubicBezTo>
                    <a:cubicBezTo>
                      <a:pt x="163881" y="395470"/>
                      <a:pt x="149911" y="321810"/>
                      <a:pt x="124511" y="268470"/>
                    </a:cubicBezTo>
                    <a:cubicBezTo>
                      <a:pt x="92761" y="201160"/>
                      <a:pt x="10211" y="93210"/>
                      <a:pt x="1321" y="52570"/>
                    </a:cubicBezTo>
                    <a:cubicBezTo>
                      <a:pt x="-1219" y="39870"/>
                      <a:pt x="51" y="30980"/>
                      <a:pt x="3861" y="23360"/>
                    </a:cubicBezTo>
                    <a:cubicBezTo>
                      <a:pt x="8941" y="14470"/>
                      <a:pt x="17831" y="5580"/>
                      <a:pt x="26721" y="3040"/>
                    </a:cubicBezTo>
                    <a:cubicBezTo>
                      <a:pt x="35611" y="-770"/>
                      <a:pt x="48311" y="-770"/>
                      <a:pt x="57201" y="1770"/>
                    </a:cubicBezTo>
                    <a:cubicBezTo>
                      <a:pt x="66091" y="5580"/>
                      <a:pt x="80061" y="22090"/>
                      <a:pt x="80061" y="22090"/>
                    </a:cubicBezTo>
                  </a:path>
                </a:pathLst>
              </a:custGeom>
              <a:solidFill>
                <a:srgbClr val="CFCFCF"/>
              </a:solidFill>
              <a:ln cap="sq">
                <a:noFill/>
                <a:prstDash val="solid"/>
                <a:miter/>
              </a:ln>
            </p:spPr>
            <p:txBody>
              <a:bodyPr/>
              <a:lstStyle/>
              <a:p>
                <a:endParaRPr lang="en-GB"/>
              </a:p>
            </p:txBody>
          </p:sp>
        </p:grpSp>
        <p:grpSp>
          <p:nvGrpSpPr>
            <p:cNvPr id="44" name="Group 44"/>
            <p:cNvGrpSpPr/>
            <p:nvPr/>
          </p:nvGrpSpPr>
          <p:grpSpPr>
            <a:xfrm>
              <a:off x="1189424" y="2001735"/>
              <a:ext cx="201098" cy="227070"/>
              <a:chOff x="0" y="0"/>
              <a:chExt cx="344170" cy="388620"/>
            </a:xfrm>
          </p:grpSpPr>
          <p:sp>
            <p:nvSpPr>
              <p:cNvPr id="45" name="Freeform 45"/>
              <p:cNvSpPr/>
              <p:nvPr/>
            </p:nvSpPr>
            <p:spPr>
              <a:xfrm>
                <a:off x="49479" y="50514"/>
                <a:ext cx="245159" cy="286269"/>
              </a:xfrm>
              <a:custGeom>
                <a:avLst/>
                <a:gdLst/>
                <a:ahLst/>
                <a:cxnLst/>
                <a:rect l="l" t="t" r="r" b="b"/>
                <a:pathLst>
                  <a:path w="245159" h="286269">
                    <a:moveTo>
                      <a:pt x="171501" y="12986"/>
                    </a:moveTo>
                    <a:cubicBezTo>
                      <a:pt x="233731" y="133636"/>
                      <a:pt x="250241" y="176816"/>
                      <a:pt x="243891" y="204756"/>
                    </a:cubicBezTo>
                    <a:cubicBezTo>
                      <a:pt x="237541" y="228886"/>
                      <a:pt x="213411" y="258096"/>
                      <a:pt x="195631" y="263176"/>
                    </a:cubicBezTo>
                    <a:cubicBezTo>
                      <a:pt x="180391" y="266986"/>
                      <a:pt x="156261" y="254286"/>
                      <a:pt x="143561" y="242856"/>
                    </a:cubicBezTo>
                    <a:cubicBezTo>
                      <a:pt x="132131" y="231426"/>
                      <a:pt x="120701" y="206026"/>
                      <a:pt x="124511" y="192056"/>
                    </a:cubicBezTo>
                    <a:cubicBezTo>
                      <a:pt x="127051" y="178086"/>
                      <a:pt x="154991" y="156496"/>
                      <a:pt x="160071" y="159036"/>
                    </a:cubicBezTo>
                    <a:cubicBezTo>
                      <a:pt x="163881" y="161576"/>
                      <a:pt x="154991" y="203486"/>
                      <a:pt x="143561" y="219996"/>
                    </a:cubicBezTo>
                    <a:cubicBezTo>
                      <a:pt x="130861" y="236506"/>
                      <a:pt x="108001" y="256826"/>
                      <a:pt x="88951" y="256826"/>
                    </a:cubicBezTo>
                    <a:cubicBezTo>
                      <a:pt x="68631" y="256826"/>
                      <a:pt x="38151" y="235236"/>
                      <a:pt x="24181" y="217456"/>
                    </a:cubicBezTo>
                    <a:cubicBezTo>
                      <a:pt x="11481" y="199676"/>
                      <a:pt x="6401" y="173006"/>
                      <a:pt x="3861" y="152686"/>
                    </a:cubicBezTo>
                    <a:cubicBezTo>
                      <a:pt x="2591" y="136176"/>
                      <a:pt x="1321" y="117126"/>
                      <a:pt x="7671" y="105696"/>
                    </a:cubicBezTo>
                    <a:cubicBezTo>
                      <a:pt x="14021" y="95536"/>
                      <a:pt x="24181" y="86646"/>
                      <a:pt x="35611" y="84106"/>
                    </a:cubicBezTo>
                    <a:cubicBezTo>
                      <a:pt x="49581" y="81566"/>
                      <a:pt x="73711" y="89186"/>
                      <a:pt x="88951" y="100616"/>
                    </a:cubicBezTo>
                    <a:cubicBezTo>
                      <a:pt x="110541" y="117126"/>
                      <a:pt x="129591" y="157766"/>
                      <a:pt x="139751" y="183166"/>
                    </a:cubicBezTo>
                    <a:cubicBezTo>
                      <a:pt x="146101" y="200946"/>
                      <a:pt x="151181" y="216186"/>
                      <a:pt x="149911" y="232696"/>
                    </a:cubicBezTo>
                    <a:cubicBezTo>
                      <a:pt x="147371" y="246666"/>
                      <a:pt x="142291" y="266986"/>
                      <a:pt x="132131" y="275876"/>
                    </a:cubicBezTo>
                    <a:cubicBezTo>
                      <a:pt x="121971" y="284766"/>
                      <a:pt x="100381" y="288576"/>
                      <a:pt x="86411" y="284766"/>
                    </a:cubicBezTo>
                    <a:cubicBezTo>
                      <a:pt x="73711" y="280956"/>
                      <a:pt x="58471" y="265716"/>
                      <a:pt x="53391" y="253016"/>
                    </a:cubicBezTo>
                    <a:cubicBezTo>
                      <a:pt x="48311" y="244126"/>
                      <a:pt x="49581" y="231426"/>
                      <a:pt x="53391" y="221266"/>
                    </a:cubicBezTo>
                    <a:cubicBezTo>
                      <a:pt x="55931" y="212376"/>
                      <a:pt x="63551" y="202216"/>
                      <a:pt x="72441" y="195866"/>
                    </a:cubicBezTo>
                    <a:cubicBezTo>
                      <a:pt x="80061" y="190786"/>
                      <a:pt x="92761" y="186976"/>
                      <a:pt x="102921" y="188246"/>
                    </a:cubicBezTo>
                    <a:cubicBezTo>
                      <a:pt x="113081" y="188246"/>
                      <a:pt x="124511" y="192056"/>
                      <a:pt x="132131" y="199676"/>
                    </a:cubicBezTo>
                    <a:cubicBezTo>
                      <a:pt x="141021" y="208566"/>
                      <a:pt x="149911" y="230156"/>
                      <a:pt x="149911" y="242856"/>
                    </a:cubicBezTo>
                    <a:cubicBezTo>
                      <a:pt x="148641" y="253016"/>
                      <a:pt x="142291" y="264446"/>
                      <a:pt x="135941" y="272066"/>
                    </a:cubicBezTo>
                    <a:cubicBezTo>
                      <a:pt x="129591" y="278416"/>
                      <a:pt x="118161" y="286036"/>
                      <a:pt x="108001" y="286036"/>
                    </a:cubicBezTo>
                    <a:cubicBezTo>
                      <a:pt x="95301" y="287306"/>
                      <a:pt x="74981" y="283496"/>
                      <a:pt x="63551" y="272066"/>
                    </a:cubicBezTo>
                    <a:cubicBezTo>
                      <a:pt x="47041" y="254286"/>
                      <a:pt x="48311" y="203486"/>
                      <a:pt x="35611" y="179356"/>
                    </a:cubicBezTo>
                    <a:cubicBezTo>
                      <a:pt x="25451" y="162846"/>
                      <a:pt x="6401" y="152686"/>
                      <a:pt x="1321" y="139986"/>
                    </a:cubicBezTo>
                    <a:cubicBezTo>
                      <a:pt x="-1219" y="132366"/>
                      <a:pt x="51" y="124746"/>
                      <a:pt x="3861" y="117126"/>
                    </a:cubicBezTo>
                    <a:cubicBezTo>
                      <a:pt x="7671" y="105696"/>
                      <a:pt x="24181" y="89186"/>
                      <a:pt x="35611" y="84106"/>
                    </a:cubicBezTo>
                    <a:cubicBezTo>
                      <a:pt x="45771" y="80296"/>
                      <a:pt x="61011" y="81566"/>
                      <a:pt x="71171" y="86646"/>
                    </a:cubicBezTo>
                    <a:cubicBezTo>
                      <a:pt x="81331" y="90456"/>
                      <a:pt x="88951" y="99346"/>
                      <a:pt x="95301" y="110776"/>
                    </a:cubicBezTo>
                    <a:cubicBezTo>
                      <a:pt x="104191" y="124746"/>
                      <a:pt x="116891" y="159036"/>
                      <a:pt x="109271" y="166656"/>
                    </a:cubicBezTo>
                    <a:cubicBezTo>
                      <a:pt x="102921" y="174276"/>
                      <a:pt x="62281" y="170466"/>
                      <a:pt x="58471" y="162846"/>
                    </a:cubicBezTo>
                    <a:cubicBezTo>
                      <a:pt x="53391" y="152686"/>
                      <a:pt x="73711" y="118396"/>
                      <a:pt x="90221" y="106966"/>
                    </a:cubicBezTo>
                    <a:cubicBezTo>
                      <a:pt x="106731" y="95536"/>
                      <a:pt x="139751" y="89186"/>
                      <a:pt x="158801" y="94266"/>
                    </a:cubicBezTo>
                    <a:cubicBezTo>
                      <a:pt x="177851" y="99346"/>
                      <a:pt x="201981" y="120936"/>
                      <a:pt x="205791" y="136176"/>
                    </a:cubicBezTo>
                    <a:cubicBezTo>
                      <a:pt x="209601" y="150146"/>
                      <a:pt x="203251" y="171736"/>
                      <a:pt x="193091" y="181896"/>
                    </a:cubicBezTo>
                    <a:cubicBezTo>
                      <a:pt x="182931" y="192056"/>
                      <a:pt x="158801" y="203486"/>
                      <a:pt x="147371" y="197136"/>
                    </a:cubicBezTo>
                    <a:cubicBezTo>
                      <a:pt x="129591" y="188246"/>
                      <a:pt x="132131" y="120936"/>
                      <a:pt x="120701" y="94266"/>
                    </a:cubicBezTo>
                    <a:cubicBezTo>
                      <a:pt x="113081" y="77756"/>
                      <a:pt x="95301" y="67596"/>
                      <a:pt x="92761" y="53626"/>
                    </a:cubicBezTo>
                    <a:cubicBezTo>
                      <a:pt x="90221" y="43466"/>
                      <a:pt x="91491" y="30766"/>
                      <a:pt x="96571" y="21876"/>
                    </a:cubicBezTo>
                    <a:cubicBezTo>
                      <a:pt x="101651" y="12986"/>
                      <a:pt x="110541" y="2826"/>
                      <a:pt x="120701" y="286"/>
                    </a:cubicBezTo>
                    <a:cubicBezTo>
                      <a:pt x="134671" y="-2254"/>
                      <a:pt x="171501" y="12986"/>
                      <a:pt x="171501" y="12986"/>
                    </a:cubicBezTo>
                  </a:path>
                </a:pathLst>
              </a:custGeom>
              <a:solidFill>
                <a:srgbClr val="CFCFCF"/>
              </a:solidFill>
              <a:ln cap="sq">
                <a:noFill/>
                <a:prstDash val="solid"/>
                <a:miter/>
              </a:ln>
            </p:spPr>
            <p:txBody>
              <a:bodyPr/>
              <a:lstStyle/>
              <a:p>
                <a:endParaRPr lang="en-GB"/>
              </a:p>
            </p:txBody>
          </p:sp>
        </p:grpSp>
        <p:sp>
          <p:nvSpPr>
            <p:cNvPr id="46" name="Freeform 46"/>
            <p:cNvSpPr/>
            <p:nvPr/>
          </p:nvSpPr>
          <p:spPr>
            <a:xfrm rot="673619">
              <a:off x="1226041" y="1671086"/>
              <a:ext cx="681014" cy="1062010"/>
            </a:xfrm>
            <a:custGeom>
              <a:avLst/>
              <a:gdLst/>
              <a:ahLst/>
              <a:cxnLst/>
              <a:rect l="l" t="t" r="r" b="b"/>
              <a:pathLst>
                <a:path w="681014" h="1062010">
                  <a:moveTo>
                    <a:pt x="0" y="0"/>
                  </a:moveTo>
                  <a:lnTo>
                    <a:pt x="681014" y="0"/>
                  </a:lnTo>
                  <a:lnTo>
                    <a:pt x="681014" y="1062010"/>
                  </a:lnTo>
                  <a:lnTo>
                    <a:pt x="0" y="1062010"/>
                  </a:lnTo>
                  <a:lnTo>
                    <a:pt x="0" y="0"/>
                  </a:lnTo>
                  <a:close/>
                </a:path>
              </a:pathLst>
            </a:custGeom>
            <a:blipFill>
              <a:blip>
                <a:extLst>
                  <a:ext uri="{96DAC541-7B7A-43D3-8B79-37D633B846F1}">
                    <asvg:svgBlip xmlns:asvg="http://schemas.microsoft.com/office/drawing/2016/SVG/main" r:embed="rId8"/>
                  </a:ext>
                </a:extLst>
              </a:blip>
              <a:stretch>
                <a:fillRect/>
              </a:stretch>
            </a:blipFill>
          </p:spPr>
          <p:txBody>
            <a:bodyPr/>
            <a:lstStyle/>
            <a:p>
              <a:endParaRPr lang="en-GB"/>
            </a:p>
          </p:txBody>
        </p:sp>
      </p:grpSp>
      <p:grpSp>
        <p:nvGrpSpPr>
          <p:cNvPr id="47" name="Group 47"/>
          <p:cNvGrpSpPr/>
          <p:nvPr/>
        </p:nvGrpSpPr>
        <p:grpSpPr>
          <a:xfrm>
            <a:off x="11124560" y="3471401"/>
            <a:ext cx="2511878" cy="2401450"/>
            <a:chOff x="0" y="0"/>
            <a:chExt cx="3349170" cy="3201934"/>
          </a:xfrm>
        </p:grpSpPr>
        <p:grpSp>
          <p:nvGrpSpPr>
            <p:cNvPr id="48" name="Group 48"/>
            <p:cNvGrpSpPr/>
            <p:nvPr/>
          </p:nvGrpSpPr>
          <p:grpSpPr>
            <a:xfrm>
              <a:off x="0" y="0"/>
              <a:ext cx="3349170" cy="3201934"/>
              <a:chOff x="0" y="0"/>
              <a:chExt cx="661564" cy="632481"/>
            </a:xfrm>
          </p:grpSpPr>
          <p:sp>
            <p:nvSpPr>
              <p:cNvPr id="49" name="Freeform 49"/>
              <p:cNvSpPr/>
              <p:nvPr/>
            </p:nvSpPr>
            <p:spPr>
              <a:xfrm>
                <a:off x="0" y="0"/>
                <a:ext cx="661565" cy="632481"/>
              </a:xfrm>
              <a:custGeom>
                <a:avLst/>
                <a:gdLst/>
                <a:ahLst/>
                <a:cxnLst/>
                <a:rect l="l" t="t" r="r" b="b"/>
                <a:pathLst>
                  <a:path w="661565" h="632481">
                    <a:moveTo>
                      <a:pt x="91845" y="0"/>
                    </a:moveTo>
                    <a:lnTo>
                      <a:pt x="569720" y="0"/>
                    </a:lnTo>
                    <a:cubicBezTo>
                      <a:pt x="594078" y="0"/>
                      <a:pt x="617440" y="9676"/>
                      <a:pt x="634664" y="26901"/>
                    </a:cubicBezTo>
                    <a:cubicBezTo>
                      <a:pt x="651888" y="44125"/>
                      <a:pt x="661565" y="67486"/>
                      <a:pt x="661565" y="91845"/>
                    </a:cubicBezTo>
                    <a:lnTo>
                      <a:pt x="661565" y="540636"/>
                    </a:lnTo>
                    <a:cubicBezTo>
                      <a:pt x="661565" y="564995"/>
                      <a:pt x="651888" y="588356"/>
                      <a:pt x="634664" y="605580"/>
                    </a:cubicBezTo>
                    <a:cubicBezTo>
                      <a:pt x="617440" y="622804"/>
                      <a:pt x="594078" y="632481"/>
                      <a:pt x="569720" y="632481"/>
                    </a:cubicBezTo>
                    <a:lnTo>
                      <a:pt x="91845" y="632481"/>
                    </a:lnTo>
                    <a:cubicBezTo>
                      <a:pt x="67486" y="632481"/>
                      <a:pt x="44125" y="622804"/>
                      <a:pt x="26901" y="605580"/>
                    </a:cubicBezTo>
                    <a:cubicBezTo>
                      <a:pt x="9676" y="588356"/>
                      <a:pt x="0" y="564995"/>
                      <a:pt x="0" y="540636"/>
                    </a:cubicBezTo>
                    <a:lnTo>
                      <a:pt x="0" y="91845"/>
                    </a:lnTo>
                    <a:cubicBezTo>
                      <a:pt x="0" y="67486"/>
                      <a:pt x="9676" y="44125"/>
                      <a:pt x="26901" y="26901"/>
                    </a:cubicBezTo>
                    <a:cubicBezTo>
                      <a:pt x="44125" y="9676"/>
                      <a:pt x="67486" y="0"/>
                      <a:pt x="91845" y="0"/>
                    </a:cubicBezTo>
                    <a:close/>
                  </a:path>
                </a:pathLst>
              </a:custGeom>
              <a:solidFill>
                <a:srgbClr val="CFCFCF"/>
              </a:solidFill>
            </p:spPr>
            <p:txBody>
              <a:bodyPr/>
              <a:lstStyle/>
              <a:p>
                <a:endParaRPr lang="en-GB"/>
              </a:p>
            </p:txBody>
          </p:sp>
          <p:sp>
            <p:nvSpPr>
              <p:cNvPr id="50" name="TextBox 50"/>
              <p:cNvSpPr txBox="1"/>
              <p:nvPr/>
            </p:nvSpPr>
            <p:spPr>
              <a:xfrm>
                <a:off x="0" y="-38100"/>
                <a:ext cx="661564" cy="670581"/>
              </a:xfrm>
              <a:prstGeom prst="rect">
                <a:avLst/>
              </a:prstGeom>
            </p:spPr>
            <p:txBody>
              <a:bodyPr lIns="86942" tIns="86942" rIns="86942" bIns="86942" rtlCol="0" anchor="ctr"/>
              <a:lstStyle/>
              <a:p>
                <a:pPr algn="ctr">
                  <a:lnSpc>
                    <a:spcPts val="2659"/>
                  </a:lnSpc>
                </a:pPr>
                <a:endParaRPr/>
              </a:p>
            </p:txBody>
          </p:sp>
        </p:grpSp>
        <p:sp>
          <p:nvSpPr>
            <p:cNvPr id="51" name="Freeform 51"/>
            <p:cNvSpPr/>
            <p:nvPr/>
          </p:nvSpPr>
          <p:spPr>
            <a:xfrm>
              <a:off x="276292" y="294883"/>
              <a:ext cx="2796587" cy="1796807"/>
            </a:xfrm>
            <a:custGeom>
              <a:avLst/>
              <a:gdLst/>
              <a:ahLst/>
              <a:cxnLst/>
              <a:rect l="l" t="t" r="r" b="b"/>
              <a:pathLst>
                <a:path w="2796587" h="1796807">
                  <a:moveTo>
                    <a:pt x="0" y="0"/>
                  </a:moveTo>
                  <a:lnTo>
                    <a:pt x="2796587" y="0"/>
                  </a:lnTo>
                  <a:lnTo>
                    <a:pt x="2796587" y="1796807"/>
                  </a:lnTo>
                  <a:lnTo>
                    <a:pt x="0" y="1796807"/>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en-GB"/>
            </a:p>
          </p:txBody>
        </p:sp>
        <p:grpSp>
          <p:nvGrpSpPr>
            <p:cNvPr id="52" name="Group 52"/>
            <p:cNvGrpSpPr/>
            <p:nvPr/>
          </p:nvGrpSpPr>
          <p:grpSpPr>
            <a:xfrm>
              <a:off x="880212" y="1849037"/>
              <a:ext cx="468239" cy="342089"/>
              <a:chOff x="0" y="0"/>
              <a:chExt cx="801370" cy="585470"/>
            </a:xfrm>
          </p:grpSpPr>
          <p:sp>
            <p:nvSpPr>
              <p:cNvPr id="53" name="Freeform 53"/>
              <p:cNvSpPr/>
              <p:nvPr/>
            </p:nvSpPr>
            <p:spPr>
              <a:xfrm>
                <a:off x="48755" y="50662"/>
                <a:ext cx="701977" cy="484381"/>
              </a:xfrm>
              <a:custGeom>
                <a:avLst/>
                <a:gdLst/>
                <a:ahLst/>
                <a:cxnLst/>
                <a:rect l="l" t="t" r="r" b="b"/>
                <a:pathLst>
                  <a:path w="701977" h="484381">
                    <a:moveTo>
                      <a:pt x="306845" y="54748"/>
                    </a:moveTo>
                    <a:cubicBezTo>
                      <a:pt x="615455" y="48398"/>
                      <a:pt x="648475" y="71258"/>
                      <a:pt x="667525" y="90308"/>
                    </a:cubicBezTo>
                    <a:cubicBezTo>
                      <a:pt x="680225" y="103008"/>
                      <a:pt x="684035" y="114438"/>
                      <a:pt x="689115" y="130948"/>
                    </a:cubicBezTo>
                    <a:cubicBezTo>
                      <a:pt x="696735" y="156348"/>
                      <a:pt x="703085" y="198258"/>
                      <a:pt x="701815" y="231278"/>
                    </a:cubicBezTo>
                    <a:cubicBezTo>
                      <a:pt x="699275" y="263028"/>
                      <a:pt x="694195" y="296048"/>
                      <a:pt x="678955" y="327798"/>
                    </a:cubicBezTo>
                    <a:cubicBezTo>
                      <a:pt x="661175" y="364628"/>
                      <a:pt x="625615" y="411618"/>
                      <a:pt x="592595" y="435748"/>
                    </a:cubicBezTo>
                    <a:cubicBezTo>
                      <a:pt x="563385" y="456068"/>
                      <a:pt x="537985" y="461148"/>
                      <a:pt x="494805" y="468768"/>
                    </a:cubicBezTo>
                    <a:cubicBezTo>
                      <a:pt x="421145" y="484008"/>
                      <a:pt x="266205" y="485278"/>
                      <a:pt x="181115" y="484008"/>
                    </a:cubicBezTo>
                    <a:cubicBezTo>
                      <a:pt x="125235" y="482738"/>
                      <a:pt x="68085" y="482738"/>
                      <a:pt x="38875" y="472578"/>
                    </a:cubicBezTo>
                    <a:cubicBezTo>
                      <a:pt x="23635" y="466228"/>
                      <a:pt x="13475" y="461148"/>
                      <a:pt x="8395" y="449718"/>
                    </a:cubicBezTo>
                    <a:cubicBezTo>
                      <a:pt x="775" y="438288"/>
                      <a:pt x="-1765" y="414158"/>
                      <a:pt x="3315" y="401458"/>
                    </a:cubicBezTo>
                    <a:cubicBezTo>
                      <a:pt x="9665" y="387488"/>
                      <a:pt x="19825" y="377328"/>
                      <a:pt x="41415" y="369708"/>
                    </a:cubicBezTo>
                    <a:cubicBezTo>
                      <a:pt x="98565" y="346848"/>
                      <a:pt x="328435" y="358278"/>
                      <a:pt x="393205" y="349388"/>
                    </a:cubicBezTo>
                    <a:cubicBezTo>
                      <a:pt x="418605" y="346848"/>
                      <a:pt x="433845" y="348118"/>
                      <a:pt x="446545" y="339228"/>
                    </a:cubicBezTo>
                    <a:cubicBezTo>
                      <a:pt x="457975" y="329068"/>
                      <a:pt x="464325" y="308748"/>
                      <a:pt x="468135" y="293508"/>
                    </a:cubicBezTo>
                    <a:cubicBezTo>
                      <a:pt x="471945" y="278268"/>
                      <a:pt x="475755" y="264298"/>
                      <a:pt x="469405" y="247788"/>
                    </a:cubicBezTo>
                    <a:cubicBezTo>
                      <a:pt x="461785" y="222388"/>
                      <a:pt x="436385" y="185558"/>
                      <a:pt x="400825" y="162698"/>
                    </a:cubicBezTo>
                    <a:cubicBezTo>
                      <a:pt x="342405" y="127138"/>
                      <a:pt x="167145" y="128408"/>
                      <a:pt x="129045" y="96658"/>
                    </a:cubicBezTo>
                    <a:cubicBezTo>
                      <a:pt x="112535" y="82688"/>
                      <a:pt x="107455" y="64908"/>
                      <a:pt x="108725" y="50938"/>
                    </a:cubicBezTo>
                    <a:cubicBezTo>
                      <a:pt x="109995" y="35698"/>
                      <a:pt x="122695" y="15378"/>
                      <a:pt x="135395" y="7758"/>
                    </a:cubicBezTo>
                    <a:cubicBezTo>
                      <a:pt x="148095" y="138"/>
                      <a:pt x="172225" y="138"/>
                      <a:pt x="186195" y="5218"/>
                    </a:cubicBezTo>
                    <a:cubicBezTo>
                      <a:pt x="196355" y="9028"/>
                      <a:pt x="205245" y="20458"/>
                      <a:pt x="210325" y="29348"/>
                    </a:cubicBezTo>
                    <a:cubicBezTo>
                      <a:pt x="215405" y="39508"/>
                      <a:pt x="217945" y="53478"/>
                      <a:pt x="215405" y="63638"/>
                    </a:cubicBezTo>
                    <a:cubicBezTo>
                      <a:pt x="214135" y="73798"/>
                      <a:pt x="206515" y="86498"/>
                      <a:pt x="198895" y="94118"/>
                    </a:cubicBezTo>
                    <a:cubicBezTo>
                      <a:pt x="191275" y="101738"/>
                      <a:pt x="178575" y="108088"/>
                      <a:pt x="167145" y="108088"/>
                    </a:cubicBezTo>
                    <a:cubicBezTo>
                      <a:pt x="153175" y="108088"/>
                      <a:pt x="130315" y="100468"/>
                      <a:pt x="121425" y="89038"/>
                    </a:cubicBezTo>
                    <a:cubicBezTo>
                      <a:pt x="111265" y="77608"/>
                      <a:pt x="107455" y="52208"/>
                      <a:pt x="111265" y="39508"/>
                    </a:cubicBezTo>
                    <a:cubicBezTo>
                      <a:pt x="112535" y="28078"/>
                      <a:pt x="121425" y="17918"/>
                      <a:pt x="130315" y="10298"/>
                    </a:cubicBezTo>
                    <a:cubicBezTo>
                      <a:pt x="139205" y="3948"/>
                      <a:pt x="146825" y="1408"/>
                      <a:pt x="163335" y="138"/>
                    </a:cubicBezTo>
                    <a:cubicBezTo>
                      <a:pt x="206515" y="-2402"/>
                      <a:pt x="344945" y="30618"/>
                      <a:pt x="403365" y="50938"/>
                    </a:cubicBezTo>
                    <a:cubicBezTo>
                      <a:pt x="438925" y="63638"/>
                      <a:pt x="460515" y="71258"/>
                      <a:pt x="485915" y="92848"/>
                    </a:cubicBezTo>
                    <a:cubicBezTo>
                      <a:pt x="518935" y="119518"/>
                      <a:pt x="562115" y="163968"/>
                      <a:pt x="574815" y="205878"/>
                    </a:cubicBezTo>
                    <a:cubicBezTo>
                      <a:pt x="588785" y="249058"/>
                      <a:pt x="573545" y="316368"/>
                      <a:pt x="564655" y="349388"/>
                    </a:cubicBezTo>
                    <a:cubicBezTo>
                      <a:pt x="558305" y="369708"/>
                      <a:pt x="555765" y="379868"/>
                      <a:pt x="543065" y="393838"/>
                    </a:cubicBezTo>
                    <a:cubicBezTo>
                      <a:pt x="524015" y="414158"/>
                      <a:pt x="494805" y="435748"/>
                      <a:pt x="451625" y="449718"/>
                    </a:cubicBezTo>
                    <a:cubicBezTo>
                      <a:pt x="367805" y="476388"/>
                      <a:pt x="118885" y="494168"/>
                      <a:pt x="51575" y="473848"/>
                    </a:cubicBezTo>
                    <a:cubicBezTo>
                      <a:pt x="24905" y="466228"/>
                      <a:pt x="8395" y="453528"/>
                      <a:pt x="2045" y="438288"/>
                    </a:cubicBezTo>
                    <a:cubicBezTo>
                      <a:pt x="-3035" y="424318"/>
                      <a:pt x="2045" y="401458"/>
                      <a:pt x="9665" y="390028"/>
                    </a:cubicBezTo>
                    <a:cubicBezTo>
                      <a:pt x="16015" y="379868"/>
                      <a:pt x="23635" y="374788"/>
                      <a:pt x="41415" y="369708"/>
                    </a:cubicBezTo>
                    <a:cubicBezTo>
                      <a:pt x="99835" y="351928"/>
                      <a:pt x="357645" y="383678"/>
                      <a:pt x="446545" y="369708"/>
                    </a:cubicBezTo>
                    <a:cubicBezTo>
                      <a:pt x="489725" y="363358"/>
                      <a:pt x="520205" y="354468"/>
                      <a:pt x="543065" y="339228"/>
                    </a:cubicBezTo>
                    <a:cubicBezTo>
                      <a:pt x="559575" y="327798"/>
                      <a:pt x="567195" y="312558"/>
                      <a:pt x="577355" y="297318"/>
                    </a:cubicBezTo>
                    <a:cubicBezTo>
                      <a:pt x="586245" y="283348"/>
                      <a:pt x="593865" y="269378"/>
                      <a:pt x="597675" y="250328"/>
                    </a:cubicBezTo>
                    <a:cubicBezTo>
                      <a:pt x="602755" y="224928"/>
                      <a:pt x="605295" y="177938"/>
                      <a:pt x="593865" y="160158"/>
                    </a:cubicBezTo>
                    <a:cubicBezTo>
                      <a:pt x="584975" y="146188"/>
                      <a:pt x="572275" y="142378"/>
                      <a:pt x="550685" y="137298"/>
                    </a:cubicBezTo>
                    <a:cubicBezTo>
                      <a:pt x="503695" y="125868"/>
                      <a:pt x="343675" y="155078"/>
                      <a:pt x="304305" y="142378"/>
                    </a:cubicBezTo>
                    <a:cubicBezTo>
                      <a:pt x="290335" y="138568"/>
                      <a:pt x="283985" y="132218"/>
                      <a:pt x="278905" y="123328"/>
                    </a:cubicBezTo>
                    <a:cubicBezTo>
                      <a:pt x="272555" y="115708"/>
                      <a:pt x="268745" y="103008"/>
                      <a:pt x="271285" y="92848"/>
                    </a:cubicBezTo>
                    <a:cubicBezTo>
                      <a:pt x="275095" y="78878"/>
                      <a:pt x="306845" y="54748"/>
                      <a:pt x="306845" y="54748"/>
                    </a:cubicBezTo>
                  </a:path>
                </a:pathLst>
              </a:custGeom>
              <a:solidFill>
                <a:srgbClr val="CFCFCF"/>
              </a:solidFill>
              <a:ln cap="sq">
                <a:noFill/>
                <a:prstDash val="solid"/>
                <a:miter/>
              </a:ln>
            </p:spPr>
            <p:txBody>
              <a:bodyPr/>
              <a:lstStyle/>
              <a:p>
                <a:endParaRPr lang="en-GB"/>
              </a:p>
            </p:txBody>
          </p:sp>
        </p:grpSp>
        <p:grpSp>
          <p:nvGrpSpPr>
            <p:cNvPr id="54" name="Group 54"/>
            <p:cNvGrpSpPr/>
            <p:nvPr/>
          </p:nvGrpSpPr>
          <p:grpSpPr>
            <a:xfrm rot="212997">
              <a:off x="1766137" y="1819290"/>
              <a:ext cx="277530" cy="424498"/>
              <a:chOff x="0" y="0"/>
              <a:chExt cx="474980" cy="726510"/>
            </a:xfrm>
          </p:grpSpPr>
          <p:sp>
            <p:nvSpPr>
              <p:cNvPr id="55" name="Freeform 55"/>
              <p:cNvSpPr/>
              <p:nvPr/>
            </p:nvSpPr>
            <p:spPr>
              <a:xfrm>
                <a:off x="46625" y="63473"/>
                <a:ext cx="377872" cy="595612"/>
              </a:xfrm>
              <a:custGeom>
                <a:avLst/>
                <a:gdLst/>
                <a:ahLst/>
                <a:cxnLst/>
                <a:rect l="l" t="t" r="r" b="b"/>
                <a:pathLst>
                  <a:path w="377872" h="595612">
                    <a:moveTo>
                      <a:pt x="183245" y="125319"/>
                    </a:moveTo>
                    <a:cubicBezTo>
                      <a:pt x="77835" y="147232"/>
                      <a:pt x="91805" y="209600"/>
                      <a:pt x="100695" y="256798"/>
                    </a:cubicBezTo>
                    <a:cubicBezTo>
                      <a:pt x="110855" y="314110"/>
                      <a:pt x="155305" y="396706"/>
                      <a:pt x="156575" y="442219"/>
                    </a:cubicBezTo>
                    <a:cubicBezTo>
                      <a:pt x="157845" y="467503"/>
                      <a:pt x="151495" y="494473"/>
                      <a:pt x="142605" y="501216"/>
                    </a:cubicBezTo>
                    <a:cubicBezTo>
                      <a:pt x="131175" y="507959"/>
                      <a:pt x="105775" y="492788"/>
                      <a:pt x="93075" y="479303"/>
                    </a:cubicBezTo>
                    <a:cubicBezTo>
                      <a:pt x="79105" y="464132"/>
                      <a:pt x="68945" y="438847"/>
                      <a:pt x="61325" y="413563"/>
                    </a:cubicBezTo>
                    <a:cubicBezTo>
                      <a:pt x="52435" y="379850"/>
                      <a:pt x="49895" y="334338"/>
                      <a:pt x="47355" y="295568"/>
                    </a:cubicBezTo>
                    <a:cubicBezTo>
                      <a:pt x="44815" y="253427"/>
                      <a:pt x="39735" y="204544"/>
                      <a:pt x="43545" y="170831"/>
                    </a:cubicBezTo>
                    <a:cubicBezTo>
                      <a:pt x="47355" y="147232"/>
                      <a:pt x="49895" y="132061"/>
                      <a:pt x="60055" y="115205"/>
                    </a:cubicBezTo>
                    <a:cubicBezTo>
                      <a:pt x="75295" y="88234"/>
                      <a:pt x="107045" y="56207"/>
                      <a:pt x="134985" y="41037"/>
                    </a:cubicBezTo>
                    <a:cubicBezTo>
                      <a:pt x="162925" y="25866"/>
                      <a:pt x="203565" y="19123"/>
                      <a:pt x="227695" y="24180"/>
                    </a:cubicBezTo>
                    <a:cubicBezTo>
                      <a:pt x="245475" y="29237"/>
                      <a:pt x="263255" y="41037"/>
                      <a:pt x="272145" y="56207"/>
                    </a:cubicBezTo>
                    <a:cubicBezTo>
                      <a:pt x="278495" y="69692"/>
                      <a:pt x="281035" y="89920"/>
                      <a:pt x="279765" y="105091"/>
                    </a:cubicBezTo>
                    <a:cubicBezTo>
                      <a:pt x="278495" y="120262"/>
                      <a:pt x="272145" y="135432"/>
                      <a:pt x="261985" y="148917"/>
                    </a:cubicBezTo>
                    <a:cubicBezTo>
                      <a:pt x="248015" y="167460"/>
                      <a:pt x="213725" y="174202"/>
                      <a:pt x="198485" y="192744"/>
                    </a:cubicBezTo>
                    <a:cubicBezTo>
                      <a:pt x="184515" y="209600"/>
                      <a:pt x="175625" y="229828"/>
                      <a:pt x="170545" y="256798"/>
                    </a:cubicBezTo>
                    <a:cubicBezTo>
                      <a:pt x="164195" y="288826"/>
                      <a:pt x="165465" y="346137"/>
                      <a:pt x="170545" y="379850"/>
                    </a:cubicBezTo>
                    <a:cubicBezTo>
                      <a:pt x="174355" y="403449"/>
                      <a:pt x="180705" y="423677"/>
                      <a:pt x="192135" y="437162"/>
                    </a:cubicBezTo>
                    <a:cubicBezTo>
                      <a:pt x="206105" y="452332"/>
                      <a:pt x="240395" y="442219"/>
                      <a:pt x="253095" y="457389"/>
                    </a:cubicBezTo>
                    <a:cubicBezTo>
                      <a:pt x="263255" y="472560"/>
                      <a:pt x="272145" y="501216"/>
                      <a:pt x="268335" y="519758"/>
                    </a:cubicBezTo>
                    <a:cubicBezTo>
                      <a:pt x="264525" y="541671"/>
                      <a:pt x="241665" y="573698"/>
                      <a:pt x="226425" y="578755"/>
                    </a:cubicBezTo>
                    <a:cubicBezTo>
                      <a:pt x="211185" y="583812"/>
                      <a:pt x="184515" y="568642"/>
                      <a:pt x="175625" y="550100"/>
                    </a:cubicBezTo>
                    <a:cubicBezTo>
                      <a:pt x="164195" y="526501"/>
                      <a:pt x="165465" y="457389"/>
                      <a:pt x="178165" y="437162"/>
                    </a:cubicBezTo>
                    <a:cubicBezTo>
                      <a:pt x="187055" y="421991"/>
                      <a:pt x="203565" y="425362"/>
                      <a:pt x="222615" y="420305"/>
                    </a:cubicBezTo>
                    <a:cubicBezTo>
                      <a:pt x="250555" y="413563"/>
                      <a:pt x="307705" y="403449"/>
                      <a:pt x="333105" y="408506"/>
                    </a:cubicBezTo>
                    <a:cubicBezTo>
                      <a:pt x="345805" y="413563"/>
                      <a:pt x="354695" y="420305"/>
                      <a:pt x="362315" y="430419"/>
                    </a:cubicBezTo>
                    <a:cubicBezTo>
                      <a:pt x="369935" y="440533"/>
                      <a:pt x="376285" y="457389"/>
                      <a:pt x="377555" y="470875"/>
                    </a:cubicBezTo>
                    <a:cubicBezTo>
                      <a:pt x="378825" y="486045"/>
                      <a:pt x="376285" y="502902"/>
                      <a:pt x="369935" y="514701"/>
                    </a:cubicBezTo>
                    <a:cubicBezTo>
                      <a:pt x="364855" y="528186"/>
                      <a:pt x="354695" y="539986"/>
                      <a:pt x="344535" y="545043"/>
                    </a:cubicBezTo>
                    <a:cubicBezTo>
                      <a:pt x="334375" y="550100"/>
                      <a:pt x="320405" y="551785"/>
                      <a:pt x="310245" y="548414"/>
                    </a:cubicBezTo>
                    <a:cubicBezTo>
                      <a:pt x="300085" y="543357"/>
                      <a:pt x="288655" y="533243"/>
                      <a:pt x="282305" y="523129"/>
                    </a:cubicBezTo>
                    <a:cubicBezTo>
                      <a:pt x="275955" y="511330"/>
                      <a:pt x="269605" y="494473"/>
                      <a:pt x="270875" y="479303"/>
                    </a:cubicBezTo>
                    <a:cubicBezTo>
                      <a:pt x="272145" y="460761"/>
                      <a:pt x="282305" y="432105"/>
                      <a:pt x="293735" y="420305"/>
                    </a:cubicBezTo>
                    <a:cubicBezTo>
                      <a:pt x="306435" y="410191"/>
                      <a:pt x="330565" y="408506"/>
                      <a:pt x="343265" y="413563"/>
                    </a:cubicBezTo>
                    <a:cubicBezTo>
                      <a:pt x="354695" y="416934"/>
                      <a:pt x="364855" y="430419"/>
                      <a:pt x="369935" y="442219"/>
                    </a:cubicBezTo>
                    <a:cubicBezTo>
                      <a:pt x="375015" y="454018"/>
                      <a:pt x="378825" y="472560"/>
                      <a:pt x="377555" y="486045"/>
                    </a:cubicBezTo>
                    <a:cubicBezTo>
                      <a:pt x="376285" y="501216"/>
                      <a:pt x="371205" y="516387"/>
                      <a:pt x="363585" y="528186"/>
                    </a:cubicBezTo>
                    <a:cubicBezTo>
                      <a:pt x="355965" y="538300"/>
                      <a:pt x="347075" y="545043"/>
                      <a:pt x="333105" y="548414"/>
                    </a:cubicBezTo>
                    <a:cubicBezTo>
                      <a:pt x="306435" y="558528"/>
                      <a:pt x="227695" y="572013"/>
                      <a:pt x="211185" y="548414"/>
                    </a:cubicBezTo>
                    <a:cubicBezTo>
                      <a:pt x="197215" y="528186"/>
                      <a:pt x="206105" y="445590"/>
                      <a:pt x="217535" y="438847"/>
                    </a:cubicBezTo>
                    <a:cubicBezTo>
                      <a:pt x="226425" y="432105"/>
                      <a:pt x="253095" y="454018"/>
                      <a:pt x="260715" y="470875"/>
                    </a:cubicBezTo>
                    <a:cubicBezTo>
                      <a:pt x="268335" y="487731"/>
                      <a:pt x="270875" y="519758"/>
                      <a:pt x="264525" y="536614"/>
                    </a:cubicBezTo>
                    <a:cubicBezTo>
                      <a:pt x="259445" y="555156"/>
                      <a:pt x="241665" y="572013"/>
                      <a:pt x="226425" y="578755"/>
                    </a:cubicBezTo>
                    <a:cubicBezTo>
                      <a:pt x="209915" y="585498"/>
                      <a:pt x="188325" y="580441"/>
                      <a:pt x="171815" y="573698"/>
                    </a:cubicBezTo>
                    <a:cubicBezTo>
                      <a:pt x="155305" y="568642"/>
                      <a:pt x="140065" y="560213"/>
                      <a:pt x="126095" y="543357"/>
                    </a:cubicBezTo>
                    <a:cubicBezTo>
                      <a:pt x="107045" y="521444"/>
                      <a:pt x="85455" y="482674"/>
                      <a:pt x="75295" y="440533"/>
                    </a:cubicBezTo>
                    <a:cubicBezTo>
                      <a:pt x="61325" y="389964"/>
                      <a:pt x="62595" y="310739"/>
                      <a:pt x="63865" y="256798"/>
                    </a:cubicBezTo>
                    <a:cubicBezTo>
                      <a:pt x="65135" y="209600"/>
                      <a:pt x="67675" y="160717"/>
                      <a:pt x="80375" y="130375"/>
                    </a:cubicBezTo>
                    <a:cubicBezTo>
                      <a:pt x="90535" y="108462"/>
                      <a:pt x="107045" y="93291"/>
                      <a:pt x="124825" y="83178"/>
                    </a:cubicBezTo>
                    <a:cubicBezTo>
                      <a:pt x="141335" y="73064"/>
                      <a:pt x="166735" y="79806"/>
                      <a:pt x="181975" y="68007"/>
                    </a:cubicBezTo>
                    <a:cubicBezTo>
                      <a:pt x="195945" y="59579"/>
                      <a:pt x="202295" y="29237"/>
                      <a:pt x="214995" y="25866"/>
                    </a:cubicBezTo>
                    <a:cubicBezTo>
                      <a:pt x="230235" y="22495"/>
                      <a:pt x="261985" y="39351"/>
                      <a:pt x="272145" y="56207"/>
                    </a:cubicBezTo>
                    <a:cubicBezTo>
                      <a:pt x="281035" y="71378"/>
                      <a:pt x="282305" y="103405"/>
                      <a:pt x="277225" y="121947"/>
                    </a:cubicBezTo>
                    <a:cubicBezTo>
                      <a:pt x="270875" y="138804"/>
                      <a:pt x="255635" y="155660"/>
                      <a:pt x="239125" y="164088"/>
                    </a:cubicBezTo>
                    <a:cubicBezTo>
                      <a:pt x="216265" y="175888"/>
                      <a:pt x="166735" y="148918"/>
                      <a:pt x="148955" y="172516"/>
                    </a:cubicBezTo>
                    <a:cubicBezTo>
                      <a:pt x="128635" y="202858"/>
                      <a:pt x="129905" y="315796"/>
                      <a:pt x="147685" y="361308"/>
                    </a:cubicBezTo>
                    <a:cubicBezTo>
                      <a:pt x="161655" y="400078"/>
                      <a:pt x="211185" y="413563"/>
                      <a:pt x="227695" y="443904"/>
                    </a:cubicBezTo>
                    <a:cubicBezTo>
                      <a:pt x="237855" y="464132"/>
                      <a:pt x="244205" y="487731"/>
                      <a:pt x="244205" y="509644"/>
                    </a:cubicBezTo>
                    <a:cubicBezTo>
                      <a:pt x="242935" y="529872"/>
                      <a:pt x="235315" y="553471"/>
                      <a:pt x="223885" y="568642"/>
                    </a:cubicBezTo>
                    <a:cubicBezTo>
                      <a:pt x="209915" y="585498"/>
                      <a:pt x="181975" y="595612"/>
                      <a:pt x="162925" y="595612"/>
                    </a:cubicBezTo>
                    <a:cubicBezTo>
                      <a:pt x="145145" y="595612"/>
                      <a:pt x="129905" y="592241"/>
                      <a:pt x="113395" y="577070"/>
                    </a:cubicBezTo>
                    <a:cubicBezTo>
                      <a:pt x="91805" y="556842"/>
                      <a:pt x="70215" y="509644"/>
                      <a:pt x="52435" y="465818"/>
                    </a:cubicBezTo>
                    <a:cubicBezTo>
                      <a:pt x="32115" y="415248"/>
                      <a:pt x="13065" y="342766"/>
                      <a:pt x="5445" y="287140"/>
                    </a:cubicBezTo>
                    <a:cubicBezTo>
                      <a:pt x="-905" y="239942"/>
                      <a:pt x="-2175" y="196115"/>
                      <a:pt x="4175" y="153974"/>
                    </a:cubicBezTo>
                    <a:cubicBezTo>
                      <a:pt x="10525" y="110148"/>
                      <a:pt x="25765" y="54522"/>
                      <a:pt x="43545" y="29237"/>
                    </a:cubicBezTo>
                    <a:cubicBezTo>
                      <a:pt x="56245" y="14066"/>
                      <a:pt x="67675" y="9009"/>
                      <a:pt x="86725" y="3953"/>
                    </a:cubicBezTo>
                    <a:cubicBezTo>
                      <a:pt x="117205" y="-2790"/>
                      <a:pt x="193405" y="-2790"/>
                      <a:pt x="213725" y="19123"/>
                    </a:cubicBezTo>
                    <a:cubicBezTo>
                      <a:pt x="226425" y="34294"/>
                      <a:pt x="230235" y="68007"/>
                      <a:pt x="225155" y="86549"/>
                    </a:cubicBezTo>
                    <a:cubicBezTo>
                      <a:pt x="220075" y="103405"/>
                      <a:pt x="183245" y="125319"/>
                      <a:pt x="183245" y="125319"/>
                    </a:cubicBezTo>
                  </a:path>
                </a:pathLst>
              </a:custGeom>
              <a:solidFill>
                <a:srgbClr val="CFCFCF"/>
              </a:solidFill>
              <a:ln cap="sq">
                <a:noFill/>
                <a:prstDash val="solid"/>
                <a:miter/>
              </a:ln>
            </p:spPr>
            <p:txBody>
              <a:bodyPr/>
              <a:lstStyle/>
              <a:p>
                <a:endParaRPr lang="en-GB"/>
              </a:p>
            </p:txBody>
          </p:sp>
        </p:grpSp>
        <p:grpSp>
          <p:nvGrpSpPr>
            <p:cNvPr id="56" name="Group 56"/>
            <p:cNvGrpSpPr/>
            <p:nvPr/>
          </p:nvGrpSpPr>
          <p:grpSpPr>
            <a:xfrm>
              <a:off x="1128575" y="1834196"/>
              <a:ext cx="210002" cy="314633"/>
              <a:chOff x="0" y="0"/>
              <a:chExt cx="359410" cy="538480"/>
            </a:xfrm>
          </p:grpSpPr>
          <p:sp>
            <p:nvSpPr>
              <p:cNvPr id="57" name="Freeform 57"/>
              <p:cNvSpPr/>
              <p:nvPr/>
            </p:nvSpPr>
            <p:spPr>
              <a:xfrm>
                <a:off x="49479" y="49030"/>
                <a:ext cx="259288" cy="440319"/>
              </a:xfrm>
              <a:custGeom>
                <a:avLst/>
                <a:gdLst/>
                <a:ahLst/>
                <a:cxnLst/>
                <a:rect l="l" t="t" r="r" b="b"/>
                <a:pathLst>
                  <a:path w="259288" h="440319">
                    <a:moveTo>
                      <a:pt x="80061" y="22090"/>
                    </a:moveTo>
                    <a:cubicBezTo>
                      <a:pt x="219761" y="286250"/>
                      <a:pt x="251511" y="354830"/>
                      <a:pt x="256591" y="386580"/>
                    </a:cubicBezTo>
                    <a:cubicBezTo>
                      <a:pt x="259131" y="399280"/>
                      <a:pt x="259131" y="406900"/>
                      <a:pt x="255321" y="415790"/>
                    </a:cubicBezTo>
                    <a:cubicBezTo>
                      <a:pt x="251511" y="423410"/>
                      <a:pt x="242621" y="432300"/>
                      <a:pt x="235001" y="436110"/>
                    </a:cubicBezTo>
                    <a:cubicBezTo>
                      <a:pt x="226111" y="439920"/>
                      <a:pt x="214681" y="441190"/>
                      <a:pt x="205791" y="438650"/>
                    </a:cubicBezTo>
                    <a:cubicBezTo>
                      <a:pt x="196901" y="436110"/>
                      <a:pt x="189281" y="429760"/>
                      <a:pt x="182931" y="420870"/>
                    </a:cubicBezTo>
                    <a:cubicBezTo>
                      <a:pt x="172771" y="406900"/>
                      <a:pt x="166421" y="377690"/>
                      <a:pt x="163881" y="356100"/>
                    </a:cubicBezTo>
                    <a:cubicBezTo>
                      <a:pt x="160071" y="334510"/>
                      <a:pt x="154991" y="304030"/>
                      <a:pt x="163881" y="287520"/>
                    </a:cubicBezTo>
                    <a:cubicBezTo>
                      <a:pt x="171501" y="273550"/>
                      <a:pt x="191821" y="258310"/>
                      <a:pt x="205791" y="258310"/>
                    </a:cubicBezTo>
                    <a:cubicBezTo>
                      <a:pt x="219761" y="259580"/>
                      <a:pt x="241351" y="278630"/>
                      <a:pt x="245161" y="291330"/>
                    </a:cubicBezTo>
                    <a:cubicBezTo>
                      <a:pt x="248971" y="302760"/>
                      <a:pt x="243891" y="320540"/>
                      <a:pt x="235001" y="329430"/>
                    </a:cubicBezTo>
                    <a:cubicBezTo>
                      <a:pt x="227381" y="338320"/>
                      <a:pt x="209601" y="344670"/>
                      <a:pt x="198171" y="343400"/>
                    </a:cubicBezTo>
                    <a:cubicBezTo>
                      <a:pt x="186741" y="340860"/>
                      <a:pt x="171501" y="329430"/>
                      <a:pt x="166421" y="319270"/>
                    </a:cubicBezTo>
                    <a:cubicBezTo>
                      <a:pt x="161341" y="309110"/>
                      <a:pt x="161341" y="290060"/>
                      <a:pt x="167691" y="279900"/>
                    </a:cubicBezTo>
                    <a:cubicBezTo>
                      <a:pt x="172771" y="269740"/>
                      <a:pt x="189281" y="259580"/>
                      <a:pt x="200711" y="258310"/>
                    </a:cubicBezTo>
                    <a:cubicBezTo>
                      <a:pt x="213411" y="258310"/>
                      <a:pt x="228651" y="263390"/>
                      <a:pt x="237541" y="274820"/>
                    </a:cubicBezTo>
                    <a:cubicBezTo>
                      <a:pt x="254051" y="295140"/>
                      <a:pt x="262941" y="366260"/>
                      <a:pt x="257861" y="395470"/>
                    </a:cubicBezTo>
                    <a:cubicBezTo>
                      <a:pt x="255321" y="413250"/>
                      <a:pt x="245161" y="429760"/>
                      <a:pt x="235001" y="436110"/>
                    </a:cubicBezTo>
                    <a:cubicBezTo>
                      <a:pt x="226111" y="441190"/>
                      <a:pt x="214681" y="441190"/>
                      <a:pt x="205791" y="438650"/>
                    </a:cubicBezTo>
                    <a:cubicBezTo>
                      <a:pt x="196901" y="436110"/>
                      <a:pt x="190551" y="431030"/>
                      <a:pt x="182931" y="420870"/>
                    </a:cubicBezTo>
                    <a:cubicBezTo>
                      <a:pt x="163881" y="395470"/>
                      <a:pt x="149911" y="321810"/>
                      <a:pt x="124511" y="268470"/>
                    </a:cubicBezTo>
                    <a:cubicBezTo>
                      <a:pt x="92761" y="201160"/>
                      <a:pt x="10211" y="93210"/>
                      <a:pt x="1321" y="52570"/>
                    </a:cubicBezTo>
                    <a:cubicBezTo>
                      <a:pt x="-1219" y="39870"/>
                      <a:pt x="51" y="30980"/>
                      <a:pt x="3861" y="23360"/>
                    </a:cubicBezTo>
                    <a:cubicBezTo>
                      <a:pt x="8941" y="14470"/>
                      <a:pt x="17831" y="5580"/>
                      <a:pt x="26721" y="3040"/>
                    </a:cubicBezTo>
                    <a:cubicBezTo>
                      <a:pt x="35611" y="-770"/>
                      <a:pt x="48311" y="-770"/>
                      <a:pt x="57201" y="1770"/>
                    </a:cubicBezTo>
                    <a:cubicBezTo>
                      <a:pt x="66091" y="5580"/>
                      <a:pt x="80061" y="22090"/>
                      <a:pt x="80061" y="22090"/>
                    </a:cubicBezTo>
                  </a:path>
                </a:pathLst>
              </a:custGeom>
              <a:solidFill>
                <a:srgbClr val="CFCFCF"/>
              </a:solidFill>
              <a:ln cap="sq">
                <a:noFill/>
                <a:prstDash val="solid"/>
                <a:miter/>
              </a:ln>
            </p:spPr>
            <p:txBody>
              <a:bodyPr/>
              <a:lstStyle/>
              <a:p>
                <a:endParaRPr lang="en-GB"/>
              </a:p>
            </p:txBody>
          </p:sp>
        </p:grpSp>
        <p:grpSp>
          <p:nvGrpSpPr>
            <p:cNvPr id="58" name="Group 58"/>
            <p:cNvGrpSpPr/>
            <p:nvPr/>
          </p:nvGrpSpPr>
          <p:grpSpPr>
            <a:xfrm>
              <a:off x="1189424" y="1883914"/>
              <a:ext cx="201098" cy="227070"/>
              <a:chOff x="0" y="0"/>
              <a:chExt cx="344170" cy="388620"/>
            </a:xfrm>
          </p:grpSpPr>
          <p:sp>
            <p:nvSpPr>
              <p:cNvPr id="59" name="Freeform 59"/>
              <p:cNvSpPr/>
              <p:nvPr/>
            </p:nvSpPr>
            <p:spPr>
              <a:xfrm>
                <a:off x="49479" y="50514"/>
                <a:ext cx="245159" cy="286269"/>
              </a:xfrm>
              <a:custGeom>
                <a:avLst/>
                <a:gdLst/>
                <a:ahLst/>
                <a:cxnLst/>
                <a:rect l="l" t="t" r="r" b="b"/>
                <a:pathLst>
                  <a:path w="245159" h="286269">
                    <a:moveTo>
                      <a:pt x="171501" y="12986"/>
                    </a:moveTo>
                    <a:cubicBezTo>
                      <a:pt x="233731" y="133636"/>
                      <a:pt x="250241" y="176816"/>
                      <a:pt x="243891" y="204756"/>
                    </a:cubicBezTo>
                    <a:cubicBezTo>
                      <a:pt x="237541" y="228886"/>
                      <a:pt x="213411" y="258096"/>
                      <a:pt x="195631" y="263176"/>
                    </a:cubicBezTo>
                    <a:cubicBezTo>
                      <a:pt x="180391" y="266986"/>
                      <a:pt x="156261" y="254286"/>
                      <a:pt x="143561" y="242856"/>
                    </a:cubicBezTo>
                    <a:cubicBezTo>
                      <a:pt x="132131" y="231426"/>
                      <a:pt x="120701" y="206026"/>
                      <a:pt x="124511" y="192056"/>
                    </a:cubicBezTo>
                    <a:cubicBezTo>
                      <a:pt x="127051" y="178086"/>
                      <a:pt x="154991" y="156496"/>
                      <a:pt x="160071" y="159036"/>
                    </a:cubicBezTo>
                    <a:cubicBezTo>
                      <a:pt x="163881" y="161576"/>
                      <a:pt x="154991" y="203486"/>
                      <a:pt x="143561" y="219996"/>
                    </a:cubicBezTo>
                    <a:cubicBezTo>
                      <a:pt x="130861" y="236506"/>
                      <a:pt x="108001" y="256826"/>
                      <a:pt x="88951" y="256826"/>
                    </a:cubicBezTo>
                    <a:cubicBezTo>
                      <a:pt x="68631" y="256826"/>
                      <a:pt x="38151" y="235236"/>
                      <a:pt x="24181" y="217456"/>
                    </a:cubicBezTo>
                    <a:cubicBezTo>
                      <a:pt x="11481" y="199676"/>
                      <a:pt x="6401" y="173006"/>
                      <a:pt x="3861" y="152686"/>
                    </a:cubicBezTo>
                    <a:cubicBezTo>
                      <a:pt x="2591" y="136176"/>
                      <a:pt x="1321" y="117126"/>
                      <a:pt x="7671" y="105696"/>
                    </a:cubicBezTo>
                    <a:cubicBezTo>
                      <a:pt x="14021" y="95536"/>
                      <a:pt x="24181" y="86646"/>
                      <a:pt x="35611" y="84106"/>
                    </a:cubicBezTo>
                    <a:cubicBezTo>
                      <a:pt x="49581" y="81566"/>
                      <a:pt x="73711" y="89186"/>
                      <a:pt x="88951" y="100616"/>
                    </a:cubicBezTo>
                    <a:cubicBezTo>
                      <a:pt x="110541" y="117126"/>
                      <a:pt x="129591" y="157766"/>
                      <a:pt x="139751" y="183166"/>
                    </a:cubicBezTo>
                    <a:cubicBezTo>
                      <a:pt x="146101" y="200946"/>
                      <a:pt x="151181" y="216186"/>
                      <a:pt x="149911" y="232696"/>
                    </a:cubicBezTo>
                    <a:cubicBezTo>
                      <a:pt x="147371" y="246666"/>
                      <a:pt x="142291" y="266986"/>
                      <a:pt x="132131" y="275876"/>
                    </a:cubicBezTo>
                    <a:cubicBezTo>
                      <a:pt x="121971" y="284766"/>
                      <a:pt x="100381" y="288576"/>
                      <a:pt x="86411" y="284766"/>
                    </a:cubicBezTo>
                    <a:cubicBezTo>
                      <a:pt x="73711" y="280956"/>
                      <a:pt x="58471" y="265716"/>
                      <a:pt x="53391" y="253016"/>
                    </a:cubicBezTo>
                    <a:cubicBezTo>
                      <a:pt x="48311" y="244126"/>
                      <a:pt x="49581" y="231426"/>
                      <a:pt x="53391" y="221266"/>
                    </a:cubicBezTo>
                    <a:cubicBezTo>
                      <a:pt x="55931" y="212376"/>
                      <a:pt x="63551" y="202216"/>
                      <a:pt x="72441" y="195866"/>
                    </a:cubicBezTo>
                    <a:cubicBezTo>
                      <a:pt x="80061" y="190786"/>
                      <a:pt x="92761" y="186976"/>
                      <a:pt x="102921" y="188246"/>
                    </a:cubicBezTo>
                    <a:cubicBezTo>
                      <a:pt x="113081" y="188246"/>
                      <a:pt x="124511" y="192056"/>
                      <a:pt x="132131" y="199676"/>
                    </a:cubicBezTo>
                    <a:cubicBezTo>
                      <a:pt x="141021" y="208566"/>
                      <a:pt x="149911" y="230156"/>
                      <a:pt x="149911" y="242856"/>
                    </a:cubicBezTo>
                    <a:cubicBezTo>
                      <a:pt x="148641" y="253016"/>
                      <a:pt x="142291" y="264446"/>
                      <a:pt x="135941" y="272066"/>
                    </a:cubicBezTo>
                    <a:cubicBezTo>
                      <a:pt x="129591" y="278416"/>
                      <a:pt x="118161" y="286036"/>
                      <a:pt x="108001" y="286036"/>
                    </a:cubicBezTo>
                    <a:cubicBezTo>
                      <a:pt x="95301" y="287306"/>
                      <a:pt x="74981" y="283496"/>
                      <a:pt x="63551" y="272066"/>
                    </a:cubicBezTo>
                    <a:cubicBezTo>
                      <a:pt x="47041" y="254286"/>
                      <a:pt x="48311" y="203486"/>
                      <a:pt x="35611" y="179356"/>
                    </a:cubicBezTo>
                    <a:cubicBezTo>
                      <a:pt x="25451" y="162846"/>
                      <a:pt x="6401" y="152686"/>
                      <a:pt x="1321" y="139986"/>
                    </a:cubicBezTo>
                    <a:cubicBezTo>
                      <a:pt x="-1219" y="132366"/>
                      <a:pt x="51" y="124746"/>
                      <a:pt x="3861" y="117126"/>
                    </a:cubicBezTo>
                    <a:cubicBezTo>
                      <a:pt x="7671" y="105696"/>
                      <a:pt x="24181" y="89186"/>
                      <a:pt x="35611" y="84106"/>
                    </a:cubicBezTo>
                    <a:cubicBezTo>
                      <a:pt x="45771" y="80296"/>
                      <a:pt x="61011" y="81566"/>
                      <a:pt x="71171" y="86646"/>
                    </a:cubicBezTo>
                    <a:cubicBezTo>
                      <a:pt x="81331" y="90456"/>
                      <a:pt x="88951" y="99346"/>
                      <a:pt x="95301" y="110776"/>
                    </a:cubicBezTo>
                    <a:cubicBezTo>
                      <a:pt x="104191" y="124746"/>
                      <a:pt x="116891" y="159036"/>
                      <a:pt x="109271" y="166656"/>
                    </a:cubicBezTo>
                    <a:cubicBezTo>
                      <a:pt x="102921" y="174276"/>
                      <a:pt x="62281" y="170466"/>
                      <a:pt x="58471" y="162846"/>
                    </a:cubicBezTo>
                    <a:cubicBezTo>
                      <a:pt x="53391" y="152686"/>
                      <a:pt x="73711" y="118396"/>
                      <a:pt x="90221" y="106966"/>
                    </a:cubicBezTo>
                    <a:cubicBezTo>
                      <a:pt x="106731" y="95536"/>
                      <a:pt x="139751" y="89186"/>
                      <a:pt x="158801" y="94266"/>
                    </a:cubicBezTo>
                    <a:cubicBezTo>
                      <a:pt x="177851" y="99346"/>
                      <a:pt x="201981" y="120936"/>
                      <a:pt x="205791" y="136176"/>
                    </a:cubicBezTo>
                    <a:cubicBezTo>
                      <a:pt x="209601" y="150146"/>
                      <a:pt x="203251" y="171736"/>
                      <a:pt x="193091" y="181896"/>
                    </a:cubicBezTo>
                    <a:cubicBezTo>
                      <a:pt x="182931" y="192056"/>
                      <a:pt x="158801" y="203486"/>
                      <a:pt x="147371" y="197136"/>
                    </a:cubicBezTo>
                    <a:cubicBezTo>
                      <a:pt x="129591" y="188246"/>
                      <a:pt x="132131" y="120936"/>
                      <a:pt x="120701" y="94266"/>
                    </a:cubicBezTo>
                    <a:cubicBezTo>
                      <a:pt x="113081" y="77756"/>
                      <a:pt x="95301" y="67596"/>
                      <a:pt x="92761" y="53626"/>
                    </a:cubicBezTo>
                    <a:cubicBezTo>
                      <a:pt x="90221" y="43466"/>
                      <a:pt x="91491" y="30766"/>
                      <a:pt x="96571" y="21876"/>
                    </a:cubicBezTo>
                    <a:cubicBezTo>
                      <a:pt x="101651" y="12986"/>
                      <a:pt x="110541" y="2826"/>
                      <a:pt x="120701" y="286"/>
                    </a:cubicBezTo>
                    <a:cubicBezTo>
                      <a:pt x="134671" y="-2254"/>
                      <a:pt x="171501" y="12986"/>
                      <a:pt x="171501" y="12986"/>
                    </a:cubicBezTo>
                  </a:path>
                </a:pathLst>
              </a:custGeom>
              <a:solidFill>
                <a:srgbClr val="CFCFCF"/>
              </a:solidFill>
              <a:ln cap="sq">
                <a:noFill/>
                <a:prstDash val="solid"/>
                <a:miter/>
              </a:ln>
            </p:spPr>
            <p:txBody>
              <a:bodyPr/>
              <a:lstStyle/>
              <a:p>
                <a:endParaRPr lang="en-GB"/>
              </a:p>
            </p:txBody>
          </p:sp>
        </p:grpSp>
        <p:grpSp>
          <p:nvGrpSpPr>
            <p:cNvPr id="60" name="Group 60"/>
            <p:cNvGrpSpPr/>
            <p:nvPr/>
          </p:nvGrpSpPr>
          <p:grpSpPr>
            <a:xfrm>
              <a:off x="1200885" y="1918790"/>
              <a:ext cx="704213" cy="244879"/>
              <a:chOff x="0" y="0"/>
              <a:chExt cx="1205230" cy="419100"/>
            </a:xfrm>
          </p:grpSpPr>
          <p:sp>
            <p:nvSpPr>
              <p:cNvPr id="61" name="Freeform 61"/>
              <p:cNvSpPr/>
              <p:nvPr/>
            </p:nvSpPr>
            <p:spPr>
              <a:xfrm>
                <a:off x="50577" y="50307"/>
                <a:ext cx="1103853" cy="336725"/>
              </a:xfrm>
              <a:custGeom>
                <a:avLst/>
                <a:gdLst/>
                <a:ahLst/>
                <a:cxnLst/>
                <a:rect l="l" t="t" r="r" b="b"/>
                <a:pathLst>
                  <a:path w="1103853" h="336725">
                    <a:moveTo>
                      <a:pt x="240253" y="1763"/>
                    </a:moveTo>
                    <a:cubicBezTo>
                      <a:pt x="1012413" y="4303"/>
                      <a:pt x="1018763" y="4303"/>
                      <a:pt x="1025113" y="11923"/>
                    </a:cubicBezTo>
                    <a:cubicBezTo>
                      <a:pt x="1034003" y="20813"/>
                      <a:pt x="1042893" y="38593"/>
                      <a:pt x="1040353" y="51293"/>
                    </a:cubicBezTo>
                    <a:cubicBezTo>
                      <a:pt x="1037813" y="65263"/>
                      <a:pt x="1028923" y="76693"/>
                      <a:pt x="1006063" y="89393"/>
                    </a:cubicBezTo>
                    <a:cubicBezTo>
                      <a:pt x="908273" y="142733"/>
                      <a:pt x="165323" y="202423"/>
                      <a:pt x="73883" y="237983"/>
                    </a:cubicBezTo>
                    <a:cubicBezTo>
                      <a:pt x="57373" y="245603"/>
                      <a:pt x="56103" y="255763"/>
                      <a:pt x="45943" y="257033"/>
                    </a:cubicBezTo>
                    <a:cubicBezTo>
                      <a:pt x="37053" y="259573"/>
                      <a:pt x="26893" y="257033"/>
                      <a:pt x="19273" y="253223"/>
                    </a:cubicBezTo>
                    <a:cubicBezTo>
                      <a:pt x="11653" y="248143"/>
                      <a:pt x="4033" y="240523"/>
                      <a:pt x="1493" y="231633"/>
                    </a:cubicBezTo>
                    <a:cubicBezTo>
                      <a:pt x="223" y="220203"/>
                      <a:pt x="7843" y="197343"/>
                      <a:pt x="14193" y="189723"/>
                    </a:cubicBezTo>
                    <a:cubicBezTo>
                      <a:pt x="19273" y="184643"/>
                      <a:pt x="21813" y="183373"/>
                      <a:pt x="30703" y="182103"/>
                    </a:cubicBezTo>
                    <a:cubicBezTo>
                      <a:pt x="58643" y="179563"/>
                      <a:pt x="156433" y="217663"/>
                      <a:pt x="213583" y="226553"/>
                    </a:cubicBezTo>
                    <a:cubicBezTo>
                      <a:pt x="263113" y="234173"/>
                      <a:pt x="289783" y="234173"/>
                      <a:pt x="353283" y="237983"/>
                    </a:cubicBezTo>
                    <a:cubicBezTo>
                      <a:pt x="489173" y="243063"/>
                      <a:pt x="919703" y="213853"/>
                      <a:pt x="990823" y="246873"/>
                    </a:cubicBezTo>
                    <a:cubicBezTo>
                      <a:pt x="1008603" y="254493"/>
                      <a:pt x="1016223" y="265923"/>
                      <a:pt x="1016223" y="277353"/>
                    </a:cubicBezTo>
                    <a:cubicBezTo>
                      <a:pt x="1017493" y="288783"/>
                      <a:pt x="1008603" y="305293"/>
                      <a:pt x="989553" y="315453"/>
                    </a:cubicBezTo>
                    <a:cubicBezTo>
                      <a:pt x="933673" y="344663"/>
                      <a:pt x="621253" y="342123"/>
                      <a:pt x="557753" y="317993"/>
                    </a:cubicBezTo>
                    <a:cubicBezTo>
                      <a:pt x="536163" y="310373"/>
                      <a:pt x="523463" y="297673"/>
                      <a:pt x="520923" y="284973"/>
                    </a:cubicBezTo>
                    <a:cubicBezTo>
                      <a:pt x="519653" y="273543"/>
                      <a:pt x="532353" y="254493"/>
                      <a:pt x="548863" y="245603"/>
                    </a:cubicBezTo>
                    <a:cubicBezTo>
                      <a:pt x="586963" y="225283"/>
                      <a:pt x="696183" y="248143"/>
                      <a:pt x="777463" y="244333"/>
                    </a:cubicBezTo>
                    <a:cubicBezTo>
                      <a:pt x="870173" y="240523"/>
                      <a:pt x="1027653" y="198613"/>
                      <a:pt x="1073373" y="218933"/>
                    </a:cubicBezTo>
                    <a:cubicBezTo>
                      <a:pt x="1092423" y="226553"/>
                      <a:pt x="1103853" y="244333"/>
                      <a:pt x="1103853" y="255763"/>
                    </a:cubicBezTo>
                    <a:cubicBezTo>
                      <a:pt x="1102583" y="268463"/>
                      <a:pt x="1091153" y="281163"/>
                      <a:pt x="1069563" y="290053"/>
                    </a:cubicBezTo>
                    <a:cubicBezTo>
                      <a:pt x="995903" y="323073"/>
                      <a:pt x="557753" y="331963"/>
                      <a:pt x="487903" y="304023"/>
                    </a:cubicBezTo>
                    <a:cubicBezTo>
                      <a:pt x="470123" y="297673"/>
                      <a:pt x="461233" y="287513"/>
                      <a:pt x="458693" y="276083"/>
                    </a:cubicBezTo>
                    <a:cubicBezTo>
                      <a:pt x="457423" y="264653"/>
                      <a:pt x="468853" y="244333"/>
                      <a:pt x="482823" y="235443"/>
                    </a:cubicBezTo>
                    <a:cubicBezTo>
                      <a:pt x="508223" y="220203"/>
                      <a:pt x="570453" y="230363"/>
                      <a:pt x="613633" y="222743"/>
                    </a:cubicBezTo>
                    <a:cubicBezTo>
                      <a:pt x="658083" y="215123"/>
                      <a:pt x="722853" y="187183"/>
                      <a:pt x="749523" y="187183"/>
                    </a:cubicBezTo>
                    <a:cubicBezTo>
                      <a:pt x="759683" y="187183"/>
                      <a:pt x="766033" y="188453"/>
                      <a:pt x="772383" y="193533"/>
                    </a:cubicBezTo>
                    <a:cubicBezTo>
                      <a:pt x="778733" y="199883"/>
                      <a:pt x="787623" y="215123"/>
                      <a:pt x="787623" y="225283"/>
                    </a:cubicBezTo>
                    <a:cubicBezTo>
                      <a:pt x="787623" y="235443"/>
                      <a:pt x="778733" y="249413"/>
                      <a:pt x="771113" y="255763"/>
                    </a:cubicBezTo>
                    <a:cubicBezTo>
                      <a:pt x="764763" y="260843"/>
                      <a:pt x="755873" y="263383"/>
                      <a:pt x="748253" y="262113"/>
                    </a:cubicBezTo>
                    <a:cubicBezTo>
                      <a:pt x="736823" y="258303"/>
                      <a:pt x="717773" y="243063"/>
                      <a:pt x="713963" y="231633"/>
                    </a:cubicBezTo>
                    <a:cubicBezTo>
                      <a:pt x="711423" y="221473"/>
                      <a:pt x="716503" y="204963"/>
                      <a:pt x="724123" y="198613"/>
                    </a:cubicBezTo>
                    <a:cubicBezTo>
                      <a:pt x="733013" y="190993"/>
                      <a:pt x="757143" y="187183"/>
                      <a:pt x="768573" y="192263"/>
                    </a:cubicBezTo>
                    <a:cubicBezTo>
                      <a:pt x="777463" y="196073"/>
                      <a:pt x="787623" y="210043"/>
                      <a:pt x="787623" y="221473"/>
                    </a:cubicBezTo>
                    <a:cubicBezTo>
                      <a:pt x="787623" y="232903"/>
                      <a:pt x="778733" y="248143"/>
                      <a:pt x="763493" y="259573"/>
                    </a:cubicBezTo>
                    <a:cubicBezTo>
                      <a:pt x="736823" y="278623"/>
                      <a:pt x="665703" y="287513"/>
                      <a:pt x="618713" y="295133"/>
                    </a:cubicBezTo>
                    <a:cubicBezTo>
                      <a:pt x="576803" y="301483"/>
                      <a:pt x="524733" y="312913"/>
                      <a:pt x="496793" y="305293"/>
                    </a:cubicBezTo>
                    <a:cubicBezTo>
                      <a:pt x="479013" y="300213"/>
                      <a:pt x="463773" y="286243"/>
                      <a:pt x="458693" y="276083"/>
                    </a:cubicBezTo>
                    <a:cubicBezTo>
                      <a:pt x="456153" y="268463"/>
                      <a:pt x="458693" y="258303"/>
                      <a:pt x="463773" y="250683"/>
                    </a:cubicBezTo>
                    <a:cubicBezTo>
                      <a:pt x="468853" y="243063"/>
                      <a:pt x="476473" y="239253"/>
                      <a:pt x="491713" y="234173"/>
                    </a:cubicBezTo>
                    <a:cubicBezTo>
                      <a:pt x="545053" y="217663"/>
                      <a:pt x="763493" y="217663"/>
                      <a:pt x="870173" y="216393"/>
                    </a:cubicBezTo>
                    <a:cubicBezTo>
                      <a:pt x="948913" y="215123"/>
                      <a:pt x="1040353" y="208773"/>
                      <a:pt x="1073373" y="218933"/>
                    </a:cubicBezTo>
                    <a:cubicBezTo>
                      <a:pt x="1084803" y="221473"/>
                      <a:pt x="1091153" y="225283"/>
                      <a:pt x="1094963" y="231633"/>
                    </a:cubicBezTo>
                    <a:cubicBezTo>
                      <a:pt x="1101313" y="239253"/>
                      <a:pt x="1105123" y="255763"/>
                      <a:pt x="1101313" y="264653"/>
                    </a:cubicBezTo>
                    <a:cubicBezTo>
                      <a:pt x="1097503" y="274813"/>
                      <a:pt x="1087343" y="283703"/>
                      <a:pt x="1069563" y="290053"/>
                    </a:cubicBezTo>
                    <a:cubicBezTo>
                      <a:pt x="1022573" y="309103"/>
                      <a:pt x="867633" y="312913"/>
                      <a:pt x="777463" y="317993"/>
                    </a:cubicBezTo>
                    <a:cubicBezTo>
                      <a:pt x="698723" y="321803"/>
                      <a:pt x="599663" y="333233"/>
                      <a:pt x="557753" y="317993"/>
                    </a:cubicBezTo>
                    <a:cubicBezTo>
                      <a:pt x="538703" y="310373"/>
                      <a:pt x="523463" y="297673"/>
                      <a:pt x="520923" y="284973"/>
                    </a:cubicBezTo>
                    <a:cubicBezTo>
                      <a:pt x="519653" y="273543"/>
                      <a:pt x="529813" y="255763"/>
                      <a:pt x="548863" y="245603"/>
                    </a:cubicBezTo>
                    <a:cubicBezTo>
                      <a:pt x="607283" y="215123"/>
                      <a:pt x="933673" y="217663"/>
                      <a:pt x="990823" y="246873"/>
                    </a:cubicBezTo>
                    <a:cubicBezTo>
                      <a:pt x="1008603" y="257033"/>
                      <a:pt x="1018763" y="273543"/>
                      <a:pt x="1016223" y="284973"/>
                    </a:cubicBezTo>
                    <a:cubicBezTo>
                      <a:pt x="1014953" y="296403"/>
                      <a:pt x="1003523" y="307833"/>
                      <a:pt x="981933" y="315453"/>
                    </a:cubicBezTo>
                    <a:cubicBezTo>
                      <a:pt x="903193" y="344663"/>
                      <a:pt x="486633" y="314183"/>
                      <a:pt x="348203" y="309103"/>
                    </a:cubicBezTo>
                    <a:cubicBezTo>
                      <a:pt x="280893" y="306563"/>
                      <a:pt x="249143" y="306563"/>
                      <a:pt x="197073" y="298943"/>
                    </a:cubicBezTo>
                    <a:cubicBezTo>
                      <a:pt x="141193" y="290053"/>
                      <a:pt x="58643" y="276083"/>
                      <a:pt x="26893" y="255763"/>
                    </a:cubicBezTo>
                    <a:cubicBezTo>
                      <a:pt x="11653" y="246873"/>
                      <a:pt x="1493" y="234173"/>
                      <a:pt x="223" y="222743"/>
                    </a:cubicBezTo>
                    <a:cubicBezTo>
                      <a:pt x="-1047" y="210043"/>
                      <a:pt x="2763" y="196073"/>
                      <a:pt x="20543" y="183373"/>
                    </a:cubicBezTo>
                    <a:cubicBezTo>
                      <a:pt x="92933" y="128763"/>
                      <a:pt x="631413" y="61453"/>
                      <a:pt x="804133" y="30973"/>
                    </a:cubicBezTo>
                    <a:cubicBezTo>
                      <a:pt x="889223" y="15733"/>
                      <a:pt x="960343" y="-3317"/>
                      <a:pt x="995903" y="493"/>
                    </a:cubicBezTo>
                    <a:cubicBezTo>
                      <a:pt x="1009873" y="1763"/>
                      <a:pt x="1018763" y="4303"/>
                      <a:pt x="1025113" y="11923"/>
                    </a:cubicBezTo>
                    <a:cubicBezTo>
                      <a:pt x="1034003" y="22083"/>
                      <a:pt x="1042893" y="48753"/>
                      <a:pt x="1037813" y="61453"/>
                    </a:cubicBezTo>
                    <a:cubicBezTo>
                      <a:pt x="1032733" y="74153"/>
                      <a:pt x="1020033" y="83043"/>
                      <a:pt x="995903" y="90663"/>
                    </a:cubicBezTo>
                    <a:cubicBezTo>
                      <a:pt x="900653" y="119873"/>
                      <a:pt x="322803" y="104633"/>
                      <a:pt x="240253" y="89393"/>
                    </a:cubicBezTo>
                    <a:cubicBezTo>
                      <a:pt x="223743" y="86853"/>
                      <a:pt x="218663" y="85583"/>
                      <a:pt x="211043" y="79233"/>
                    </a:cubicBezTo>
                    <a:cubicBezTo>
                      <a:pt x="203423" y="71613"/>
                      <a:pt x="198343" y="60183"/>
                      <a:pt x="197073" y="51293"/>
                    </a:cubicBezTo>
                    <a:cubicBezTo>
                      <a:pt x="195803" y="41133"/>
                      <a:pt x="198343" y="28433"/>
                      <a:pt x="203423" y="20813"/>
                    </a:cubicBezTo>
                    <a:cubicBezTo>
                      <a:pt x="211043" y="11923"/>
                      <a:pt x="240253" y="1763"/>
                      <a:pt x="240253" y="1763"/>
                    </a:cubicBezTo>
                  </a:path>
                </a:pathLst>
              </a:custGeom>
              <a:solidFill>
                <a:srgbClr val="CFCFCF"/>
              </a:solidFill>
              <a:ln cap="sq">
                <a:noFill/>
                <a:prstDash val="solid"/>
                <a:miter/>
              </a:ln>
            </p:spPr>
            <p:txBody>
              <a:bodyPr/>
              <a:lstStyle/>
              <a:p>
                <a:endParaRPr lang="en-GB"/>
              </a:p>
            </p:txBody>
          </p:sp>
        </p:grpSp>
        <p:grpSp>
          <p:nvGrpSpPr>
            <p:cNvPr id="62" name="Group 62"/>
            <p:cNvGrpSpPr/>
            <p:nvPr/>
          </p:nvGrpSpPr>
          <p:grpSpPr>
            <a:xfrm>
              <a:off x="1404209" y="1955893"/>
              <a:ext cx="113535" cy="207776"/>
              <a:chOff x="0" y="0"/>
              <a:chExt cx="194310" cy="355600"/>
            </a:xfrm>
          </p:grpSpPr>
          <p:sp>
            <p:nvSpPr>
              <p:cNvPr id="63" name="Freeform 63"/>
              <p:cNvSpPr/>
              <p:nvPr/>
            </p:nvSpPr>
            <p:spPr>
              <a:xfrm>
                <a:off x="44540" y="50800"/>
                <a:ext cx="98970" cy="254000"/>
              </a:xfrm>
              <a:custGeom>
                <a:avLst/>
                <a:gdLst/>
                <a:ahLst/>
                <a:cxnLst/>
                <a:rect l="l" t="t" r="r" b="b"/>
                <a:pathLst>
                  <a:path w="98970" h="254000">
                    <a:moveTo>
                      <a:pt x="98970" y="45720"/>
                    </a:moveTo>
                    <a:cubicBezTo>
                      <a:pt x="76110" y="243840"/>
                      <a:pt x="63410" y="250190"/>
                      <a:pt x="53250" y="252730"/>
                    </a:cubicBezTo>
                    <a:cubicBezTo>
                      <a:pt x="44360" y="255270"/>
                      <a:pt x="34200" y="254000"/>
                      <a:pt x="27850" y="248920"/>
                    </a:cubicBezTo>
                    <a:cubicBezTo>
                      <a:pt x="17690" y="241300"/>
                      <a:pt x="3720" y="215900"/>
                      <a:pt x="7530" y="203200"/>
                    </a:cubicBezTo>
                    <a:cubicBezTo>
                      <a:pt x="10070" y="190500"/>
                      <a:pt x="31660" y="173990"/>
                      <a:pt x="44360" y="172720"/>
                    </a:cubicBezTo>
                    <a:cubicBezTo>
                      <a:pt x="55790" y="170180"/>
                      <a:pt x="72300" y="179070"/>
                      <a:pt x="78650" y="187960"/>
                    </a:cubicBezTo>
                    <a:cubicBezTo>
                      <a:pt x="86270" y="196850"/>
                      <a:pt x="90080" y="215900"/>
                      <a:pt x="85000" y="226060"/>
                    </a:cubicBezTo>
                    <a:cubicBezTo>
                      <a:pt x="79920" y="237490"/>
                      <a:pt x="57060" y="254000"/>
                      <a:pt x="44360" y="252730"/>
                    </a:cubicBezTo>
                    <a:cubicBezTo>
                      <a:pt x="31660" y="252730"/>
                      <a:pt x="15150" y="238760"/>
                      <a:pt x="6260" y="220980"/>
                    </a:cubicBezTo>
                    <a:cubicBezTo>
                      <a:pt x="-7710" y="186690"/>
                      <a:pt x="4990" y="73660"/>
                      <a:pt x="12610" y="40640"/>
                    </a:cubicBezTo>
                    <a:cubicBezTo>
                      <a:pt x="15150" y="26670"/>
                      <a:pt x="17690" y="19050"/>
                      <a:pt x="24040" y="12700"/>
                    </a:cubicBezTo>
                    <a:cubicBezTo>
                      <a:pt x="31660" y="5080"/>
                      <a:pt x="43090" y="0"/>
                      <a:pt x="51980" y="0"/>
                    </a:cubicBezTo>
                    <a:cubicBezTo>
                      <a:pt x="63410" y="0"/>
                      <a:pt x="81190" y="7620"/>
                      <a:pt x="88810" y="15240"/>
                    </a:cubicBezTo>
                    <a:cubicBezTo>
                      <a:pt x="96430" y="22860"/>
                      <a:pt x="98970" y="45720"/>
                      <a:pt x="98970" y="45720"/>
                    </a:cubicBezTo>
                  </a:path>
                </a:pathLst>
              </a:custGeom>
              <a:solidFill>
                <a:srgbClr val="CFCFCF"/>
              </a:solidFill>
              <a:ln cap="sq">
                <a:noFill/>
                <a:prstDash val="solid"/>
                <a:miter/>
              </a:ln>
            </p:spPr>
            <p:txBody>
              <a:bodyPr/>
              <a:lstStyle/>
              <a:p>
                <a:endParaRPr lang="en-GB"/>
              </a:p>
            </p:txBody>
          </p:sp>
        </p:grpSp>
        <p:grpSp>
          <p:nvGrpSpPr>
            <p:cNvPr id="64" name="Group 64"/>
            <p:cNvGrpSpPr/>
            <p:nvPr/>
          </p:nvGrpSpPr>
          <p:grpSpPr>
            <a:xfrm>
              <a:off x="1401240" y="1944762"/>
              <a:ext cx="188483" cy="203324"/>
              <a:chOff x="0" y="0"/>
              <a:chExt cx="322580" cy="347980"/>
            </a:xfrm>
          </p:grpSpPr>
          <p:sp>
            <p:nvSpPr>
              <p:cNvPr id="65" name="Freeform 65"/>
              <p:cNvSpPr/>
              <p:nvPr/>
            </p:nvSpPr>
            <p:spPr>
              <a:xfrm>
                <a:off x="50800" y="50162"/>
                <a:ext cx="221221" cy="245748"/>
              </a:xfrm>
              <a:custGeom>
                <a:avLst/>
                <a:gdLst/>
                <a:ahLst/>
                <a:cxnLst/>
                <a:rect l="l" t="t" r="r" b="b"/>
                <a:pathLst>
                  <a:path w="221221" h="245748">
                    <a:moveTo>
                      <a:pt x="87630" y="121288"/>
                    </a:moveTo>
                    <a:cubicBezTo>
                      <a:pt x="110490" y="212728"/>
                      <a:pt x="105410" y="227968"/>
                      <a:pt x="96520" y="235588"/>
                    </a:cubicBezTo>
                    <a:cubicBezTo>
                      <a:pt x="86360" y="243208"/>
                      <a:pt x="67310" y="247018"/>
                      <a:pt x="55880" y="243208"/>
                    </a:cubicBezTo>
                    <a:cubicBezTo>
                      <a:pt x="44450" y="240668"/>
                      <a:pt x="29210" y="229238"/>
                      <a:pt x="26670" y="216538"/>
                    </a:cubicBezTo>
                    <a:cubicBezTo>
                      <a:pt x="21590" y="191138"/>
                      <a:pt x="60960" y="130178"/>
                      <a:pt x="85090" y="93348"/>
                    </a:cubicBezTo>
                    <a:cubicBezTo>
                      <a:pt x="107950" y="57788"/>
                      <a:pt x="140970" y="5718"/>
                      <a:pt x="166370" y="638"/>
                    </a:cubicBezTo>
                    <a:cubicBezTo>
                      <a:pt x="184150" y="-3172"/>
                      <a:pt x="209550" y="10798"/>
                      <a:pt x="217170" y="23498"/>
                    </a:cubicBezTo>
                    <a:cubicBezTo>
                      <a:pt x="223520" y="36198"/>
                      <a:pt x="217170" y="67948"/>
                      <a:pt x="208280" y="78108"/>
                    </a:cubicBezTo>
                    <a:cubicBezTo>
                      <a:pt x="199390" y="88268"/>
                      <a:pt x="179070" y="92078"/>
                      <a:pt x="166370" y="89538"/>
                    </a:cubicBezTo>
                    <a:cubicBezTo>
                      <a:pt x="153670" y="86998"/>
                      <a:pt x="138430" y="73028"/>
                      <a:pt x="133350" y="61598"/>
                    </a:cubicBezTo>
                    <a:cubicBezTo>
                      <a:pt x="128270" y="50168"/>
                      <a:pt x="132080" y="29848"/>
                      <a:pt x="138430" y="18418"/>
                    </a:cubicBezTo>
                    <a:cubicBezTo>
                      <a:pt x="143510" y="10798"/>
                      <a:pt x="152400" y="3178"/>
                      <a:pt x="161290" y="1908"/>
                    </a:cubicBezTo>
                    <a:cubicBezTo>
                      <a:pt x="172720" y="-1902"/>
                      <a:pt x="194310" y="1908"/>
                      <a:pt x="204470" y="8258"/>
                    </a:cubicBezTo>
                    <a:cubicBezTo>
                      <a:pt x="212090" y="13338"/>
                      <a:pt x="218440" y="23498"/>
                      <a:pt x="220980" y="32388"/>
                    </a:cubicBezTo>
                    <a:cubicBezTo>
                      <a:pt x="222250" y="45088"/>
                      <a:pt x="218440" y="59058"/>
                      <a:pt x="210820" y="74298"/>
                    </a:cubicBezTo>
                    <a:cubicBezTo>
                      <a:pt x="200660" y="99698"/>
                      <a:pt x="171450" y="142878"/>
                      <a:pt x="151130" y="161928"/>
                    </a:cubicBezTo>
                    <a:cubicBezTo>
                      <a:pt x="137160" y="175898"/>
                      <a:pt x="118110" y="175898"/>
                      <a:pt x="109220" y="187328"/>
                    </a:cubicBezTo>
                    <a:cubicBezTo>
                      <a:pt x="100330" y="200028"/>
                      <a:pt x="104140" y="225428"/>
                      <a:pt x="96520" y="235588"/>
                    </a:cubicBezTo>
                    <a:cubicBezTo>
                      <a:pt x="88900" y="241938"/>
                      <a:pt x="76200" y="245748"/>
                      <a:pt x="67310" y="245748"/>
                    </a:cubicBezTo>
                    <a:cubicBezTo>
                      <a:pt x="57150" y="244478"/>
                      <a:pt x="46990" y="241938"/>
                      <a:pt x="38100" y="233048"/>
                    </a:cubicBezTo>
                    <a:cubicBezTo>
                      <a:pt x="22860" y="217808"/>
                      <a:pt x="1270" y="163198"/>
                      <a:pt x="0" y="140338"/>
                    </a:cubicBezTo>
                    <a:cubicBezTo>
                      <a:pt x="0" y="127638"/>
                      <a:pt x="3810" y="117478"/>
                      <a:pt x="8890" y="109858"/>
                    </a:cubicBezTo>
                    <a:cubicBezTo>
                      <a:pt x="15240" y="102238"/>
                      <a:pt x="26670" y="94618"/>
                      <a:pt x="35560" y="92078"/>
                    </a:cubicBezTo>
                    <a:cubicBezTo>
                      <a:pt x="45720" y="90808"/>
                      <a:pt x="58420" y="92078"/>
                      <a:pt x="67310" y="97158"/>
                    </a:cubicBezTo>
                    <a:cubicBezTo>
                      <a:pt x="76200" y="102238"/>
                      <a:pt x="87630" y="121288"/>
                      <a:pt x="87630" y="121288"/>
                    </a:cubicBezTo>
                  </a:path>
                </a:pathLst>
              </a:custGeom>
              <a:solidFill>
                <a:srgbClr val="CFCFCF"/>
              </a:solidFill>
              <a:ln cap="sq">
                <a:noFill/>
                <a:prstDash val="solid"/>
                <a:miter/>
              </a:ln>
            </p:spPr>
            <p:txBody>
              <a:bodyPr/>
              <a:lstStyle/>
              <a:p>
                <a:endParaRPr lang="en-GB"/>
              </a:p>
            </p:txBody>
          </p:sp>
        </p:grpSp>
        <p:grpSp>
          <p:nvGrpSpPr>
            <p:cNvPr id="66" name="Group 66"/>
            <p:cNvGrpSpPr/>
            <p:nvPr/>
          </p:nvGrpSpPr>
          <p:grpSpPr>
            <a:xfrm>
              <a:off x="1230567" y="1893560"/>
              <a:ext cx="653753" cy="281240"/>
              <a:chOff x="0" y="0"/>
              <a:chExt cx="1118870" cy="481330"/>
            </a:xfrm>
          </p:grpSpPr>
          <p:sp>
            <p:nvSpPr>
              <p:cNvPr id="67" name="Freeform 67"/>
              <p:cNvSpPr/>
              <p:nvPr/>
            </p:nvSpPr>
            <p:spPr>
              <a:xfrm>
                <a:off x="50800" y="50464"/>
                <a:ext cx="1017582" cy="384634"/>
              </a:xfrm>
              <a:custGeom>
                <a:avLst/>
                <a:gdLst/>
                <a:ahLst/>
                <a:cxnLst/>
                <a:rect l="l" t="t" r="r" b="b"/>
                <a:pathLst>
                  <a:path w="1017582" h="384634">
                    <a:moveTo>
                      <a:pt x="207010" y="10496"/>
                    </a:moveTo>
                    <a:cubicBezTo>
                      <a:pt x="369570" y="67646"/>
                      <a:pt x="440690" y="68916"/>
                      <a:pt x="502920" y="71456"/>
                    </a:cubicBezTo>
                    <a:cubicBezTo>
                      <a:pt x="563880" y="75266"/>
                      <a:pt x="628650" y="82886"/>
                      <a:pt x="683260" y="73996"/>
                    </a:cubicBezTo>
                    <a:cubicBezTo>
                      <a:pt x="732790" y="66376"/>
                      <a:pt x="775970" y="35896"/>
                      <a:pt x="817880" y="29546"/>
                    </a:cubicBezTo>
                    <a:cubicBezTo>
                      <a:pt x="853440" y="24466"/>
                      <a:pt x="892810" y="27006"/>
                      <a:pt x="918210" y="34626"/>
                    </a:cubicBezTo>
                    <a:cubicBezTo>
                      <a:pt x="935990" y="40976"/>
                      <a:pt x="947420" y="47326"/>
                      <a:pt x="961390" y="61296"/>
                    </a:cubicBezTo>
                    <a:cubicBezTo>
                      <a:pt x="980440" y="80346"/>
                      <a:pt x="1005840" y="115906"/>
                      <a:pt x="1013460" y="146386"/>
                    </a:cubicBezTo>
                    <a:cubicBezTo>
                      <a:pt x="1019810" y="176866"/>
                      <a:pt x="1016000" y="216236"/>
                      <a:pt x="1003300" y="245446"/>
                    </a:cubicBezTo>
                    <a:cubicBezTo>
                      <a:pt x="989330" y="274656"/>
                      <a:pt x="962660" y="303866"/>
                      <a:pt x="934720" y="317836"/>
                    </a:cubicBezTo>
                    <a:cubicBezTo>
                      <a:pt x="906780" y="333076"/>
                      <a:pt x="867410" y="339426"/>
                      <a:pt x="835660" y="334346"/>
                    </a:cubicBezTo>
                    <a:cubicBezTo>
                      <a:pt x="805180" y="329266"/>
                      <a:pt x="769620" y="310216"/>
                      <a:pt x="748030" y="287356"/>
                    </a:cubicBezTo>
                    <a:cubicBezTo>
                      <a:pt x="726440" y="265766"/>
                      <a:pt x="709930" y="223856"/>
                      <a:pt x="704850" y="197186"/>
                    </a:cubicBezTo>
                    <a:cubicBezTo>
                      <a:pt x="702310" y="178136"/>
                      <a:pt x="702310" y="165436"/>
                      <a:pt x="708660" y="147656"/>
                    </a:cubicBezTo>
                    <a:cubicBezTo>
                      <a:pt x="716280" y="120986"/>
                      <a:pt x="740410" y="80346"/>
                      <a:pt x="759460" y="61296"/>
                    </a:cubicBezTo>
                    <a:cubicBezTo>
                      <a:pt x="772160" y="47326"/>
                      <a:pt x="784860" y="40976"/>
                      <a:pt x="802640" y="34626"/>
                    </a:cubicBezTo>
                    <a:cubicBezTo>
                      <a:pt x="828040" y="27006"/>
                      <a:pt x="871220" y="20656"/>
                      <a:pt x="901700" y="29546"/>
                    </a:cubicBezTo>
                    <a:cubicBezTo>
                      <a:pt x="932180" y="38436"/>
                      <a:pt x="965200" y="60026"/>
                      <a:pt x="984250" y="85426"/>
                    </a:cubicBezTo>
                    <a:cubicBezTo>
                      <a:pt x="1004570" y="110826"/>
                      <a:pt x="1014730" y="152736"/>
                      <a:pt x="1017270" y="179406"/>
                    </a:cubicBezTo>
                    <a:cubicBezTo>
                      <a:pt x="1018540" y="198456"/>
                      <a:pt x="1016000" y="212426"/>
                      <a:pt x="1008380" y="230206"/>
                    </a:cubicBezTo>
                    <a:cubicBezTo>
                      <a:pt x="998220" y="254336"/>
                      <a:pt x="979170" y="287356"/>
                      <a:pt x="948690" y="308946"/>
                    </a:cubicBezTo>
                    <a:cubicBezTo>
                      <a:pt x="902970" y="341966"/>
                      <a:pt x="817880" y="368636"/>
                      <a:pt x="737870" y="380066"/>
                    </a:cubicBezTo>
                    <a:cubicBezTo>
                      <a:pt x="635000" y="394036"/>
                      <a:pt x="477520" y="372446"/>
                      <a:pt x="379730" y="362286"/>
                    </a:cubicBezTo>
                    <a:cubicBezTo>
                      <a:pt x="311150" y="355936"/>
                      <a:pt x="259080" y="350856"/>
                      <a:pt x="204470" y="334346"/>
                    </a:cubicBezTo>
                    <a:cubicBezTo>
                      <a:pt x="153670" y="319106"/>
                      <a:pt x="93980" y="294976"/>
                      <a:pt x="62230" y="270846"/>
                    </a:cubicBezTo>
                    <a:cubicBezTo>
                      <a:pt x="39370" y="254336"/>
                      <a:pt x="25400" y="236556"/>
                      <a:pt x="15240" y="216236"/>
                    </a:cubicBezTo>
                    <a:cubicBezTo>
                      <a:pt x="5080" y="194646"/>
                      <a:pt x="0" y="169246"/>
                      <a:pt x="0" y="146386"/>
                    </a:cubicBezTo>
                    <a:cubicBezTo>
                      <a:pt x="1270" y="122256"/>
                      <a:pt x="7620" y="96856"/>
                      <a:pt x="19050" y="76536"/>
                    </a:cubicBezTo>
                    <a:cubicBezTo>
                      <a:pt x="30480" y="56216"/>
                      <a:pt x="48260" y="37166"/>
                      <a:pt x="68580" y="24466"/>
                    </a:cubicBezTo>
                    <a:cubicBezTo>
                      <a:pt x="87630" y="11766"/>
                      <a:pt x="113030" y="2876"/>
                      <a:pt x="135890" y="336"/>
                    </a:cubicBezTo>
                    <a:cubicBezTo>
                      <a:pt x="158750" y="-2204"/>
                      <a:pt x="207010" y="10496"/>
                      <a:pt x="207010" y="10496"/>
                    </a:cubicBezTo>
                  </a:path>
                </a:pathLst>
              </a:custGeom>
              <a:solidFill>
                <a:srgbClr val="CFCFCF"/>
              </a:solidFill>
              <a:ln cap="sq">
                <a:noFill/>
                <a:prstDash val="solid"/>
                <a:miter/>
              </a:ln>
            </p:spPr>
            <p:txBody>
              <a:bodyPr/>
              <a:lstStyle/>
              <a:p>
                <a:endParaRPr lang="en-GB"/>
              </a:p>
            </p:txBody>
          </p:sp>
        </p:grpSp>
        <p:grpSp>
          <p:nvGrpSpPr>
            <p:cNvPr id="68" name="Group 68"/>
            <p:cNvGrpSpPr/>
            <p:nvPr/>
          </p:nvGrpSpPr>
          <p:grpSpPr>
            <a:xfrm>
              <a:off x="922613" y="1876493"/>
              <a:ext cx="295339" cy="385870"/>
              <a:chOff x="0" y="0"/>
              <a:chExt cx="505460" cy="660400"/>
            </a:xfrm>
          </p:grpSpPr>
          <p:sp>
            <p:nvSpPr>
              <p:cNvPr id="69" name="Freeform 69"/>
              <p:cNvSpPr/>
              <p:nvPr/>
            </p:nvSpPr>
            <p:spPr>
              <a:xfrm>
                <a:off x="48606" y="49701"/>
                <a:ext cx="410033" cy="560201"/>
              </a:xfrm>
              <a:custGeom>
                <a:avLst/>
                <a:gdLst/>
                <a:ahLst/>
                <a:cxnLst/>
                <a:rect l="l" t="t" r="r" b="b"/>
                <a:pathLst>
                  <a:path w="410033" h="560201">
                    <a:moveTo>
                      <a:pt x="373034" y="246209"/>
                    </a:moveTo>
                    <a:cubicBezTo>
                      <a:pt x="308264" y="340189"/>
                      <a:pt x="306994" y="446869"/>
                      <a:pt x="289214" y="483699"/>
                    </a:cubicBezTo>
                    <a:cubicBezTo>
                      <a:pt x="280324" y="502749"/>
                      <a:pt x="272704" y="511639"/>
                      <a:pt x="257464" y="523069"/>
                    </a:cubicBezTo>
                    <a:cubicBezTo>
                      <a:pt x="235874" y="538309"/>
                      <a:pt x="197774" y="558629"/>
                      <a:pt x="166024" y="559899"/>
                    </a:cubicBezTo>
                    <a:cubicBezTo>
                      <a:pt x="135544" y="562439"/>
                      <a:pt x="94904" y="548469"/>
                      <a:pt x="70774" y="535769"/>
                    </a:cubicBezTo>
                    <a:cubicBezTo>
                      <a:pt x="54264" y="525609"/>
                      <a:pt x="45374" y="516719"/>
                      <a:pt x="33944" y="501479"/>
                    </a:cubicBezTo>
                    <a:cubicBezTo>
                      <a:pt x="19974" y="479889"/>
                      <a:pt x="2194" y="439249"/>
                      <a:pt x="2194" y="408769"/>
                    </a:cubicBezTo>
                    <a:cubicBezTo>
                      <a:pt x="924" y="377019"/>
                      <a:pt x="13624" y="340189"/>
                      <a:pt x="31404" y="314789"/>
                    </a:cubicBezTo>
                    <a:cubicBezTo>
                      <a:pt x="50454" y="289389"/>
                      <a:pt x="83474" y="266529"/>
                      <a:pt x="112684" y="258909"/>
                    </a:cubicBezTo>
                    <a:cubicBezTo>
                      <a:pt x="143164" y="250019"/>
                      <a:pt x="182534" y="251289"/>
                      <a:pt x="211744" y="262719"/>
                    </a:cubicBezTo>
                    <a:cubicBezTo>
                      <a:pt x="239684" y="272879"/>
                      <a:pt x="271434" y="303359"/>
                      <a:pt x="286674" y="324949"/>
                    </a:cubicBezTo>
                    <a:cubicBezTo>
                      <a:pt x="298104" y="340189"/>
                      <a:pt x="303184" y="352889"/>
                      <a:pt x="305724" y="370669"/>
                    </a:cubicBezTo>
                    <a:cubicBezTo>
                      <a:pt x="309534" y="397339"/>
                      <a:pt x="309534" y="440519"/>
                      <a:pt x="296834" y="469729"/>
                    </a:cubicBezTo>
                    <a:cubicBezTo>
                      <a:pt x="284134" y="497669"/>
                      <a:pt x="257464" y="526879"/>
                      <a:pt x="229524" y="542119"/>
                    </a:cubicBezTo>
                    <a:cubicBezTo>
                      <a:pt x="202854" y="556089"/>
                      <a:pt x="159674" y="561169"/>
                      <a:pt x="133004" y="558629"/>
                    </a:cubicBezTo>
                    <a:cubicBezTo>
                      <a:pt x="113954" y="557359"/>
                      <a:pt x="99984" y="551009"/>
                      <a:pt x="86014" y="543389"/>
                    </a:cubicBezTo>
                    <a:cubicBezTo>
                      <a:pt x="70774" y="535769"/>
                      <a:pt x="58074" y="528149"/>
                      <a:pt x="45374" y="514179"/>
                    </a:cubicBezTo>
                    <a:cubicBezTo>
                      <a:pt x="28864" y="493859"/>
                      <a:pt x="9814" y="462109"/>
                      <a:pt x="3464" y="425279"/>
                    </a:cubicBezTo>
                    <a:cubicBezTo>
                      <a:pt x="-5426" y="374479"/>
                      <a:pt x="3464" y="286849"/>
                      <a:pt x="22514" y="230969"/>
                    </a:cubicBezTo>
                    <a:cubicBezTo>
                      <a:pt x="39024" y="181439"/>
                      <a:pt x="70774" y="142069"/>
                      <a:pt x="102524" y="103969"/>
                    </a:cubicBezTo>
                    <a:cubicBezTo>
                      <a:pt x="131734" y="68409"/>
                      <a:pt x="172374" y="26499"/>
                      <a:pt x="205394" y="11259"/>
                    </a:cubicBezTo>
                    <a:cubicBezTo>
                      <a:pt x="229524" y="-171"/>
                      <a:pt x="253654" y="-1441"/>
                      <a:pt x="276514" y="1099"/>
                    </a:cubicBezTo>
                    <a:cubicBezTo>
                      <a:pt x="299374" y="3639"/>
                      <a:pt x="323504" y="11259"/>
                      <a:pt x="342554" y="25229"/>
                    </a:cubicBezTo>
                    <a:cubicBezTo>
                      <a:pt x="366684" y="44279"/>
                      <a:pt x="394624" y="82379"/>
                      <a:pt x="404784" y="111589"/>
                    </a:cubicBezTo>
                    <a:cubicBezTo>
                      <a:pt x="412404" y="134449"/>
                      <a:pt x="411134" y="159849"/>
                      <a:pt x="404784" y="182709"/>
                    </a:cubicBezTo>
                    <a:cubicBezTo>
                      <a:pt x="399704" y="204299"/>
                      <a:pt x="373034" y="246209"/>
                      <a:pt x="373034" y="246209"/>
                    </a:cubicBezTo>
                  </a:path>
                </a:pathLst>
              </a:custGeom>
              <a:solidFill>
                <a:srgbClr val="CFCFCF"/>
              </a:solidFill>
              <a:ln cap="sq">
                <a:noFill/>
                <a:prstDash val="solid"/>
                <a:miter/>
              </a:ln>
            </p:spPr>
            <p:txBody>
              <a:bodyPr/>
              <a:lstStyle/>
              <a:p>
                <a:endParaRPr lang="en-GB"/>
              </a:p>
            </p:txBody>
          </p:sp>
        </p:grpSp>
        <p:grpSp>
          <p:nvGrpSpPr>
            <p:cNvPr id="70" name="Group 70"/>
            <p:cNvGrpSpPr/>
            <p:nvPr/>
          </p:nvGrpSpPr>
          <p:grpSpPr>
            <a:xfrm>
              <a:off x="2135136" y="1757022"/>
              <a:ext cx="294597" cy="458592"/>
              <a:chOff x="0" y="0"/>
              <a:chExt cx="504190" cy="784860"/>
            </a:xfrm>
          </p:grpSpPr>
          <p:sp>
            <p:nvSpPr>
              <p:cNvPr id="71" name="Freeform 71"/>
              <p:cNvSpPr/>
              <p:nvPr/>
            </p:nvSpPr>
            <p:spPr>
              <a:xfrm>
                <a:off x="42465" y="50016"/>
                <a:ext cx="412588" cy="685008"/>
              </a:xfrm>
              <a:custGeom>
                <a:avLst/>
                <a:gdLst/>
                <a:ahLst/>
                <a:cxnLst/>
                <a:rect l="l" t="t" r="r" b="b"/>
                <a:pathLst>
                  <a:path w="412588" h="685008">
                    <a:moveTo>
                      <a:pt x="358855" y="217954"/>
                    </a:moveTo>
                    <a:cubicBezTo>
                      <a:pt x="333455" y="308124"/>
                      <a:pt x="400765" y="449094"/>
                      <a:pt x="409655" y="499894"/>
                    </a:cubicBezTo>
                    <a:cubicBezTo>
                      <a:pt x="412195" y="522754"/>
                      <a:pt x="414735" y="531644"/>
                      <a:pt x="409655" y="550694"/>
                    </a:cubicBezTo>
                    <a:cubicBezTo>
                      <a:pt x="403305" y="577364"/>
                      <a:pt x="386795" y="618004"/>
                      <a:pt x="363935" y="639594"/>
                    </a:cubicBezTo>
                    <a:cubicBezTo>
                      <a:pt x="342345" y="662454"/>
                      <a:pt x="305515" y="680234"/>
                      <a:pt x="273765" y="684044"/>
                    </a:cubicBezTo>
                    <a:cubicBezTo>
                      <a:pt x="242015" y="687854"/>
                      <a:pt x="202645" y="680234"/>
                      <a:pt x="174705" y="663724"/>
                    </a:cubicBezTo>
                    <a:cubicBezTo>
                      <a:pt x="148035" y="648484"/>
                      <a:pt x="121365" y="612924"/>
                      <a:pt x="108665" y="588794"/>
                    </a:cubicBezTo>
                    <a:cubicBezTo>
                      <a:pt x="99775" y="571014"/>
                      <a:pt x="98505" y="555774"/>
                      <a:pt x="97235" y="539264"/>
                    </a:cubicBezTo>
                    <a:cubicBezTo>
                      <a:pt x="95965" y="522754"/>
                      <a:pt x="94695" y="506244"/>
                      <a:pt x="101045" y="488464"/>
                    </a:cubicBezTo>
                    <a:cubicBezTo>
                      <a:pt x="109935" y="463064"/>
                      <a:pt x="131525" y="423694"/>
                      <a:pt x="156925" y="403374"/>
                    </a:cubicBezTo>
                    <a:cubicBezTo>
                      <a:pt x="181055" y="384324"/>
                      <a:pt x="224235" y="372894"/>
                      <a:pt x="250905" y="370354"/>
                    </a:cubicBezTo>
                    <a:cubicBezTo>
                      <a:pt x="269955" y="367814"/>
                      <a:pt x="283925" y="370354"/>
                      <a:pt x="301705" y="377974"/>
                    </a:cubicBezTo>
                    <a:cubicBezTo>
                      <a:pt x="327105" y="388134"/>
                      <a:pt x="365205" y="416074"/>
                      <a:pt x="382985" y="436394"/>
                    </a:cubicBezTo>
                    <a:cubicBezTo>
                      <a:pt x="395685" y="451634"/>
                      <a:pt x="400765" y="464334"/>
                      <a:pt x="404575" y="483384"/>
                    </a:cubicBezTo>
                    <a:cubicBezTo>
                      <a:pt x="410925" y="508784"/>
                      <a:pt x="412195" y="553234"/>
                      <a:pt x="402035" y="583714"/>
                    </a:cubicBezTo>
                    <a:cubicBezTo>
                      <a:pt x="390605" y="612924"/>
                      <a:pt x="358855" y="644674"/>
                      <a:pt x="337265" y="661184"/>
                    </a:cubicBezTo>
                    <a:cubicBezTo>
                      <a:pt x="322025" y="672614"/>
                      <a:pt x="309325" y="677694"/>
                      <a:pt x="290275" y="681504"/>
                    </a:cubicBezTo>
                    <a:cubicBezTo>
                      <a:pt x="263605" y="685314"/>
                      <a:pt x="216615" y="680234"/>
                      <a:pt x="189945" y="671344"/>
                    </a:cubicBezTo>
                    <a:cubicBezTo>
                      <a:pt x="172165" y="664994"/>
                      <a:pt x="164545" y="659914"/>
                      <a:pt x="148035" y="644674"/>
                    </a:cubicBezTo>
                    <a:cubicBezTo>
                      <a:pt x="112475" y="610384"/>
                      <a:pt x="36275" y="517674"/>
                      <a:pt x="14685" y="450364"/>
                    </a:cubicBezTo>
                    <a:cubicBezTo>
                      <a:pt x="-4365" y="390674"/>
                      <a:pt x="-3095" y="323364"/>
                      <a:pt x="8335" y="267484"/>
                    </a:cubicBezTo>
                    <a:cubicBezTo>
                      <a:pt x="18495" y="214144"/>
                      <a:pt x="48975" y="163344"/>
                      <a:pt x="73105" y="121434"/>
                    </a:cubicBezTo>
                    <a:cubicBezTo>
                      <a:pt x="94695" y="84604"/>
                      <a:pt x="117555" y="46504"/>
                      <a:pt x="144225" y="26184"/>
                    </a:cubicBezTo>
                    <a:cubicBezTo>
                      <a:pt x="164545" y="10944"/>
                      <a:pt x="187405" y="4594"/>
                      <a:pt x="210265" y="784"/>
                    </a:cubicBezTo>
                    <a:cubicBezTo>
                      <a:pt x="233125" y="-1756"/>
                      <a:pt x="259795" y="2054"/>
                      <a:pt x="281385" y="9674"/>
                    </a:cubicBezTo>
                    <a:cubicBezTo>
                      <a:pt x="301705" y="18564"/>
                      <a:pt x="323295" y="33804"/>
                      <a:pt x="338535" y="50314"/>
                    </a:cubicBezTo>
                    <a:cubicBezTo>
                      <a:pt x="353775" y="68094"/>
                      <a:pt x="367745" y="89684"/>
                      <a:pt x="371555" y="113814"/>
                    </a:cubicBezTo>
                    <a:cubicBezTo>
                      <a:pt x="376635" y="143024"/>
                      <a:pt x="358855" y="217954"/>
                      <a:pt x="358855" y="217954"/>
                    </a:cubicBezTo>
                  </a:path>
                </a:pathLst>
              </a:custGeom>
              <a:solidFill>
                <a:srgbClr val="CFCFCF"/>
              </a:solidFill>
              <a:ln cap="sq">
                <a:noFill/>
                <a:prstDash val="solid"/>
                <a:miter/>
              </a:ln>
            </p:spPr>
            <p:txBody>
              <a:bodyPr/>
              <a:lstStyle/>
              <a:p>
                <a:endParaRPr lang="en-GB"/>
              </a:p>
            </p:txBody>
          </p:sp>
        </p:grpSp>
        <p:grpSp>
          <p:nvGrpSpPr>
            <p:cNvPr id="72" name="Group 72"/>
            <p:cNvGrpSpPr/>
            <p:nvPr/>
          </p:nvGrpSpPr>
          <p:grpSpPr>
            <a:xfrm>
              <a:off x="866217" y="1935858"/>
              <a:ext cx="235974" cy="181062"/>
              <a:chOff x="0" y="0"/>
              <a:chExt cx="403860" cy="309880"/>
            </a:xfrm>
          </p:grpSpPr>
          <p:sp>
            <p:nvSpPr>
              <p:cNvPr id="73" name="Freeform 73"/>
              <p:cNvSpPr/>
              <p:nvPr/>
            </p:nvSpPr>
            <p:spPr>
              <a:xfrm>
                <a:off x="50476" y="49030"/>
                <a:ext cx="306552" cy="211828"/>
              </a:xfrm>
              <a:custGeom>
                <a:avLst/>
                <a:gdLst/>
                <a:ahLst/>
                <a:cxnLst/>
                <a:rect l="l" t="t" r="r" b="b"/>
                <a:pathLst>
                  <a:path w="306552" h="211828">
                    <a:moveTo>
                      <a:pt x="101924" y="3040"/>
                    </a:moveTo>
                    <a:cubicBezTo>
                      <a:pt x="250514" y="10660"/>
                      <a:pt x="255594" y="13200"/>
                      <a:pt x="265754" y="22090"/>
                    </a:cubicBezTo>
                    <a:cubicBezTo>
                      <a:pt x="278454" y="33520"/>
                      <a:pt x="297504" y="56380"/>
                      <a:pt x="302584" y="76700"/>
                    </a:cubicBezTo>
                    <a:cubicBezTo>
                      <a:pt x="308934" y="97020"/>
                      <a:pt x="307664" y="123690"/>
                      <a:pt x="298774" y="144010"/>
                    </a:cubicBezTo>
                    <a:cubicBezTo>
                      <a:pt x="291154" y="163060"/>
                      <a:pt x="270834" y="183380"/>
                      <a:pt x="256864" y="193540"/>
                    </a:cubicBezTo>
                    <a:cubicBezTo>
                      <a:pt x="245434" y="201160"/>
                      <a:pt x="237814" y="204970"/>
                      <a:pt x="225114" y="206240"/>
                    </a:cubicBezTo>
                    <a:cubicBezTo>
                      <a:pt x="207334" y="208780"/>
                      <a:pt x="178124" y="207510"/>
                      <a:pt x="159074" y="199890"/>
                    </a:cubicBezTo>
                    <a:cubicBezTo>
                      <a:pt x="140024" y="191000"/>
                      <a:pt x="120974" y="168140"/>
                      <a:pt x="110814" y="154170"/>
                    </a:cubicBezTo>
                    <a:cubicBezTo>
                      <a:pt x="104464" y="142740"/>
                      <a:pt x="100654" y="133850"/>
                      <a:pt x="100654" y="121150"/>
                    </a:cubicBezTo>
                    <a:cubicBezTo>
                      <a:pt x="98114" y="103370"/>
                      <a:pt x="103194" y="72890"/>
                      <a:pt x="110814" y="56380"/>
                    </a:cubicBezTo>
                    <a:cubicBezTo>
                      <a:pt x="115894" y="44950"/>
                      <a:pt x="120974" y="37330"/>
                      <a:pt x="131134" y="29710"/>
                    </a:cubicBezTo>
                    <a:cubicBezTo>
                      <a:pt x="145104" y="18280"/>
                      <a:pt x="174314" y="4310"/>
                      <a:pt x="192094" y="1770"/>
                    </a:cubicBezTo>
                    <a:cubicBezTo>
                      <a:pt x="203524" y="-770"/>
                      <a:pt x="212414" y="-770"/>
                      <a:pt x="225114" y="3040"/>
                    </a:cubicBezTo>
                    <a:cubicBezTo>
                      <a:pt x="241624" y="8120"/>
                      <a:pt x="269564" y="24630"/>
                      <a:pt x="282264" y="37330"/>
                    </a:cubicBezTo>
                    <a:cubicBezTo>
                      <a:pt x="291154" y="46220"/>
                      <a:pt x="296234" y="53840"/>
                      <a:pt x="298774" y="66540"/>
                    </a:cubicBezTo>
                    <a:cubicBezTo>
                      <a:pt x="305124" y="83050"/>
                      <a:pt x="306394" y="114800"/>
                      <a:pt x="302584" y="132580"/>
                    </a:cubicBezTo>
                    <a:cubicBezTo>
                      <a:pt x="300044" y="145280"/>
                      <a:pt x="294964" y="154170"/>
                      <a:pt x="288614" y="163060"/>
                    </a:cubicBezTo>
                    <a:cubicBezTo>
                      <a:pt x="282264" y="171950"/>
                      <a:pt x="275914" y="180840"/>
                      <a:pt x="265754" y="187190"/>
                    </a:cubicBezTo>
                    <a:cubicBezTo>
                      <a:pt x="250514" y="197350"/>
                      <a:pt x="227654" y="204970"/>
                      <a:pt x="202254" y="208780"/>
                    </a:cubicBezTo>
                    <a:cubicBezTo>
                      <a:pt x="167964" y="213860"/>
                      <a:pt x="108274" y="212590"/>
                      <a:pt x="77794" y="204970"/>
                    </a:cubicBezTo>
                    <a:cubicBezTo>
                      <a:pt x="58744" y="199890"/>
                      <a:pt x="46044" y="192270"/>
                      <a:pt x="34614" y="182110"/>
                    </a:cubicBezTo>
                    <a:cubicBezTo>
                      <a:pt x="23184" y="170680"/>
                      <a:pt x="11754" y="155440"/>
                      <a:pt x="6674" y="141470"/>
                    </a:cubicBezTo>
                    <a:cubicBezTo>
                      <a:pt x="1594" y="126230"/>
                      <a:pt x="-946" y="108450"/>
                      <a:pt x="324" y="91940"/>
                    </a:cubicBezTo>
                    <a:cubicBezTo>
                      <a:pt x="2864" y="76700"/>
                      <a:pt x="9214" y="60190"/>
                      <a:pt x="18104" y="46220"/>
                    </a:cubicBezTo>
                    <a:cubicBezTo>
                      <a:pt x="26994" y="33520"/>
                      <a:pt x="40964" y="22090"/>
                      <a:pt x="54934" y="14470"/>
                    </a:cubicBezTo>
                    <a:cubicBezTo>
                      <a:pt x="68904" y="6850"/>
                      <a:pt x="101924" y="3040"/>
                      <a:pt x="101924" y="3040"/>
                    </a:cubicBezTo>
                  </a:path>
                </a:pathLst>
              </a:custGeom>
              <a:solidFill>
                <a:srgbClr val="000000"/>
              </a:solidFill>
              <a:ln cap="sq">
                <a:noFill/>
                <a:prstDash val="solid"/>
                <a:miter/>
              </a:ln>
            </p:spPr>
            <p:txBody>
              <a:bodyPr/>
              <a:lstStyle/>
              <a:p>
                <a:endParaRPr lang="en-GB"/>
              </a:p>
            </p:txBody>
          </p:sp>
        </p:grpSp>
        <p:grpSp>
          <p:nvGrpSpPr>
            <p:cNvPr id="74" name="Group 74"/>
            <p:cNvGrpSpPr/>
            <p:nvPr/>
          </p:nvGrpSpPr>
          <p:grpSpPr>
            <a:xfrm>
              <a:off x="2301357" y="1935116"/>
              <a:ext cx="249331" cy="181062"/>
              <a:chOff x="0" y="0"/>
              <a:chExt cx="426720" cy="309880"/>
            </a:xfrm>
          </p:grpSpPr>
          <p:sp>
            <p:nvSpPr>
              <p:cNvPr id="75" name="Freeform 75"/>
              <p:cNvSpPr/>
              <p:nvPr/>
            </p:nvSpPr>
            <p:spPr>
              <a:xfrm>
                <a:off x="48401" y="46638"/>
                <a:ext cx="328149" cy="212581"/>
              </a:xfrm>
              <a:custGeom>
                <a:avLst/>
                <a:gdLst/>
                <a:ahLst/>
                <a:cxnLst/>
                <a:rect l="l" t="t" r="r" b="b"/>
                <a:pathLst>
                  <a:path w="328149" h="212581">
                    <a:moveTo>
                      <a:pt x="224649" y="211172"/>
                    </a:moveTo>
                    <a:cubicBezTo>
                      <a:pt x="45579" y="198472"/>
                      <a:pt x="27799" y="180692"/>
                      <a:pt x="17639" y="166722"/>
                    </a:cubicBezTo>
                    <a:cubicBezTo>
                      <a:pt x="8749" y="156562"/>
                      <a:pt x="4939" y="148942"/>
                      <a:pt x="2399" y="136242"/>
                    </a:cubicBezTo>
                    <a:cubicBezTo>
                      <a:pt x="-141" y="118462"/>
                      <a:pt x="1129" y="86712"/>
                      <a:pt x="6209" y="70202"/>
                    </a:cubicBezTo>
                    <a:cubicBezTo>
                      <a:pt x="10019" y="57502"/>
                      <a:pt x="15099" y="49882"/>
                      <a:pt x="23989" y="40992"/>
                    </a:cubicBezTo>
                    <a:cubicBezTo>
                      <a:pt x="36689" y="28292"/>
                      <a:pt x="60819" y="11782"/>
                      <a:pt x="81139" y="6702"/>
                    </a:cubicBezTo>
                    <a:cubicBezTo>
                      <a:pt x="101459" y="2892"/>
                      <a:pt x="128129" y="5432"/>
                      <a:pt x="147179" y="14322"/>
                    </a:cubicBezTo>
                    <a:cubicBezTo>
                      <a:pt x="166229" y="23212"/>
                      <a:pt x="185279" y="44802"/>
                      <a:pt x="195439" y="60042"/>
                    </a:cubicBezTo>
                    <a:cubicBezTo>
                      <a:pt x="201789" y="70202"/>
                      <a:pt x="204329" y="79092"/>
                      <a:pt x="205599" y="91792"/>
                    </a:cubicBezTo>
                    <a:cubicBezTo>
                      <a:pt x="206869" y="109572"/>
                      <a:pt x="201789" y="141322"/>
                      <a:pt x="195439" y="157832"/>
                    </a:cubicBezTo>
                    <a:cubicBezTo>
                      <a:pt x="190359" y="169262"/>
                      <a:pt x="184009" y="175612"/>
                      <a:pt x="175119" y="184502"/>
                    </a:cubicBezTo>
                    <a:cubicBezTo>
                      <a:pt x="161149" y="194662"/>
                      <a:pt x="135749" y="209902"/>
                      <a:pt x="114159" y="212442"/>
                    </a:cubicBezTo>
                    <a:cubicBezTo>
                      <a:pt x="93839" y="213712"/>
                      <a:pt x="65899" y="206092"/>
                      <a:pt x="49389" y="197202"/>
                    </a:cubicBezTo>
                    <a:cubicBezTo>
                      <a:pt x="37959" y="192122"/>
                      <a:pt x="31609" y="184502"/>
                      <a:pt x="23989" y="175612"/>
                    </a:cubicBezTo>
                    <a:cubicBezTo>
                      <a:pt x="16369" y="167992"/>
                      <a:pt x="10019" y="159102"/>
                      <a:pt x="6209" y="146402"/>
                    </a:cubicBezTo>
                    <a:cubicBezTo>
                      <a:pt x="1129" y="129892"/>
                      <a:pt x="-2681" y="100682"/>
                      <a:pt x="2399" y="80362"/>
                    </a:cubicBezTo>
                    <a:cubicBezTo>
                      <a:pt x="8749" y="60042"/>
                      <a:pt x="23989" y="38452"/>
                      <a:pt x="40499" y="25752"/>
                    </a:cubicBezTo>
                    <a:cubicBezTo>
                      <a:pt x="57009" y="13052"/>
                      <a:pt x="77329" y="7972"/>
                      <a:pt x="102729" y="4162"/>
                    </a:cubicBezTo>
                    <a:cubicBezTo>
                      <a:pt x="140829" y="-918"/>
                      <a:pt x="213219" y="-3458"/>
                      <a:pt x="250049" y="9242"/>
                    </a:cubicBezTo>
                    <a:cubicBezTo>
                      <a:pt x="275449" y="16862"/>
                      <a:pt x="297039" y="33372"/>
                      <a:pt x="309739" y="49882"/>
                    </a:cubicBezTo>
                    <a:cubicBezTo>
                      <a:pt x="319899" y="63852"/>
                      <a:pt x="324979" y="80362"/>
                      <a:pt x="327519" y="95602"/>
                    </a:cubicBezTo>
                    <a:cubicBezTo>
                      <a:pt x="328789" y="112112"/>
                      <a:pt x="328789" y="129892"/>
                      <a:pt x="321169" y="145132"/>
                    </a:cubicBezTo>
                    <a:cubicBezTo>
                      <a:pt x="312279" y="164182"/>
                      <a:pt x="290689" y="188312"/>
                      <a:pt x="272909" y="199742"/>
                    </a:cubicBezTo>
                    <a:cubicBezTo>
                      <a:pt x="257669" y="208632"/>
                      <a:pt x="224649" y="211172"/>
                      <a:pt x="224649" y="211172"/>
                    </a:cubicBezTo>
                  </a:path>
                </a:pathLst>
              </a:custGeom>
              <a:solidFill>
                <a:srgbClr val="000000"/>
              </a:solidFill>
              <a:ln cap="sq">
                <a:noFill/>
                <a:prstDash val="solid"/>
                <a:miter/>
              </a:ln>
            </p:spPr>
            <p:txBody>
              <a:bodyPr/>
              <a:lstStyle/>
              <a:p>
                <a:endParaRPr lang="en-GB"/>
              </a:p>
            </p:txBody>
          </p:sp>
        </p:grpSp>
        <p:grpSp>
          <p:nvGrpSpPr>
            <p:cNvPr id="76" name="Group 76"/>
            <p:cNvGrpSpPr/>
            <p:nvPr/>
          </p:nvGrpSpPr>
          <p:grpSpPr>
            <a:xfrm>
              <a:off x="841729" y="1920274"/>
              <a:ext cx="252300" cy="199614"/>
              <a:chOff x="0" y="0"/>
              <a:chExt cx="431800" cy="341630"/>
            </a:xfrm>
          </p:grpSpPr>
          <p:sp>
            <p:nvSpPr>
              <p:cNvPr id="77" name="Freeform 77"/>
              <p:cNvSpPr/>
              <p:nvPr/>
            </p:nvSpPr>
            <p:spPr>
              <a:xfrm>
                <a:off x="49252" y="69252"/>
                <a:ext cx="332790" cy="222498"/>
              </a:xfrm>
              <a:custGeom>
                <a:avLst/>
                <a:gdLst/>
                <a:ahLst/>
                <a:cxnLst/>
                <a:rect l="l" t="t" r="r" b="b"/>
                <a:pathLst>
                  <a:path w="332790" h="222498">
                    <a:moveTo>
                      <a:pt x="80288" y="1868"/>
                    </a:moveTo>
                    <a:cubicBezTo>
                      <a:pt x="260628" y="-8292"/>
                      <a:pt x="320318" y="24728"/>
                      <a:pt x="330478" y="59018"/>
                    </a:cubicBezTo>
                    <a:cubicBezTo>
                      <a:pt x="341908" y="95848"/>
                      <a:pt x="308888" y="172048"/>
                      <a:pt x="277138" y="198718"/>
                    </a:cubicBezTo>
                    <a:cubicBezTo>
                      <a:pt x="246658" y="222848"/>
                      <a:pt x="181888" y="224118"/>
                      <a:pt x="146328" y="221578"/>
                    </a:cubicBezTo>
                    <a:cubicBezTo>
                      <a:pt x="119658" y="219038"/>
                      <a:pt x="96798" y="210148"/>
                      <a:pt x="80288" y="199988"/>
                    </a:cubicBezTo>
                    <a:cubicBezTo>
                      <a:pt x="68858" y="192368"/>
                      <a:pt x="62508" y="186018"/>
                      <a:pt x="56158" y="174588"/>
                    </a:cubicBezTo>
                    <a:cubicBezTo>
                      <a:pt x="47268" y="159348"/>
                      <a:pt x="37108" y="127598"/>
                      <a:pt x="37108" y="108548"/>
                    </a:cubicBezTo>
                    <a:cubicBezTo>
                      <a:pt x="35838" y="95848"/>
                      <a:pt x="38378" y="86958"/>
                      <a:pt x="43458" y="74258"/>
                    </a:cubicBezTo>
                    <a:cubicBezTo>
                      <a:pt x="52348" y="57748"/>
                      <a:pt x="68858" y="32348"/>
                      <a:pt x="87908" y="20918"/>
                    </a:cubicBezTo>
                    <a:cubicBezTo>
                      <a:pt x="105688" y="9488"/>
                      <a:pt x="133628" y="3138"/>
                      <a:pt x="155218" y="5678"/>
                    </a:cubicBezTo>
                    <a:cubicBezTo>
                      <a:pt x="176808" y="8218"/>
                      <a:pt x="203478" y="22188"/>
                      <a:pt x="217448" y="33618"/>
                    </a:cubicBezTo>
                    <a:cubicBezTo>
                      <a:pt x="227608" y="42508"/>
                      <a:pt x="233958" y="48858"/>
                      <a:pt x="239038" y="61558"/>
                    </a:cubicBezTo>
                    <a:cubicBezTo>
                      <a:pt x="246658" y="78068"/>
                      <a:pt x="253008" y="111088"/>
                      <a:pt x="251738" y="128868"/>
                    </a:cubicBezTo>
                    <a:cubicBezTo>
                      <a:pt x="250468" y="142838"/>
                      <a:pt x="245388" y="151728"/>
                      <a:pt x="240308" y="161888"/>
                    </a:cubicBezTo>
                    <a:cubicBezTo>
                      <a:pt x="235228" y="172048"/>
                      <a:pt x="230148" y="182208"/>
                      <a:pt x="219988" y="189828"/>
                    </a:cubicBezTo>
                    <a:cubicBezTo>
                      <a:pt x="206018" y="202528"/>
                      <a:pt x="179348" y="217768"/>
                      <a:pt x="157758" y="220308"/>
                    </a:cubicBezTo>
                    <a:cubicBezTo>
                      <a:pt x="136168" y="222848"/>
                      <a:pt x="106958" y="213958"/>
                      <a:pt x="90448" y="206338"/>
                    </a:cubicBezTo>
                    <a:cubicBezTo>
                      <a:pt x="77748" y="201258"/>
                      <a:pt x="71398" y="192368"/>
                      <a:pt x="63778" y="184748"/>
                    </a:cubicBezTo>
                    <a:cubicBezTo>
                      <a:pt x="56158" y="175858"/>
                      <a:pt x="48538" y="166968"/>
                      <a:pt x="44728" y="154268"/>
                    </a:cubicBezTo>
                    <a:cubicBezTo>
                      <a:pt x="39648" y="136488"/>
                      <a:pt x="34568" y="107278"/>
                      <a:pt x="39648" y="85688"/>
                    </a:cubicBezTo>
                    <a:cubicBezTo>
                      <a:pt x="45998" y="64098"/>
                      <a:pt x="61238" y="41238"/>
                      <a:pt x="77748" y="28538"/>
                    </a:cubicBezTo>
                    <a:cubicBezTo>
                      <a:pt x="95528" y="14568"/>
                      <a:pt x="128548" y="-672"/>
                      <a:pt x="142518" y="5678"/>
                    </a:cubicBezTo>
                    <a:cubicBezTo>
                      <a:pt x="153948" y="9488"/>
                      <a:pt x="157758" y="25998"/>
                      <a:pt x="161568" y="45048"/>
                    </a:cubicBezTo>
                    <a:cubicBezTo>
                      <a:pt x="169188" y="78068"/>
                      <a:pt x="183158" y="170778"/>
                      <a:pt x="164108" y="193638"/>
                    </a:cubicBezTo>
                    <a:cubicBezTo>
                      <a:pt x="151408" y="208878"/>
                      <a:pt x="122198" y="207608"/>
                      <a:pt x="101878" y="205068"/>
                    </a:cubicBezTo>
                    <a:cubicBezTo>
                      <a:pt x="79018" y="202528"/>
                      <a:pt x="49808" y="191098"/>
                      <a:pt x="33298" y="177128"/>
                    </a:cubicBezTo>
                    <a:cubicBezTo>
                      <a:pt x="20598" y="166968"/>
                      <a:pt x="11708" y="151728"/>
                      <a:pt x="6628" y="136488"/>
                    </a:cubicBezTo>
                    <a:cubicBezTo>
                      <a:pt x="1548" y="121248"/>
                      <a:pt x="-2262" y="104738"/>
                      <a:pt x="1548" y="88228"/>
                    </a:cubicBezTo>
                    <a:cubicBezTo>
                      <a:pt x="5358" y="66638"/>
                      <a:pt x="20598" y="38698"/>
                      <a:pt x="35838" y="23458"/>
                    </a:cubicBezTo>
                    <a:cubicBezTo>
                      <a:pt x="48538" y="12028"/>
                      <a:pt x="80288" y="1868"/>
                      <a:pt x="80288" y="1868"/>
                    </a:cubicBezTo>
                  </a:path>
                </a:pathLst>
              </a:custGeom>
              <a:solidFill>
                <a:srgbClr val="000000"/>
              </a:solidFill>
              <a:ln cap="sq">
                <a:noFill/>
                <a:prstDash val="solid"/>
                <a:miter/>
              </a:ln>
            </p:spPr>
            <p:txBody>
              <a:bodyPr/>
              <a:lstStyle/>
              <a:p>
                <a:endParaRPr lang="en-GB"/>
              </a:p>
            </p:txBody>
          </p:sp>
        </p:grpSp>
        <p:sp>
          <p:nvSpPr>
            <p:cNvPr id="78" name="Freeform 78"/>
            <p:cNvSpPr/>
            <p:nvPr/>
          </p:nvSpPr>
          <p:spPr>
            <a:xfrm rot="673619">
              <a:off x="931177" y="1788908"/>
              <a:ext cx="681014" cy="1062010"/>
            </a:xfrm>
            <a:custGeom>
              <a:avLst/>
              <a:gdLst/>
              <a:ahLst/>
              <a:cxnLst/>
              <a:rect l="l" t="t" r="r" b="b"/>
              <a:pathLst>
                <a:path w="681014" h="1062010">
                  <a:moveTo>
                    <a:pt x="0" y="0"/>
                  </a:moveTo>
                  <a:lnTo>
                    <a:pt x="681013" y="0"/>
                  </a:lnTo>
                  <a:lnTo>
                    <a:pt x="681013" y="1062009"/>
                  </a:lnTo>
                  <a:lnTo>
                    <a:pt x="0" y="1062009"/>
                  </a:lnTo>
                  <a:lnTo>
                    <a:pt x="0" y="0"/>
                  </a:lnTo>
                  <a:close/>
                </a:path>
              </a:pathLst>
            </a:custGeom>
            <a:blipFill>
              <a:blip>
                <a:extLst>
                  <a:ext uri="{96DAC541-7B7A-43D3-8B79-37D633B846F1}">
                    <asvg:svgBlip xmlns:asvg="http://schemas.microsoft.com/office/drawing/2016/SVG/main" r:embed="rId8"/>
                  </a:ext>
                </a:extLst>
              </a:blip>
              <a:stretch>
                <a:fillRect/>
              </a:stretch>
            </a:blipFill>
          </p:spPr>
          <p:txBody>
            <a:bodyPr/>
            <a:lstStyle/>
            <a:p>
              <a:endParaRPr lang="en-GB"/>
            </a:p>
          </p:txBody>
        </p:sp>
        <p:grpSp>
          <p:nvGrpSpPr>
            <p:cNvPr id="79" name="Group 79"/>
            <p:cNvGrpSpPr/>
            <p:nvPr/>
          </p:nvGrpSpPr>
          <p:grpSpPr>
            <a:xfrm>
              <a:off x="2261286" y="1930663"/>
              <a:ext cx="248589" cy="192193"/>
              <a:chOff x="0" y="0"/>
              <a:chExt cx="425450" cy="328930"/>
            </a:xfrm>
          </p:grpSpPr>
          <p:sp>
            <p:nvSpPr>
              <p:cNvPr id="80" name="Freeform 80"/>
              <p:cNvSpPr/>
              <p:nvPr/>
            </p:nvSpPr>
            <p:spPr>
              <a:xfrm>
                <a:off x="50359" y="49520"/>
                <a:ext cx="324291" cy="237881"/>
              </a:xfrm>
              <a:custGeom>
                <a:avLst/>
                <a:gdLst/>
                <a:ahLst/>
                <a:cxnLst/>
                <a:rect l="l" t="t" r="r" b="b"/>
                <a:pathLst>
                  <a:path w="324291" h="237881">
                    <a:moveTo>
                      <a:pt x="117281" y="19060"/>
                    </a:moveTo>
                    <a:cubicBezTo>
                      <a:pt x="220151" y="30490"/>
                      <a:pt x="324291" y="115580"/>
                      <a:pt x="324291" y="153680"/>
                    </a:cubicBezTo>
                    <a:cubicBezTo>
                      <a:pt x="324291" y="182890"/>
                      <a:pt x="279841" y="215910"/>
                      <a:pt x="246821" y="227340"/>
                    </a:cubicBezTo>
                    <a:cubicBezTo>
                      <a:pt x="208721" y="241310"/>
                      <a:pt x="140141" y="243850"/>
                      <a:pt x="103311" y="219720"/>
                    </a:cubicBezTo>
                    <a:cubicBezTo>
                      <a:pt x="60131" y="193050"/>
                      <a:pt x="8061" y="90180"/>
                      <a:pt x="14411" y="53350"/>
                    </a:cubicBezTo>
                    <a:cubicBezTo>
                      <a:pt x="18221" y="30490"/>
                      <a:pt x="46161" y="16520"/>
                      <a:pt x="66481" y="7630"/>
                    </a:cubicBezTo>
                    <a:cubicBezTo>
                      <a:pt x="86801" y="10"/>
                      <a:pt x="113471" y="-2530"/>
                      <a:pt x="135061" y="3820"/>
                    </a:cubicBezTo>
                    <a:cubicBezTo>
                      <a:pt x="155381" y="8900"/>
                      <a:pt x="179511" y="27950"/>
                      <a:pt x="192211" y="41920"/>
                    </a:cubicBezTo>
                    <a:cubicBezTo>
                      <a:pt x="201101" y="50810"/>
                      <a:pt x="204911" y="60970"/>
                      <a:pt x="208721" y="72400"/>
                    </a:cubicBezTo>
                    <a:cubicBezTo>
                      <a:pt x="212531" y="82560"/>
                      <a:pt x="216341" y="92720"/>
                      <a:pt x="215071" y="106690"/>
                    </a:cubicBezTo>
                    <a:cubicBezTo>
                      <a:pt x="213801" y="124470"/>
                      <a:pt x="206181" y="154950"/>
                      <a:pt x="193481" y="171460"/>
                    </a:cubicBezTo>
                    <a:cubicBezTo>
                      <a:pt x="180781" y="189240"/>
                      <a:pt x="154111" y="204480"/>
                      <a:pt x="137601" y="210830"/>
                    </a:cubicBezTo>
                    <a:cubicBezTo>
                      <a:pt x="124901" y="215910"/>
                      <a:pt x="116011" y="217180"/>
                      <a:pt x="102041" y="214640"/>
                    </a:cubicBezTo>
                    <a:cubicBezTo>
                      <a:pt x="84261" y="213370"/>
                      <a:pt x="53781" y="200670"/>
                      <a:pt x="38541" y="190510"/>
                    </a:cubicBezTo>
                    <a:cubicBezTo>
                      <a:pt x="27111" y="182890"/>
                      <a:pt x="22031" y="175270"/>
                      <a:pt x="15681" y="163840"/>
                    </a:cubicBezTo>
                    <a:cubicBezTo>
                      <a:pt x="6791" y="147330"/>
                      <a:pt x="-2099" y="118120"/>
                      <a:pt x="441" y="96530"/>
                    </a:cubicBezTo>
                    <a:cubicBezTo>
                      <a:pt x="1711" y="74940"/>
                      <a:pt x="13141" y="50810"/>
                      <a:pt x="28381" y="34300"/>
                    </a:cubicBezTo>
                    <a:cubicBezTo>
                      <a:pt x="42351" y="19060"/>
                      <a:pt x="67751" y="5090"/>
                      <a:pt x="88071" y="1280"/>
                    </a:cubicBezTo>
                    <a:cubicBezTo>
                      <a:pt x="109661" y="-2530"/>
                      <a:pt x="137601" y="2550"/>
                      <a:pt x="156651" y="11440"/>
                    </a:cubicBezTo>
                    <a:cubicBezTo>
                      <a:pt x="175701" y="21600"/>
                      <a:pt x="194751" y="45730"/>
                      <a:pt x="204911" y="60970"/>
                    </a:cubicBezTo>
                    <a:cubicBezTo>
                      <a:pt x="211261" y="72400"/>
                      <a:pt x="213801" y="81290"/>
                      <a:pt x="213801" y="95260"/>
                    </a:cubicBezTo>
                    <a:cubicBezTo>
                      <a:pt x="215071" y="113040"/>
                      <a:pt x="208721" y="160030"/>
                      <a:pt x="199831" y="162570"/>
                    </a:cubicBezTo>
                    <a:cubicBezTo>
                      <a:pt x="190941" y="163840"/>
                      <a:pt x="160461" y="87640"/>
                      <a:pt x="155381" y="88910"/>
                    </a:cubicBezTo>
                    <a:cubicBezTo>
                      <a:pt x="150301" y="91450"/>
                      <a:pt x="206181" y="203210"/>
                      <a:pt x="189671" y="223530"/>
                    </a:cubicBezTo>
                    <a:cubicBezTo>
                      <a:pt x="174431" y="241310"/>
                      <a:pt x="107121" y="228610"/>
                      <a:pt x="79181" y="215910"/>
                    </a:cubicBezTo>
                    <a:cubicBezTo>
                      <a:pt x="56321" y="205750"/>
                      <a:pt x="37271" y="182890"/>
                      <a:pt x="28381" y="163840"/>
                    </a:cubicBezTo>
                    <a:cubicBezTo>
                      <a:pt x="19491" y="148600"/>
                      <a:pt x="18221" y="132090"/>
                      <a:pt x="19491" y="115580"/>
                    </a:cubicBezTo>
                    <a:cubicBezTo>
                      <a:pt x="20761" y="99070"/>
                      <a:pt x="25841" y="82560"/>
                      <a:pt x="34731" y="68590"/>
                    </a:cubicBezTo>
                    <a:cubicBezTo>
                      <a:pt x="42351" y="54620"/>
                      <a:pt x="56321" y="41920"/>
                      <a:pt x="69021" y="34300"/>
                    </a:cubicBezTo>
                    <a:cubicBezTo>
                      <a:pt x="82991" y="25410"/>
                      <a:pt x="117281" y="19060"/>
                      <a:pt x="117281" y="19060"/>
                    </a:cubicBezTo>
                  </a:path>
                </a:pathLst>
              </a:custGeom>
              <a:solidFill>
                <a:srgbClr val="000000"/>
              </a:solidFill>
              <a:ln cap="sq">
                <a:noFill/>
                <a:prstDash val="solid"/>
                <a:miter/>
              </a:ln>
            </p:spPr>
            <p:txBody>
              <a:bodyPr/>
              <a:lstStyle/>
              <a:p>
                <a:endParaRPr lang="en-GB"/>
              </a:p>
            </p:txBody>
          </p:sp>
        </p:grpSp>
        <p:sp>
          <p:nvSpPr>
            <p:cNvPr id="81" name="Freeform 81"/>
            <p:cNvSpPr/>
            <p:nvPr/>
          </p:nvSpPr>
          <p:spPr>
            <a:xfrm rot="673619">
              <a:off x="1622033" y="1473864"/>
              <a:ext cx="681014" cy="1062010"/>
            </a:xfrm>
            <a:custGeom>
              <a:avLst/>
              <a:gdLst/>
              <a:ahLst/>
              <a:cxnLst/>
              <a:rect l="l" t="t" r="r" b="b"/>
              <a:pathLst>
                <a:path w="681014" h="1062010">
                  <a:moveTo>
                    <a:pt x="0" y="0"/>
                  </a:moveTo>
                  <a:lnTo>
                    <a:pt x="681013" y="0"/>
                  </a:lnTo>
                  <a:lnTo>
                    <a:pt x="681013" y="1062010"/>
                  </a:lnTo>
                  <a:lnTo>
                    <a:pt x="0" y="1062010"/>
                  </a:lnTo>
                  <a:lnTo>
                    <a:pt x="0" y="0"/>
                  </a:lnTo>
                  <a:close/>
                </a:path>
              </a:pathLst>
            </a:custGeom>
            <a:blipFill>
              <a:blip>
                <a:extLst>
                  <a:ext uri="{96DAC541-7B7A-43D3-8B79-37D633B846F1}">
                    <asvg:svgBlip xmlns:asvg="http://schemas.microsoft.com/office/drawing/2016/SVG/main" r:embed="rId8"/>
                  </a:ext>
                </a:extLst>
              </a:blip>
              <a:stretch>
                <a:fillRect/>
              </a:stretch>
            </a:blipFill>
          </p:spPr>
          <p:txBody>
            <a:bodyPr/>
            <a:lstStyle/>
            <a:p>
              <a:endParaRPr lang="en-GB"/>
            </a:p>
          </p:txBody>
        </p:sp>
      </p:grpSp>
      <p:grpSp>
        <p:nvGrpSpPr>
          <p:cNvPr id="82" name="Group 82"/>
          <p:cNvGrpSpPr/>
          <p:nvPr/>
        </p:nvGrpSpPr>
        <p:grpSpPr>
          <a:xfrm>
            <a:off x="14489847" y="3471401"/>
            <a:ext cx="2511878" cy="2401450"/>
            <a:chOff x="0" y="0"/>
            <a:chExt cx="3349170" cy="3201934"/>
          </a:xfrm>
        </p:grpSpPr>
        <p:grpSp>
          <p:nvGrpSpPr>
            <p:cNvPr id="83" name="Group 83"/>
            <p:cNvGrpSpPr/>
            <p:nvPr/>
          </p:nvGrpSpPr>
          <p:grpSpPr>
            <a:xfrm>
              <a:off x="0" y="0"/>
              <a:ext cx="3349170" cy="3201934"/>
              <a:chOff x="0" y="0"/>
              <a:chExt cx="661564" cy="632481"/>
            </a:xfrm>
          </p:grpSpPr>
          <p:sp>
            <p:nvSpPr>
              <p:cNvPr id="84" name="Freeform 84"/>
              <p:cNvSpPr/>
              <p:nvPr/>
            </p:nvSpPr>
            <p:spPr>
              <a:xfrm>
                <a:off x="0" y="0"/>
                <a:ext cx="661565" cy="632481"/>
              </a:xfrm>
              <a:custGeom>
                <a:avLst/>
                <a:gdLst/>
                <a:ahLst/>
                <a:cxnLst/>
                <a:rect l="l" t="t" r="r" b="b"/>
                <a:pathLst>
                  <a:path w="661565" h="632481">
                    <a:moveTo>
                      <a:pt x="91845" y="0"/>
                    </a:moveTo>
                    <a:lnTo>
                      <a:pt x="569720" y="0"/>
                    </a:lnTo>
                    <a:cubicBezTo>
                      <a:pt x="594078" y="0"/>
                      <a:pt x="617440" y="9676"/>
                      <a:pt x="634664" y="26901"/>
                    </a:cubicBezTo>
                    <a:cubicBezTo>
                      <a:pt x="651888" y="44125"/>
                      <a:pt x="661565" y="67486"/>
                      <a:pt x="661565" y="91845"/>
                    </a:cubicBezTo>
                    <a:lnTo>
                      <a:pt x="661565" y="540636"/>
                    </a:lnTo>
                    <a:cubicBezTo>
                      <a:pt x="661565" y="564995"/>
                      <a:pt x="651888" y="588356"/>
                      <a:pt x="634664" y="605580"/>
                    </a:cubicBezTo>
                    <a:cubicBezTo>
                      <a:pt x="617440" y="622804"/>
                      <a:pt x="594078" y="632481"/>
                      <a:pt x="569720" y="632481"/>
                    </a:cubicBezTo>
                    <a:lnTo>
                      <a:pt x="91845" y="632481"/>
                    </a:lnTo>
                    <a:cubicBezTo>
                      <a:pt x="67486" y="632481"/>
                      <a:pt x="44125" y="622804"/>
                      <a:pt x="26901" y="605580"/>
                    </a:cubicBezTo>
                    <a:cubicBezTo>
                      <a:pt x="9676" y="588356"/>
                      <a:pt x="0" y="564995"/>
                      <a:pt x="0" y="540636"/>
                    </a:cubicBezTo>
                    <a:lnTo>
                      <a:pt x="0" y="91845"/>
                    </a:lnTo>
                    <a:cubicBezTo>
                      <a:pt x="0" y="67486"/>
                      <a:pt x="9676" y="44125"/>
                      <a:pt x="26901" y="26901"/>
                    </a:cubicBezTo>
                    <a:cubicBezTo>
                      <a:pt x="44125" y="9676"/>
                      <a:pt x="67486" y="0"/>
                      <a:pt x="91845" y="0"/>
                    </a:cubicBezTo>
                    <a:close/>
                  </a:path>
                </a:pathLst>
              </a:custGeom>
              <a:solidFill>
                <a:srgbClr val="CFCFCF"/>
              </a:solidFill>
            </p:spPr>
            <p:txBody>
              <a:bodyPr/>
              <a:lstStyle/>
              <a:p>
                <a:endParaRPr lang="en-GB"/>
              </a:p>
            </p:txBody>
          </p:sp>
          <p:sp>
            <p:nvSpPr>
              <p:cNvPr id="85" name="TextBox 85"/>
              <p:cNvSpPr txBox="1"/>
              <p:nvPr/>
            </p:nvSpPr>
            <p:spPr>
              <a:xfrm>
                <a:off x="0" y="-38100"/>
                <a:ext cx="661564" cy="670581"/>
              </a:xfrm>
              <a:prstGeom prst="rect">
                <a:avLst/>
              </a:prstGeom>
            </p:spPr>
            <p:txBody>
              <a:bodyPr lIns="86942" tIns="86942" rIns="86942" bIns="86942" rtlCol="0" anchor="ctr"/>
              <a:lstStyle/>
              <a:p>
                <a:pPr algn="ctr">
                  <a:lnSpc>
                    <a:spcPts val="2659"/>
                  </a:lnSpc>
                </a:pPr>
                <a:endParaRPr/>
              </a:p>
            </p:txBody>
          </p:sp>
        </p:grpSp>
        <p:sp>
          <p:nvSpPr>
            <p:cNvPr id="86" name="Freeform 86"/>
            <p:cNvSpPr/>
            <p:nvPr/>
          </p:nvSpPr>
          <p:spPr>
            <a:xfrm>
              <a:off x="276292" y="423103"/>
              <a:ext cx="2796587" cy="1796807"/>
            </a:xfrm>
            <a:custGeom>
              <a:avLst/>
              <a:gdLst/>
              <a:ahLst/>
              <a:cxnLst/>
              <a:rect l="l" t="t" r="r" b="b"/>
              <a:pathLst>
                <a:path w="2796587" h="1796807">
                  <a:moveTo>
                    <a:pt x="0" y="0"/>
                  </a:moveTo>
                  <a:lnTo>
                    <a:pt x="2796587" y="0"/>
                  </a:lnTo>
                  <a:lnTo>
                    <a:pt x="2796587" y="1796807"/>
                  </a:lnTo>
                  <a:lnTo>
                    <a:pt x="0" y="1796807"/>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en-GB"/>
            </a:p>
          </p:txBody>
        </p:sp>
        <p:grpSp>
          <p:nvGrpSpPr>
            <p:cNvPr id="87" name="Group 87"/>
            <p:cNvGrpSpPr/>
            <p:nvPr/>
          </p:nvGrpSpPr>
          <p:grpSpPr>
            <a:xfrm>
              <a:off x="880212" y="1977257"/>
              <a:ext cx="468239" cy="342089"/>
              <a:chOff x="0" y="0"/>
              <a:chExt cx="801370" cy="585470"/>
            </a:xfrm>
          </p:grpSpPr>
          <p:sp>
            <p:nvSpPr>
              <p:cNvPr id="88" name="Freeform 88"/>
              <p:cNvSpPr/>
              <p:nvPr/>
            </p:nvSpPr>
            <p:spPr>
              <a:xfrm>
                <a:off x="48755" y="50662"/>
                <a:ext cx="701977" cy="484381"/>
              </a:xfrm>
              <a:custGeom>
                <a:avLst/>
                <a:gdLst/>
                <a:ahLst/>
                <a:cxnLst/>
                <a:rect l="l" t="t" r="r" b="b"/>
                <a:pathLst>
                  <a:path w="701977" h="484381">
                    <a:moveTo>
                      <a:pt x="306845" y="54748"/>
                    </a:moveTo>
                    <a:cubicBezTo>
                      <a:pt x="615455" y="48398"/>
                      <a:pt x="648475" y="71258"/>
                      <a:pt x="667525" y="90308"/>
                    </a:cubicBezTo>
                    <a:cubicBezTo>
                      <a:pt x="680225" y="103008"/>
                      <a:pt x="684035" y="114438"/>
                      <a:pt x="689115" y="130948"/>
                    </a:cubicBezTo>
                    <a:cubicBezTo>
                      <a:pt x="696735" y="156348"/>
                      <a:pt x="703085" y="198258"/>
                      <a:pt x="701815" y="231278"/>
                    </a:cubicBezTo>
                    <a:cubicBezTo>
                      <a:pt x="699275" y="263028"/>
                      <a:pt x="694195" y="296048"/>
                      <a:pt x="678955" y="327798"/>
                    </a:cubicBezTo>
                    <a:cubicBezTo>
                      <a:pt x="661175" y="364628"/>
                      <a:pt x="625615" y="411618"/>
                      <a:pt x="592595" y="435748"/>
                    </a:cubicBezTo>
                    <a:cubicBezTo>
                      <a:pt x="563385" y="456068"/>
                      <a:pt x="537985" y="461148"/>
                      <a:pt x="494805" y="468768"/>
                    </a:cubicBezTo>
                    <a:cubicBezTo>
                      <a:pt x="421145" y="484008"/>
                      <a:pt x="266205" y="485278"/>
                      <a:pt x="181115" y="484008"/>
                    </a:cubicBezTo>
                    <a:cubicBezTo>
                      <a:pt x="125235" y="482738"/>
                      <a:pt x="68085" y="482738"/>
                      <a:pt x="38875" y="472578"/>
                    </a:cubicBezTo>
                    <a:cubicBezTo>
                      <a:pt x="23635" y="466228"/>
                      <a:pt x="13475" y="461148"/>
                      <a:pt x="8395" y="449718"/>
                    </a:cubicBezTo>
                    <a:cubicBezTo>
                      <a:pt x="775" y="438288"/>
                      <a:pt x="-1765" y="414158"/>
                      <a:pt x="3315" y="401458"/>
                    </a:cubicBezTo>
                    <a:cubicBezTo>
                      <a:pt x="9665" y="387488"/>
                      <a:pt x="19825" y="377328"/>
                      <a:pt x="41415" y="369708"/>
                    </a:cubicBezTo>
                    <a:cubicBezTo>
                      <a:pt x="98565" y="346848"/>
                      <a:pt x="328435" y="358278"/>
                      <a:pt x="393205" y="349388"/>
                    </a:cubicBezTo>
                    <a:cubicBezTo>
                      <a:pt x="418605" y="346848"/>
                      <a:pt x="433845" y="348118"/>
                      <a:pt x="446545" y="339228"/>
                    </a:cubicBezTo>
                    <a:cubicBezTo>
                      <a:pt x="457975" y="329068"/>
                      <a:pt x="464325" y="308748"/>
                      <a:pt x="468135" y="293508"/>
                    </a:cubicBezTo>
                    <a:cubicBezTo>
                      <a:pt x="471945" y="278268"/>
                      <a:pt x="475755" y="264298"/>
                      <a:pt x="469405" y="247788"/>
                    </a:cubicBezTo>
                    <a:cubicBezTo>
                      <a:pt x="461785" y="222388"/>
                      <a:pt x="436385" y="185558"/>
                      <a:pt x="400825" y="162698"/>
                    </a:cubicBezTo>
                    <a:cubicBezTo>
                      <a:pt x="342405" y="127138"/>
                      <a:pt x="167145" y="128408"/>
                      <a:pt x="129045" y="96658"/>
                    </a:cubicBezTo>
                    <a:cubicBezTo>
                      <a:pt x="112535" y="82688"/>
                      <a:pt x="107455" y="64908"/>
                      <a:pt x="108725" y="50938"/>
                    </a:cubicBezTo>
                    <a:cubicBezTo>
                      <a:pt x="109995" y="35698"/>
                      <a:pt x="122695" y="15378"/>
                      <a:pt x="135395" y="7758"/>
                    </a:cubicBezTo>
                    <a:cubicBezTo>
                      <a:pt x="148095" y="138"/>
                      <a:pt x="172225" y="138"/>
                      <a:pt x="186195" y="5218"/>
                    </a:cubicBezTo>
                    <a:cubicBezTo>
                      <a:pt x="196355" y="9028"/>
                      <a:pt x="205245" y="20458"/>
                      <a:pt x="210325" y="29348"/>
                    </a:cubicBezTo>
                    <a:cubicBezTo>
                      <a:pt x="215405" y="39508"/>
                      <a:pt x="217945" y="53478"/>
                      <a:pt x="215405" y="63638"/>
                    </a:cubicBezTo>
                    <a:cubicBezTo>
                      <a:pt x="214135" y="73798"/>
                      <a:pt x="206515" y="86498"/>
                      <a:pt x="198895" y="94118"/>
                    </a:cubicBezTo>
                    <a:cubicBezTo>
                      <a:pt x="191275" y="101738"/>
                      <a:pt x="178575" y="108088"/>
                      <a:pt x="167145" y="108088"/>
                    </a:cubicBezTo>
                    <a:cubicBezTo>
                      <a:pt x="153175" y="108088"/>
                      <a:pt x="130315" y="100468"/>
                      <a:pt x="121425" y="89038"/>
                    </a:cubicBezTo>
                    <a:cubicBezTo>
                      <a:pt x="111265" y="77608"/>
                      <a:pt x="107455" y="52208"/>
                      <a:pt x="111265" y="39508"/>
                    </a:cubicBezTo>
                    <a:cubicBezTo>
                      <a:pt x="112535" y="28078"/>
                      <a:pt x="121425" y="17918"/>
                      <a:pt x="130315" y="10298"/>
                    </a:cubicBezTo>
                    <a:cubicBezTo>
                      <a:pt x="139205" y="3948"/>
                      <a:pt x="146825" y="1408"/>
                      <a:pt x="163335" y="138"/>
                    </a:cubicBezTo>
                    <a:cubicBezTo>
                      <a:pt x="206515" y="-2402"/>
                      <a:pt x="344945" y="30618"/>
                      <a:pt x="403365" y="50938"/>
                    </a:cubicBezTo>
                    <a:cubicBezTo>
                      <a:pt x="438925" y="63638"/>
                      <a:pt x="460515" y="71258"/>
                      <a:pt x="485915" y="92848"/>
                    </a:cubicBezTo>
                    <a:cubicBezTo>
                      <a:pt x="518935" y="119518"/>
                      <a:pt x="562115" y="163968"/>
                      <a:pt x="574815" y="205878"/>
                    </a:cubicBezTo>
                    <a:cubicBezTo>
                      <a:pt x="588785" y="249058"/>
                      <a:pt x="573545" y="316368"/>
                      <a:pt x="564655" y="349388"/>
                    </a:cubicBezTo>
                    <a:cubicBezTo>
                      <a:pt x="558305" y="369708"/>
                      <a:pt x="555765" y="379868"/>
                      <a:pt x="543065" y="393838"/>
                    </a:cubicBezTo>
                    <a:cubicBezTo>
                      <a:pt x="524015" y="414158"/>
                      <a:pt x="494805" y="435748"/>
                      <a:pt x="451625" y="449718"/>
                    </a:cubicBezTo>
                    <a:cubicBezTo>
                      <a:pt x="367805" y="476388"/>
                      <a:pt x="118885" y="494168"/>
                      <a:pt x="51575" y="473848"/>
                    </a:cubicBezTo>
                    <a:cubicBezTo>
                      <a:pt x="24905" y="466228"/>
                      <a:pt x="8395" y="453528"/>
                      <a:pt x="2045" y="438288"/>
                    </a:cubicBezTo>
                    <a:cubicBezTo>
                      <a:pt x="-3035" y="424318"/>
                      <a:pt x="2045" y="401458"/>
                      <a:pt x="9665" y="390028"/>
                    </a:cubicBezTo>
                    <a:cubicBezTo>
                      <a:pt x="16015" y="379868"/>
                      <a:pt x="23635" y="374788"/>
                      <a:pt x="41415" y="369708"/>
                    </a:cubicBezTo>
                    <a:cubicBezTo>
                      <a:pt x="99835" y="351928"/>
                      <a:pt x="357645" y="383678"/>
                      <a:pt x="446545" y="369708"/>
                    </a:cubicBezTo>
                    <a:cubicBezTo>
                      <a:pt x="489725" y="363358"/>
                      <a:pt x="520205" y="354468"/>
                      <a:pt x="543065" y="339228"/>
                    </a:cubicBezTo>
                    <a:cubicBezTo>
                      <a:pt x="559575" y="327798"/>
                      <a:pt x="567195" y="312558"/>
                      <a:pt x="577355" y="297318"/>
                    </a:cubicBezTo>
                    <a:cubicBezTo>
                      <a:pt x="586245" y="283348"/>
                      <a:pt x="593865" y="269378"/>
                      <a:pt x="597675" y="250328"/>
                    </a:cubicBezTo>
                    <a:cubicBezTo>
                      <a:pt x="602755" y="224928"/>
                      <a:pt x="605295" y="177938"/>
                      <a:pt x="593865" y="160158"/>
                    </a:cubicBezTo>
                    <a:cubicBezTo>
                      <a:pt x="584975" y="146188"/>
                      <a:pt x="572275" y="142378"/>
                      <a:pt x="550685" y="137298"/>
                    </a:cubicBezTo>
                    <a:cubicBezTo>
                      <a:pt x="503695" y="125868"/>
                      <a:pt x="343675" y="155078"/>
                      <a:pt x="304305" y="142378"/>
                    </a:cubicBezTo>
                    <a:cubicBezTo>
                      <a:pt x="290335" y="138568"/>
                      <a:pt x="283985" y="132218"/>
                      <a:pt x="278905" y="123328"/>
                    </a:cubicBezTo>
                    <a:cubicBezTo>
                      <a:pt x="272555" y="115708"/>
                      <a:pt x="268745" y="103008"/>
                      <a:pt x="271285" y="92848"/>
                    </a:cubicBezTo>
                    <a:cubicBezTo>
                      <a:pt x="275095" y="78878"/>
                      <a:pt x="306845" y="54748"/>
                      <a:pt x="306845" y="54748"/>
                    </a:cubicBezTo>
                  </a:path>
                </a:pathLst>
              </a:custGeom>
              <a:solidFill>
                <a:srgbClr val="CFCFCF"/>
              </a:solidFill>
              <a:ln cap="sq">
                <a:noFill/>
                <a:prstDash val="solid"/>
                <a:miter/>
              </a:ln>
            </p:spPr>
            <p:txBody>
              <a:bodyPr/>
              <a:lstStyle/>
              <a:p>
                <a:endParaRPr lang="en-GB"/>
              </a:p>
            </p:txBody>
          </p:sp>
        </p:grpSp>
        <p:grpSp>
          <p:nvGrpSpPr>
            <p:cNvPr id="89" name="Group 89"/>
            <p:cNvGrpSpPr/>
            <p:nvPr/>
          </p:nvGrpSpPr>
          <p:grpSpPr>
            <a:xfrm rot="212997">
              <a:off x="1766137" y="1947510"/>
              <a:ext cx="277530" cy="424498"/>
              <a:chOff x="0" y="0"/>
              <a:chExt cx="474980" cy="726510"/>
            </a:xfrm>
          </p:grpSpPr>
          <p:sp>
            <p:nvSpPr>
              <p:cNvPr id="90" name="Freeform 90"/>
              <p:cNvSpPr/>
              <p:nvPr/>
            </p:nvSpPr>
            <p:spPr>
              <a:xfrm>
                <a:off x="46625" y="63473"/>
                <a:ext cx="377872" cy="595612"/>
              </a:xfrm>
              <a:custGeom>
                <a:avLst/>
                <a:gdLst/>
                <a:ahLst/>
                <a:cxnLst/>
                <a:rect l="l" t="t" r="r" b="b"/>
                <a:pathLst>
                  <a:path w="377872" h="595612">
                    <a:moveTo>
                      <a:pt x="183245" y="125319"/>
                    </a:moveTo>
                    <a:cubicBezTo>
                      <a:pt x="77835" y="147232"/>
                      <a:pt x="91805" y="209600"/>
                      <a:pt x="100695" y="256798"/>
                    </a:cubicBezTo>
                    <a:cubicBezTo>
                      <a:pt x="110855" y="314110"/>
                      <a:pt x="155305" y="396706"/>
                      <a:pt x="156575" y="442219"/>
                    </a:cubicBezTo>
                    <a:cubicBezTo>
                      <a:pt x="157845" y="467503"/>
                      <a:pt x="151495" y="494473"/>
                      <a:pt x="142605" y="501216"/>
                    </a:cubicBezTo>
                    <a:cubicBezTo>
                      <a:pt x="131175" y="507959"/>
                      <a:pt x="105775" y="492788"/>
                      <a:pt x="93075" y="479303"/>
                    </a:cubicBezTo>
                    <a:cubicBezTo>
                      <a:pt x="79105" y="464132"/>
                      <a:pt x="68945" y="438847"/>
                      <a:pt x="61325" y="413563"/>
                    </a:cubicBezTo>
                    <a:cubicBezTo>
                      <a:pt x="52435" y="379850"/>
                      <a:pt x="49895" y="334338"/>
                      <a:pt x="47355" y="295568"/>
                    </a:cubicBezTo>
                    <a:cubicBezTo>
                      <a:pt x="44815" y="253427"/>
                      <a:pt x="39735" y="204544"/>
                      <a:pt x="43545" y="170831"/>
                    </a:cubicBezTo>
                    <a:cubicBezTo>
                      <a:pt x="47355" y="147232"/>
                      <a:pt x="49895" y="132061"/>
                      <a:pt x="60055" y="115205"/>
                    </a:cubicBezTo>
                    <a:cubicBezTo>
                      <a:pt x="75295" y="88234"/>
                      <a:pt x="107045" y="56207"/>
                      <a:pt x="134985" y="41037"/>
                    </a:cubicBezTo>
                    <a:cubicBezTo>
                      <a:pt x="162925" y="25866"/>
                      <a:pt x="203565" y="19123"/>
                      <a:pt x="227695" y="24180"/>
                    </a:cubicBezTo>
                    <a:cubicBezTo>
                      <a:pt x="245475" y="29237"/>
                      <a:pt x="263255" y="41037"/>
                      <a:pt x="272145" y="56207"/>
                    </a:cubicBezTo>
                    <a:cubicBezTo>
                      <a:pt x="278495" y="69692"/>
                      <a:pt x="281035" y="89920"/>
                      <a:pt x="279765" y="105091"/>
                    </a:cubicBezTo>
                    <a:cubicBezTo>
                      <a:pt x="278495" y="120262"/>
                      <a:pt x="272145" y="135432"/>
                      <a:pt x="261985" y="148917"/>
                    </a:cubicBezTo>
                    <a:cubicBezTo>
                      <a:pt x="248015" y="167460"/>
                      <a:pt x="213725" y="174202"/>
                      <a:pt x="198485" y="192744"/>
                    </a:cubicBezTo>
                    <a:cubicBezTo>
                      <a:pt x="184515" y="209600"/>
                      <a:pt x="175625" y="229828"/>
                      <a:pt x="170545" y="256798"/>
                    </a:cubicBezTo>
                    <a:cubicBezTo>
                      <a:pt x="164195" y="288826"/>
                      <a:pt x="165465" y="346137"/>
                      <a:pt x="170545" y="379850"/>
                    </a:cubicBezTo>
                    <a:cubicBezTo>
                      <a:pt x="174355" y="403449"/>
                      <a:pt x="180705" y="423677"/>
                      <a:pt x="192135" y="437162"/>
                    </a:cubicBezTo>
                    <a:cubicBezTo>
                      <a:pt x="206105" y="452332"/>
                      <a:pt x="240395" y="442219"/>
                      <a:pt x="253095" y="457389"/>
                    </a:cubicBezTo>
                    <a:cubicBezTo>
                      <a:pt x="263255" y="472560"/>
                      <a:pt x="272145" y="501216"/>
                      <a:pt x="268335" y="519758"/>
                    </a:cubicBezTo>
                    <a:cubicBezTo>
                      <a:pt x="264525" y="541671"/>
                      <a:pt x="241665" y="573698"/>
                      <a:pt x="226425" y="578755"/>
                    </a:cubicBezTo>
                    <a:cubicBezTo>
                      <a:pt x="211185" y="583812"/>
                      <a:pt x="184515" y="568642"/>
                      <a:pt x="175625" y="550100"/>
                    </a:cubicBezTo>
                    <a:cubicBezTo>
                      <a:pt x="164195" y="526501"/>
                      <a:pt x="165465" y="457389"/>
                      <a:pt x="178165" y="437162"/>
                    </a:cubicBezTo>
                    <a:cubicBezTo>
                      <a:pt x="187055" y="421991"/>
                      <a:pt x="203565" y="425362"/>
                      <a:pt x="222615" y="420305"/>
                    </a:cubicBezTo>
                    <a:cubicBezTo>
                      <a:pt x="250555" y="413563"/>
                      <a:pt x="307705" y="403449"/>
                      <a:pt x="333105" y="408506"/>
                    </a:cubicBezTo>
                    <a:cubicBezTo>
                      <a:pt x="345805" y="413563"/>
                      <a:pt x="354695" y="420305"/>
                      <a:pt x="362315" y="430419"/>
                    </a:cubicBezTo>
                    <a:cubicBezTo>
                      <a:pt x="369935" y="440533"/>
                      <a:pt x="376285" y="457389"/>
                      <a:pt x="377555" y="470875"/>
                    </a:cubicBezTo>
                    <a:cubicBezTo>
                      <a:pt x="378825" y="486045"/>
                      <a:pt x="376285" y="502902"/>
                      <a:pt x="369935" y="514701"/>
                    </a:cubicBezTo>
                    <a:cubicBezTo>
                      <a:pt x="364855" y="528186"/>
                      <a:pt x="354695" y="539986"/>
                      <a:pt x="344535" y="545043"/>
                    </a:cubicBezTo>
                    <a:cubicBezTo>
                      <a:pt x="334375" y="550100"/>
                      <a:pt x="320405" y="551785"/>
                      <a:pt x="310245" y="548414"/>
                    </a:cubicBezTo>
                    <a:cubicBezTo>
                      <a:pt x="300085" y="543357"/>
                      <a:pt x="288655" y="533243"/>
                      <a:pt x="282305" y="523129"/>
                    </a:cubicBezTo>
                    <a:cubicBezTo>
                      <a:pt x="275955" y="511330"/>
                      <a:pt x="269605" y="494473"/>
                      <a:pt x="270875" y="479303"/>
                    </a:cubicBezTo>
                    <a:cubicBezTo>
                      <a:pt x="272145" y="460761"/>
                      <a:pt x="282305" y="432105"/>
                      <a:pt x="293735" y="420305"/>
                    </a:cubicBezTo>
                    <a:cubicBezTo>
                      <a:pt x="306435" y="410191"/>
                      <a:pt x="330565" y="408506"/>
                      <a:pt x="343265" y="413563"/>
                    </a:cubicBezTo>
                    <a:cubicBezTo>
                      <a:pt x="354695" y="416934"/>
                      <a:pt x="364855" y="430419"/>
                      <a:pt x="369935" y="442219"/>
                    </a:cubicBezTo>
                    <a:cubicBezTo>
                      <a:pt x="375015" y="454018"/>
                      <a:pt x="378825" y="472560"/>
                      <a:pt x="377555" y="486045"/>
                    </a:cubicBezTo>
                    <a:cubicBezTo>
                      <a:pt x="376285" y="501216"/>
                      <a:pt x="371205" y="516387"/>
                      <a:pt x="363585" y="528186"/>
                    </a:cubicBezTo>
                    <a:cubicBezTo>
                      <a:pt x="355965" y="538300"/>
                      <a:pt x="347075" y="545043"/>
                      <a:pt x="333105" y="548414"/>
                    </a:cubicBezTo>
                    <a:cubicBezTo>
                      <a:pt x="306435" y="558528"/>
                      <a:pt x="227695" y="572013"/>
                      <a:pt x="211185" y="548414"/>
                    </a:cubicBezTo>
                    <a:cubicBezTo>
                      <a:pt x="197215" y="528186"/>
                      <a:pt x="206105" y="445590"/>
                      <a:pt x="217535" y="438847"/>
                    </a:cubicBezTo>
                    <a:cubicBezTo>
                      <a:pt x="226425" y="432105"/>
                      <a:pt x="253095" y="454018"/>
                      <a:pt x="260715" y="470875"/>
                    </a:cubicBezTo>
                    <a:cubicBezTo>
                      <a:pt x="268335" y="487731"/>
                      <a:pt x="270875" y="519758"/>
                      <a:pt x="264525" y="536614"/>
                    </a:cubicBezTo>
                    <a:cubicBezTo>
                      <a:pt x="259445" y="555156"/>
                      <a:pt x="241665" y="572013"/>
                      <a:pt x="226425" y="578755"/>
                    </a:cubicBezTo>
                    <a:cubicBezTo>
                      <a:pt x="209915" y="585498"/>
                      <a:pt x="188325" y="580441"/>
                      <a:pt x="171815" y="573698"/>
                    </a:cubicBezTo>
                    <a:cubicBezTo>
                      <a:pt x="155305" y="568642"/>
                      <a:pt x="140065" y="560213"/>
                      <a:pt x="126095" y="543357"/>
                    </a:cubicBezTo>
                    <a:cubicBezTo>
                      <a:pt x="107045" y="521444"/>
                      <a:pt x="85455" y="482674"/>
                      <a:pt x="75295" y="440533"/>
                    </a:cubicBezTo>
                    <a:cubicBezTo>
                      <a:pt x="61325" y="389964"/>
                      <a:pt x="62595" y="310739"/>
                      <a:pt x="63865" y="256798"/>
                    </a:cubicBezTo>
                    <a:cubicBezTo>
                      <a:pt x="65135" y="209600"/>
                      <a:pt x="67675" y="160717"/>
                      <a:pt x="80375" y="130375"/>
                    </a:cubicBezTo>
                    <a:cubicBezTo>
                      <a:pt x="90535" y="108462"/>
                      <a:pt x="107045" y="93291"/>
                      <a:pt x="124825" y="83178"/>
                    </a:cubicBezTo>
                    <a:cubicBezTo>
                      <a:pt x="141335" y="73064"/>
                      <a:pt x="166735" y="79806"/>
                      <a:pt x="181975" y="68007"/>
                    </a:cubicBezTo>
                    <a:cubicBezTo>
                      <a:pt x="195945" y="59579"/>
                      <a:pt x="202295" y="29237"/>
                      <a:pt x="214995" y="25866"/>
                    </a:cubicBezTo>
                    <a:cubicBezTo>
                      <a:pt x="230235" y="22495"/>
                      <a:pt x="261985" y="39351"/>
                      <a:pt x="272145" y="56207"/>
                    </a:cubicBezTo>
                    <a:cubicBezTo>
                      <a:pt x="281035" y="71378"/>
                      <a:pt x="282305" y="103405"/>
                      <a:pt x="277225" y="121947"/>
                    </a:cubicBezTo>
                    <a:cubicBezTo>
                      <a:pt x="270875" y="138804"/>
                      <a:pt x="255635" y="155660"/>
                      <a:pt x="239125" y="164088"/>
                    </a:cubicBezTo>
                    <a:cubicBezTo>
                      <a:pt x="216265" y="175888"/>
                      <a:pt x="166735" y="148918"/>
                      <a:pt x="148955" y="172516"/>
                    </a:cubicBezTo>
                    <a:cubicBezTo>
                      <a:pt x="128635" y="202858"/>
                      <a:pt x="129905" y="315796"/>
                      <a:pt x="147685" y="361308"/>
                    </a:cubicBezTo>
                    <a:cubicBezTo>
                      <a:pt x="161655" y="400078"/>
                      <a:pt x="211185" y="413563"/>
                      <a:pt x="227695" y="443904"/>
                    </a:cubicBezTo>
                    <a:cubicBezTo>
                      <a:pt x="237855" y="464132"/>
                      <a:pt x="244205" y="487731"/>
                      <a:pt x="244205" y="509644"/>
                    </a:cubicBezTo>
                    <a:cubicBezTo>
                      <a:pt x="242935" y="529872"/>
                      <a:pt x="235315" y="553471"/>
                      <a:pt x="223885" y="568642"/>
                    </a:cubicBezTo>
                    <a:cubicBezTo>
                      <a:pt x="209915" y="585498"/>
                      <a:pt x="181975" y="595612"/>
                      <a:pt x="162925" y="595612"/>
                    </a:cubicBezTo>
                    <a:cubicBezTo>
                      <a:pt x="145145" y="595612"/>
                      <a:pt x="129905" y="592241"/>
                      <a:pt x="113395" y="577070"/>
                    </a:cubicBezTo>
                    <a:cubicBezTo>
                      <a:pt x="91805" y="556842"/>
                      <a:pt x="70215" y="509644"/>
                      <a:pt x="52435" y="465818"/>
                    </a:cubicBezTo>
                    <a:cubicBezTo>
                      <a:pt x="32115" y="415248"/>
                      <a:pt x="13065" y="342766"/>
                      <a:pt x="5445" y="287140"/>
                    </a:cubicBezTo>
                    <a:cubicBezTo>
                      <a:pt x="-905" y="239942"/>
                      <a:pt x="-2175" y="196115"/>
                      <a:pt x="4175" y="153974"/>
                    </a:cubicBezTo>
                    <a:cubicBezTo>
                      <a:pt x="10525" y="110148"/>
                      <a:pt x="25765" y="54522"/>
                      <a:pt x="43545" y="29237"/>
                    </a:cubicBezTo>
                    <a:cubicBezTo>
                      <a:pt x="56245" y="14066"/>
                      <a:pt x="67675" y="9009"/>
                      <a:pt x="86725" y="3953"/>
                    </a:cubicBezTo>
                    <a:cubicBezTo>
                      <a:pt x="117205" y="-2790"/>
                      <a:pt x="193405" y="-2790"/>
                      <a:pt x="213725" y="19123"/>
                    </a:cubicBezTo>
                    <a:cubicBezTo>
                      <a:pt x="226425" y="34294"/>
                      <a:pt x="230235" y="68007"/>
                      <a:pt x="225155" y="86549"/>
                    </a:cubicBezTo>
                    <a:cubicBezTo>
                      <a:pt x="220075" y="103405"/>
                      <a:pt x="183245" y="125319"/>
                      <a:pt x="183245" y="125319"/>
                    </a:cubicBezTo>
                  </a:path>
                </a:pathLst>
              </a:custGeom>
              <a:solidFill>
                <a:srgbClr val="CFCFCF"/>
              </a:solidFill>
              <a:ln cap="sq">
                <a:noFill/>
                <a:prstDash val="solid"/>
                <a:miter/>
              </a:ln>
            </p:spPr>
            <p:txBody>
              <a:bodyPr/>
              <a:lstStyle/>
              <a:p>
                <a:endParaRPr lang="en-GB"/>
              </a:p>
            </p:txBody>
          </p:sp>
        </p:grpSp>
        <p:grpSp>
          <p:nvGrpSpPr>
            <p:cNvPr id="91" name="Group 91"/>
            <p:cNvGrpSpPr/>
            <p:nvPr/>
          </p:nvGrpSpPr>
          <p:grpSpPr>
            <a:xfrm>
              <a:off x="1128575" y="1962416"/>
              <a:ext cx="210002" cy="314633"/>
              <a:chOff x="0" y="0"/>
              <a:chExt cx="359410" cy="538480"/>
            </a:xfrm>
          </p:grpSpPr>
          <p:sp>
            <p:nvSpPr>
              <p:cNvPr id="92" name="Freeform 92"/>
              <p:cNvSpPr/>
              <p:nvPr/>
            </p:nvSpPr>
            <p:spPr>
              <a:xfrm>
                <a:off x="49479" y="49030"/>
                <a:ext cx="259288" cy="440319"/>
              </a:xfrm>
              <a:custGeom>
                <a:avLst/>
                <a:gdLst/>
                <a:ahLst/>
                <a:cxnLst/>
                <a:rect l="l" t="t" r="r" b="b"/>
                <a:pathLst>
                  <a:path w="259288" h="440319">
                    <a:moveTo>
                      <a:pt x="80061" y="22090"/>
                    </a:moveTo>
                    <a:cubicBezTo>
                      <a:pt x="219761" y="286250"/>
                      <a:pt x="251511" y="354830"/>
                      <a:pt x="256591" y="386580"/>
                    </a:cubicBezTo>
                    <a:cubicBezTo>
                      <a:pt x="259131" y="399280"/>
                      <a:pt x="259131" y="406900"/>
                      <a:pt x="255321" y="415790"/>
                    </a:cubicBezTo>
                    <a:cubicBezTo>
                      <a:pt x="251511" y="423410"/>
                      <a:pt x="242621" y="432300"/>
                      <a:pt x="235001" y="436110"/>
                    </a:cubicBezTo>
                    <a:cubicBezTo>
                      <a:pt x="226111" y="439920"/>
                      <a:pt x="214681" y="441190"/>
                      <a:pt x="205791" y="438650"/>
                    </a:cubicBezTo>
                    <a:cubicBezTo>
                      <a:pt x="196901" y="436110"/>
                      <a:pt x="189281" y="429760"/>
                      <a:pt x="182931" y="420870"/>
                    </a:cubicBezTo>
                    <a:cubicBezTo>
                      <a:pt x="172771" y="406900"/>
                      <a:pt x="166421" y="377690"/>
                      <a:pt x="163881" y="356100"/>
                    </a:cubicBezTo>
                    <a:cubicBezTo>
                      <a:pt x="160071" y="334510"/>
                      <a:pt x="154991" y="304030"/>
                      <a:pt x="163881" y="287520"/>
                    </a:cubicBezTo>
                    <a:cubicBezTo>
                      <a:pt x="171501" y="273550"/>
                      <a:pt x="191821" y="258310"/>
                      <a:pt x="205791" y="258310"/>
                    </a:cubicBezTo>
                    <a:cubicBezTo>
                      <a:pt x="219761" y="259580"/>
                      <a:pt x="241351" y="278630"/>
                      <a:pt x="245161" y="291330"/>
                    </a:cubicBezTo>
                    <a:cubicBezTo>
                      <a:pt x="248971" y="302760"/>
                      <a:pt x="243891" y="320540"/>
                      <a:pt x="235001" y="329430"/>
                    </a:cubicBezTo>
                    <a:cubicBezTo>
                      <a:pt x="227381" y="338320"/>
                      <a:pt x="209601" y="344670"/>
                      <a:pt x="198171" y="343400"/>
                    </a:cubicBezTo>
                    <a:cubicBezTo>
                      <a:pt x="186741" y="340860"/>
                      <a:pt x="171501" y="329430"/>
                      <a:pt x="166421" y="319270"/>
                    </a:cubicBezTo>
                    <a:cubicBezTo>
                      <a:pt x="161341" y="309110"/>
                      <a:pt x="161341" y="290060"/>
                      <a:pt x="167691" y="279900"/>
                    </a:cubicBezTo>
                    <a:cubicBezTo>
                      <a:pt x="172771" y="269740"/>
                      <a:pt x="189281" y="259580"/>
                      <a:pt x="200711" y="258310"/>
                    </a:cubicBezTo>
                    <a:cubicBezTo>
                      <a:pt x="213411" y="258310"/>
                      <a:pt x="228651" y="263390"/>
                      <a:pt x="237541" y="274820"/>
                    </a:cubicBezTo>
                    <a:cubicBezTo>
                      <a:pt x="254051" y="295140"/>
                      <a:pt x="262941" y="366260"/>
                      <a:pt x="257861" y="395470"/>
                    </a:cubicBezTo>
                    <a:cubicBezTo>
                      <a:pt x="255321" y="413250"/>
                      <a:pt x="245161" y="429760"/>
                      <a:pt x="235001" y="436110"/>
                    </a:cubicBezTo>
                    <a:cubicBezTo>
                      <a:pt x="226111" y="441190"/>
                      <a:pt x="214681" y="441190"/>
                      <a:pt x="205791" y="438650"/>
                    </a:cubicBezTo>
                    <a:cubicBezTo>
                      <a:pt x="196901" y="436110"/>
                      <a:pt x="190551" y="431030"/>
                      <a:pt x="182931" y="420870"/>
                    </a:cubicBezTo>
                    <a:cubicBezTo>
                      <a:pt x="163881" y="395470"/>
                      <a:pt x="149911" y="321810"/>
                      <a:pt x="124511" y="268470"/>
                    </a:cubicBezTo>
                    <a:cubicBezTo>
                      <a:pt x="92761" y="201160"/>
                      <a:pt x="10211" y="93210"/>
                      <a:pt x="1321" y="52570"/>
                    </a:cubicBezTo>
                    <a:cubicBezTo>
                      <a:pt x="-1219" y="39870"/>
                      <a:pt x="51" y="30980"/>
                      <a:pt x="3861" y="23360"/>
                    </a:cubicBezTo>
                    <a:cubicBezTo>
                      <a:pt x="8941" y="14470"/>
                      <a:pt x="17831" y="5580"/>
                      <a:pt x="26721" y="3040"/>
                    </a:cubicBezTo>
                    <a:cubicBezTo>
                      <a:pt x="35611" y="-770"/>
                      <a:pt x="48311" y="-770"/>
                      <a:pt x="57201" y="1770"/>
                    </a:cubicBezTo>
                    <a:cubicBezTo>
                      <a:pt x="66091" y="5580"/>
                      <a:pt x="80061" y="22090"/>
                      <a:pt x="80061" y="22090"/>
                    </a:cubicBezTo>
                  </a:path>
                </a:pathLst>
              </a:custGeom>
              <a:solidFill>
                <a:srgbClr val="CFCFCF"/>
              </a:solidFill>
              <a:ln cap="sq">
                <a:noFill/>
                <a:prstDash val="solid"/>
                <a:miter/>
              </a:ln>
            </p:spPr>
            <p:txBody>
              <a:bodyPr/>
              <a:lstStyle/>
              <a:p>
                <a:endParaRPr lang="en-GB"/>
              </a:p>
            </p:txBody>
          </p:sp>
        </p:grpSp>
        <p:grpSp>
          <p:nvGrpSpPr>
            <p:cNvPr id="93" name="Group 93"/>
            <p:cNvGrpSpPr/>
            <p:nvPr/>
          </p:nvGrpSpPr>
          <p:grpSpPr>
            <a:xfrm>
              <a:off x="1189424" y="2012134"/>
              <a:ext cx="201098" cy="227070"/>
              <a:chOff x="0" y="0"/>
              <a:chExt cx="344170" cy="388620"/>
            </a:xfrm>
          </p:grpSpPr>
          <p:sp>
            <p:nvSpPr>
              <p:cNvPr id="94" name="Freeform 94"/>
              <p:cNvSpPr/>
              <p:nvPr/>
            </p:nvSpPr>
            <p:spPr>
              <a:xfrm>
                <a:off x="49479" y="50514"/>
                <a:ext cx="245159" cy="286269"/>
              </a:xfrm>
              <a:custGeom>
                <a:avLst/>
                <a:gdLst/>
                <a:ahLst/>
                <a:cxnLst/>
                <a:rect l="l" t="t" r="r" b="b"/>
                <a:pathLst>
                  <a:path w="245159" h="286269">
                    <a:moveTo>
                      <a:pt x="171501" y="12986"/>
                    </a:moveTo>
                    <a:cubicBezTo>
                      <a:pt x="233731" y="133636"/>
                      <a:pt x="250241" y="176816"/>
                      <a:pt x="243891" y="204756"/>
                    </a:cubicBezTo>
                    <a:cubicBezTo>
                      <a:pt x="237541" y="228886"/>
                      <a:pt x="213411" y="258096"/>
                      <a:pt x="195631" y="263176"/>
                    </a:cubicBezTo>
                    <a:cubicBezTo>
                      <a:pt x="180391" y="266986"/>
                      <a:pt x="156261" y="254286"/>
                      <a:pt x="143561" y="242856"/>
                    </a:cubicBezTo>
                    <a:cubicBezTo>
                      <a:pt x="132131" y="231426"/>
                      <a:pt x="120701" y="206026"/>
                      <a:pt x="124511" y="192056"/>
                    </a:cubicBezTo>
                    <a:cubicBezTo>
                      <a:pt x="127051" y="178086"/>
                      <a:pt x="154991" y="156496"/>
                      <a:pt x="160071" y="159036"/>
                    </a:cubicBezTo>
                    <a:cubicBezTo>
                      <a:pt x="163881" y="161576"/>
                      <a:pt x="154991" y="203486"/>
                      <a:pt x="143561" y="219996"/>
                    </a:cubicBezTo>
                    <a:cubicBezTo>
                      <a:pt x="130861" y="236506"/>
                      <a:pt x="108001" y="256826"/>
                      <a:pt x="88951" y="256826"/>
                    </a:cubicBezTo>
                    <a:cubicBezTo>
                      <a:pt x="68631" y="256826"/>
                      <a:pt x="38151" y="235236"/>
                      <a:pt x="24181" y="217456"/>
                    </a:cubicBezTo>
                    <a:cubicBezTo>
                      <a:pt x="11481" y="199676"/>
                      <a:pt x="6401" y="173006"/>
                      <a:pt x="3861" y="152686"/>
                    </a:cubicBezTo>
                    <a:cubicBezTo>
                      <a:pt x="2591" y="136176"/>
                      <a:pt x="1321" y="117126"/>
                      <a:pt x="7671" y="105696"/>
                    </a:cubicBezTo>
                    <a:cubicBezTo>
                      <a:pt x="14021" y="95536"/>
                      <a:pt x="24181" y="86646"/>
                      <a:pt x="35611" y="84106"/>
                    </a:cubicBezTo>
                    <a:cubicBezTo>
                      <a:pt x="49581" y="81566"/>
                      <a:pt x="73711" y="89186"/>
                      <a:pt x="88951" y="100616"/>
                    </a:cubicBezTo>
                    <a:cubicBezTo>
                      <a:pt x="110541" y="117126"/>
                      <a:pt x="129591" y="157766"/>
                      <a:pt x="139751" y="183166"/>
                    </a:cubicBezTo>
                    <a:cubicBezTo>
                      <a:pt x="146101" y="200946"/>
                      <a:pt x="151181" y="216186"/>
                      <a:pt x="149911" y="232696"/>
                    </a:cubicBezTo>
                    <a:cubicBezTo>
                      <a:pt x="147371" y="246666"/>
                      <a:pt x="142291" y="266986"/>
                      <a:pt x="132131" y="275876"/>
                    </a:cubicBezTo>
                    <a:cubicBezTo>
                      <a:pt x="121971" y="284766"/>
                      <a:pt x="100381" y="288576"/>
                      <a:pt x="86411" y="284766"/>
                    </a:cubicBezTo>
                    <a:cubicBezTo>
                      <a:pt x="73711" y="280956"/>
                      <a:pt x="58471" y="265716"/>
                      <a:pt x="53391" y="253016"/>
                    </a:cubicBezTo>
                    <a:cubicBezTo>
                      <a:pt x="48311" y="244126"/>
                      <a:pt x="49581" y="231426"/>
                      <a:pt x="53391" y="221266"/>
                    </a:cubicBezTo>
                    <a:cubicBezTo>
                      <a:pt x="55931" y="212376"/>
                      <a:pt x="63551" y="202216"/>
                      <a:pt x="72441" y="195866"/>
                    </a:cubicBezTo>
                    <a:cubicBezTo>
                      <a:pt x="80061" y="190786"/>
                      <a:pt x="92761" y="186976"/>
                      <a:pt x="102921" y="188246"/>
                    </a:cubicBezTo>
                    <a:cubicBezTo>
                      <a:pt x="113081" y="188246"/>
                      <a:pt x="124511" y="192056"/>
                      <a:pt x="132131" y="199676"/>
                    </a:cubicBezTo>
                    <a:cubicBezTo>
                      <a:pt x="141021" y="208566"/>
                      <a:pt x="149911" y="230156"/>
                      <a:pt x="149911" y="242856"/>
                    </a:cubicBezTo>
                    <a:cubicBezTo>
                      <a:pt x="148641" y="253016"/>
                      <a:pt x="142291" y="264446"/>
                      <a:pt x="135941" y="272066"/>
                    </a:cubicBezTo>
                    <a:cubicBezTo>
                      <a:pt x="129591" y="278416"/>
                      <a:pt x="118161" y="286036"/>
                      <a:pt x="108001" y="286036"/>
                    </a:cubicBezTo>
                    <a:cubicBezTo>
                      <a:pt x="95301" y="287306"/>
                      <a:pt x="74981" y="283496"/>
                      <a:pt x="63551" y="272066"/>
                    </a:cubicBezTo>
                    <a:cubicBezTo>
                      <a:pt x="47041" y="254286"/>
                      <a:pt x="48311" y="203486"/>
                      <a:pt x="35611" y="179356"/>
                    </a:cubicBezTo>
                    <a:cubicBezTo>
                      <a:pt x="25451" y="162846"/>
                      <a:pt x="6401" y="152686"/>
                      <a:pt x="1321" y="139986"/>
                    </a:cubicBezTo>
                    <a:cubicBezTo>
                      <a:pt x="-1219" y="132366"/>
                      <a:pt x="51" y="124746"/>
                      <a:pt x="3861" y="117126"/>
                    </a:cubicBezTo>
                    <a:cubicBezTo>
                      <a:pt x="7671" y="105696"/>
                      <a:pt x="24181" y="89186"/>
                      <a:pt x="35611" y="84106"/>
                    </a:cubicBezTo>
                    <a:cubicBezTo>
                      <a:pt x="45771" y="80296"/>
                      <a:pt x="61011" y="81566"/>
                      <a:pt x="71171" y="86646"/>
                    </a:cubicBezTo>
                    <a:cubicBezTo>
                      <a:pt x="81331" y="90456"/>
                      <a:pt x="88951" y="99346"/>
                      <a:pt x="95301" y="110776"/>
                    </a:cubicBezTo>
                    <a:cubicBezTo>
                      <a:pt x="104191" y="124746"/>
                      <a:pt x="116891" y="159036"/>
                      <a:pt x="109271" y="166656"/>
                    </a:cubicBezTo>
                    <a:cubicBezTo>
                      <a:pt x="102921" y="174276"/>
                      <a:pt x="62281" y="170466"/>
                      <a:pt x="58471" y="162846"/>
                    </a:cubicBezTo>
                    <a:cubicBezTo>
                      <a:pt x="53391" y="152686"/>
                      <a:pt x="73711" y="118396"/>
                      <a:pt x="90221" y="106966"/>
                    </a:cubicBezTo>
                    <a:cubicBezTo>
                      <a:pt x="106731" y="95536"/>
                      <a:pt x="139751" y="89186"/>
                      <a:pt x="158801" y="94266"/>
                    </a:cubicBezTo>
                    <a:cubicBezTo>
                      <a:pt x="177851" y="99346"/>
                      <a:pt x="201981" y="120936"/>
                      <a:pt x="205791" y="136176"/>
                    </a:cubicBezTo>
                    <a:cubicBezTo>
                      <a:pt x="209601" y="150146"/>
                      <a:pt x="203251" y="171736"/>
                      <a:pt x="193091" y="181896"/>
                    </a:cubicBezTo>
                    <a:cubicBezTo>
                      <a:pt x="182931" y="192056"/>
                      <a:pt x="158801" y="203486"/>
                      <a:pt x="147371" y="197136"/>
                    </a:cubicBezTo>
                    <a:cubicBezTo>
                      <a:pt x="129591" y="188246"/>
                      <a:pt x="132131" y="120936"/>
                      <a:pt x="120701" y="94266"/>
                    </a:cubicBezTo>
                    <a:cubicBezTo>
                      <a:pt x="113081" y="77756"/>
                      <a:pt x="95301" y="67596"/>
                      <a:pt x="92761" y="53626"/>
                    </a:cubicBezTo>
                    <a:cubicBezTo>
                      <a:pt x="90221" y="43466"/>
                      <a:pt x="91491" y="30766"/>
                      <a:pt x="96571" y="21876"/>
                    </a:cubicBezTo>
                    <a:cubicBezTo>
                      <a:pt x="101651" y="12986"/>
                      <a:pt x="110541" y="2826"/>
                      <a:pt x="120701" y="286"/>
                    </a:cubicBezTo>
                    <a:cubicBezTo>
                      <a:pt x="134671" y="-2254"/>
                      <a:pt x="171501" y="12986"/>
                      <a:pt x="171501" y="12986"/>
                    </a:cubicBezTo>
                  </a:path>
                </a:pathLst>
              </a:custGeom>
              <a:solidFill>
                <a:srgbClr val="CFCFCF"/>
              </a:solidFill>
              <a:ln cap="sq">
                <a:noFill/>
                <a:prstDash val="solid"/>
                <a:miter/>
              </a:ln>
            </p:spPr>
            <p:txBody>
              <a:bodyPr/>
              <a:lstStyle/>
              <a:p>
                <a:endParaRPr lang="en-GB"/>
              </a:p>
            </p:txBody>
          </p:sp>
        </p:grpSp>
        <p:grpSp>
          <p:nvGrpSpPr>
            <p:cNvPr id="95" name="Group 95"/>
            <p:cNvGrpSpPr/>
            <p:nvPr/>
          </p:nvGrpSpPr>
          <p:grpSpPr>
            <a:xfrm>
              <a:off x="1200885" y="2047010"/>
              <a:ext cx="704213" cy="244879"/>
              <a:chOff x="0" y="0"/>
              <a:chExt cx="1205230" cy="419100"/>
            </a:xfrm>
          </p:grpSpPr>
          <p:sp>
            <p:nvSpPr>
              <p:cNvPr id="96" name="Freeform 96"/>
              <p:cNvSpPr/>
              <p:nvPr/>
            </p:nvSpPr>
            <p:spPr>
              <a:xfrm>
                <a:off x="50577" y="50307"/>
                <a:ext cx="1103853" cy="336725"/>
              </a:xfrm>
              <a:custGeom>
                <a:avLst/>
                <a:gdLst/>
                <a:ahLst/>
                <a:cxnLst/>
                <a:rect l="l" t="t" r="r" b="b"/>
                <a:pathLst>
                  <a:path w="1103853" h="336725">
                    <a:moveTo>
                      <a:pt x="240253" y="1763"/>
                    </a:moveTo>
                    <a:cubicBezTo>
                      <a:pt x="1012413" y="4303"/>
                      <a:pt x="1018763" y="4303"/>
                      <a:pt x="1025113" y="11923"/>
                    </a:cubicBezTo>
                    <a:cubicBezTo>
                      <a:pt x="1034003" y="20813"/>
                      <a:pt x="1042893" y="38593"/>
                      <a:pt x="1040353" y="51293"/>
                    </a:cubicBezTo>
                    <a:cubicBezTo>
                      <a:pt x="1037813" y="65263"/>
                      <a:pt x="1028923" y="76693"/>
                      <a:pt x="1006063" y="89393"/>
                    </a:cubicBezTo>
                    <a:cubicBezTo>
                      <a:pt x="908273" y="142733"/>
                      <a:pt x="165323" y="202423"/>
                      <a:pt x="73883" y="237983"/>
                    </a:cubicBezTo>
                    <a:cubicBezTo>
                      <a:pt x="57373" y="245603"/>
                      <a:pt x="56103" y="255763"/>
                      <a:pt x="45943" y="257033"/>
                    </a:cubicBezTo>
                    <a:cubicBezTo>
                      <a:pt x="37053" y="259573"/>
                      <a:pt x="26893" y="257033"/>
                      <a:pt x="19273" y="253223"/>
                    </a:cubicBezTo>
                    <a:cubicBezTo>
                      <a:pt x="11653" y="248143"/>
                      <a:pt x="4033" y="240523"/>
                      <a:pt x="1493" y="231633"/>
                    </a:cubicBezTo>
                    <a:cubicBezTo>
                      <a:pt x="223" y="220203"/>
                      <a:pt x="7843" y="197343"/>
                      <a:pt x="14193" y="189723"/>
                    </a:cubicBezTo>
                    <a:cubicBezTo>
                      <a:pt x="19273" y="184643"/>
                      <a:pt x="21813" y="183373"/>
                      <a:pt x="30703" y="182103"/>
                    </a:cubicBezTo>
                    <a:cubicBezTo>
                      <a:pt x="58643" y="179563"/>
                      <a:pt x="156433" y="217663"/>
                      <a:pt x="213583" y="226553"/>
                    </a:cubicBezTo>
                    <a:cubicBezTo>
                      <a:pt x="263113" y="234173"/>
                      <a:pt x="289783" y="234173"/>
                      <a:pt x="353283" y="237983"/>
                    </a:cubicBezTo>
                    <a:cubicBezTo>
                      <a:pt x="489173" y="243063"/>
                      <a:pt x="919703" y="213853"/>
                      <a:pt x="990823" y="246873"/>
                    </a:cubicBezTo>
                    <a:cubicBezTo>
                      <a:pt x="1008603" y="254493"/>
                      <a:pt x="1016223" y="265923"/>
                      <a:pt x="1016223" y="277353"/>
                    </a:cubicBezTo>
                    <a:cubicBezTo>
                      <a:pt x="1017493" y="288783"/>
                      <a:pt x="1008603" y="305293"/>
                      <a:pt x="989553" y="315453"/>
                    </a:cubicBezTo>
                    <a:cubicBezTo>
                      <a:pt x="933673" y="344663"/>
                      <a:pt x="621253" y="342123"/>
                      <a:pt x="557753" y="317993"/>
                    </a:cubicBezTo>
                    <a:cubicBezTo>
                      <a:pt x="536163" y="310373"/>
                      <a:pt x="523463" y="297673"/>
                      <a:pt x="520923" y="284973"/>
                    </a:cubicBezTo>
                    <a:cubicBezTo>
                      <a:pt x="519653" y="273543"/>
                      <a:pt x="532353" y="254493"/>
                      <a:pt x="548863" y="245603"/>
                    </a:cubicBezTo>
                    <a:cubicBezTo>
                      <a:pt x="586963" y="225283"/>
                      <a:pt x="696183" y="248143"/>
                      <a:pt x="777463" y="244333"/>
                    </a:cubicBezTo>
                    <a:cubicBezTo>
                      <a:pt x="870173" y="240523"/>
                      <a:pt x="1027653" y="198613"/>
                      <a:pt x="1073373" y="218933"/>
                    </a:cubicBezTo>
                    <a:cubicBezTo>
                      <a:pt x="1092423" y="226553"/>
                      <a:pt x="1103853" y="244333"/>
                      <a:pt x="1103853" y="255763"/>
                    </a:cubicBezTo>
                    <a:cubicBezTo>
                      <a:pt x="1102583" y="268463"/>
                      <a:pt x="1091153" y="281163"/>
                      <a:pt x="1069563" y="290053"/>
                    </a:cubicBezTo>
                    <a:cubicBezTo>
                      <a:pt x="995903" y="323073"/>
                      <a:pt x="557753" y="331963"/>
                      <a:pt x="487903" y="304023"/>
                    </a:cubicBezTo>
                    <a:cubicBezTo>
                      <a:pt x="470123" y="297673"/>
                      <a:pt x="461233" y="287513"/>
                      <a:pt x="458693" y="276083"/>
                    </a:cubicBezTo>
                    <a:cubicBezTo>
                      <a:pt x="457423" y="264653"/>
                      <a:pt x="468853" y="244333"/>
                      <a:pt x="482823" y="235443"/>
                    </a:cubicBezTo>
                    <a:cubicBezTo>
                      <a:pt x="508223" y="220203"/>
                      <a:pt x="570453" y="230363"/>
                      <a:pt x="613633" y="222743"/>
                    </a:cubicBezTo>
                    <a:cubicBezTo>
                      <a:pt x="658083" y="215123"/>
                      <a:pt x="722853" y="187183"/>
                      <a:pt x="749523" y="187183"/>
                    </a:cubicBezTo>
                    <a:cubicBezTo>
                      <a:pt x="759683" y="187183"/>
                      <a:pt x="766033" y="188453"/>
                      <a:pt x="772383" y="193533"/>
                    </a:cubicBezTo>
                    <a:cubicBezTo>
                      <a:pt x="778733" y="199883"/>
                      <a:pt x="787623" y="215123"/>
                      <a:pt x="787623" y="225283"/>
                    </a:cubicBezTo>
                    <a:cubicBezTo>
                      <a:pt x="787623" y="235443"/>
                      <a:pt x="778733" y="249413"/>
                      <a:pt x="771113" y="255763"/>
                    </a:cubicBezTo>
                    <a:cubicBezTo>
                      <a:pt x="764763" y="260843"/>
                      <a:pt x="755873" y="263383"/>
                      <a:pt x="748253" y="262113"/>
                    </a:cubicBezTo>
                    <a:cubicBezTo>
                      <a:pt x="736823" y="258303"/>
                      <a:pt x="717773" y="243063"/>
                      <a:pt x="713963" y="231633"/>
                    </a:cubicBezTo>
                    <a:cubicBezTo>
                      <a:pt x="711423" y="221473"/>
                      <a:pt x="716503" y="204963"/>
                      <a:pt x="724123" y="198613"/>
                    </a:cubicBezTo>
                    <a:cubicBezTo>
                      <a:pt x="733013" y="190993"/>
                      <a:pt x="757143" y="187183"/>
                      <a:pt x="768573" y="192263"/>
                    </a:cubicBezTo>
                    <a:cubicBezTo>
                      <a:pt x="777463" y="196073"/>
                      <a:pt x="787623" y="210043"/>
                      <a:pt x="787623" y="221473"/>
                    </a:cubicBezTo>
                    <a:cubicBezTo>
                      <a:pt x="787623" y="232903"/>
                      <a:pt x="778733" y="248143"/>
                      <a:pt x="763493" y="259573"/>
                    </a:cubicBezTo>
                    <a:cubicBezTo>
                      <a:pt x="736823" y="278623"/>
                      <a:pt x="665703" y="287513"/>
                      <a:pt x="618713" y="295133"/>
                    </a:cubicBezTo>
                    <a:cubicBezTo>
                      <a:pt x="576803" y="301483"/>
                      <a:pt x="524733" y="312913"/>
                      <a:pt x="496793" y="305293"/>
                    </a:cubicBezTo>
                    <a:cubicBezTo>
                      <a:pt x="479013" y="300213"/>
                      <a:pt x="463773" y="286243"/>
                      <a:pt x="458693" y="276083"/>
                    </a:cubicBezTo>
                    <a:cubicBezTo>
                      <a:pt x="456153" y="268463"/>
                      <a:pt x="458693" y="258303"/>
                      <a:pt x="463773" y="250683"/>
                    </a:cubicBezTo>
                    <a:cubicBezTo>
                      <a:pt x="468853" y="243063"/>
                      <a:pt x="476473" y="239253"/>
                      <a:pt x="491713" y="234173"/>
                    </a:cubicBezTo>
                    <a:cubicBezTo>
                      <a:pt x="545053" y="217663"/>
                      <a:pt x="763493" y="217663"/>
                      <a:pt x="870173" y="216393"/>
                    </a:cubicBezTo>
                    <a:cubicBezTo>
                      <a:pt x="948913" y="215123"/>
                      <a:pt x="1040353" y="208773"/>
                      <a:pt x="1073373" y="218933"/>
                    </a:cubicBezTo>
                    <a:cubicBezTo>
                      <a:pt x="1084803" y="221473"/>
                      <a:pt x="1091153" y="225283"/>
                      <a:pt x="1094963" y="231633"/>
                    </a:cubicBezTo>
                    <a:cubicBezTo>
                      <a:pt x="1101313" y="239253"/>
                      <a:pt x="1105123" y="255763"/>
                      <a:pt x="1101313" y="264653"/>
                    </a:cubicBezTo>
                    <a:cubicBezTo>
                      <a:pt x="1097503" y="274813"/>
                      <a:pt x="1087343" y="283703"/>
                      <a:pt x="1069563" y="290053"/>
                    </a:cubicBezTo>
                    <a:cubicBezTo>
                      <a:pt x="1022573" y="309103"/>
                      <a:pt x="867633" y="312913"/>
                      <a:pt x="777463" y="317993"/>
                    </a:cubicBezTo>
                    <a:cubicBezTo>
                      <a:pt x="698723" y="321803"/>
                      <a:pt x="599663" y="333233"/>
                      <a:pt x="557753" y="317993"/>
                    </a:cubicBezTo>
                    <a:cubicBezTo>
                      <a:pt x="538703" y="310373"/>
                      <a:pt x="523463" y="297673"/>
                      <a:pt x="520923" y="284973"/>
                    </a:cubicBezTo>
                    <a:cubicBezTo>
                      <a:pt x="519653" y="273543"/>
                      <a:pt x="529813" y="255763"/>
                      <a:pt x="548863" y="245603"/>
                    </a:cubicBezTo>
                    <a:cubicBezTo>
                      <a:pt x="607283" y="215123"/>
                      <a:pt x="933673" y="217663"/>
                      <a:pt x="990823" y="246873"/>
                    </a:cubicBezTo>
                    <a:cubicBezTo>
                      <a:pt x="1008603" y="257033"/>
                      <a:pt x="1018763" y="273543"/>
                      <a:pt x="1016223" y="284973"/>
                    </a:cubicBezTo>
                    <a:cubicBezTo>
                      <a:pt x="1014953" y="296403"/>
                      <a:pt x="1003523" y="307833"/>
                      <a:pt x="981933" y="315453"/>
                    </a:cubicBezTo>
                    <a:cubicBezTo>
                      <a:pt x="903193" y="344663"/>
                      <a:pt x="486633" y="314183"/>
                      <a:pt x="348203" y="309103"/>
                    </a:cubicBezTo>
                    <a:cubicBezTo>
                      <a:pt x="280893" y="306563"/>
                      <a:pt x="249143" y="306563"/>
                      <a:pt x="197073" y="298943"/>
                    </a:cubicBezTo>
                    <a:cubicBezTo>
                      <a:pt x="141193" y="290053"/>
                      <a:pt x="58643" y="276083"/>
                      <a:pt x="26893" y="255763"/>
                    </a:cubicBezTo>
                    <a:cubicBezTo>
                      <a:pt x="11653" y="246873"/>
                      <a:pt x="1493" y="234173"/>
                      <a:pt x="223" y="222743"/>
                    </a:cubicBezTo>
                    <a:cubicBezTo>
                      <a:pt x="-1047" y="210043"/>
                      <a:pt x="2763" y="196073"/>
                      <a:pt x="20543" y="183373"/>
                    </a:cubicBezTo>
                    <a:cubicBezTo>
                      <a:pt x="92933" y="128763"/>
                      <a:pt x="631413" y="61453"/>
                      <a:pt x="804133" y="30973"/>
                    </a:cubicBezTo>
                    <a:cubicBezTo>
                      <a:pt x="889223" y="15733"/>
                      <a:pt x="960343" y="-3317"/>
                      <a:pt x="995903" y="493"/>
                    </a:cubicBezTo>
                    <a:cubicBezTo>
                      <a:pt x="1009873" y="1763"/>
                      <a:pt x="1018763" y="4303"/>
                      <a:pt x="1025113" y="11923"/>
                    </a:cubicBezTo>
                    <a:cubicBezTo>
                      <a:pt x="1034003" y="22083"/>
                      <a:pt x="1042893" y="48753"/>
                      <a:pt x="1037813" y="61453"/>
                    </a:cubicBezTo>
                    <a:cubicBezTo>
                      <a:pt x="1032733" y="74153"/>
                      <a:pt x="1020033" y="83043"/>
                      <a:pt x="995903" y="90663"/>
                    </a:cubicBezTo>
                    <a:cubicBezTo>
                      <a:pt x="900653" y="119873"/>
                      <a:pt x="322803" y="104633"/>
                      <a:pt x="240253" y="89393"/>
                    </a:cubicBezTo>
                    <a:cubicBezTo>
                      <a:pt x="223743" y="86853"/>
                      <a:pt x="218663" y="85583"/>
                      <a:pt x="211043" y="79233"/>
                    </a:cubicBezTo>
                    <a:cubicBezTo>
                      <a:pt x="203423" y="71613"/>
                      <a:pt x="198343" y="60183"/>
                      <a:pt x="197073" y="51293"/>
                    </a:cubicBezTo>
                    <a:cubicBezTo>
                      <a:pt x="195803" y="41133"/>
                      <a:pt x="198343" y="28433"/>
                      <a:pt x="203423" y="20813"/>
                    </a:cubicBezTo>
                    <a:cubicBezTo>
                      <a:pt x="211043" y="11923"/>
                      <a:pt x="240253" y="1763"/>
                      <a:pt x="240253" y="1763"/>
                    </a:cubicBezTo>
                  </a:path>
                </a:pathLst>
              </a:custGeom>
              <a:solidFill>
                <a:srgbClr val="CFCFCF"/>
              </a:solidFill>
              <a:ln cap="sq">
                <a:noFill/>
                <a:prstDash val="solid"/>
                <a:miter/>
              </a:ln>
            </p:spPr>
            <p:txBody>
              <a:bodyPr/>
              <a:lstStyle/>
              <a:p>
                <a:endParaRPr lang="en-GB"/>
              </a:p>
            </p:txBody>
          </p:sp>
        </p:grpSp>
        <p:grpSp>
          <p:nvGrpSpPr>
            <p:cNvPr id="97" name="Group 97"/>
            <p:cNvGrpSpPr/>
            <p:nvPr/>
          </p:nvGrpSpPr>
          <p:grpSpPr>
            <a:xfrm>
              <a:off x="1404209" y="2084113"/>
              <a:ext cx="113535" cy="207776"/>
              <a:chOff x="0" y="0"/>
              <a:chExt cx="194310" cy="355600"/>
            </a:xfrm>
          </p:grpSpPr>
          <p:sp>
            <p:nvSpPr>
              <p:cNvPr id="98" name="Freeform 98"/>
              <p:cNvSpPr/>
              <p:nvPr/>
            </p:nvSpPr>
            <p:spPr>
              <a:xfrm>
                <a:off x="44540" y="50800"/>
                <a:ext cx="98970" cy="254000"/>
              </a:xfrm>
              <a:custGeom>
                <a:avLst/>
                <a:gdLst/>
                <a:ahLst/>
                <a:cxnLst/>
                <a:rect l="l" t="t" r="r" b="b"/>
                <a:pathLst>
                  <a:path w="98970" h="254000">
                    <a:moveTo>
                      <a:pt x="98970" y="45720"/>
                    </a:moveTo>
                    <a:cubicBezTo>
                      <a:pt x="76110" y="243840"/>
                      <a:pt x="63410" y="250190"/>
                      <a:pt x="53250" y="252730"/>
                    </a:cubicBezTo>
                    <a:cubicBezTo>
                      <a:pt x="44360" y="255270"/>
                      <a:pt x="34200" y="254000"/>
                      <a:pt x="27850" y="248920"/>
                    </a:cubicBezTo>
                    <a:cubicBezTo>
                      <a:pt x="17690" y="241300"/>
                      <a:pt x="3720" y="215900"/>
                      <a:pt x="7530" y="203200"/>
                    </a:cubicBezTo>
                    <a:cubicBezTo>
                      <a:pt x="10070" y="190500"/>
                      <a:pt x="31660" y="173990"/>
                      <a:pt x="44360" y="172720"/>
                    </a:cubicBezTo>
                    <a:cubicBezTo>
                      <a:pt x="55790" y="170180"/>
                      <a:pt x="72300" y="179070"/>
                      <a:pt x="78650" y="187960"/>
                    </a:cubicBezTo>
                    <a:cubicBezTo>
                      <a:pt x="86270" y="196850"/>
                      <a:pt x="90080" y="215900"/>
                      <a:pt x="85000" y="226060"/>
                    </a:cubicBezTo>
                    <a:cubicBezTo>
                      <a:pt x="79920" y="237490"/>
                      <a:pt x="57060" y="254000"/>
                      <a:pt x="44360" y="252730"/>
                    </a:cubicBezTo>
                    <a:cubicBezTo>
                      <a:pt x="31660" y="252730"/>
                      <a:pt x="15150" y="238760"/>
                      <a:pt x="6260" y="220980"/>
                    </a:cubicBezTo>
                    <a:cubicBezTo>
                      <a:pt x="-7710" y="186690"/>
                      <a:pt x="4990" y="73660"/>
                      <a:pt x="12610" y="40640"/>
                    </a:cubicBezTo>
                    <a:cubicBezTo>
                      <a:pt x="15150" y="26670"/>
                      <a:pt x="17690" y="19050"/>
                      <a:pt x="24040" y="12700"/>
                    </a:cubicBezTo>
                    <a:cubicBezTo>
                      <a:pt x="31660" y="5080"/>
                      <a:pt x="43090" y="0"/>
                      <a:pt x="51980" y="0"/>
                    </a:cubicBezTo>
                    <a:cubicBezTo>
                      <a:pt x="63410" y="0"/>
                      <a:pt x="81190" y="7620"/>
                      <a:pt x="88810" y="15240"/>
                    </a:cubicBezTo>
                    <a:cubicBezTo>
                      <a:pt x="96430" y="22860"/>
                      <a:pt x="98970" y="45720"/>
                      <a:pt x="98970" y="45720"/>
                    </a:cubicBezTo>
                  </a:path>
                </a:pathLst>
              </a:custGeom>
              <a:solidFill>
                <a:srgbClr val="CFCFCF"/>
              </a:solidFill>
              <a:ln cap="sq">
                <a:noFill/>
                <a:prstDash val="solid"/>
                <a:miter/>
              </a:ln>
            </p:spPr>
            <p:txBody>
              <a:bodyPr/>
              <a:lstStyle/>
              <a:p>
                <a:endParaRPr lang="en-GB"/>
              </a:p>
            </p:txBody>
          </p:sp>
        </p:grpSp>
        <p:grpSp>
          <p:nvGrpSpPr>
            <p:cNvPr id="99" name="Group 99"/>
            <p:cNvGrpSpPr/>
            <p:nvPr/>
          </p:nvGrpSpPr>
          <p:grpSpPr>
            <a:xfrm>
              <a:off x="1401240" y="2072983"/>
              <a:ext cx="188483" cy="203324"/>
              <a:chOff x="0" y="0"/>
              <a:chExt cx="322580" cy="347980"/>
            </a:xfrm>
          </p:grpSpPr>
          <p:sp>
            <p:nvSpPr>
              <p:cNvPr id="100" name="Freeform 100"/>
              <p:cNvSpPr/>
              <p:nvPr/>
            </p:nvSpPr>
            <p:spPr>
              <a:xfrm>
                <a:off x="50800" y="50162"/>
                <a:ext cx="221221" cy="245748"/>
              </a:xfrm>
              <a:custGeom>
                <a:avLst/>
                <a:gdLst/>
                <a:ahLst/>
                <a:cxnLst/>
                <a:rect l="l" t="t" r="r" b="b"/>
                <a:pathLst>
                  <a:path w="221221" h="245748">
                    <a:moveTo>
                      <a:pt x="87630" y="121288"/>
                    </a:moveTo>
                    <a:cubicBezTo>
                      <a:pt x="110490" y="212728"/>
                      <a:pt x="105410" y="227968"/>
                      <a:pt x="96520" y="235588"/>
                    </a:cubicBezTo>
                    <a:cubicBezTo>
                      <a:pt x="86360" y="243208"/>
                      <a:pt x="67310" y="247018"/>
                      <a:pt x="55880" y="243208"/>
                    </a:cubicBezTo>
                    <a:cubicBezTo>
                      <a:pt x="44450" y="240668"/>
                      <a:pt x="29210" y="229238"/>
                      <a:pt x="26670" y="216538"/>
                    </a:cubicBezTo>
                    <a:cubicBezTo>
                      <a:pt x="21590" y="191138"/>
                      <a:pt x="60960" y="130178"/>
                      <a:pt x="85090" y="93348"/>
                    </a:cubicBezTo>
                    <a:cubicBezTo>
                      <a:pt x="107950" y="57788"/>
                      <a:pt x="140970" y="5718"/>
                      <a:pt x="166370" y="638"/>
                    </a:cubicBezTo>
                    <a:cubicBezTo>
                      <a:pt x="184150" y="-3172"/>
                      <a:pt x="209550" y="10798"/>
                      <a:pt x="217170" y="23498"/>
                    </a:cubicBezTo>
                    <a:cubicBezTo>
                      <a:pt x="223520" y="36198"/>
                      <a:pt x="217170" y="67948"/>
                      <a:pt x="208280" y="78108"/>
                    </a:cubicBezTo>
                    <a:cubicBezTo>
                      <a:pt x="199390" y="88268"/>
                      <a:pt x="179070" y="92078"/>
                      <a:pt x="166370" y="89538"/>
                    </a:cubicBezTo>
                    <a:cubicBezTo>
                      <a:pt x="153670" y="86998"/>
                      <a:pt x="138430" y="73028"/>
                      <a:pt x="133350" y="61598"/>
                    </a:cubicBezTo>
                    <a:cubicBezTo>
                      <a:pt x="128270" y="50168"/>
                      <a:pt x="132080" y="29848"/>
                      <a:pt x="138430" y="18418"/>
                    </a:cubicBezTo>
                    <a:cubicBezTo>
                      <a:pt x="143510" y="10798"/>
                      <a:pt x="152400" y="3178"/>
                      <a:pt x="161290" y="1908"/>
                    </a:cubicBezTo>
                    <a:cubicBezTo>
                      <a:pt x="172720" y="-1902"/>
                      <a:pt x="194310" y="1908"/>
                      <a:pt x="204470" y="8258"/>
                    </a:cubicBezTo>
                    <a:cubicBezTo>
                      <a:pt x="212090" y="13338"/>
                      <a:pt x="218440" y="23498"/>
                      <a:pt x="220980" y="32388"/>
                    </a:cubicBezTo>
                    <a:cubicBezTo>
                      <a:pt x="222250" y="45088"/>
                      <a:pt x="218440" y="59058"/>
                      <a:pt x="210820" y="74298"/>
                    </a:cubicBezTo>
                    <a:cubicBezTo>
                      <a:pt x="200660" y="99698"/>
                      <a:pt x="171450" y="142878"/>
                      <a:pt x="151130" y="161928"/>
                    </a:cubicBezTo>
                    <a:cubicBezTo>
                      <a:pt x="137160" y="175898"/>
                      <a:pt x="118110" y="175898"/>
                      <a:pt x="109220" y="187328"/>
                    </a:cubicBezTo>
                    <a:cubicBezTo>
                      <a:pt x="100330" y="200028"/>
                      <a:pt x="104140" y="225428"/>
                      <a:pt x="96520" y="235588"/>
                    </a:cubicBezTo>
                    <a:cubicBezTo>
                      <a:pt x="88900" y="241938"/>
                      <a:pt x="76200" y="245748"/>
                      <a:pt x="67310" y="245748"/>
                    </a:cubicBezTo>
                    <a:cubicBezTo>
                      <a:pt x="57150" y="244478"/>
                      <a:pt x="46990" y="241938"/>
                      <a:pt x="38100" y="233048"/>
                    </a:cubicBezTo>
                    <a:cubicBezTo>
                      <a:pt x="22860" y="217808"/>
                      <a:pt x="1270" y="163198"/>
                      <a:pt x="0" y="140338"/>
                    </a:cubicBezTo>
                    <a:cubicBezTo>
                      <a:pt x="0" y="127638"/>
                      <a:pt x="3810" y="117478"/>
                      <a:pt x="8890" y="109858"/>
                    </a:cubicBezTo>
                    <a:cubicBezTo>
                      <a:pt x="15240" y="102238"/>
                      <a:pt x="26670" y="94618"/>
                      <a:pt x="35560" y="92078"/>
                    </a:cubicBezTo>
                    <a:cubicBezTo>
                      <a:pt x="45720" y="90808"/>
                      <a:pt x="58420" y="92078"/>
                      <a:pt x="67310" y="97158"/>
                    </a:cubicBezTo>
                    <a:cubicBezTo>
                      <a:pt x="76200" y="102238"/>
                      <a:pt x="87630" y="121288"/>
                      <a:pt x="87630" y="121288"/>
                    </a:cubicBezTo>
                  </a:path>
                </a:pathLst>
              </a:custGeom>
              <a:solidFill>
                <a:srgbClr val="CFCFCF"/>
              </a:solidFill>
              <a:ln cap="sq">
                <a:noFill/>
                <a:prstDash val="solid"/>
                <a:miter/>
              </a:ln>
            </p:spPr>
            <p:txBody>
              <a:bodyPr/>
              <a:lstStyle/>
              <a:p>
                <a:endParaRPr lang="en-GB"/>
              </a:p>
            </p:txBody>
          </p:sp>
        </p:grpSp>
        <p:grpSp>
          <p:nvGrpSpPr>
            <p:cNvPr id="101" name="Group 101"/>
            <p:cNvGrpSpPr/>
            <p:nvPr/>
          </p:nvGrpSpPr>
          <p:grpSpPr>
            <a:xfrm>
              <a:off x="1230567" y="2021781"/>
              <a:ext cx="653753" cy="281240"/>
              <a:chOff x="0" y="0"/>
              <a:chExt cx="1118870" cy="481330"/>
            </a:xfrm>
          </p:grpSpPr>
          <p:sp>
            <p:nvSpPr>
              <p:cNvPr id="102" name="Freeform 102"/>
              <p:cNvSpPr/>
              <p:nvPr/>
            </p:nvSpPr>
            <p:spPr>
              <a:xfrm>
                <a:off x="50800" y="50464"/>
                <a:ext cx="1017582" cy="384634"/>
              </a:xfrm>
              <a:custGeom>
                <a:avLst/>
                <a:gdLst/>
                <a:ahLst/>
                <a:cxnLst/>
                <a:rect l="l" t="t" r="r" b="b"/>
                <a:pathLst>
                  <a:path w="1017582" h="384634">
                    <a:moveTo>
                      <a:pt x="207010" y="10496"/>
                    </a:moveTo>
                    <a:cubicBezTo>
                      <a:pt x="369570" y="67646"/>
                      <a:pt x="440690" y="68916"/>
                      <a:pt x="502920" y="71456"/>
                    </a:cubicBezTo>
                    <a:cubicBezTo>
                      <a:pt x="563880" y="75266"/>
                      <a:pt x="628650" y="82886"/>
                      <a:pt x="683260" y="73996"/>
                    </a:cubicBezTo>
                    <a:cubicBezTo>
                      <a:pt x="732790" y="66376"/>
                      <a:pt x="775970" y="35896"/>
                      <a:pt x="817880" y="29546"/>
                    </a:cubicBezTo>
                    <a:cubicBezTo>
                      <a:pt x="853440" y="24466"/>
                      <a:pt x="892810" y="27006"/>
                      <a:pt x="918210" y="34626"/>
                    </a:cubicBezTo>
                    <a:cubicBezTo>
                      <a:pt x="935990" y="40976"/>
                      <a:pt x="947420" y="47326"/>
                      <a:pt x="961390" y="61296"/>
                    </a:cubicBezTo>
                    <a:cubicBezTo>
                      <a:pt x="980440" y="80346"/>
                      <a:pt x="1005840" y="115906"/>
                      <a:pt x="1013460" y="146386"/>
                    </a:cubicBezTo>
                    <a:cubicBezTo>
                      <a:pt x="1019810" y="176866"/>
                      <a:pt x="1016000" y="216236"/>
                      <a:pt x="1003300" y="245446"/>
                    </a:cubicBezTo>
                    <a:cubicBezTo>
                      <a:pt x="989330" y="274656"/>
                      <a:pt x="962660" y="303866"/>
                      <a:pt x="934720" y="317836"/>
                    </a:cubicBezTo>
                    <a:cubicBezTo>
                      <a:pt x="906780" y="333076"/>
                      <a:pt x="867410" y="339426"/>
                      <a:pt x="835660" y="334346"/>
                    </a:cubicBezTo>
                    <a:cubicBezTo>
                      <a:pt x="805180" y="329266"/>
                      <a:pt x="769620" y="310216"/>
                      <a:pt x="748030" y="287356"/>
                    </a:cubicBezTo>
                    <a:cubicBezTo>
                      <a:pt x="726440" y="265766"/>
                      <a:pt x="709930" y="223856"/>
                      <a:pt x="704850" y="197186"/>
                    </a:cubicBezTo>
                    <a:cubicBezTo>
                      <a:pt x="702310" y="178136"/>
                      <a:pt x="702310" y="165436"/>
                      <a:pt x="708660" y="147656"/>
                    </a:cubicBezTo>
                    <a:cubicBezTo>
                      <a:pt x="716280" y="120986"/>
                      <a:pt x="740410" y="80346"/>
                      <a:pt x="759460" y="61296"/>
                    </a:cubicBezTo>
                    <a:cubicBezTo>
                      <a:pt x="772160" y="47326"/>
                      <a:pt x="784860" y="40976"/>
                      <a:pt x="802640" y="34626"/>
                    </a:cubicBezTo>
                    <a:cubicBezTo>
                      <a:pt x="828040" y="27006"/>
                      <a:pt x="871220" y="20656"/>
                      <a:pt x="901700" y="29546"/>
                    </a:cubicBezTo>
                    <a:cubicBezTo>
                      <a:pt x="932180" y="38436"/>
                      <a:pt x="965200" y="60026"/>
                      <a:pt x="984250" y="85426"/>
                    </a:cubicBezTo>
                    <a:cubicBezTo>
                      <a:pt x="1004570" y="110826"/>
                      <a:pt x="1014730" y="152736"/>
                      <a:pt x="1017270" y="179406"/>
                    </a:cubicBezTo>
                    <a:cubicBezTo>
                      <a:pt x="1018540" y="198456"/>
                      <a:pt x="1016000" y="212426"/>
                      <a:pt x="1008380" y="230206"/>
                    </a:cubicBezTo>
                    <a:cubicBezTo>
                      <a:pt x="998220" y="254336"/>
                      <a:pt x="979170" y="287356"/>
                      <a:pt x="948690" y="308946"/>
                    </a:cubicBezTo>
                    <a:cubicBezTo>
                      <a:pt x="902970" y="341966"/>
                      <a:pt x="817880" y="368636"/>
                      <a:pt x="737870" y="380066"/>
                    </a:cubicBezTo>
                    <a:cubicBezTo>
                      <a:pt x="635000" y="394036"/>
                      <a:pt x="477520" y="372446"/>
                      <a:pt x="379730" y="362286"/>
                    </a:cubicBezTo>
                    <a:cubicBezTo>
                      <a:pt x="311150" y="355936"/>
                      <a:pt x="259080" y="350856"/>
                      <a:pt x="204470" y="334346"/>
                    </a:cubicBezTo>
                    <a:cubicBezTo>
                      <a:pt x="153670" y="319106"/>
                      <a:pt x="93980" y="294976"/>
                      <a:pt x="62230" y="270846"/>
                    </a:cubicBezTo>
                    <a:cubicBezTo>
                      <a:pt x="39370" y="254336"/>
                      <a:pt x="25400" y="236556"/>
                      <a:pt x="15240" y="216236"/>
                    </a:cubicBezTo>
                    <a:cubicBezTo>
                      <a:pt x="5080" y="194646"/>
                      <a:pt x="0" y="169246"/>
                      <a:pt x="0" y="146386"/>
                    </a:cubicBezTo>
                    <a:cubicBezTo>
                      <a:pt x="1270" y="122256"/>
                      <a:pt x="7620" y="96856"/>
                      <a:pt x="19050" y="76536"/>
                    </a:cubicBezTo>
                    <a:cubicBezTo>
                      <a:pt x="30480" y="56216"/>
                      <a:pt x="48260" y="37166"/>
                      <a:pt x="68580" y="24466"/>
                    </a:cubicBezTo>
                    <a:cubicBezTo>
                      <a:pt x="87630" y="11766"/>
                      <a:pt x="113030" y="2876"/>
                      <a:pt x="135890" y="336"/>
                    </a:cubicBezTo>
                    <a:cubicBezTo>
                      <a:pt x="158750" y="-2204"/>
                      <a:pt x="207010" y="10496"/>
                      <a:pt x="207010" y="10496"/>
                    </a:cubicBezTo>
                  </a:path>
                </a:pathLst>
              </a:custGeom>
              <a:solidFill>
                <a:srgbClr val="CFCFCF"/>
              </a:solidFill>
              <a:ln cap="sq">
                <a:noFill/>
                <a:prstDash val="solid"/>
                <a:miter/>
              </a:ln>
            </p:spPr>
            <p:txBody>
              <a:bodyPr/>
              <a:lstStyle/>
              <a:p>
                <a:endParaRPr lang="en-GB"/>
              </a:p>
            </p:txBody>
          </p:sp>
        </p:grpSp>
        <p:grpSp>
          <p:nvGrpSpPr>
            <p:cNvPr id="103" name="Group 103"/>
            <p:cNvGrpSpPr/>
            <p:nvPr/>
          </p:nvGrpSpPr>
          <p:grpSpPr>
            <a:xfrm>
              <a:off x="922613" y="2004713"/>
              <a:ext cx="295339" cy="385870"/>
              <a:chOff x="0" y="0"/>
              <a:chExt cx="505460" cy="660400"/>
            </a:xfrm>
          </p:grpSpPr>
          <p:sp>
            <p:nvSpPr>
              <p:cNvPr id="104" name="Freeform 104"/>
              <p:cNvSpPr/>
              <p:nvPr/>
            </p:nvSpPr>
            <p:spPr>
              <a:xfrm>
                <a:off x="48606" y="49701"/>
                <a:ext cx="410033" cy="560201"/>
              </a:xfrm>
              <a:custGeom>
                <a:avLst/>
                <a:gdLst/>
                <a:ahLst/>
                <a:cxnLst/>
                <a:rect l="l" t="t" r="r" b="b"/>
                <a:pathLst>
                  <a:path w="410033" h="560201">
                    <a:moveTo>
                      <a:pt x="373034" y="246209"/>
                    </a:moveTo>
                    <a:cubicBezTo>
                      <a:pt x="308264" y="340189"/>
                      <a:pt x="306994" y="446869"/>
                      <a:pt x="289214" y="483699"/>
                    </a:cubicBezTo>
                    <a:cubicBezTo>
                      <a:pt x="280324" y="502749"/>
                      <a:pt x="272704" y="511639"/>
                      <a:pt x="257464" y="523069"/>
                    </a:cubicBezTo>
                    <a:cubicBezTo>
                      <a:pt x="235874" y="538309"/>
                      <a:pt x="197774" y="558629"/>
                      <a:pt x="166024" y="559899"/>
                    </a:cubicBezTo>
                    <a:cubicBezTo>
                      <a:pt x="135544" y="562439"/>
                      <a:pt x="94904" y="548469"/>
                      <a:pt x="70774" y="535769"/>
                    </a:cubicBezTo>
                    <a:cubicBezTo>
                      <a:pt x="54264" y="525609"/>
                      <a:pt x="45374" y="516719"/>
                      <a:pt x="33944" y="501479"/>
                    </a:cubicBezTo>
                    <a:cubicBezTo>
                      <a:pt x="19974" y="479889"/>
                      <a:pt x="2194" y="439249"/>
                      <a:pt x="2194" y="408769"/>
                    </a:cubicBezTo>
                    <a:cubicBezTo>
                      <a:pt x="924" y="377019"/>
                      <a:pt x="13624" y="340189"/>
                      <a:pt x="31404" y="314789"/>
                    </a:cubicBezTo>
                    <a:cubicBezTo>
                      <a:pt x="50454" y="289389"/>
                      <a:pt x="83474" y="266529"/>
                      <a:pt x="112684" y="258909"/>
                    </a:cubicBezTo>
                    <a:cubicBezTo>
                      <a:pt x="143164" y="250019"/>
                      <a:pt x="182534" y="251289"/>
                      <a:pt x="211744" y="262719"/>
                    </a:cubicBezTo>
                    <a:cubicBezTo>
                      <a:pt x="239684" y="272879"/>
                      <a:pt x="271434" y="303359"/>
                      <a:pt x="286674" y="324949"/>
                    </a:cubicBezTo>
                    <a:cubicBezTo>
                      <a:pt x="298104" y="340189"/>
                      <a:pt x="303184" y="352889"/>
                      <a:pt x="305724" y="370669"/>
                    </a:cubicBezTo>
                    <a:cubicBezTo>
                      <a:pt x="309534" y="397339"/>
                      <a:pt x="309534" y="440519"/>
                      <a:pt x="296834" y="469729"/>
                    </a:cubicBezTo>
                    <a:cubicBezTo>
                      <a:pt x="284134" y="497669"/>
                      <a:pt x="257464" y="526879"/>
                      <a:pt x="229524" y="542119"/>
                    </a:cubicBezTo>
                    <a:cubicBezTo>
                      <a:pt x="202854" y="556089"/>
                      <a:pt x="159674" y="561169"/>
                      <a:pt x="133004" y="558629"/>
                    </a:cubicBezTo>
                    <a:cubicBezTo>
                      <a:pt x="113954" y="557359"/>
                      <a:pt x="99984" y="551009"/>
                      <a:pt x="86014" y="543389"/>
                    </a:cubicBezTo>
                    <a:cubicBezTo>
                      <a:pt x="70774" y="535769"/>
                      <a:pt x="58074" y="528149"/>
                      <a:pt x="45374" y="514179"/>
                    </a:cubicBezTo>
                    <a:cubicBezTo>
                      <a:pt x="28864" y="493859"/>
                      <a:pt x="9814" y="462109"/>
                      <a:pt x="3464" y="425279"/>
                    </a:cubicBezTo>
                    <a:cubicBezTo>
                      <a:pt x="-5426" y="374479"/>
                      <a:pt x="3464" y="286849"/>
                      <a:pt x="22514" y="230969"/>
                    </a:cubicBezTo>
                    <a:cubicBezTo>
                      <a:pt x="39024" y="181439"/>
                      <a:pt x="70774" y="142069"/>
                      <a:pt x="102524" y="103969"/>
                    </a:cubicBezTo>
                    <a:cubicBezTo>
                      <a:pt x="131734" y="68409"/>
                      <a:pt x="172374" y="26499"/>
                      <a:pt x="205394" y="11259"/>
                    </a:cubicBezTo>
                    <a:cubicBezTo>
                      <a:pt x="229524" y="-171"/>
                      <a:pt x="253654" y="-1441"/>
                      <a:pt x="276514" y="1099"/>
                    </a:cubicBezTo>
                    <a:cubicBezTo>
                      <a:pt x="299374" y="3639"/>
                      <a:pt x="323504" y="11259"/>
                      <a:pt x="342554" y="25229"/>
                    </a:cubicBezTo>
                    <a:cubicBezTo>
                      <a:pt x="366684" y="44279"/>
                      <a:pt x="394624" y="82379"/>
                      <a:pt x="404784" y="111589"/>
                    </a:cubicBezTo>
                    <a:cubicBezTo>
                      <a:pt x="412404" y="134449"/>
                      <a:pt x="411134" y="159849"/>
                      <a:pt x="404784" y="182709"/>
                    </a:cubicBezTo>
                    <a:cubicBezTo>
                      <a:pt x="399704" y="204299"/>
                      <a:pt x="373034" y="246209"/>
                      <a:pt x="373034" y="246209"/>
                    </a:cubicBezTo>
                  </a:path>
                </a:pathLst>
              </a:custGeom>
              <a:solidFill>
                <a:srgbClr val="CFCFCF"/>
              </a:solidFill>
              <a:ln cap="sq">
                <a:noFill/>
                <a:prstDash val="solid"/>
                <a:miter/>
              </a:ln>
            </p:spPr>
            <p:txBody>
              <a:bodyPr/>
              <a:lstStyle/>
              <a:p>
                <a:endParaRPr lang="en-GB"/>
              </a:p>
            </p:txBody>
          </p:sp>
        </p:grpSp>
        <p:grpSp>
          <p:nvGrpSpPr>
            <p:cNvPr id="105" name="Group 105"/>
            <p:cNvGrpSpPr/>
            <p:nvPr/>
          </p:nvGrpSpPr>
          <p:grpSpPr>
            <a:xfrm>
              <a:off x="2135136" y="1885242"/>
              <a:ext cx="294597" cy="458592"/>
              <a:chOff x="0" y="0"/>
              <a:chExt cx="504190" cy="784860"/>
            </a:xfrm>
          </p:grpSpPr>
          <p:sp>
            <p:nvSpPr>
              <p:cNvPr id="106" name="Freeform 106"/>
              <p:cNvSpPr/>
              <p:nvPr/>
            </p:nvSpPr>
            <p:spPr>
              <a:xfrm>
                <a:off x="42465" y="50016"/>
                <a:ext cx="412588" cy="685008"/>
              </a:xfrm>
              <a:custGeom>
                <a:avLst/>
                <a:gdLst/>
                <a:ahLst/>
                <a:cxnLst/>
                <a:rect l="l" t="t" r="r" b="b"/>
                <a:pathLst>
                  <a:path w="412588" h="685008">
                    <a:moveTo>
                      <a:pt x="358855" y="217954"/>
                    </a:moveTo>
                    <a:cubicBezTo>
                      <a:pt x="333455" y="308124"/>
                      <a:pt x="400765" y="449094"/>
                      <a:pt x="409655" y="499894"/>
                    </a:cubicBezTo>
                    <a:cubicBezTo>
                      <a:pt x="412195" y="522754"/>
                      <a:pt x="414735" y="531644"/>
                      <a:pt x="409655" y="550694"/>
                    </a:cubicBezTo>
                    <a:cubicBezTo>
                      <a:pt x="403305" y="577364"/>
                      <a:pt x="386795" y="618004"/>
                      <a:pt x="363935" y="639594"/>
                    </a:cubicBezTo>
                    <a:cubicBezTo>
                      <a:pt x="342345" y="662454"/>
                      <a:pt x="305515" y="680234"/>
                      <a:pt x="273765" y="684044"/>
                    </a:cubicBezTo>
                    <a:cubicBezTo>
                      <a:pt x="242015" y="687854"/>
                      <a:pt x="202645" y="680234"/>
                      <a:pt x="174705" y="663724"/>
                    </a:cubicBezTo>
                    <a:cubicBezTo>
                      <a:pt x="148035" y="648484"/>
                      <a:pt x="121365" y="612924"/>
                      <a:pt x="108665" y="588794"/>
                    </a:cubicBezTo>
                    <a:cubicBezTo>
                      <a:pt x="99775" y="571014"/>
                      <a:pt x="98505" y="555774"/>
                      <a:pt x="97235" y="539264"/>
                    </a:cubicBezTo>
                    <a:cubicBezTo>
                      <a:pt x="95965" y="522754"/>
                      <a:pt x="94695" y="506244"/>
                      <a:pt x="101045" y="488464"/>
                    </a:cubicBezTo>
                    <a:cubicBezTo>
                      <a:pt x="109935" y="463064"/>
                      <a:pt x="131525" y="423694"/>
                      <a:pt x="156925" y="403374"/>
                    </a:cubicBezTo>
                    <a:cubicBezTo>
                      <a:pt x="181055" y="384324"/>
                      <a:pt x="224235" y="372894"/>
                      <a:pt x="250905" y="370354"/>
                    </a:cubicBezTo>
                    <a:cubicBezTo>
                      <a:pt x="269955" y="367814"/>
                      <a:pt x="283925" y="370354"/>
                      <a:pt x="301705" y="377974"/>
                    </a:cubicBezTo>
                    <a:cubicBezTo>
                      <a:pt x="327105" y="388134"/>
                      <a:pt x="365205" y="416074"/>
                      <a:pt x="382985" y="436394"/>
                    </a:cubicBezTo>
                    <a:cubicBezTo>
                      <a:pt x="395685" y="451634"/>
                      <a:pt x="400765" y="464334"/>
                      <a:pt x="404575" y="483384"/>
                    </a:cubicBezTo>
                    <a:cubicBezTo>
                      <a:pt x="410925" y="508784"/>
                      <a:pt x="412195" y="553234"/>
                      <a:pt x="402035" y="583714"/>
                    </a:cubicBezTo>
                    <a:cubicBezTo>
                      <a:pt x="390605" y="612924"/>
                      <a:pt x="358855" y="644674"/>
                      <a:pt x="337265" y="661184"/>
                    </a:cubicBezTo>
                    <a:cubicBezTo>
                      <a:pt x="322025" y="672614"/>
                      <a:pt x="309325" y="677694"/>
                      <a:pt x="290275" y="681504"/>
                    </a:cubicBezTo>
                    <a:cubicBezTo>
                      <a:pt x="263605" y="685314"/>
                      <a:pt x="216615" y="680234"/>
                      <a:pt x="189945" y="671344"/>
                    </a:cubicBezTo>
                    <a:cubicBezTo>
                      <a:pt x="172165" y="664994"/>
                      <a:pt x="164545" y="659914"/>
                      <a:pt x="148035" y="644674"/>
                    </a:cubicBezTo>
                    <a:cubicBezTo>
                      <a:pt x="112475" y="610384"/>
                      <a:pt x="36275" y="517674"/>
                      <a:pt x="14685" y="450364"/>
                    </a:cubicBezTo>
                    <a:cubicBezTo>
                      <a:pt x="-4365" y="390674"/>
                      <a:pt x="-3095" y="323364"/>
                      <a:pt x="8335" y="267484"/>
                    </a:cubicBezTo>
                    <a:cubicBezTo>
                      <a:pt x="18495" y="214144"/>
                      <a:pt x="48975" y="163344"/>
                      <a:pt x="73105" y="121434"/>
                    </a:cubicBezTo>
                    <a:cubicBezTo>
                      <a:pt x="94695" y="84604"/>
                      <a:pt x="117555" y="46504"/>
                      <a:pt x="144225" y="26184"/>
                    </a:cubicBezTo>
                    <a:cubicBezTo>
                      <a:pt x="164545" y="10944"/>
                      <a:pt x="187405" y="4594"/>
                      <a:pt x="210265" y="784"/>
                    </a:cubicBezTo>
                    <a:cubicBezTo>
                      <a:pt x="233125" y="-1756"/>
                      <a:pt x="259795" y="2054"/>
                      <a:pt x="281385" y="9674"/>
                    </a:cubicBezTo>
                    <a:cubicBezTo>
                      <a:pt x="301705" y="18564"/>
                      <a:pt x="323295" y="33804"/>
                      <a:pt x="338535" y="50314"/>
                    </a:cubicBezTo>
                    <a:cubicBezTo>
                      <a:pt x="353775" y="68094"/>
                      <a:pt x="367745" y="89684"/>
                      <a:pt x="371555" y="113814"/>
                    </a:cubicBezTo>
                    <a:cubicBezTo>
                      <a:pt x="376635" y="143024"/>
                      <a:pt x="358855" y="217954"/>
                      <a:pt x="358855" y="217954"/>
                    </a:cubicBezTo>
                  </a:path>
                </a:pathLst>
              </a:custGeom>
              <a:solidFill>
                <a:srgbClr val="CFCFCF"/>
              </a:solidFill>
              <a:ln cap="sq">
                <a:noFill/>
                <a:prstDash val="solid"/>
                <a:miter/>
              </a:ln>
            </p:spPr>
            <p:txBody>
              <a:bodyPr/>
              <a:lstStyle/>
              <a:p>
                <a:endParaRPr lang="en-GB"/>
              </a:p>
            </p:txBody>
          </p:sp>
        </p:grpSp>
        <p:grpSp>
          <p:nvGrpSpPr>
            <p:cNvPr id="107" name="Group 107"/>
            <p:cNvGrpSpPr/>
            <p:nvPr/>
          </p:nvGrpSpPr>
          <p:grpSpPr>
            <a:xfrm>
              <a:off x="866217" y="2064078"/>
              <a:ext cx="235974" cy="181062"/>
              <a:chOff x="0" y="0"/>
              <a:chExt cx="403860" cy="309880"/>
            </a:xfrm>
          </p:grpSpPr>
          <p:sp>
            <p:nvSpPr>
              <p:cNvPr id="108" name="Freeform 108"/>
              <p:cNvSpPr/>
              <p:nvPr/>
            </p:nvSpPr>
            <p:spPr>
              <a:xfrm>
                <a:off x="50476" y="49030"/>
                <a:ext cx="306552" cy="211828"/>
              </a:xfrm>
              <a:custGeom>
                <a:avLst/>
                <a:gdLst/>
                <a:ahLst/>
                <a:cxnLst/>
                <a:rect l="l" t="t" r="r" b="b"/>
                <a:pathLst>
                  <a:path w="306552" h="211828">
                    <a:moveTo>
                      <a:pt x="101924" y="3040"/>
                    </a:moveTo>
                    <a:cubicBezTo>
                      <a:pt x="250514" y="10660"/>
                      <a:pt x="255594" y="13200"/>
                      <a:pt x="265754" y="22090"/>
                    </a:cubicBezTo>
                    <a:cubicBezTo>
                      <a:pt x="278454" y="33520"/>
                      <a:pt x="297504" y="56380"/>
                      <a:pt x="302584" y="76700"/>
                    </a:cubicBezTo>
                    <a:cubicBezTo>
                      <a:pt x="308934" y="97020"/>
                      <a:pt x="307664" y="123690"/>
                      <a:pt x="298774" y="144010"/>
                    </a:cubicBezTo>
                    <a:cubicBezTo>
                      <a:pt x="291154" y="163060"/>
                      <a:pt x="270834" y="183380"/>
                      <a:pt x="256864" y="193540"/>
                    </a:cubicBezTo>
                    <a:cubicBezTo>
                      <a:pt x="245434" y="201160"/>
                      <a:pt x="237814" y="204970"/>
                      <a:pt x="225114" y="206240"/>
                    </a:cubicBezTo>
                    <a:cubicBezTo>
                      <a:pt x="207334" y="208780"/>
                      <a:pt x="178124" y="207510"/>
                      <a:pt x="159074" y="199890"/>
                    </a:cubicBezTo>
                    <a:cubicBezTo>
                      <a:pt x="140024" y="191000"/>
                      <a:pt x="120974" y="168140"/>
                      <a:pt x="110814" y="154170"/>
                    </a:cubicBezTo>
                    <a:cubicBezTo>
                      <a:pt x="104464" y="142740"/>
                      <a:pt x="100654" y="133850"/>
                      <a:pt x="100654" y="121150"/>
                    </a:cubicBezTo>
                    <a:cubicBezTo>
                      <a:pt x="98114" y="103370"/>
                      <a:pt x="103194" y="72890"/>
                      <a:pt x="110814" y="56380"/>
                    </a:cubicBezTo>
                    <a:cubicBezTo>
                      <a:pt x="115894" y="44950"/>
                      <a:pt x="120974" y="37330"/>
                      <a:pt x="131134" y="29710"/>
                    </a:cubicBezTo>
                    <a:cubicBezTo>
                      <a:pt x="145104" y="18280"/>
                      <a:pt x="174314" y="4310"/>
                      <a:pt x="192094" y="1770"/>
                    </a:cubicBezTo>
                    <a:cubicBezTo>
                      <a:pt x="203524" y="-770"/>
                      <a:pt x="212414" y="-770"/>
                      <a:pt x="225114" y="3040"/>
                    </a:cubicBezTo>
                    <a:cubicBezTo>
                      <a:pt x="241624" y="8120"/>
                      <a:pt x="269564" y="24630"/>
                      <a:pt x="282264" y="37330"/>
                    </a:cubicBezTo>
                    <a:cubicBezTo>
                      <a:pt x="291154" y="46220"/>
                      <a:pt x="296234" y="53840"/>
                      <a:pt x="298774" y="66540"/>
                    </a:cubicBezTo>
                    <a:cubicBezTo>
                      <a:pt x="305124" y="83050"/>
                      <a:pt x="306394" y="114800"/>
                      <a:pt x="302584" y="132580"/>
                    </a:cubicBezTo>
                    <a:cubicBezTo>
                      <a:pt x="300044" y="145280"/>
                      <a:pt x="294964" y="154170"/>
                      <a:pt x="288614" y="163060"/>
                    </a:cubicBezTo>
                    <a:cubicBezTo>
                      <a:pt x="282264" y="171950"/>
                      <a:pt x="275914" y="180840"/>
                      <a:pt x="265754" y="187190"/>
                    </a:cubicBezTo>
                    <a:cubicBezTo>
                      <a:pt x="250514" y="197350"/>
                      <a:pt x="227654" y="204970"/>
                      <a:pt x="202254" y="208780"/>
                    </a:cubicBezTo>
                    <a:cubicBezTo>
                      <a:pt x="167964" y="213860"/>
                      <a:pt x="108274" y="212590"/>
                      <a:pt x="77794" y="204970"/>
                    </a:cubicBezTo>
                    <a:cubicBezTo>
                      <a:pt x="58744" y="199890"/>
                      <a:pt x="46044" y="192270"/>
                      <a:pt x="34614" y="182110"/>
                    </a:cubicBezTo>
                    <a:cubicBezTo>
                      <a:pt x="23184" y="170680"/>
                      <a:pt x="11754" y="155440"/>
                      <a:pt x="6674" y="141470"/>
                    </a:cubicBezTo>
                    <a:cubicBezTo>
                      <a:pt x="1594" y="126230"/>
                      <a:pt x="-946" y="108450"/>
                      <a:pt x="324" y="91940"/>
                    </a:cubicBezTo>
                    <a:cubicBezTo>
                      <a:pt x="2864" y="76700"/>
                      <a:pt x="9214" y="60190"/>
                      <a:pt x="18104" y="46220"/>
                    </a:cubicBezTo>
                    <a:cubicBezTo>
                      <a:pt x="26994" y="33520"/>
                      <a:pt x="40964" y="22090"/>
                      <a:pt x="54934" y="14470"/>
                    </a:cubicBezTo>
                    <a:cubicBezTo>
                      <a:pt x="68904" y="6850"/>
                      <a:pt x="101924" y="3040"/>
                      <a:pt x="101924" y="3040"/>
                    </a:cubicBezTo>
                  </a:path>
                </a:pathLst>
              </a:custGeom>
              <a:solidFill>
                <a:srgbClr val="000000"/>
              </a:solidFill>
              <a:ln cap="sq">
                <a:noFill/>
                <a:prstDash val="solid"/>
                <a:miter/>
              </a:ln>
            </p:spPr>
            <p:txBody>
              <a:bodyPr/>
              <a:lstStyle/>
              <a:p>
                <a:endParaRPr lang="en-GB"/>
              </a:p>
            </p:txBody>
          </p:sp>
        </p:grpSp>
        <p:grpSp>
          <p:nvGrpSpPr>
            <p:cNvPr id="109" name="Group 109"/>
            <p:cNvGrpSpPr/>
            <p:nvPr/>
          </p:nvGrpSpPr>
          <p:grpSpPr>
            <a:xfrm>
              <a:off x="2301357" y="2063336"/>
              <a:ext cx="249331" cy="181062"/>
              <a:chOff x="0" y="0"/>
              <a:chExt cx="426720" cy="309880"/>
            </a:xfrm>
          </p:grpSpPr>
          <p:sp>
            <p:nvSpPr>
              <p:cNvPr id="110" name="Freeform 110"/>
              <p:cNvSpPr/>
              <p:nvPr/>
            </p:nvSpPr>
            <p:spPr>
              <a:xfrm>
                <a:off x="48401" y="46638"/>
                <a:ext cx="328149" cy="212581"/>
              </a:xfrm>
              <a:custGeom>
                <a:avLst/>
                <a:gdLst/>
                <a:ahLst/>
                <a:cxnLst/>
                <a:rect l="l" t="t" r="r" b="b"/>
                <a:pathLst>
                  <a:path w="328149" h="212581">
                    <a:moveTo>
                      <a:pt x="224649" y="211172"/>
                    </a:moveTo>
                    <a:cubicBezTo>
                      <a:pt x="45579" y="198472"/>
                      <a:pt x="27799" y="180692"/>
                      <a:pt x="17639" y="166722"/>
                    </a:cubicBezTo>
                    <a:cubicBezTo>
                      <a:pt x="8749" y="156562"/>
                      <a:pt x="4939" y="148942"/>
                      <a:pt x="2399" y="136242"/>
                    </a:cubicBezTo>
                    <a:cubicBezTo>
                      <a:pt x="-141" y="118462"/>
                      <a:pt x="1129" y="86712"/>
                      <a:pt x="6209" y="70202"/>
                    </a:cubicBezTo>
                    <a:cubicBezTo>
                      <a:pt x="10019" y="57502"/>
                      <a:pt x="15099" y="49882"/>
                      <a:pt x="23989" y="40992"/>
                    </a:cubicBezTo>
                    <a:cubicBezTo>
                      <a:pt x="36689" y="28292"/>
                      <a:pt x="60819" y="11782"/>
                      <a:pt x="81139" y="6702"/>
                    </a:cubicBezTo>
                    <a:cubicBezTo>
                      <a:pt x="101459" y="2892"/>
                      <a:pt x="128129" y="5432"/>
                      <a:pt x="147179" y="14322"/>
                    </a:cubicBezTo>
                    <a:cubicBezTo>
                      <a:pt x="166229" y="23212"/>
                      <a:pt x="185279" y="44802"/>
                      <a:pt x="195439" y="60042"/>
                    </a:cubicBezTo>
                    <a:cubicBezTo>
                      <a:pt x="201789" y="70202"/>
                      <a:pt x="204329" y="79092"/>
                      <a:pt x="205599" y="91792"/>
                    </a:cubicBezTo>
                    <a:cubicBezTo>
                      <a:pt x="206869" y="109572"/>
                      <a:pt x="201789" y="141322"/>
                      <a:pt x="195439" y="157832"/>
                    </a:cubicBezTo>
                    <a:cubicBezTo>
                      <a:pt x="190359" y="169262"/>
                      <a:pt x="184009" y="175612"/>
                      <a:pt x="175119" y="184502"/>
                    </a:cubicBezTo>
                    <a:cubicBezTo>
                      <a:pt x="161149" y="194662"/>
                      <a:pt x="135749" y="209902"/>
                      <a:pt x="114159" y="212442"/>
                    </a:cubicBezTo>
                    <a:cubicBezTo>
                      <a:pt x="93839" y="213712"/>
                      <a:pt x="65899" y="206092"/>
                      <a:pt x="49389" y="197202"/>
                    </a:cubicBezTo>
                    <a:cubicBezTo>
                      <a:pt x="37959" y="192122"/>
                      <a:pt x="31609" y="184502"/>
                      <a:pt x="23989" y="175612"/>
                    </a:cubicBezTo>
                    <a:cubicBezTo>
                      <a:pt x="16369" y="167992"/>
                      <a:pt x="10019" y="159102"/>
                      <a:pt x="6209" y="146402"/>
                    </a:cubicBezTo>
                    <a:cubicBezTo>
                      <a:pt x="1129" y="129892"/>
                      <a:pt x="-2681" y="100682"/>
                      <a:pt x="2399" y="80362"/>
                    </a:cubicBezTo>
                    <a:cubicBezTo>
                      <a:pt x="8749" y="60042"/>
                      <a:pt x="23989" y="38452"/>
                      <a:pt x="40499" y="25752"/>
                    </a:cubicBezTo>
                    <a:cubicBezTo>
                      <a:pt x="57009" y="13052"/>
                      <a:pt x="77329" y="7972"/>
                      <a:pt x="102729" y="4162"/>
                    </a:cubicBezTo>
                    <a:cubicBezTo>
                      <a:pt x="140829" y="-918"/>
                      <a:pt x="213219" y="-3458"/>
                      <a:pt x="250049" y="9242"/>
                    </a:cubicBezTo>
                    <a:cubicBezTo>
                      <a:pt x="275449" y="16862"/>
                      <a:pt x="297039" y="33372"/>
                      <a:pt x="309739" y="49882"/>
                    </a:cubicBezTo>
                    <a:cubicBezTo>
                      <a:pt x="319899" y="63852"/>
                      <a:pt x="324979" y="80362"/>
                      <a:pt x="327519" y="95602"/>
                    </a:cubicBezTo>
                    <a:cubicBezTo>
                      <a:pt x="328789" y="112112"/>
                      <a:pt x="328789" y="129892"/>
                      <a:pt x="321169" y="145132"/>
                    </a:cubicBezTo>
                    <a:cubicBezTo>
                      <a:pt x="312279" y="164182"/>
                      <a:pt x="290689" y="188312"/>
                      <a:pt x="272909" y="199742"/>
                    </a:cubicBezTo>
                    <a:cubicBezTo>
                      <a:pt x="257669" y="208632"/>
                      <a:pt x="224649" y="211172"/>
                      <a:pt x="224649" y="211172"/>
                    </a:cubicBezTo>
                  </a:path>
                </a:pathLst>
              </a:custGeom>
              <a:solidFill>
                <a:srgbClr val="000000"/>
              </a:solidFill>
              <a:ln cap="sq">
                <a:noFill/>
                <a:prstDash val="solid"/>
                <a:miter/>
              </a:ln>
            </p:spPr>
            <p:txBody>
              <a:bodyPr/>
              <a:lstStyle/>
              <a:p>
                <a:endParaRPr lang="en-GB"/>
              </a:p>
            </p:txBody>
          </p:sp>
        </p:grpSp>
        <p:grpSp>
          <p:nvGrpSpPr>
            <p:cNvPr id="111" name="Group 111"/>
            <p:cNvGrpSpPr/>
            <p:nvPr/>
          </p:nvGrpSpPr>
          <p:grpSpPr>
            <a:xfrm>
              <a:off x="841729" y="2048495"/>
              <a:ext cx="252300" cy="199614"/>
              <a:chOff x="0" y="0"/>
              <a:chExt cx="431800" cy="341630"/>
            </a:xfrm>
          </p:grpSpPr>
          <p:sp>
            <p:nvSpPr>
              <p:cNvPr id="112" name="Freeform 112"/>
              <p:cNvSpPr/>
              <p:nvPr/>
            </p:nvSpPr>
            <p:spPr>
              <a:xfrm>
                <a:off x="49252" y="69252"/>
                <a:ext cx="332790" cy="222498"/>
              </a:xfrm>
              <a:custGeom>
                <a:avLst/>
                <a:gdLst/>
                <a:ahLst/>
                <a:cxnLst/>
                <a:rect l="l" t="t" r="r" b="b"/>
                <a:pathLst>
                  <a:path w="332790" h="222498">
                    <a:moveTo>
                      <a:pt x="80288" y="1868"/>
                    </a:moveTo>
                    <a:cubicBezTo>
                      <a:pt x="260628" y="-8292"/>
                      <a:pt x="320318" y="24728"/>
                      <a:pt x="330478" y="59018"/>
                    </a:cubicBezTo>
                    <a:cubicBezTo>
                      <a:pt x="341908" y="95848"/>
                      <a:pt x="308888" y="172048"/>
                      <a:pt x="277138" y="198718"/>
                    </a:cubicBezTo>
                    <a:cubicBezTo>
                      <a:pt x="246658" y="222848"/>
                      <a:pt x="181888" y="224118"/>
                      <a:pt x="146328" y="221578"/>
                    </a:cubicBezTo>
                    <a:cubicBezTo>
                      <a:pt x="119658" y="219038"/>
                      <a:pt x="96798" y="210148"/>
                      <a:pt x="80288" y="199988"/>
                    </a:cubicBezTo>
                    <a:cubicBezTo>
                      <a:pt x="68858" y="192368"/>
                      <a:pt x="62508" y="186018"/>
                      <a:pt x="56158" y="174588"/>
                    </a:cubicBezTo>
                    <a:cubicBezTo>
                      <a:pt x="47268" y="159348"/>
                      <a:pt x="37108" y="127598"/>
                      <a:pt x="37108" y="108548"/>
                    </a:cubicBezTo>
                    <a:cubicBezTo>
                      <a:pt x="35838" y="95848"/>
                      <a:pt x="38378" y="86958"/>
                      <a:pt x="43458" y="74258"/>
                    </a:cubicBezTo>
                    <a:cubicBezTo>
                      <a:pt x="52348" y="57748"/>
                      <a:pt x="68858" y="32348"/>
                      <a:pt x="87908" y="20918"/>
                    </a:cubicBezTo>
                    <a:cubicBezTo>
                      <a:pt x="105688" y="9488"/>
                      <a:pt x="133628" y="3138"/>
                      <a:pt x="155218" y="5678"/>
                    </a:cubicBezTo>
                    <a:cubicBezTo>
                      <a:pt x="176808" y="8218"/>
                      <a:pt x="203478" y="22188"/>
                      <a:pt x="217448" y="33618"/>
                    </a:cubicBezTo>
                    <a:cubicBezTo>
                      <a:pt x="227608" y="42508"/>
                      <a:pt x="233958" y="48858"/>
                      <a:pt x="239038" y="61558"/>
                    </a:cubicBezTo>
                    <a:cubicBezTo>
                      <a:pt x="246658" y="78068"/>
                      <a:pt x="253008" y="111088"/>
                      <a:pt x="251738" y="128868"/>
                    </a:cubicBezTo>
                    <a:cubicBezTo>
                      <a:pt x="250468" y="142838"/>
                      <a:pt x="245388" y="151728"/>
                      <a:pt x="240308" y="161888"/>
                    </a:cubicBezTo>
                    <a:cubicBezTo>
                      <a:pt x="235228" y="172048"/>
                      <a:pt x="230148" y="182208"/>
                      <a:pt x="219988" y="189828"/>
                    </a:cubicBezTo>
                    <a:cubicBezTo>
                      <a:pt x="206018" y="202528"/>
                      <a:pt x="179348" y="217768"/>
                      <a:pt x="157758" y="220308"/>
                    </a:cubicBezTo>
                    <a:cubicBezTo>
                      <a:pt x="136168" y="222848"/>
                      <a:pt x="106958" y="213958"/>
                      <a:pt x="90448" y="206338"/>
                    </a:cubicBezTo>
                    <a:cubicBezTo>
                      <a:pt x="77748" y="201258"/>
                      <a:pt x="71398" y="192368"/>
                      <a:pt x="63778" y="184748"/>
                    </a:cubicBezTo>
                    <a:cubicBezTo>
                      <a:pt x="56158" y="175858"/>
                      <a:pt x="48538" y="166968"/>
                      <a:pt x="44728" y="154268"/>
                    </a:cubicBezTo>
                    <a:cubicBezTo>
                      <a:pt x="39648" y="136488"/>
                      <a:pt x="34568" y="107278"/>
                      <a:pt x="39648" y="85688"/>
                    </a:cubicBezTo>
                    <a:cubicBezTo>
                      <a:pt x="45998" y="64098"/>
                      <a:pt x="61238" y="41238"/>
                      <a:pt x="77748" y="28538"/>
                    </a:cubicBezTo>
                    <a:cubicBezTo>
                      <a:pt x="95528" y="14568"/>
                      <a:pt x="128548" y="-672"/>
                      <a:pt x="142518" y="5678"/>
                    </a:cubicBezTo>
                    <a:cubicBezTo>
                      <a:pt x="153948" y="9488"/>
                      <a:pt x="157758" y="25998"/>
                      <a:pt x="161568" y="45048"/>
                    </a:cubicBezTo>
                    <a:cubicBezTo>
                      <a:pt x="169188" y="78068"/>
                      <a:pt x="183158" y="170778"/>
                      <a:pt x="164108" y="193638"/>
                    </a:cubicBezTo>
                    <a:cubicBezTo>
                      <a:pt x="151408" y="208878"/>
                      <a:pt x="122198" y="207608"/>
                      <a:pt x="101878" y="205068"/>
                    </a:cubicBezTo>
                    <a:cubicBezTo>
                      <a:pt x="79018" y="202528"/>
                      <a:pt x="49808" y="191098"/>
                      <a:pt x="33298" y="177128"/>
                    </a:cubicBezTo>
                    <a:cubicBezTo>
                      <a:pt x="20598" y="166968"/>
                      <a:pt x="11708" y="151728"/>
                      <a:pt x="6628" y="136488"/>
                    </a:cubicBezTo>
                    <a:cubicBezTo>
                      <a:pt x="1548" y="121248"/>
                      <a:pt x="-2262" y="104738"/>
                      <a:pt x="1548" y="88228"/>
                    </a:cubicBezTo>
                    <a:cubicBezTo>
                      <a:pt x="5358" y="66638"/>
                      <a:pt x="20598" y="38698"/>
                      <a:pt x="35838" y="23458"/>
                    </a:cubicBezTo>
                    <a:cubicBezTo>
                      <a:pt x="48538" y="12028"/>
                      <a:pt x="80288" y="1868"/>
                      <a:pt x="80288" y="1868"/>
                    </a:cubicBezTo>
                  </a:path>
                </a:pathLst>
              </a:custGeom>
              <a:solidFill>
                <a:srgbClr val="000000"/>
              </a:solidFill>
              <a:ln cap="sq">
                <a:noFill/>
                <a:prstDash val="solid"/>
                <a:miter/>
              </a:ln>
            </p:spPr>
            <p:txBody>
              <a:bodyPr/>
              <a:lstStyle/>
              <a:p>
                <a:endParaRPr lang="en-GB"/>
              </a:p>
            </p:txBody>
          </p:sp>
        </p:grpSp>
        <p:grpSp>
          <p:nvGrpSpPr>
            <p:cNvPr id="113" name="Group 113"/>
            <p:cNvGrpSpPr/>
            <p:nvPr/>
          </p:nvGrpSpPr>
          <p:grpSpPr>
            <a:xfrm>
              <a:off x="2261286" y="2058883"/>
              <a:ext cx="248589" cy="192193"/>
              <a:chOff x="0" y="0"/>
              <a:chExt cx="425450" cy="328930"/>
            </a:xfrm>
          </p:grpSpPr>
          <p:sp>
            <p:nvSpPr>
              <p:cNvPr id="114" name="Freeform 114"/>
              <p:cNvSpPr/>
              <p:nvPr/>
            </p:nvSpPr>
            <p:spPr>
              <a:xfrm>
                <a:off x="50359" y="49520"/>
                <a:ext cx="324291" cy="237881"/>
              </a:xfrm>
              <a:custGeom>
                <a:avLst/>
                <a:gdLst/>
                <a:ahLst/>
                <a:cxnLst/>
                <a:rect l="l" t="t" r="r" b="b"/>
                <a:pathLst>
                  <a:path w="324291" h="237881">
                    <a:moveTo>
                      <a:pt x="117281" y="19060"/>
                    </a:moveTo>
                    <a:cubicBezTo>
                      <a:pt x="220151" y="30490"/>
                      <a:pt x="324291" y="115580"/>
                      <a:pt x="324291" y="153680"/>
                    </a:cubicBezTo>
                    <a:cubicBezTo>
                      <a:pt x="324291" y="182890"/>
                      <a:pt x="279841" y="215910"/>
                      <a:pt x="246821" y="227340"/>
                    </a:cubicBezTo>
                    <a:cubicBezTo>
                      <a:pt x="208721" y="241310"/>
                      <a:pt x="140141" y="243850"/>
                      <a:pt x="103311" y="219720"/>
                    </a:cubicBezTo>
                    <a:cubicBezTo>
                      <a:pt x="60131" y="193050"/>
                      <a:pt x="8061" y="90180"/>
                      <a:pt x="14411" y="53350"/>
                    </a:cubicBezTo>
                    <a:cubicBezTo>
                      <a:pt x="18221" y="30490"/>
                      <a:pt x="46161" y="16520"/>
                      <a:pt x="66481" y="7630"/>
                    </a:cubicBezTo>
                    <a:cubicBezTo>
                      <a:pt x="86801" y="10"/>
                      <a:pt x="113471" y="-2530"/>
                      <a:pt x="135061" y="3820"/>
                    </a:cubicBezTo>
                    <a:cubicBezTo>
                      <a:pt x="155381" y="8900"/>
                      <a:pt x="179511" y="27950"/>
                      <a:pt x="192211" y="41920"/>
                    </a:cubicBezTo>
                    <a:cubicBezTo>
                      <a:pt x="201101" y="50810"/>
                      <a:pt x="204911" y="60970"/>
                      <a:pt x="208721" y="72400"/>
                    </a:cubicBezTo>
                    <a:cubicBezTo>
                      <a:pt x="212531" y="82560"/>
                      <a:pt x="216341" y="92720"/>
                      <a:pt x="215071" y="106690"/>
                    </a:cubicBezTo>
                    <a:cubicBezTo>
                      <a:pt x="213801" y="124470"/>
                      <a:pt x="206181" y="154950"/>
                      <a:pt x="193481" y="171460"/>
                    </a:cubicBezTo>
                    <a:cubicBezTo>
                      <a:pt x="180781" y="189240"/>
                      <a:pt x="154111" y="204480"/>
                      <a:pt x="137601" y="210830"/>
                    </a:cubicBezTo>
                    <a:cubicBezTo>
                      <a:pt x="124901" y="215910"/>
                      <a:pt x="116011" y="217180"/>
                      <a:pt x="102041" y="214640"/>
                    </a:cubicBezTo>
                    <a:cubicBezTo>
                      <a:pt x="84261" y="213370"/>
                      <a:pt x="53781" y="200670"/>
                      <a:pt x="38541" y="190510"/>
                    </a:cubicBezTo>
                    <a:cubicBezTo>
                      <a:pt x="27111" y="182890"/>
                      <a:pt x="22031" y="175270"/>
                      <a:pt x="15681" y="163840"/>
                    </a:cubicBezTo>
                    <a:cubicBezTo>
                      <a:pt x="6791" y="147330"/>
                      <a:pt x="-2099" y="118120"/>
                      <a:pt x="441" y="96530"/>
                    </a:cubicBezTo>
                    <a:cubicBezTo>
                      <a:pt x="1711" y="74940"/>
                      <a:pt x="13141" y="50810"/>
                      <a:pt x="28381" y="34300"/>
                    </a:cubicBezTo>
                    <a:cubicBezTo>
                      <a:pt x="42351" y="19060"/>
                      <a:pt x="67751" y="5090"/>
                      <a:pt x="88071" y="1280"/>
                    </a:cubicBezTo>
                    <a:cubicBezTo>
                      <a:pt x="109661" y="-2530"/>
                      <a:pt x="137601" y="2550"/>
                      <a:pt x="156651" y="11440"/>
                    </a:cubicBezTo>
                    <a:cubicBezTo>
                      <a:pt x="175701" y="21600"/>
                      <a:pt x="194751" y="45730"/>
                      <a:pt x="204911" y="60970"/>
                    </a:cubicBezTo>
                    <a:cubicBezTo>
                      <a:pt x="211261" y="72400"/>
                      <a:pt x="213801" y="81290"/>
                      <a:pt x="213801" y="95260"/>
                    </a:cubicBezTo>
                    <a:cubicBezTo>
                      <a:pt x="215071" y="113040"/>
                      <a:pt x="208721" y="160030"/>
                      <a:pt x="199831" y="162570"/>
                    </a:cubicBezTo>
                    <a:cubicBezTo>
                      <a:pt x="190941" y="163840"/>
                      <a:pt x="160461" y="87640"/>
                      <a:pt x="155381" y="88910"/>
                    </a:cubicBezTo>
                    <a:cubicBezTo>
                      <a:pt x="150301" y="91450"/>
                      <a:pt x="206181" y="203210"/>
                      <a:pt x="189671" y="223530"/>
                    </a:cubicBezTo>
                    <a:cubicBezTo>
                      <a:pt x="174431" y="241310"/>
                      <a:pt x="107121" y="228610"/>
                      <a:pt x="79181" y="215910"/>
                    </a:cubicBezTo>
                    <a:cubicBezTo>
                      <a:pt x="56321" y="205750"/>
                      <a:pt x="37271" y="182890"/>
                      <a:pt x="28381" y="163840"/>
                    </a:cubicBezTo>
                    <a:cubicBezTo>
                      <a:pt x="19491" y="148600"/>
                      <a:pt x="18221" y="132090"/>
                      <a:pt x="19491" y="115580"/>
                    </a:cubicBezTo>
                    <a:cubicBezTo>
                      <a:pt x="20761" y="99070"/>
                      <a:pt x="25841" y="82560"/>
                      <a:pt x="34731" y="68590"/>
                    </a:cubicBezTo>
                    <a:cubicBezTo>
                      <a:pt x="42351" y="54620"/>
                      <a:pt x="56321" y="41920"/>
                      <a:pt x="69021" y="34300"/>
                    </a:cubicBezTo>
                    <a:cubicBezTo>
                      <a:pt x="82991" y="25410"/>
                      <a:pt x="117281" y="19060"/>
                      <a:pt x="117281" y="19060"/>
                    </a:cubicBezTo>
                  </a:path>
                </a:pathLst>
              </a:custGeom>
              <a:solidFill>
                <a:srgbClr val="000000"/>
              </a:solidFill>
              <a:ln cap="sq">
                <a:noFill/>
                <a:prstDash val="solid"/>
                <a:miter/>
              </a:ln>
            </p:spPr>
            <p:txBody>
              <a:bodyPr/>
              <a:lstStyle/>
              <a:p>
                <a:endParaRPr lang="en-GB"/>
              </a:p>
            </p:txBody>
          </p:sp>
        </p:grpSp>
        <p:grpSp>
          <p:nvGrpSpPr>
            <p:cNvPr id="115" name="Group 115"/>
            <p:cNvGrpSpPr/>
            <p:nvPr/>
          </p:nvGrpSpPr>
          <p:grpSpPr>
            <a:xfrm>
              <a:off x="1050403" y="1743948"/>
              <a:ext cx="1234042" cy="782871"/>
              <a:chOff x="0" y="0"/>
              <a:chExt cx="2112010" cy="1339850"/>
            </a:xfrm>
          </p:grpSpPr>
          <p:sp>
            <p:nvSpPr>
              <p:cNvPr id="116" name="Freeform 116"/>
              <p:cNvSpPr/>
              <p:nvPr/>
            </p:nvSpPr>
            <p:spPr>
              <a:xfrm>
                <a:off x="48945" y="49280"/>
                <a:ext cx="2011357" cy="1248675"/>
              </a:xfrm>
              <a:custGeom>
                <a:avLst/>
                <a:gdLst/>
                <a:ahLst/>
                <a:cxnLst/>
                <a:rect l="l" t="t" r="r" b="b"/>
                <a:pathLst>
                  <a:path w="2011357" h="1248675">
                    <a:moveTo>
                      <a:pt x="1459815" y="176780"/>
                    </a:moveTo>
                    <a:cubicBezTo>
                      <a:pt x="1440765" y="967990"/>
                      <a:pt x="1430605" y="990850"/>
                      <a:pt x="1415365" y="1008630"/>
                    </a:cubicBezTo>
                    <a:cubicBezTo>
                      <a:pt x="1405205" y="1021330"/>
                      <a:pt x="1393775" y="1027680"/>
                      <a:pt x="1381075" y="1032760"/>
                    </a:cubicBezTo>
                    <a:cubicBezTo>
                      <a:pt x="1368375" y="1037840"/>
                      <a:pt x="1353135" y="1040380"/>
                      <a:pt x="1339165" y="1037840"/>
                    </a:cubicBezTo>
                    <a:cubicBezTo>
                      <a:pt x="1321385" y="1035300"/>
                      <a:pt x="1302335" y="1027680"/>
                      <a:pt x="1283285" y="1008630"/>
                    </a:cubicBezTo>
                    <a:cubicBezTo>
                      <a:pt x="1243915" y="969260"/>
                      <a:pt x="1181685" y="847340"/>
                      <a:pt x="1156285" y="772410"/>
                    </a:cubicBezTo>
                    <a:cubicBezTo>
                      <a:pt x="1134695" y="710180"/>
                      <a:pt x="1120725" y="630170"/>
                      <a:pt x="1125805" y="592070"/>
                    </a:cubicBezTo>
                    <a:cubicBezTo>
                      <a:pt x="1129615" y="573020"/>
                      <a:pt x="1135965" y="562860"/>
                      <a:pt x="1147395" y="551430"/>
                    </a:cubicBezTo>
                    <a:cubicBezTo>
                      <a:pt x="1161365" y="537460"/>
                      <a:pt x="1189305" y="523490"/>
                      <a:pt x="1208355" y="520950"/>
                    </a:cubicBezTo>
                    <a:cubicBezTo>
                      <a:pt x="1223595" y="517140"/>
                      <a:pt x="1240105" y="520950"/>
                      <a:pt x="1254075" y="526030"/>
                    </a:cubicBezTo>
                    <a:cubicBezTo>
                      <a:pt x="1268045" y="531110"/>
                      <a:pt x="1279475" y="534920"/>
                      <a:pt x="1290905" y="552700"/>
                    </a:cubicBezTo>
                    <a:cubicBezTo>
                      <a:pt x="1323925" y="598420"/>
                      <a:pt x="1350595" y="773680"/>
                      <a:pt x="1384885" y="865120"/>
                    </a:cubicBezTo>
                    <a:cubicBezTo>
                      <a:pt x="1415365" y="943860"/>
                      <a:pt x="1469975" y="1021330"/>
                      <a:pt x="1482675" y="1073400"/>
                    </a:cubicBezTo>
                    <a:cubicBezTo>
                      <a:pt x="1490295" y="1101340"/>
                      <a:pt x="1491565" y="1124200"/>
                      <a:pt x="1486485" y="1143250"/>
                    </a:cubicBezTo>
                    <a:cubicBezTo>
                      <a:pt x="1482675" y="1158490"/>
                      <a:pt x="1472515" y="1172460"/>
                      <a:pt x="1461085" y="1182620"/>
                    </a:cubicBezTo>
                    <a:cubicBezTo>
                      <a:pt x="1450925" y="1194050"/>
                      <a:pt x="1436955" y="1202940"/>
                      <a:pt x="1420445" y="1206750"/>
                    </a:cubicBezTo>
                    <a:cubicBezTo>
                      <a:pt x="1401395" y="1211830"/>
                      <a:pt x="1370915" y="1210560"/>
                      <a:pt x="1350595" y="1201670"/>
                    </a:cubicBezTo>
                    <a:cubicBezTo>
                      <a:pt x="1331545" y="1192780"/>
                      <a:pt x="1315035" y="1176270"/>
                      <a:pt x="1302335" y="1152140"/>
                    </a:cubicBezTo>
                    <a:cubicBezTo>
                      <a:pt x="1280745" y="1106420"/>
                      <a:pt x="1276935" y="1011170"/>
                      <a:pt x="1270585" y="938780"/>
                    </a:cubicBezTo>
                    <a:cubicBezTo>
                      <a:pt x="1264235" y="861310"/>
                      <a:pt x="1256615" y="762250"/>
                      <a:pt x="1266775" y="701290"/>
                    </a:cubicBezTo>
                    <a:cubicBezTo>
                      <a:pt x="1273125" y="661920"/>
                      <a:pt x="1284555" y="628900"/>
                      <a:pt x="1303605" y="607310"/>
                    </a:cubicBezTo>
                    <a:cubicBezTo>
                      <a:pt x="1318845" y="589530"/>
                      <a:pt x="1345515" y="578100"/>
                      <a:pt x="1364565" y="574290"/>
                    </a:cubicBezTo>
                    <a:cubicBezTo>
                      <a:pt x="1381075" y="570480"/>
                      <a:pt x="1397585" y="574290"/>
                      <a:pt x="1412825" y="579370"/>
                    </a:cubicBezTo>
                    <a:cubicBezTo>
                      <a:pt x="1426795" y="584450"/>
                      <a:pt x="1436955" y="589530"/>
                      <a:pt x="1452195" y="606040"/>
                    </a:cubicBezTo>
                    <a:cubicBezTo>
                      <a:pt x="1486485" y="645410"/>
                      <a:pt x="1548715" y="772410"/>
                      <a:pt x="1577925" y="860040"/>
                    </a:cubicBezTo>
                    <a:cubicBezTo>
                      <a:pt x="1605865" y="943860"/>
                      <a:pt x="1631265" y="1073400"/>
                      <a:pt x="1623645" y="1121660"/>
                    </a:cubicBezTo>
                    <a:cubicBezTo>
                      <a:pt x="1619835" y="1141980"/>
                      <a:pt x="1610945" y="1152140"/>
                      <a:pt x="1600785" y="1163570"/>
                    </a:cubicBezTo>
                    <a:cubicBezTo>
                      <a:pt x="1589355" y="1173730"/>
                      <a:pt x="1575385" y="1183890"/>
                      <a:pt x="1561415" y="1188970"/>
                    </a:cubicBezTo>
                    <a:cubicBezTo>
                      <a:pt x="1546175" y="1192780"/>
                      <a:pt x="1529665" y="1195320"/>
                      <a:pt x="1514425" y="1192780"/>
                    </a:cubicBezTo>
                    <a:cubicBezTo>
                      <a:pt x="1499185" y="1190240"/>
                      <a:pt x="1483945" y="1185160"/>
                      <a:pt x="1471245" y="1175000"/>
                    </a:cubicBezTo>
                    <a:cubicBezTo>
                      <a:pt x="1456005" y="1162300"/>
                      <a:pt x="1443305" y="1141980"/>
                      <a:pt x="1433145" y="1116580"/>
                    </a:cubicBezTo>
                    <a:cubicBezTo>
                      <a:pt x="1417905" y="1075940"/>
                      <a:pt x="1411555" y="1017520"/>
                      <a:pt x="1405205" y="950210"/>
                    </a:cubicBezTo>
                    <a:cubicBezTo>
                      <a:pt x="1393775" y="843530"/>
                      <a:pt x="1387425" y="607310"/>
                      <a:pt x="1393775" y="538730"/>
                    </a:cubicBezTo>
                    <a:cubicBezTo>
                      <a:pt x="1396315" y="517140"/>
                      <a:pt x="1395045" y="508250"/>
                      <a:pt x="1403935" y="494280"/>
                    </a:cubicBezTo>
                    <a:cubicBezTo>
                      <a:pt x="1412825" y="477770"/>
                      <a:pt x="1433145" y="456180"/>
                      <a:pt x="1453465" y="448560"/>
                    </a:cubicBezTo>
                    <a:cubicBezTo>
                      <a:pt x="1472515" y="440940"/>
                      <a:pt x="1500455" y="440940"/>
                      <a:pt x="1520775" y="447290"/>
                    </a:cubicBezTo>
                    <a:cubicBezTo>
                      <a:pt x="1541095" y="454910"/>
                      <a:pt x="1557605" y="467610"/>
                      <a:pt x="1571575" y="491740"/>
                    </a:cubicBezTo>
                    <a:cubicBezTo>
                      <a:pt x="1602055" y="538730"/>
                      <a:pt x="1626185" y="675890"/>
                      <a:pt x="1635075" y="747010"/>
                    </a:cubicBezTo>
                    <a:cubicBezTo>
                      <a:pt x="1642695" y="796540"/>
                      <a:pt x="1647775" y="842260"/>
                      <a:pt x="1640155" y="876550"/>
                    </a:cubicBezTo>
                    <a:cubicBezTo>
                      <a:pt x="1633805" y="901950"/>
                      <a:pt x="1622375" y="923540"/>
                      <a:pt x="1608405" y="936240"/>
                    </a:cubicBezTo>
                    <a:cubicBezTo>
                      <a:pt x="1596975" y="947670"/>
                      <a:pt x="1581735" y="954020"/>
                      <a:pt x="1567765" y="957830"/>
                    </a:cubicBezTo>
                    <a:cubicBezTo>
                      <a:pt x="1552525" y="961640"/>
                      <a:pt x="1536015" y="961640"/>
                      <a:pt x="1522045" y="957830"/>
                    </a:cubicBezTo>
                    <a:cubicBezTo>
                      <a:pt x="1506805" y="954020"/>
                      <a:pt x="1491565" y="946400"/>
                      <a:pt x="1481405" y="937510"/>
                    </a:cubicBezTo>
                    <a:cubicBezTo>
                      <a:pt x="1469975" y="927350"/>
                      <a:pt x="1463625" y="918460"/>
                      <a:pt x="1454735" y="899410"/>
                    </a:cubicBezTo>
                    <a:cubicBezTo>
                      <a:pt x="1435685" y="856230"/>
                      <a:pt x="1405205" y="753360"/>
                      <a:pt x="1393775" y="677160"/>
                    </a:cubicBezTo>
                    <a:cubicBezTo>
                      <a:pt x="1382345" y="598420"/>
                      <a:pt x="1374725" y="485390"/>
                      <a:pt x="1389965" y="433320"/>
                    </a:cubicBezTo>
                    <a:cubicBezTo>
                      <a:pt x="1398855" y="405380"/>
                      <a:pt x="1411555" y="386330"/>
                      <a:pt x="1429335" y="373630"/>
                    </a:cubicBezTo>
                    <a:cubicBezTo>
                      <a:pt x="1447115" y="360930"/>
                      <a:pt x="1477595" y="354580"/>
                      <a:pt x="1497915" y="355850"/>
                    </a:cubicBezTo>
                    <a:cubicBezTo>
                      <a:pt x="1515695" y="355850"/>
                      <a:pt x="1530935" y="363470"/>
                      <a:pt x="1543635" y="372360"/>
                    </a:cubicBezTo>
                    <a:cubicBezTo>
                      <a:pt x="1556335" y="379980"/>
                      <a:pt x="1565225" y="388870"/>
                      <a:pt x="1576655" y="407920"/>
                    </a:cubicBezTo>
                    <a:cubicBezTo>
                      <a:pt x="1599515" y="444750"/>
                      <a:pt x="1628725" y="523490"/>
                      <a:pt x="1651585" y="597150"/>
                    </a:cubicBezTo>
                    <a:cubicBezTo>
                      <a:pt x="1682065" y="696210"/>
                      <a:pt x="1732865" y="877820"/>
                      <a:pt x="1732865" y="948940"/>
                    </a:cubicBezTo>
                    <a:cubicBezTo>
                      <a:pt x="1731595" y="980690"/>
                      <a:pt x="1727785" y="999740"/>
                      <a:pt x="1715085" y="1017520"/>
                    </a:cubicBezTo>
                    <a:cubicBezTo>
                      <a:pt x="1703655" y="1035300"/>
                      <a:pt x="1679525" y="1051810"/>
                      <a:pt x="1657935" y="1056890"/>
                    </a:cubicBezTo>
                    <a:cubicBezTo>
                      <a:pt x="1636345" y="1061970"/>
                      <a:pt x="1607135" y="1058160"/>
                      <a:pt x="1588085" y="1048000"/>
                    </a:cubicBezTo>
                    <a:cubicBezTo>
                      <a:pt x="1569035" y="1037840"/>
                      <a:pt x="1553795" y="1023870"/>
                      <a:pt x="1541095" y="995930"/>
                    </a:cubicBezTo>
                    <a:cubicBezTo>
                      <a:pt x="1515695" y="938780"/>
                      <a:pt x="1523315" y="767330"/>
                      <a:pt x="1506805" y="700020"/>
                    </a:cubicBezTo>
                    <a:cubicBezTo>
                      <a:pt x="1497915" y="661920"/>
                      <a:pt x="1480135" y="640330"/>
                      <a:pt x="1475055" y="616200"/>
                    </a:cubicBezTo>
                    <a:cubicBezTo>
                      <a:pt x="1471245" y="598420"/>
                      <a:pt x="1468705" y="584450"/>
                      <a:pt x="1473785" y="569210"/>
                    </a:cubicBezTo>
                    <a:cubicBezTo>
                      <a:pt x="1478865" y="550160"/>
                      <a:pt x="1495375" y="523490"/>
                      <a:pt x="1510615" y="510790"/>
                    </a:cubicBezTo>
                    <a:cubicBezTo>
                      <a:pt x="1523315" y="499360"/>
                      <a:pt x="1538555" y="494280"/>
                      <a:pt x="1553795" y="491740"/>
                    </a:cubicBezTo>
                    <a:cubicBezTo>
                      <a:pt x="1569035" y="489200"/>
                      <a:pt x="1586815" y="491740"/>
                      <a:pt x="1600785" y="495550"/>
                    </a:cubicBezTo>
                    <a:cubicBezTo>
                      <a:pt x="1614755" y="500630"/>
                      <a:pt x="1629995" y="509520"/>
                      <a:pt x="1640155" y="520950"/>
                    </a:cubicBezTo>
                    <a:cubicBezTo>
                      <a:pt x="1650315" y="532380"/>
                      <a:pt x="1655395" y="540000"/>
                      <a:pt x="1663015" y="561590"/>
                    </a:cubicBezTo>
                    <a:cubicBezTo>
                      <a:pt x="1689685" y="633980"/>
                      <a:pt x="1749375" y="965450"/>
                      <a:pt x="1746835" y="1053080"/>
                    </a:cubicBezTo>
                    <a:cubicBezTo>
                      <a:pt x="1746835" y="1084830"/>
                      <a:pt x="1744295" y="1100070"/>
                      <a:pt x="1732865" y="1117850"/>
                    </a:cubicBezTo>
                    <a:cubicBezTo>
                      <a:pt x="1722705" y="1135630"/>
                      <a:pt x="1699845" y="1152140"/>
                      <a:pt x="1679525" y="1158490"/>
                    </a:cubicBezTo>
                    <a:cubicBezTo>
                      <a:pt x="1659205" y="1163570"/>
                      <a:pt x="1631265" y="1161030"/>
                      <a:pt x="1612215" y="1152140"/>
                    </a:cubicBezTo>
                    <a:cubicBezTo>
                      <a:pt x="1593165" y="1143250"/>
                      <a:pt x="1577925" y="1128010"/>
                      <a:pt x="1566495" y="1103880"/>
                    </a:cubicBezTo>
                    <a:cubicBezTo>
                      <a:pt x="1544905" y="1056890"/>
                      <a:pt x="1548715" y="956560"/>
                      <a:pt x="1544905" y="871470"/>
                    </a:cubicBezTo>
                    <a:cubicBezTo>
                      <a:pt x="1539825" y="768600"/>
                      <a:pt x="1528395" y="586990"/>
                      <a:pt x="1542365" y="529840"/>
                    </a:cubicBezTo>
                    <a:cubicBezTo>
                      <a:pt x="1547445" y="508250"/>
                      <a:pt x="1553795" y="499360"/>
                      <a:pt x="1563955" y="487930"/>
                    </a:cubicBezTo>
                    <a:cubicBezTo>
                      <a:pt x="1574115" y="476500"/>
                      <a:pt x="1586815" y="466340"/>
                      <a:pt x="1602055" y="461260"/>
                    </a:cubicBezTo>
                    <a:cubicBezTo>
                      <a:pt x="1621105" y="456180"/>
                      <a:pt x="1651585" y="456180"/>
                      <a:pt x="1670635" y="461260"/>
                    </a:cubicBezTo>
                    <a:cubicBezTo>
                      <a:pt x="1685875" y="466340"/>
                      <a:pt x="1699845" y="476500"/>
                      <a:pt x="1708735" y="487930"/>
                    </a:cubicBezTo>
                    <a:cubicBezTo>
                      <a:pt x="1718895" y="499360"/>
                      <a:pt x="1722705" y="506980"/>
                      <a:pt x="1731595" y="528570"/>
                    </a:cubicBezTo>
                    <a:cubicBezTo>
                      <a:pt x="1759535" y="606040"/>
                      <a:pt x="1856055" y="979420"/>
                      <a:pt x="1848435" y="1072130"/>
                    </a:cubicBezTo>
                    <a:cubicBezTo>
                      <a:pt x="1845895" y="1103880"/>
                      <a:pt x="1838275" y="1120390"/>
                      <a:pt x="1824305" y="1135630"/>
                    </a:cubicBezTo>
                    <a:cubicBezTo>
                      <a:pt x="1809065" y="1152140"/>
                      <a:pt x="1783665" y="1166110"/>
                      <a:pt x="1763345" y="1167380"/>
                    </a:cubicBezTo>
                    <a:cubicBezTo>
                      <a:pt x="1741755" y="1169920"/>
                      <a:pt x="1713815" y="1163570"/>
                      <a:pt x="1696035" y="1150870"/>
                    </a:cubicBezTo>
                    <a:cubicBezTo>
                      <a:pt x="1678255" y="1139440"/>
                      <a:pt x="1668095" y="1117850"/>
                      <a:pt x="1656665" y="1094990"/>
                    </a:cubicBezTo>
                    <a:cubicBezTo>
                      <a:pt x="1641425" y="1061970"/>
                      <a:pt x="1626185" y="1014980"/>
                      <a:pt x="1618565" y="966720"/>
                    </a:cubicBezTo>
                    <a:cubicBezTo>
                      <a:pt x="1609675" y="909570"/>
                      <a:pt x="1604595" y="810510"/>
                      <a:pt x="1613485" y="769870"/>
                    </a:cubicBezTo>
                    <a:cubicBezTo>
                      <a:pt x="1618565" y="749550"/>
                      <a:pt x="1624915" y="738120"/>
                      <a:pt x="1635075" y="726690"/>
                    </a:cubicBezTo>
                    <a:cubicBezTo>
                      <a:pt x="1645235" y="713990"/>
                      <a:pt x="1657935" y="702560"/>
                      <a:pt x="1673175" y="697480"/>
                    </a:cubicBezTo>
                    <a:cubicBezTo>
                      <a:pt x="1693495" y="691130"/>
                      <a:pt x="1723975" y="688590"/>
                      <a:pt x="1745565" y="694940"/>
                    </a:cubicBezTo>
                    <a:cubicBezTo>
                      <a:pt x="1765885" y="702560"/>
                      <a:pt x="1788745" y="724150"/>
                      <a:pt x="1800175" y="741930"/>
                    </a:cubicBezTo>
                    <a:cubicBezTo>
                      <a:pt x="1809065" y="755900"/>
                      <a:pt x="1803985" y="766060"/>
                      <a:pt x="1812875" y="787650"/>
                    </a:cubicBezTo>
                    <a:cubicBezTo>
                      <a:pt x="1837005" y="847340"/>
                      <a:pt x="1972895" y="1031490"/>
                      <a:pt x="1988135" y="1100070"/>
                    </a:cubicBezTo>
                    <a:cubicBezTo>
                      <a:pt x="1994485" y="1130550"/>
                      <a:pt x="1991945" y="1150870"/>
                      <a:pt x="1983055" y="1171190"/>
                    </a:cubicBezTo>
                    <a:cubicBezTo>
                      <a:pt x="1972895" y="1191510"/>
                      <a:pt x="1951305" y="1211830"/>
                      <a:pt x="1930985" y="1220720"/>
                    </a:cubicBezTo>
                    <a:cubicBezTo>
                      <a:pt x="1910665" y="1229610"/>
                      <a:pt x="1881455" y="1230880"/>
                      <a:pt x="1859865" y="1224530"/>
                    </a:cubicBezTo>
                    <a:cubicBezTo>
                      <a:pt x="1839545" y="1216910"/>
                      <a:pt x="1820495" y="1201670"/>
                      <a:pt x="1803985" y="1178810"/>
                    </a:cubicBezTo>
                    <a:cubicBezTo>
                      <a:pt x="1781125" y="1147060"/>
                      <a:pt x="1764615" y="1084830"/>
                      <a:pt x="1753185" y="1035300"/>
                    </a:cubicBezTo>
                    <a:cubicBezTo>
                      <a:pt x="1741755" y="985770"/>
                      <a:pt x="1739215" y="932430"/>
                      <a:pt x="1735405" y="880360"/>
                    </a:cubicBezTo>
                    <a:cubicBezTo>
                      <a:pt x="1732865" y="828290"/>
                      <a:pt x="1726515" y="755900"/>
                      <a:pt x="1734135" y="720340"/>
                    </a:cubicBezTo>
                    <a:cubicBezTo>
                      <a:pt x="1739215" y="700020"/>
                      <a:pt x="1744295" y="688590"/>
                      <a:pt x="1756995" y="675890"/>
                    </a:cubicBezTo>
                    <a:cubicBezTo>
                      <a:pt x="1770965" y="660650"/>
                      <a:pt x="1798905" y="642870"/>
                      <a:pt x="1821765" y="640330"/>
                    </a:cubicBezTo>
                    <a:cubicBezTo>
                      <a:pt x="1843355" y="636520"/>
                      <a:pt x="1873835" y="642870"/>
                      <a:pt x="1892885" y="655570"/>
                    </a:cubicBezTo>
                    <a:cubicBezTo>
                      <a:pt x="1911935" y="668270"/>
                      <a:pt x="1923365" y="684780"/>
                      <a:pt x="1936065" y="715260"/>
                    </a:cubicBezTo>
                    <a:cubicBezTo>
                      <a:pt x="1966545" y="783840"/>
                      <a:pt x="2016075" y="1018790"/>
                      <a:pt x="2010995" y="1082290"/>
                    </a:cubicBezTo>
                    <a:cubicBezTo>
                      <a:pt x="2008455" y="1105150"/>
                      <a:pt x="2000835" y="1114040"/>
                      <a:pt x="1991945" y="1126740"/>
                    </a:cubicBezTo>
                    <a:cubicBezTo>
                      <a:pt x="1983055" y="1139440"/>
                      <a:pt x="1970355" y="1150870"/>
                      <a:pt x="1953845" y="1157220"/>
                    </a:cubicBezTo>
                    <a:cubicBezTo>
                      <a:pt x="1934795" y="1164840"/>
                      <a:pt x="1904315" y="1169920"/>
                      <a:pt x="1882725" y="1163570"/>
                    </a:cubicBezTo>
                    <a:cubicBezTo>
                      <a:pt x="1861135" y="1157220"/>
                      <a:pt x="1842085" y="1143250"/>
                      <a:pt x="1825575" y="1121660"/>
                    </a:cubicBezTo>
                    <a:cubicBezTo>
                      <a:pt x="1801445" y="1089910"/>
                      <a:pt x="1781125" y="1028950"/>
                      <a:pt x="1769695" y="984500"/>
                    </a:cubicBezTo>
                    <a:cubicBezTo>
                      <a:pt x="1759535" y="943860"/>
                      <a:pt x="1760805" y="921000"/>
                      <a:pt x="1758265" y="865120"/>
                    </a:cubicBezTo>
                    <a:cubicBezTo>
                      <a:pt x="1751915" y="729230"/>
                      <a:pt x="1768425" y="288540"/>
                      <a:pt x="1755725" y="176780"/>
                    </a:cubicBezTo>
                    <a:cubicBezTo>
                      <a:pt x="1751915" y="139950"/>
                      <a:pt x="1739215" y="128520"/>
                      <a:pt x="1741755" y="105660"/>
                    </a:cubicBezTo>
                    <a:cubicBezTo>
                      <a:pt x="1743025" y="81530"/>
                      <a:pt x="1754455" y="52320"/>
                      <a:pt x="1767155" y="35810"/>
                    </a:cubicBezTo>
                    <a:cubicBezTo>
                      <a:pt x="1778585" y="21840"/>
                      <a:pt x="1793825" y="12950"/>
                      <a:pt x="1809065" y="7870"/>
                    </a:cubicBezTo>
                    <a:cubicBezTo>
                      <a:pt x="1824305" y="1520"/>
                      <a:pt x="1842085" y="-2290"/>
                      <a:pt x="1858595" y="1520"/>
                    </a:cubicBezTo>
                    <a:cubicBezTo>
                      <a:pt x="1880185" y="5330"/>
                      <a:pt x="1909395" y="18030"/>
                      <a:pt x="1924635" y="35810"/>
                    </a:cubicBezTo>
                    <a:cubicBezTo>
                      <a:pt x="1939875" y="53590"/>
                      <a:pt x="1944955" y="68830"/>
                      <a:pt x="1951305" y="105660"/>
                    </a:cubicBezTo>
                    <a:cubicBezTo>
                      <a:pt x="1969085" y="223770"/>
                      <a:pt x="1922095" y="759710"/>
                      <a:pt x="1905585" y="889250"/>
                    </a:cubicBezTo>
                    <a:cubicBezTo>
                      <a:pt x="1900505" y="932430"/>
                      <a:pt x="1899235" y="950210"/>
                      <a:pt x="1887805" y="974340"/>
                    </a:cubicBezTo>
                    <a:cubicBezTo>
                      <a:pt x="1878915" y="995930"/>
                      <a:pt x="1866215" y="1017520"/>
                      <a:pt x="1849705" y="1028950"/>
                    </a:cubicBezTo>
                    <a:cubicBezTo>
                      <a:pt x="1831925" y="1040380"/>
                      <a:pt x="1803985" y="1046730"/>
                      <a:pt x="1783665" y="1044190"/>
                    </a:cubicBezTo>
                    <a:cubicBezTo>
                      <a:pt x="1763345" y="1040380"/>
                      <a:pt x="1744295" y="1031490"/>
                      <a:pt x="1725245" y="1011170"/>
                    </a:cubicBezTo>
                    <a:cubicBezTo>
                      <a:pt x="1687145" y="970530"/>
                      <a:pt x="1643965" y="870200"/>
                      <a:pt x="1610945" y="778760"/>
                    </a:cubicBezTo>
                    <a:cubicBezTo>
                      <a:pt x="1565225" y="658110"/>
                      <a:pt x="1499185" y="409190"/>
                      <a:pt x="1499185" y="339340"/>
                    </a:cubicBezTo>
                    <a:cubicBezTo>
                      <a:pt x="1499185" y="317750"/>
                      <a:pt x="1502995" y="308860"/>
                      <a:pt x="1510615" y="296160"/>
                    </a:cubicBezTo>
                    <a:cubicBezTo>
                      <a:pt x="1516965" y="283460"/>
                      <a:pt x="1525855" y="270760"/>
                      <a:pt x="1539825" y="261870"/>
                    </a:cubicBezTo>
                    <a:cubicBezTo>
                      <a:pt x="1556335" y="252980"/>
                      <a:pt x="1585545" y="245360"/>
                      <a:pt x="1604595" y="246630"/>
                    </a:cubicBezTo>
                    <a:cubicBezTo>
                      <a:pt x="1619835" y="247900"/>
                      <a:pt x="1633805" y="252980"/>
                      <a:pt x="1646505" y="261870"/>
                    </a:cubicBezTo>
                    <a:cubicBezTo>
                      <a:pt x="1661745" y="274570"/>
                      <a:pt x="1674445" y="287270"/>
                      <a:pt x="1683335" y="316480"/>
                    </a:cubicBezTo>
                    <a:cubicBezTo>
                      <a:pt x="1707465" y="395220"/>
                      <a:pt x="1684605" y="679700"/>
                      <a:pt x="1678255" y="785110"/>
                    </a:cubicBezTo>
                    <a:cubicBezTo>
                      <a:pt x="1674445" y="840990"/>
                      <a:pt x="1687145" y="887980"/>
                      <a:pt x="1663015" y="910840"/>
                    </a:cubicBezTo>
                    <a:cubicBezTo>
                      <a:pt x="1636345" y="934970"/>
                      <a:pt x="1551255" y="933700"/>
                      <a:pt x="1513155" y="915920"/>
                    </a:cubicBezTo>
                    <a:cubicBezTo>
                      <a:pt x="1481405" y="899410"/>
                      <a:pt x="1478865" y="840990"/>
                      <a:pt x="1444575" y="821940"/>
                    </a:cubicBezTo>
                    <a:cubicBezTo>
                      <a:pt x="1402665" y="799080"/>
                      <a:pt x="1337895" y="801620"/>
                      <a:pt x="1265505" y="810510"/>
                    </a:cubicBezTo>
                    <a:cubicBezTo>
                      <a:pt x="1149935" y="824480"/>
                      <a:pt x="965785" y="893060"/>
                      <a:pt x="822275" y="955290"/>
                    </a:cubicBezTo>
                    <a:cubicBezTo>
                      <a:pt x="674955" y="1017520"/>
                      <a:pt x="489535" y="1140710"/>
                      <a:pt x="395555" y="1183890"/>
                    </a:cubicBezTo>
                    <a:cubicBezTo>
                      <a:pt x="351105" y="1205480"/>
                      <a:pt x="333325" y="1216910"/>
                      <a:pt x="293955" y="1225800"/>
                    </a:cubicBezTo>
                    <a:cubicBezTo>
                      <a:pt x="241885" y="1238500"/>
                      <a:pt x="152985" y="1261360"/>
                      <a:pt x="105995" y="1239770"/>
                    </a:cubicBezTo>
                    <a:cubicBezTo>
                      <a:pt x="62815" y="1220720"/>
                      <a:pt x="29795" y="1164840"/>
                      <a:pt x="13285" y="1120390"/>
                    </a:cubicBezTo>
                    <a:cubicBezTo>
                      <a:pt x="-3225" y="1078480"/>
                      <a:pt x="-685" y="1025140"/>
                      <a:pt x="1855" y="981960"/>
                    </a:cubicBezTo>
                    <a:cubicBezTo>
                      <a:pt x="3125" y="942590"/>
                      <a:pt x="15825" y="915920"/>
                      <a:pt x="19635" y="872740"/>
                    </a:cubicBezTo>
                    <a:cubicBezTo>
                      <a:pt x="24715" y="807970"/>
                      <a:pt x="13285" y="679700"/>
                      <a:pt x="20905" y="633980"/>
                    </a:cubicBezTo>
                    <a:cubicBezTo>
                      <a:pt x="24715" y="613660"/>
                      <a:pt x="29795" y="606040"/>
                      <a:pt x="36145" y="592070"/>
                    </a:cubicBezTo>
                    <a:cubicBezTo>
                      <a:pt x="42495" y="578100"/>
                      <a:pt x="48845" y="560320"/>
                      <a:pt x="59005" y="548890"/>
                    </a:cubicBezTo>
                    <a:cubicBezTo>
                      <a:pt x="69165" y="537460"/>
                      <a:pt x="83135" y="526030"/>
                      <a:pt x="99645" y="520950"/>
                    </a:cubicBezTo>
                    <a:cubicBezTo>
                      <a:pt x="119965" y="514600"/>
                      <a:pt x="152985" y="514600"/>
                      <a:pt x="172035" y="520950"/>
                    </a:cubicBezTo>
                    <a:cubicBezTo>
                      <a:pt x="188545" y="526030"/>
                      <a:pt x="202515" y="537460"/>
                      <a:pt x="212675" y="548890"/>
                    </a:cubicBezTo>
                    <a:cubicBezTo>
                      <a:pt x="222835" y="561590"/>
                      <a:pt x="229185" y="571750"/>
                      <a:pt x="235535" y="593340"/>
                    </a:cubicBezTo>
                    <a:cubicBezTo>
                      <a:pt x="252045" y="645410"/>
                      <a:pt x="264745" y="791460"/>
                      <a:pt x="268555" y="877820"/>
                    </a:cubicBezTo>
                    <a:cubicBezTo>
                      <a:pt x="271095" y="948940"/>
                      <a:pt x="278715" y="1032760"/>
                      <a:pt x="259665" y="1073400"/>
                    </a:cubicBezTo>
                    <a:cubicBezTo>
                      <a:pt x="248235" y="1098800"/>
                      <a:pt x="225375" y="1112770"/>
                      <a:pt x="207595" y="1121660"/>
                    </a:cubicBezTo>
                    <a:cubicBezTo>
                      <a:pt x="192355" y="1128010"/>
                      <a:pt x="175845" y="1130550"/>
                      <a:pt x="159335" y="1128010"/>
                    </a:cubicBezTo>
                    <a:cubicBezTo>
                      <a:pt x="140285" y="1124200"/>
                      <a:pt x="111075" y="1111500"/>
                      <a:pt x="97105" y="1096260"/>
                    </a:cubicBezTo>
                    <a:cubicBezTo>
                      <a:pt x="81865" y="1079750"/>
                      <a:pt x="70435" y="1054350"/>
                      <a:pt x="70435" y="1030220"/>
                    </a:cubicBezTo>
                    <a:cubicBezTo>
                      <a:pt x="70435" y="998470"/>
                      <a:pt x="94565" y="973070"/>
                      <a:pt x="108535" y="926080"/>
                    </a:cubicBezTo>
                    <a:cubicBezTo>
                      <a:pt x="136475" y="830830"/>
                      <a:pt x="173305" y="586990"/>
                      <a:pt x="206325" y="490470"/>
                    </a:cubicBezTo>
                    <a:cubicBezTo>
                      <a:pt x="224105" y="438400"/>
                      <a:pt x="236805" y="402840"/>
                      <a:pt x="259665" y="377440"/>
                    </a:cubicBezTo>
                    <a:cubicBezTo>
                      <a:pt x="276175" y="359660"/>
                      <a:pt x="296495" y="345690"/>
                      <a:pt x="316815" y="341880"/>
                    </a:cubicBezTo>
                    <a:cubicBezTo>
                      <a:pt x="338405" y="336800"/>
                      <a:pt x="366345" y="341880"/>
                      <a:pt x="384125" y="352040"/>
                    </a:cubicBezTo>
                    <a:cubicBezTo>
                      <a:pt x="403175" y="362200"/>
                      <a:pt x="417145" y="377440"/>
                      <a:pt x="427305" y="405380"/>
                    </a:cubicBezTo>
                    <a:cubicBezTo>
                      <a:pt x="447625" y="458720"/>
                      <a:pt x="455245" y="625090"/>
                      <a:pt x="438735" y="679700"/>
                    </a:cubicBezTo>
                    <a:cubicBezTo>
                      <a:pt x="431115" y="705100"/>
                      <a:pt x="418415" y="719070"/>
                      <a:pt x="401905" y="730500"/>
                    </a:cubicBezTo>
                    <a:cubicBezTo>
                      <a:pt x="385395" y="741930"/>
                      <a:pt x="361265" y="748280"/>
                      <a:pt x="340945" y="748280"/>
                    </a:cubicBezTo>
                    <a:cubicBezTo>
                      <a:pt x="321895" y="747010"/>
                      <a:pt x="297765" y="738120"/>
                      <a:pt x="282525" y="725420"/>
                    </a:cubicBezTo>
                    <a:cubicBezTo>
                      <a:pt x="267285" y="712720"/>
                      <a:pt x="253315" y="691130"/>
                      <a:pt x="248235" y="672080"/>
                    </a:cubicBezTo>
                    <a:cubicBezTo>
                      <a:pt x="244425" y="653030"/>
                      <a:pt x="249505" y="625090"/>
                      <a:pt x="254585" y="608580"/>
                    </a:cubicBezTo>
                    <a:cubicBezTo>
                      <a:pt x="258395" y="597150"/>
                      <a:pt x="263475" y="590800"/>
                      <a:pt x="272365" y="581910"/>
                    </a:cubicBezTo>
                    <a:cubicBezTo>
                      <a:pt x="285065" y="570480"/>
                      <a:pt x="311735" y="556510"/>
                      <a:pt x="326975" y="551430"/>
                    </a:cubicBezTo>
                    <a:cubicBezTo>
                      <a:pt x="339675" y="548890"/>
                      <a:pt x="347295" y="548890"/>
                      <a:pt x="359995" y="551430"/>
                    </a:cubicBezTo>
                    <a:cubicBezTo>
                      <a:pt x="376505" y="555240"/>
                      <a:pt x="403175" y="569210"/>
                      <a:pt x="415875" y="580640"/>
                    </a:cubicBezTo>
                    <a:cubicBezTo>
                      <a:pt x="424765" y="588260"/>
                      <a:pt x="429845" y="594610"/>
                      <a:pt x="433655" y="606040"/>
                    </a:cubicBezTo>
                    <a:cubicBezTo>
                      <a:pt x="440005" y="622550"/>
                      <a:pt x="446355" y="649220"/>
                      <a:pt x="441275" y="668270"/>
                    </a:cubicBezTo>
                    <a:cubicBezTo>
                      <a:pt x="437465" y="688590"/>
                      <a:pt x="424765" y="710180"/>
                      <a:pt x="410795" y="722880"/>
                    </a:cubicBezTo>
                    <a:cubicBezTo>
                      <a:pt x="395555" y="736850"/>
                      <a:pt x="368885" y="745740"/>
                      <a:pt x="352375" y="748280"/>
                    </a:cubicBezTo>
                    <a:cubicBezTo>
                      <a:pt x="339675" y="749550"/>
                      <a:pt x="332055" y="748280"/>
                      <a:pt x="320625" y="744470"/>
                    </a:cubicBezTo>
                    <a:cubicBezTo>
                      <a:pt x="304115" y="739390"/>
                      <a:pt x="279985" y="725420"/>
                      <a:pt x="267285" y="710180"/>
                    </a:cubicBezTo>
                    <a:cubicBezTo>
                      <a:pt x="254585" y="694940"/>
                      <a:pt x="250775" y="678430"/>
                      <a:pt x="245695" y="650490"/>
                    </a:cubicBezTo>
                    <a:cubicBezTo>
                      <a:pt x="236805" y="595880"/>
                      <a:pt x="238075" y="434590"/>
                      <a:pt x="248235" y="397760"/>
                    </a:cubicBezTo>
                    <a:cubicBezTo>
                      <a:pt x="250775" y="386330"/>
                      <a:pt x="253315" y="385060"/>
                      <a:pt x="259665" y="377440"/>
                    </a:cubicBezTo>
                    <a:cubicBezTo>
                      <a:pt x="271095" y="366010"/>
                      <a:pt x="296495" y="345690"/>
                      <a:pt x="316815" y="341880"/>
                    </a:cubicBezTo>
                    <a:cubicBezTo>
                      <a:pt x="338405" y="336800"/>
                      <a:pt x="366345" y="341880"/>
                      <a:pt x="384125" y="352040"/>
                    </a:cubicBezTo>
                    <a:cubicBezTo>
                      <a:pt x="403175" y="362200"/>
                      <a:pt x="419685" y="386330"/>
                      <a:pt x="427305" y="405380"/>
                    </a:cubicBezTo>
                    <a:cubicBezTo>
                      <a:pt x="433655" y="419350"/>
                      <a:pt x="434925" y="433320"/>
                      <a:pt x="431115" y="451100"/>
                    </a:cubicBezTo>
                    <a:cubicBezTo>
                      <a:pt x="426035" y="475230"/>
                      <a:pt x="403175" y="495550"/>
                      <a:pt x="387935" y="537460"/>
                    </a:cubicBezTo>
                    <a:cubicBezTo>
                      <a:pt x="351105" y="639060"/>
                      <a:pt x="306655" y="994660"/>
                      <a:pt x="259665" y="1073400"/>
                    </a:cubicBezTo>
                    <a:cubicBezTo>
                      <a:pt x="243155" y="1102610"/>
                      <a:pt x="227915" y="1114040"/>
                      <a:pt x="207595" y="1121660"/>
                    </a:cubicBezTo>
                    <a:cubicBezTo>
                      <a:pt x="187275" y="1129280"/>
                      <a:pt x="155525" y="1128010"/>
                      <a:pt x="136475" y="1122930"/>
                    </a:cubicBezTo>
                    <a:cubicBezTo>
                      <a:pt x="119965" y="1117850"/>
                      <a:pt x="107265" y="1107690"/>
                      <a:pt x="97105" y="1096260"/>
                    </a:cubicBezTo>
                    <a:cubicBezTo>
                      <a:pt x="85675" y="1084830"/>
                      <a:pt x="79325" y="1075940"/>
                      <a:pt x="74245" y="1053080"/>
                    </a:cubicBezTo>
                    <a:cubicBezTo>
                      <a:pt x="59005" y="997200"/>
                      <a:pt x="72975" y="813050"/>
                      <a:pt x="61545" y="733040"/>
                    </a:cubicBezTo>
                    <a:cubicBezTo>
                      <a:pt x="55195" y="684780"/>
                      <a:pt x="31065" y="650490"/>
                      <a:pt x="33605" y="616200"/>
                    </a:cubicBezTo>
                    <a:cubicBezTo>
                      <a:pt x="34875" y="590800"/>
                      <a:pt x="43765" y="565400"/>
                      <a:pt x="59005" y="548890"/>
                    </a:cubicBezTo>
                    <a:cubicBezTo>
                      <a:pt x="74245" y="532380"/>
                      <a:pt x="103455" y="518410"/>
                      <a:pt x="123775" y="514600"/>
                    </a:cubicBezTo>
                    <a:cubicBezTo>
                      <a:pt x="140285" y="512060"/>
                      <a:pt x="158065" y="515870"/>
                      <a:pt x="172035" y="520950"/>
                    </a:cubicBezTo>
                    <a:cubicBezTo>
                      <a:pt x="187275" y="527300"/>
                      <a:pt x="202515" y="536190"/>
                      <a:pt x="212675" y="548890"/>
                    </a:cubicBezTo>
                    <a:cubicBezTo>
                      <a:pt x="225375" y="565400"/>
                      <a:pt x="234265" y="585720"/>
                      <a:pt x="238075" y="617470"/>
                    </a:cubicBezTo>
                    <a:cubicBezTo>
                      <a:pt x="246965" y="687320"/>
                      <a:pt x="222835" y="877820"/>
                      <a:pt x="205055" y="960370"/>
                    </a:cubicBezTo>
                    <a:cubicBezTo>
                      <a:pt x="193625" y="1008630"/>
                      <a:pt x="152985" y="1058160"/>
                      <a:pt x="166955" y="1073400"/>
                    </a:cubicBezTo>
                    <a:cubicBezTo>
                      <a:pt x="182195" y="1091180"/>
                      <a:pt x="255855" y="1061970"/>
                      <a:pt x="318085" y="1037840"/>
                    </a:cubicBezTo>
                    <a:cubicBezTo>
                      <a:pt x="429845" y="995930"/>
                      <a:pt x="608915" y="863850"/>
                      <a:pt x="763855" y="795270"/>
                    </a:cubicBezTo>
                    <a:cubicBezTo>
                      <a:pt x="921335" y="726690"/>
                      <a:pt x="1119455" y="649220"/>
                      <a:pt x="1256615" y="626360"/>
                    </a:cubicBezTo>
                    <a:cubicBezTo>
                      <a:pt x="1350595" y="609850"/>
                      <a:pt x="1439495" y="602230"/>
                      <a:pt x="1499185" y="622550"/>
                    </a:cubicBezTo>
                    <a:cubicBezTo>
                      <a:pt x="1541095" y="637790"/>
                      <a:pt x="1565225" y="670810"/>
                      <a:pt x="1593165" y="701290"/>
                    </a:cubicBezTo>
                    <a:cubicBezTo>
                      <a:pt x="1623645" y="735580"/>
                      <a:pt x="1683335" y="806700"/>
                      <a:pt x="1673175" y="823210"/>
                    </a:cubicBezTo>
                    <a:cubicBezTo>
                      <a:pt x="1660475" y="839720"/>
                      <a:pt x="1533475" y="829560"/>
                      <a:pt x="1497915" y="785110"/>
                    </a:cubicBezTo>
                    <a:cubicBezTo>
                      <a:pt x="1439495" y="713990"/>
                      <a:pt x="1477595" y="395220"/>
                      <a:pt x="1501725" y="316480"/>
                    </a:cubicBezTo>
                    <a:cubicBezTo>
                      <a:pt x="1511885" y="287270"/>
                      <a:pt x="1523315" y="274570"/>
                      <a:pt x="1539825" y="261870"/>
                    </a:cubicBezTo>
                    <a:cubicBezTo>
                      <a:pt x="1556335" y="250440"/>
                      <a:pt x="1585545" y="245360"/>
                      <a:pt x="1604595" y="246630"/>
                    </a:cubicBezTo>
                    <a:cubicBezTo>
                      <a:pt x="1619835" y="247900"/>
                      <a:pt x="1633805" y="254250"/>
                      <a:pt x="1646505" y="261870"/>
                    </a:cubicBezTo>
                    <a:cubicBezTo>
                      <a:pt x="1657935" y="270760"/>
                      <a:pt x="1665555" y="277110"/>
                      <a:pt x="1675715" y="296160"/>
                    </a:cubicBezTo>
                    <a:cubicBezTo>
                      <a:pt x="1707465" y="355850"/>
                      <a:pt x="1744295" y="594610"/>
                      <a:pt x="1786205" y="712720"/>
                    </a:cubicBezTo>
                    <a:cubicBezTo>
                      <a:pt x="1817955" y="805430"/>
                      <a:pt x="1887805" y="904490"/>
                      <a:pt x="1891615" y="952750"/>
                    </a:cubicBezTo>
                    <a:cubicBezTo>
                      <a:pt x="1892885" y="971800"/>
                      <a:pt x="1886535" y="983230"/>
                      <a:pt x="1880185" y="995930"/>
                    </a:cubicBezTo>
                    <a:cubicBezTo>
                      <a:pt x="1872565" y="1008630"/>
                      <a:pt x="1861135" y="1021330"/>
                      <a:pt x="1849705" y="1028950"/>
                    </a:cubicBezTo>
                    <a:cubicBezTo>
                      <a:pt x="1837005" y="1036570"/>
                      <a:pt x="1820495" y="1042920"/>
                      <a:pt x="1806525" y="1044190"/>
                    </a:cubicBezTo>
                    <a:cubicBezTo>
                      <a:pt x="1791285" y="1045460"/>
                      <a:pt x="1776045" y="1044190"/>
                      <a:pt x="1762075" y="1037840"/>
                    </a:cubicBezTo>
                    <a:cubicBezTo>
                      <a:pt x="1744295" y="1028950"/>
                      <a:pt x="1722705" y="1008630"/>
                      <a:pt x="1712545" y="992120"/>
                    </a:cubicBezTo>
                    <a:cubicBezTo>
                      <a:pt x="1704925" y="978150"/>
                      <a:pt x="1702385" y="964180"/>
                      <a:pt x="1702385" y="947670"/>
                    </a:cubicBezTo>
                    <a:cubicBezTo>
                      <a:pt x="1703655" y="928620"/>
                      <a:pt x="1715085" y="918460"/>
                      <a:pt x="1720165" y="884170"/>
                    </a:cubicBezTo>
                    <a:cubicBezTo>
                      <a:pt x="1736675" y="767330"/>
                      <a:pt x="1707465" y="194560"/>
                      <a:pt x="1744295" y="80260"/>
                    </a:cubicBezTo>
                    <a:cubicBezTo>
                      <a:pt x="1755725" y="45970"/>
                      <a:pt x="1767155" y="32000"/>
                      <a:pt x="1786205" y="19300"/>
                    </a:cubicBezTo>
                    <a:cubicBezTo>
                      <a:pt x="1805255" y="6600"/>
                      <a:pt x="1837005" y="250"/>
                      <a:pt x="1858595" y="1520"/>
                    </a:cubicBezTo>
                    <a:cubicBezTo>
                      <a:pt x="1876375" y="2790"/>
                      <a:pt x="1891615" y="7870"/>
                      <a:pt x="1905585" y="19300"/>
                    </a:cubicBezTo>
                    <a:cubicBezTo>
                      <a:pt x="1922095" y="32000"/>
                      <a:pt x="1937335" y="52320"/>
                      <a:pt x="1947495" y="80260"/>
                    </a:cubicBezTo>
                    <a:cubicBezTo>
                      <a:pt x="1964005" y="125980"/>
                      <a:pt x="1961465" y="190750"/>
                      <a:pt x="1965275" y="275840"/>
                    </a:cubicBezTo>
                    <a:cubicBezTo>
                      <a:pt x="1971625" y="430780"/>
                      <a:pt x="1948765" y="797810"/>
                      <a:pt x="1969085" y="937510"/>
                    </a:cubicBezTo>
                    <a:cubicBezTo>
                      <a:pt x="1977975" y="1003550"/>
                      <a:pt x="2012265" y="1048000"/>
                      <a:pt x="2010995" y="1082290"/>
                    </a:cubicBezTo>
                    <a:cubicBezTo>
                      <a:pt x="2009725" y="1101340"/>
                      <a:pt x="2002105" y="1114040"/>
                      <a:pt x="1991945" y="1126740"/>
                    </a:cubicBezTo>
                    <a:cubicBezTo>
                      <a:pt x="1977975" y="1141980"/>
                      <a:pt x="1951305" y="1159760"/>
                      <a:pt x="1930985" y="1166110"/>
                    </a:cubicBezTo>
                    <a:cubicBezTo>
                      <a:pt x="1914475" y="1169920"/>
                      <a:pt x="1899235" y="1169920"/>
                      <a:pt x="1882725" y="1163570"/>
                    </a:cubicBezTo>
                    <a:cubicBezTo>
                      <a:pt x="1863675" y="1157220"/>
                      <a:pt x="1842085" y="1147060"/>
                      <a:pt x="1825575" y="1121660"/>
                    </a:cubicBezTo>
                    <a:cubicBezTo>
                      <a:pt x="1784935" y="1060700"/>
                      <a:pt x="1732865" y="811780"/>
                      <a:pt x="1731595" y="745740"/>
                    </a:cubicBezTo>
                    <a:cubicBezTo>
                      <a:pt x="1731595" y="721610"/>
                      <a:pt x="1734135" y="711450"/>
                      <a:pt x="1743025" y="696210"/>
                    </a:cubicBezTo>
                    <a:cubicBezTo>
                      <a:pt x="1753185" y="678430"/>
                      <a:pt x="1776045" y="655570"/>
                      <a:pt x="1796365" y="646680"/>
                    </a:cubicBezTo>
                    <a:cubicBezTo>
                      <a:pt x="1817955" y="637790"/>
                      <a:pt x="1848435" y="636520"/>
                      <a:pt x="1871295" y="644140"/>
                    </a:cubicBezTo>
                    <a:cubicBezTo>
                      <a:pt x="1892885" y="651760"/>
                      <a:pt x="1915745" y="674620"/>
                      <a:pt x="1927175" y="692400"/>
                    </a:cubicBezTo>
                    <a:cubicBezTo>
                      <a:pt x="1936065" y="706370"/>
                      <a:pt x="1937335" y="719070"/>
                      <a:pt x="1939875" y="740660"/>
                    </a:cubicBezTo>
                    <a:cubicBezTo>
                      <a:pt x="1946225" y="782570"/>
                      <a:pt x="1934795" y="867660"/>
                      <a:pt x="1943685" y="931160"/>
                    </a:cubicBezTo>
                    <a:cubicBezTo>
                      <a:pt x="1952575" y="995930"/>
                      <a:pt x="1993215" y="1075940"/>
                      <a:pt x="1991945" y="1124200"/>
                    </a:cubicBezTo>
                    <a:cubicBezTo>
                      <a:pt x="1990675" y="1152140"/>
                      <a:pt x="1981785" y="1175000"/>
                      <a:pt x="1970355" y="1191510"/>
                    </a:cubicBezTo>
                    <a:cubicBezTo>
                      <a:pt x="1960195" y="1205480"/>
                      <a:pt x="1947495" y="1215640"/>
                      <a:pt x="1930985" y="1220720"/>
                    </a:cubicBezTo>
                    <a:cubicBezTo>
                      <a:pt x="1911935" y="1228340"/>
                      <a:pt x="1881455" y="1230880"/>
                      <a:pt x="1859865" y="1224530"/>
                    </a:cubicBezTo>
                    <a:cubicBezTo>
                      <a:pt x="1839545" y="1216910"/>
                      <a:pt x="1825575" y="1205480"/>
                      <a:pt x="1803985" y="1178810"/>
                    </a:cubicBezTo>
                    <a:cubicBezTo>
                      <a:pt x="1753185" y="1116580"/>
                      <a:pt x="1619835" y="861310"/>
                      <a:pt x="1610945" y="794000"/>
                    </a:cubicBezTo>
                    <a:cubicBezTo>
                      <a:pt x="1608405" y="771140"/>
                      <a:pt x="1614755" y="760980"/>
                      <a:pt x="1621105" y="747010"/>
                    </a:cubicBezTo>
                    <a:cubicBezTo>
                      <a:pt x="1628725" y="733040"/>
                      <a:pt x="1640155" y="719070"/>
                      <a:pt x="1652855" y="708910"/>
                    </a:cubicBezTo>
                    <a:cubicBezTo>
                      <a:pt x="1665555" y="700020"/>
                      <a:pt x="1682065" y="693670"/>
                      <a:pt x="1697305" y="691130"/>
                    </a:cubicBezTo>
                    <a:cubicBezTo>
                      <a:pt x="1712545" y="688590"/>
                      <a:pt x="1730325" y="689860"/>
                      <a:pt x="1745565" y="694940"/>
                    </a:cubicBezTo>
                    <a:cubicBezTo>
                      <a:pt x="1759535" y="700020"/>
                      <a:pt x="1774775" y="710180"/>
                      <a:pt x="1786205" y="721610"/>
                    </a:cubicBezTo>
                    <a:cubicBezTo>
                      <a:pt x="1796365" y="733040"/>
                      <a:pt x="1805255" y="744470"/>
                      <a:pt x="1809065" y="763520"/>
                    </a:cubicBezTo>
                    <a:cubicBezTo>
                      <a:pt x="1817955" y="799080"/>
                      <a:pt x="1791285" y="876550"/>
                      <a:pt x="1798905" y="926080"/>
                    </a:cubicBezTo>
                    <a:cubicBezTo>
                      <a:pt x="1806525" y="970530"/>
                      <a:pt x="1839545" y="1017520"/>
                      <a:pt x="1845895" y="1049270"/>
                    </a:cubicBezTo>
                    <a:cubicBezTo>
                      <a:pt x="1849705" y="1067050"/>
                      <a:pt x="1850975" y="1079750"/>
                      <a:pt x="1845895" y="1094990"/>
                    </a:cubicBezTo>
                    <a:cubicBezTo>
                      <a:pt x="1839545" y="1114040"/>
                      <a:pt x="1824305" y="1139440"/>
                      <a:pt x="1806525" y="1152140"/>
                    </a:cubicBezTo>
                    <a:cubicBezTo>
                      <a:pt x="1788745" y="1163570"/>
                      <a:pt x="1759535" y="1168650"/>
                      <a:pt x="1739215" y="1167380"/>
                    </a:cubicBezTo>
                    <a:cubicBezTo>
                      <a:pt x="1722705" y="1167380"/>
                      <a:pt x="1708735" y="1161030"/>
                      <a:pt x="1696035" y="1150870"/>
                    </a:cubicBezTo>
                    <a:cubicBezTo>
                      <a:pt x="1680795" y="1139440"/>
                      <a:pt x="1670635" y="1125470"/>
                      <a:pt x="1656665" y="1094990"/>
                    </a:cubicBezTo>
                    <a:cubicBezTo>
                      <a:pt x="1619835" y="1007360"/>
                      <a:pt x="1538555" y="633980"/>
                      <a:pt x="1539825" y="552700"/>
                    </a:cubicBezTo>
                    <a:cubicBezTo>
                      <a:pt x="1539825" y="529840"/>
                      <a:pt x="1543635" y="520950"/>
                      <a:pt x="1551255" y="508250"/>
                    </a:cubicBezTo>
                    <a:cubicBezTo>
                      <a:pt x="1557605" y="494280"/>
                      <a:pt x="1569035" y="481580"/>
                      <a:pt x="1581735" y="472690"/>
                    </a:cubicBezTo>
                    <a:cubicBezTo>
                      <a:pt x="1593165" y="463800"/>
                      <a:pt x="1609675" y="457450"/>
                      <a:pt x="1624915" y="456180"/>
                    </a:cubicBezTo>
                    <a:cubicBezTo>
                      <a:pt x="1640155" y="454910"/>
                      <a:pt x="1656665" y="456180"/>
                      <a:pt x="1670635" y="461260"/>
                    </a:cubicBezTo>
                    <a:cubicBezTo>
                      <a:pt x="1684605" y="466340"/>
                      <a:pt x="1699845" y="476500"/>
                      <a:pt x="1708735" y="487930"/>
                    </a:cubicBezTo>
                    <a:cubicBezTo>
                      <a:pt x="1718895" y="499360"/>
                      <a:pt x="1725245" y="505710"/>
                      <a:pt x="1731595" y="528570"/>
                    </a:cubicBezTo>
                    <a:cubicBezTo>
                      <a:pt x="1751915" y="606040"/>
                      <a:pt x="1767155" y="985770"/>
                      <a:pt x="1748105" y="1074670"/>
                    </a:cubicBezTo>
                    <a:cubicBezTo>
                      <a:pt x="1741755" y="1106420"/>
                      <a:pt x="1734135" y="1121660"/>
                      <a:pt x="1718895" y="1135630"/>
                    </a:cubicBezTo>
                    <a:cubicBezTo>
                      <a:pt x="1703655" y="1149600"/>
                      <a:pt x="1675715" y="1159760"/>
                      <a:pt x="1656665" y="1161030"/>
                    </a:cubicBezTo>
                    <a:cubicBezTo>
                      <a:pt x="1641425" y="1163570"/>
                      <a:pt x="1626185" y="1159760"/>
                      <a:pt x="1612215" y="1152140"/>
                    </a:cubicBezTo>
                    <a:cubicBezTo>
                      <a:pt x="1595705" y="1143250"/>
                      <a:pt x="1580465" y="1131820"/>
                      <a:pt x="1566495" y="1103880"/>
                    </a:cubicBezTo>
                    <a:cubicBezTo>
                      <a:pt x="1527125" y="1025140"/>
                      <a:pt x="1471245" y="670810"/>
                      <a:pt x="1471245" y="592070"/>
                    </a:cubicBezTo>
                    <a:cubicBezTo>
                      <a:pt x="1471245" y="569210"/>
                      <a:pt x="1475055" y="560320"/>
                      <a:pt x="1481405" y="546350"/>
                    </a:cubicBezTo>
                    <a:cubicBezTo>
                      <a:pt x="1487755" y="532380"/>
                      <a:pt x="1496645" y="519680"/>
                      <a:pt x="1510615" y="510790"/>
                    </a:cubicBezTo>
                    <a:cubicBezTo>
                      <a:pt x="1527125" y="499360"/>
                      <a:pt x="1557605" y="490470"/>
                      <a:pt x="1577925" y="491740"/>
                    </a:cubicBezTo>
                    <a:cubicBezTo>
                      <a:pt x="1594435" y="491740"/>
                      <a:pt x="1609675" y="498090"/>
                      <a:pt x="1622375" y="505710"/>
                    </a:cubicBezTo>
                    <a:cubicBezTo>
                      <a:pt x="1635075" y="514600"/>
                      <a:pt x="1643965" y="523490"/>
                      <a:pt x="1654125" y="540000"/>
                    </a:cubicBezTo>
                    <a:cubicBezTo>
                      <a:pt x="1671905" y="569210"/>
                      <a:pt x="1684605" y="621280"/>
                      <a:pt x="1697305" y="674620"/>
                    </a:cubicBezTo>
                    <a:cubicBezTo>
                      <a:pt x="1713815" y="749550"/>
                      <a:pt x="1735405" y="887980"/>
                      <a:pt x="1732865" y="948940"/>
                    </a:cubicBezTo>
                    <a:cubicBezTo>
                      <a:pt x="1730325" y="979420"/>
                      <a:pt x="1727785" y="999740"/>
                      <a:pt x="1715085" y="1017520"/>
                    </a:cubicBezTo>
                    <a:cubicBezTo>
                      <a:pt x="1703655" y="1035300"/>
                      <a:pt x="1679525" y="1051810"/>
                      <a:pt x="1657935" y="1056890"/>
                    </a:cubicBezTo>
                    <a:cubicBezTo>
                      <a:pt x="1636345" y="1061970"/>
                      <a:pt x="1607135" y="1058160"/>
                      <a:pt x="1588085" y="1048000"/>
                    </a:cubicBezTo>
                    <a:cubicBezTo>
                      <a:pt x="1569035" y="1037840"/>
                      <a:pt x="1553795" y="1021330"/>
                      <a:pt x="1541095" y="995930"/>
                    </a:cubicBezTo>
                    <a:cubicBezTo>
                      <a:pt x="1522045" y="954020"/>
                      <a:pt x="1525855" y="876550"/>
                      <a:pt x="1510615" y="809240"/>
                    </a:cubicBezTo>
                    <a:cubicBezTo>
                      <a:pt x="1491565" y="730500"/>
                      <a:pt x="1458545" y="616200"/>
                      <a:pt x="1433145" y="552700"/>
                    </a:cubicBezTo>
                    <a:cubicBezTo>
                      <a:pt x="1417905" y="512060"/>
                      <a:pt x="1389965" y="484120"/>
                      <a:pt x="1387425" y="457450"/>
                    </a:cubicBezTo>
                    <a:cubicBezTo>
                      <a:pt x="1384885" y="439670"/>
                      <a:pt x="1391235" y="424430"/>
                      <a:pt x="1397585" y="410460"/>
                    </a:cubicBezTo>
                    <a:cubicBezTo>
                      <a:pt x="1405205" y="396490"/>
                      <a:pt x="1416635" y="382520"/>
                      <a:pt x="1429335" y="373630"/>
                    </a:cubicBezTo>
                    <a:cubicBezTo>
                      <a:pt x="1442035" y="364740"/>
                      <a:pt x="1458545" y="358390"/>
                      <a:pt x="1473785" y="355850"/>
                    </a:cubicBezTo>
                    <a:cubicBezTo>
                      <a:pt x="1490295" y="353310"/>
                      <a:pt x="1508075" y="355850"/>
                      <a:pt x="1522045" y="360930"/>
                    </a:cubicBezTo>
                    <a:cubicBezTo>
                      <a:pt x="1537285" y="366010"/>
                      <a:pt x="1551255" y="376170"/>
                      <a:pt x="1562685" y="387600"/>
                    </a:cubicBezTo>
                    <a:cubicBezTo>
                      <a:pt x="1572845" y="399030"/>
                      <a:pt x="1579195" y="407920"/>
                      <a:pt x="1585545" y="429510"/>
                    </a:cubicBezTo>
                    <a:cubicBezTo>
                      <a:pt x="1600785" y="485390"/>
                      <a:pt x="1576655" y="668270"/>
                      <a:pt x="1593165" y="745740"/>
                    </a:cubicBezTo>
                    <a:cubicBezTo>
                      <a:pt x="1603325" y="791460"/>
                      <a:pt x="1637615" y="821940"/>
                      <a:pt x="1640155" y="853690"/>
                    </a:cubicBezTo>
                    <a:cubicBezTo>
                      <a:pt x="1641425" y="877820"/>
                      <a:pt x="1633805" y="903220"/>
                      <a:pt x="1623645" y="919730"/>
                    </a:cubicBezTo>
                    <a:cubicBezTo>
                      <a:pt x="1614755" y="933700"/>
                      <a:pt x="1602055" y="942590"/>
                      <a:pt x="1589355" y="950210"/>
                    </a:cubicBezTo>
                    <a:cubicBezTo>
                      <a:pt x="1575385" y="956560"/>
                      <a:pt x="1558875" y="960370"/>
                      <a:pt x="1544905" y="960370"/>
                    </a:cubicBezTo>
                    <a:cubicBezTo>
                      <a:pt x="1529665" y="960370"/>
                      <a:pt x="1513155" y="956560"/>
                      <a:pt x="1500455" y="950210"/>
                    </a:cubicBezTo>
                    <a:cubicBezTo>
                      <a:pt x="1486485" y="942590"/>
                      <a:pt x="1473785" y="932430"/>
                      <a:pt x="1466165" y="919730"/>
                    </a:cubicBezTo>
                    <a:cubicBezTo>
                      <a:pt x="1457275" y="907030"/>
                      <a:pt x="1452195" y="894330"/>
                      <a:pt x="1449655" y="876550"/>
                    </a:cubicBezTo>
                    <a:cubicBezTo>
                      <a:pt x="1444575" y="851150"/>
                      <a:pt x="1453465" y="814320"/>
                      <a:pt x="1450925" y="780030"/>
                    </a:cubicBezTo>
                    <a:cubicBezTo>
                      <a:pt x="1447115" y="739390"/>
                      <a:pt x="1436955" y="688590"/>
                      <a:pt x="1426795" y="647950"/>
                    </a:cubicBezTo>
                    <a:cubicBezTo>
                      <a:pt x="1417905" y="609850"/>
                      <a:pt x="1392505" y="570480"/>
                      <a:pt x="1393775" y="538730"/>
                    </a:cubicBezTo>
                    <a:cubicBezTo>
                      <a:pt x="1393775" y="514600"/>
                      <a:pt x="1402665" y="491740"/>
                      <a:pt x="1416635" y="475230"/>
                    </a:cubicBezTo>
                    <a:cubicBezTo>
                      <a:pt x="1429335" y="459990"/>
                      <a:pt x="1454735" y="446020"/>
                      <a:pt x="1475055" y="443480"/>
                    </a:cubicBezTo>
                    <a:cubicBezTo>
                      <a:pt x="1496645" y="439670"/>
                      <a:pt x="1523315" y="446020"/>
                      <a:pt x="1541095" y="457450"/>
                    </a:cubicBezTo>
                    <a:cubicBezTo>
                      <a:pt x="1558875" y="468880"/>
                      <a:pt x="1570305" y="484120"/>
                      <a:pt x="1580465" y="512060"/>
                    </a:cubicBezTo>
                    <a:cubicBezTo>
                      <a:pt x="1605865" y="583180"/>
                      <a:pt x="1586815" y="811780"/>
                      <a:pt x="1598245" y="919730"/>
                    </a:cubicBezTo>
                    <a:cubicBezTo>
                      <a:pt x="1604595" y="992120"/>
                      <a:pt x="1628725" y="1059430"/>
                      <a:pt x="1627455" y="1098800"/>
                    </a:cubicBezTo>
                    <a:cubicBezTo>
                      <a:pt x="1626185" y="1119120"/>
                      <a:pt x="1623645" y="1130550"/>
                      <a:pt x="1614755" y="1144520"/>
                    </a:cubicBezTo>
                    <a:cubicBezTo>
                      <a:pt x="1603325" y="1161030"/>
                      <a:pt x="1579195" y="1181350"/>
                      <a:pt x="1561415" y="1188970"/>
                    </a:cubicBezTo>
                    <a:cubicBezTo>
                      <a:pt x="1546175" y="1194050"/>
                      <a:pt x="1529665" y="1195320"/>
                      <a:pt x="1514425" y="1192780"/>
                    </a:cubicBezTo>
                    <a:cubicBezTo>
                      <a:pt x="1499185" y="1190240"/>
                      <a:pt x="1482675" y="1183890"/>
                      <a:pt x="1471245" y="1175000"/>
                    </a:cubicBezTo>
                    <a:cubicBezTo>
                      <a:pt x="1458545" y="1166110"/>
                      <a:pt x="1449655" y="1157220"/>
                      <a:pt x="1440765" y="1138170"/>
                    </a:cubicBezTo>
                    <a:cubicBezTo>
                      <a:pt x="1422985" y="1101340"/>
                      <a:pt x="1425525" y="1012440"/>
                      <a:pt x="1402665" y="943860"/>
                    </a:cubicBezTo>
                    <a:cubicBezTo>
                      <a:pt x="1375995" y="860040"/>
                      <a:pt x="1284555" y="726690"/>
                      <a:pt x="1278205" y="673350"/>
                    </a:cubicBezTo>
                    <a:cubicBezTo>
                      <a:pt x="1276935" y="651760"/>
                      <a:pt x="1282015" y="641600"/>
                      <a:pt x="1289635" y="627630"/>
                    </a:cubicBezTo>
                    <a:cubicBezTo>
                      <a:pt x="1295985" y="613660"/>
                      <a:pt x="1308685" y="599690"/>
                      <a:pt x="1321385" y="590800"/>
                    </a:cubicBezTo>
                    <a:cubicBezTo>
                      <a:pt x="1332815" y="581910"/>
                      <a:pt x="1349325" y="575560"/>
                      <a:pt x="1364565" y="574290"/>
                    </a:cubicBezTo>
                    <a:cubicBezTo>
                      <a:pt x="1379805" y="571750"/>
                      <a:pt x="1397585" y="573020"/>
                      <a:pt x="1412825" y="579370"/>
                    </a:cubicBezTo>
                    <a:cubicBezTo>
                      <a:pt x="1430605" y="586990"/>
                      <a:pt x="1454735" y="608580"/>
                      <a:pt x="1466165" y="625090"/>
                    </a:cubicBezTo>
                    <a:cubicBezTo>
                      <a:pt x="1475055" y="639060"/>
                      <a:pt x="1478865" y="656840"/>
                      <a:pt x="1477595" y="670810"/>
                    </a:cubicBezTo>
                    <a:cubicBezTo>
                      <a:pt x="1476325" y="683510"/>
                      <a:pt x="1464895" y="691130"/>
                      <a:pt x="1462355" y="706370"/>
                    </a:cubicBezTo>
                    <a:cubicBezTo>
                      <a:pt x="1457275" y="731770"/>
                      <a:pt x="1462355" y="766060"/>
                      <a:pt x="1463625" y="809240"/>
                    </a:cubicBezTo>
                    <a:cubicBezTo>
                      <a:pt x="1467435" y="889250"/>
                      <a:pt x="1505535" y="1081020"/>
                      <a:pt x="1486485" y="1143250"/>
                    </a:cubicBezTo>
                    <a:cubicBezTo>
                      <a:pt x="1477595" y="1171190"/>
                      <a:pt x="1458545" y="1186430"/>
                      <a:pt x="1442035" y="1197860"/>
                    </a:cubicBezTo>
                    <a:cubicBezTo>
                      <a:pt x="1429335" y="1206750"/>
                      <a:pt x="1412825" y="1210560"/>
                      <a:pt x="1397585" y="1210560"/>
                    </a:cubicBezTo>
                    <a:cubicBezTo>
                      <a:pt x="1382345" y="1211830"/>
                      <a:pt x="1364565" y="1208020"/>
                      <a:pt x="1350595" y="1201670"/>
                    </a:cubicBezTo>
                    <a:cubicBezTo>
                      <a:pt x="1336625" y="1195320"/>
                      <a:pt x="1326465" y="1187700"/>
                      <a:pt x="1313765" y="1172460"/>
                    </a:cubicBezTo>
                    <a:cubicBezTo>
                      <a:pt x="1290905" y="1143250"/>
                      <a:pt x="1264235" y="1074670"/>
                      <a:pt x="1243915" y="1028950"/>
                    </a:cubicBezTo>
                    <a:cubicBezTo>
                      <a:pt x="1226135" y="988310"/>
                      <a:pt x="1214705" y="960370"/>
                      <a:pt x="1199465" y="913380"/>
                    </a:cubicBezTo>
                    <a:cubicBezTo>
                      <a:pt x="1176605" y="840990"/>
                      <a:pt x="1133425" y="691130"/>
                      <a:pt x="1125805" y="637790"/>
                    </a:cubicBezTo>
                    <a:cubicBezTo>
                      <a:pt x="1123265" y="616200"/>
                      <a:pt x="1123265" y="607310"/>
                      <a:pt x="1125805" y="592070"/>
                    </a:cubicBezTo>
                    <a:cubicBezTo>
                      <a:pt x="1129615" y="578100"/>
                      <a:pt x="1138505" y="562860"/>
                      <a:pt x="1147395" y="551430"/>
                    </a:cubicBezTo>
                    <a:cubicBezTo>
                      <a:pt x="1157555" y="541270"/>
                      <a:pt x="1171525" y="531110"/>
                      <a:pt x="1185495" y="526030"/>
                    </a:cubicBezTo>
                    <a:cubicBezTo>
                      <a:pt x="1199465" y="520950"/>
                      <a:pt x="1215975" y="517140"/>
                      <a:pt x="1231215" y="520950"/>
                    </a:cubicBezTo>
                    <a:cubicBezTo>
                      <a:pt x="1250265" y="524760"/>
                      <a:pt x="1278205" y="538730"/>
                      <a:pt x="1290905" y="552700"/>
                    </a:cubicBezTo>
                    <a:cubicBezTo>
                      <a:pt x="1302335" y="564130"/>
                      <a:pt x="1306145" y="574290"/>
                      <a:pt x="1312495" y="593340"/>
                    </a:cubicBezTo>
                    <a:cubicBezTo>
                      <a:pt x="1325195" y="628900"/>
                      <a:pt x="1326465" y="713990"/>
                      <a:pt x="1346785" y="758440"/>
                    </a:cubicBezTo>
                    <a:cubicBezTo>
                      <a:pt x="1363295" y="795270"/>
                      <a:pt x="1397585" y="816860"/>
                      <a:pt x="1412825" y="849880"/>
                    </a:cubicBezTo>
                    <a:cubicBezTo>
                      <a:pt x="1428065" y="881630"/>
                      <a:pt x="1439495" y="921000"/>
                      <a:pt x="1438225" y="950210"/>
                    </a:cubicBezTo>
                    <a:cubicBezTo>
                      <a:pt x="1436955" y="973070"/>
                      <a:pt x="1428065" y="994660"/>
                      <a:pt x="1415365" y="1008630"/>
                    </a:cubicBezTo>
                    <a:cubicBezTo>
                      <a:pt x="1402665" y="1023870"/>
                      <a:pt x="1377265" y="1035300"/>
                      <a:pt x="1359485" y="1037840"/>
                    </a:cubicBezTo>
                    <a:cubicBezTo>
                      <a:pt x="1345515" y="1040380"/>
                      <a:pt x="1330275" y="1037840"/>
                      <a:pt x="1317575" y="1032760"/>
                    </a:cubicBezTo>
                    <a:cubicBezTo>
                      <a:pt x="1304875" y="1027680"/>
                      <a:pt x="1292175" y="1018790"/>
                      <a:pt x="1283285" y="1008630"/>
                    </a:cubicBezTo>
                    <a:cubicBezTo>
                      <a:pt x="1274395" y="998470"/>
                      <a:pt x="1266775" y="988310"/>
                      <a:pt x="1262965" y="971800"/>
                    </a:cubicBezTo>
                    <a:cubicBezTo>
                      <a:pt x="1256615" y="938780"/>
                      <a:pt x="1275665" y="886710"/>
                      <a:pt x="1278205" y="818130"/>
                    </a:cubicBezTo>
                    <a:cubicBezTo>
                      <a:pt x="1284555" y="677160"/>
                      <a:pt x="1248995" y="279650"/>
                      <a:pt x="1266775" y="176780"/>
                    </a:cubicBezTo>
                    <a:cubicBezTo>
                      <a:pt x="1273125" y="143760"/>
                      <a:pt x="1276935" y="128520"/>
                      <a:pt x="1290905" y="113280"/>
                    </a:cubicBezTo>
                    <a:cubicBezTo>
                      <a:pt x="1304875" y="96770"/>
                      <a:pt x="1330275" y="84070"/>
                      <a:pt x="1351865" y="81530"/>
                    </a:cubicBezTo>
                    <a:cubicBezTo>
                      <a:pt x="1373455" y="78990"/>
                      <a:pt x="1401395" y="87880"/>
                      <a:pt x="1417905" y="98040"/>
                    </a:cubicBezTo>
                    <a:cubicBezTo>
                      <a:pt x="1431875" y="105660"/>
                      <a:pt x="1442035" y="118360"/>
                      <a:pt x="1449655" y="132330"/>
                    </a:cubicBezTo>
                    <a:cubicBezTo>
                      <a:pt x="1456005" y="145030"/>
                      <a:pt x="1459815" y="176780"/>
                      <a:pt x="1459815" y="176780"/>
                    </a:cubicBezTo>
                  </a:path>
                </a:pathLst>
              </a:custGeom>
              <a:solidFill>
                <a:srgbClr val="CFCFCF"/>
              </a:solidFill>
              <a:ln cap="sq">
                <a:noFill/>
                <a:prstDash val="solid"/>
                <a:miter/>
              </a:ln>
            </p:spPr>
            <p:txBody>
              <a:bodyPr/>
              <a:lstStyle/>
              <a:p>
                <a:endParaRPr lang="en-GB"/>
              </a:p>
            </p:txBody>
          </p:sp>
        </p:grpSp>
        <p:grpSp>
          <p:nvGrpSpPr>
            <p:cNvPr id="117" name="Group 117"/>
            <p:cNvGrpSpPr/>
            <p:nvPr/>
          </p:nvGrpSpPr>
          <p:grpSpPr>
            <a:xfrm>
              <a:off x="1569688" y="1714122"/>
              <a:ext cx="581183" cy="581183"/>
              <a:chOff x="0" y="0"/>
              <a:chExt cx="812800" cy="812800"/>
            </a:xfrm>
          </p:grpSpPr>
          <p:sp>
            <p:nvSpPr>
              <p:cNvPr id="118" name="Freeform 1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GB"/>
              </a:p>
            </p:txBody>
          </p:sp>
          <p:sp>
            <p:nvSpPr>
              <p:cNvPr id="119" name="TextBox 119"/>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20" name="Group 120"/>
            <p:cNvGrpSpPr/>
            <p:nvPr/>
          </p:nvGrpSpPr>
          <p:grpSpPr>
            <a:xfrm>
              <a:off x="1008541" y="2197648"/>
              <a:ext cx="581183" cy="581183"/>
              <a:chOff x="0" y="0"/>
              <a:chExt cx="812800" cy="812800"/>
            </a:xfrm>
          </p:grpSpPr>
          <p:sp>
            <p:nvSpPr>
              <p:cNvPr id="121" name="Freeform 1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GB"/>
              </a:p>
            </p:txBody>
          </p:sp>
          <p:sp>
            <p:nvSpPr>
              <p:cNvPr id="122" name="TextBox 122"/>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grpSp>
        <p:nvGrpSpPr>
          <p:cNvPr id="123" name="Group 123"/>
          <p:cNvGrpSpPr/>
          <p:nvPr/>
        </p:nvGrpSpPr>
        <p:grpSpPr>
          <a:xfrm>
            <a:off x="1028700" y="6091926"/>
            <a:ext cx="2511878" cy="2401450"/>
            <a:chOff x="0" y="0"/>
            <a:chExt cx="3349170" cy="3201934"/>
          </a:xfrm>
        </p:grpSpPr>
        <p:grpSp>
          <p:nvGrpSpPr>
            <p:cNvPr id="124" name="Group 124"/>
            <p:cNvGrpSpPr/>
            <p:nvPr/>
          </p:nvGrpSpPr>
          <p:grpSpPr>
            <a:xfrm>
              <a:off x="0" y="0"/>
              <a:ext cx="3349170" cy="3201934"/>
              <a:chOff x="0" y="0"/>
              <a:chExt cx="661564" cy="632481"/>
            </a:xfrm>
          </p:grpSpPr>
          <p:sp>
            <p:nvSpPr>
              <p:cNvPr id="125" name="Freeform 125"/>
              <p:cNvSpPr/>
              <p:nvPr/>
            </p:nvSpPr>
            <p:spPr>
              <a:xfrm>
                <a:off x="0" y="0"/>
                <a:ext cx="661565" cy="632481"/>
              </a:xfrm>
              <a:custGeom>
                <a:avLst/>
                <a:gdLst/>
                <a:ahLst/>
                <a:cxnLst/>
                <a:rect l="l" t="t" r="r" b="b"/>
                <a:pathLst>
                  <a:path w="661565" h="632481">
                    <a:moveTo>
                      <a:pt x="157188" y="0"/>
                    </a:moveTo>
                    <a:lnTo>
                      <a:pt x="504376" y="0"/>
                    </a:lnTo>
                    <a:cubicBezTo>
                      <a:pt x="591189" y="0"/>
                      <a:pt x="661565" y="70376"/>
                      <a:pt x="661565" y="157188"/>
                    </a:cubicBezTo>
                    <a:lnTo>
                      <a:pt x="661565" y="475292"/>
                    </a:lnTo>
                    <a:cubicBezTo>
                      <a:pt x="661565" y="562105"/>
                      <a:pt x="591189" y="632481"/>
                      <a:pt x="504376" y="632481"/>
                    </a:cubicBezTo>
                    <a:lnTo>
                      <a:pt x="157188" y="632481"/>
                    </a:lnTo>
                    <a:cubicBezTo>
                      <a:pt x="70376" y="632481"/>
                      <a:pt x="0" y="562105"/>
                      <a:pt x="0" y="475292"/>
                    </a:cubicBezTo>
                    <a:lnTo>
                      <a:pt x="0" y="157188"/>
                    </a:lnTo>
                    <a:cubicBezTo>
                      <a:pt x="0" y="70376"/>
                      <a:pt x="70376" y="0"/>
                      <a:pt x="157188" y="0"/>
                    </a:cubicBezTo>
                    <a:close/>
                  </a:path>
                </a:pathLst>
              </a:custGeom>
              <a:solidFill>
                <a:srgbClr val="CFCFCF"/>
              </a:solidFill>
            </p:spPr>
            <p:txBody>
              <a:bodyPr/>
              <a:lstStyle/>
              <a:p>
                <a:endParaRPr lang="en-GB"/>
              </a:p>
            </p:txBody>
          </p:sp>
          <p:sp>
            <p:nvSpPr>
              <p:cNvPr id="126" name="TextBox 126"/>
              <p:cNvSpPr txBox="1"/>
              <p:nvPr/>
            </p:nvSpPr>
            <p:spPr>
              <a:xfrm>
                <a:off x="0" y="-38100"/>
                <a:ext cx="661564" cy="670581"/>
              </a:xfrm>
              <a:prstGeom prst="rect">
                <a:avLst/>
              </a:prstGeom>
            </p:spPr>
            <p:txBody>
              <a:bodyPr lIns="50800" tIns="50800" rIns="50800" bIns="50800" rtlCol="0" anchor="ctr"/>
              <a:lstStyle/>
              <a:p>
                <a:pPr algn="ctr">
                  <a:lnSpc>
                    <a:spcPts val="2659"/>
                  </a:lnSpc>
                </a:pPr>
                <a:endParaRPr/>
              </a:p>
            </p:txBody>
          </p:sp>
        </p:grpSp>
        <p:sp>
          <p:nvSpPr>
            <p:cNvPr id="127" name="Freeform 127"/>
            <p:cNvSpPr/>
            <p:nvPr/>
          </p:nvSpPr>
          <p:spPr>
            <a:xfrm>
              <a:off x="276292" y="702563"/>
              <a:ext cx="2796587" cy="1796807"/>
            </a:xfrm>
            <a:custGeom>
              <a:avLst/>
              <a:gdLst/>
              <a:ahLst/>
              <a:cxnLst/>
              <a:rect l="l" t="t" r="r" b="b"/>
              <a:pathLst>
                <a:path w="2796587" h="1796807">
                  <a:moveTo>
                    <a:pt x="0" y="0"/>
                  </a:moveTo>
                  <a:lnTo>
                    <a:pt x="2796587" y="0"/>
                  </a:lnTo>
                  <a:lnTo>
                    <a:pt x="2796587" y="1796807"/>
                  </a:lnTo>
                  <a:lnTo>
                    <a:pt x="0" y="1796807"/>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GB"/>
            </a:p>
          </p:txBody>
        </p:sp>
      </p:grpSp>
      <p:grpSp>
        <p:nvGrpSpPr>
          <p:cNvPr id="128" name="Group 128"/>
          <p:cNvGrpSpPr/>
          <p:nvPr/>
        </p:nvGrpSpPr>
        <p:grpSpPr>
          <a:xfrm>
            <a:off x="4397014" y="6091926"/>
            <a:ext cx="2511878" cy="2401450"/>
            <a:chOff x="0" y="0"/>
            <a:chExt cx="3349170" cy="3201934"/>
          </a:xfrm>
        </p:grpSpPr>
        <p:grpSp>
          <p:nvGrpSpPr>
            <p:cNvPr id="129" name="Group 129"/>
            <p:cNvGrpSpPr/>
            <p:nvPr/>
          </p:nvGrpSpPr>
          <p:grpSpPr>
            <a:xfrm>
              <a:off x="0" y="0"/>
              <a:ext cx="3349170" cy="3201934"/>
              <a:chOff x="0" y="0"/>
              <a:chExt cx="661564" cy="632481"/>
            </a:xfrm>
          </p:grpSpPr>
          <p:sp>
            <p:nvSpPr>
              <p:cNvPr id="130" name="Freeform 130"/>
              <p:cNvSpPr/>
              <p:nvPr/>
            </p:nvSpPr>
            <p:spPr>
              <a:xfrm>
                <a:off x="0" y="0"/>
                <a:ext cx="661565" cy="632481"/>
              </a:xfrm>
              <a:custGeom>
                <a:avLst/>
                <a:gdLst/>
                <a:ahLst/>
                <a:cxnLst/>
                <a:rect l="l" t="t" r="r" b="b"/>
                <a:pathLst>
                  <a:path w="661565" h="632481">
                    <a:moveTo>
                      <a:pt x="157188" y="0"/>
                    </a:moveTo>
                    <a:lnTo>
                      <a:pt x="504376" y="0"/>
                    </a:lnTo>
                    <a:cubicBezTo>
                      <a:pt x="591189" y="0"/>
                      <a:pt x="661565" y="70376"/>
                      <a:pt x="661565" y="157188"/>
                    </a:cubicBezTo>
                    <a:lnTo>
                      <a:pt x="661565" y="475292"/>
                    </a:lnTo>
                    <a:cubicBezTo>
                      <a:pt x="661565" y="562105"/>
                      <a:pt x="591189" y="632481"/>
                      <a:pt x="504376" y="632481"/>
                    </a:cubicBezTo>
                    <a:lnTo>
                      <a:pt x="157188" y="632481"/>
                    </a:lnTo>
                    <a:cubicBezTo>
                      <a:pt x="70376" y="632481"/>
                      <a:pt x="0" y="562105"/>
                      <a:pt x="0" y="475292"/>
                    </a:cubicBezTo>
                    <a:lnTo>
                      <a:pt x="0" y="157188"/>
                    </a:lnTo>
                    <a:cubicBezTo>
                      <a:pt x="0" y="70376"/>
                      <a:pt x="70376" y="0"/>
                      <a:pt x="157188" y="0"/>
                    </a:cubicBezTo>
                    <a:close/>
                  </a:path>
                </a:pathLst>
              </a:custGeom>
              <a:solidFill>
                <a:srgbClr val="CFCFCF"/>
              </a:solidFill>
            </p:spPr>
            <p:txBody>
              <a:bodyPr/>
              <a:lstStyle/>
              <a:p>
                <a:endParaRPr lang="en-GB"/>
              </a:p>
            </p:txBody>
          </p:sp>
          <p:sp>
            <p:nvSpPr>
              <p:cNvPr id="131" name="TextBox 131"/>
              <p:cNvSpPr txBox="1"/>
              <p:nvPr/>
            </p:nvSpPr>
            <p:spPr>
              <a:xfrm>
                <a:off x="0" y="-38100"/>
                <a:ext cx="661564" cy="670581"/>
              </a:xfrm>
              <a:prstGeom prst="rect">
                <a:avLst/>
              </a:prstGeom>
            </p:spPr>
            <p:txBody>
              <a:bodyPr lIns="50800" tIns="50800" rIns="50800" bIns="50800" rtlCol="0" anchor="ctr"/>
              <a:lstStyle/>
              <a:p>
                <a:pPr algn="ctr">
                  <a:lnSpc>
                    <a:spcPts val="2659"/>
                  </a:lnSpc>
                </a:pPr>
                <a:endParaRPr/>
              </a:p>
            </p:txBody>
          </p:sp>
        </p:grpSp>
        <p:sp>
          <p:nvSpPr>
            <p:cNvPr id="132" name="Freeform 132"/>
            <p:cNvSpPr/>
            <p:nvPr/>
          </p:nvSpPr>
          <p:spPr>
            <a:xfrm>
              <a:off x="276292" y="702563"/>
              <a:ext cx="2796587" cy="1796807"/>
            </a:xfrm>
            <a:custGeom>
              <a:avLst/>
              <a:gdLst/>
              <a:ahLst/>
              <a:cxnLst/>
              <a:rect l="l" t="t" r="r" b="b"/>
              <a:pathLst>
                <a:path w="2796587" h="1796807">
                  <a:moveTo>
                    <a:pt x="0" y="0"/>
                  </a:moveTo>
                  <a:lnTo>
                    <a:pt x="2796587" y="0"/>
                  </a:lnTo>
                  <a:lnTo>
                    <a:pt x="2796587" y="1796807"/>
                  </a:lnTo>
                  <a:lnTo>
                    <a:pt x="0" y="1796807"/>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en-GB"/>
            </a:p>
          </p:txBody>
        </p:sp>
      </p:grpSp>
      <p:grpSp>
        <p:nvGrpSpPr>
          <p:cNvPr id="133" name="Group 133"/>
          <p:cNvGrpSpPr/>
          <p:nvPr/>
        </p:nvGrpSpPr>
        <p:grpSpPr>
          <a:xfrm>
            <a:off x="7804527" y="6091926"/>
            <a:ext cx="2511878" cy="2401450"/>
            <a:chOff x="0" y="0"/>
            <a:chExt cx="3349170" cy="3201934"/>
          </a:xfrm>
        </p:grpSpPr>
        <p:grpSp>
          <p:nvGrpSpPr>
            <p:cNvPr id="134" name="Group 134"/>
            <p:cNvGrpSpPr/>
            <p:nvPr/>
          </p:nvGrpSpPr>
          <p:grpSpPr>
            <a:xfrm>
              <a:off x="0" y="0"/>
              <a:ext cx="3349170" cy="3201934"/>
              <a:chOff x="0" y="0"/>
              <a:chExt cx="661564" cy="632481"/>
            </a:xfrm>
          </p:grpSpPr>
          <p:sp>
            <p:nvSpPr>
              <p:cNvPr id="135" name="Freeform 135"/>
              <p:cNvSpPr/>
              <p:nvPr/>
            </p:nvSpPr>
            <p:spPr>
              <a:xfrm>
                <a:off x="0" y="0"/>
                <a:ext cx="661565" cy="632481"/>
              </a:xfrm>
              <a:custGeom>
                <a:avLst/>
                <a:gdLst/>
                <a:ahLst/>
                <a:cxnLst/>
                <a:rect l="l" t="t" r="r" b="b"/>
                <a:pathLst>
                  <a:path w="661565" h="632481">
                    <a:moveTo>
                      <a:pt x="91845" y="0"/>
                    </a:moveTo>
                    <a:lnTo>
                      <a:pt x="569720" y="0"/>
                    </a:lnTo>
                    <a:cubicBezTo>
                      <a:pt x="594078" y="0"/>
                      <a:pt x="617440" y="9676"/>
                      <a:pt x="634664" y="26901"/>
                    </a:cubicBezTo>
                    <a:cubicBezTo>
                      <a:pt x="651888" y="44125"/>
                      <a:pt x="661565" y="67486"/>
                      <a:pt x="661565" y="91845"/>
                    </a:cubicBezTo>
                    <a:lnTo>
                      <a:pt x="661565" y="540636"/>
                    </a:lnTo>
                    <a:cubicBezTo>
                      <a:pt x="661565" y="564995"/>
                      <a:pt x="651888" y="588356"/>
                      <a:pt x="634664" y="605580"/>
                    </a:cubicBezTo>
                    <a:cubicBezTo>
                      <a:pt x="617440" y="622804"/>
                      <a:pt x="594078" y="632481"/>
                      <a:pt x="569720" y="632481"/>
                    </a:cubicBezTo>
                    <a:lnTo>
                      <a:pt x="91845" y="632481"/>
                    </a:lnTo>
                    <a:cubicBezTo>
                      <a:pt x="67486" y="632481"/>
                      <a:pt x="44125" y="622804"/>
                      <a:pt x="26901" y="605580"/>
                    </a:cubicBezTo>
                    <a:cubicBezTo>
                      <a:pt x="9676" y="588356"/>
                      <a:pt x="0" y="564995"/>
                      <a:pt x="0" y="540636"/>
                    </a:cubicBezTo>
                    <a:lnTo>
                      <a:pt x="0" y="91845"/>
                    </a:lnTo>
                    <a:cubicBezTo>
                      <a:pt x="0" y="67486"/>
                      <a:pt x="9676" y="44125"/>
                      <a:pt x="26901" y="26901"/>
                    </a:cubicBezTo>
                    <a:cubicBezTo>
                      <a:pt x="44125" y="9676"/>
                      <a:pt x="67486" y="0"/>
                      <a:pt x="91845" y="0"/>
                    </a:cubicBezTo>
                    <a:close/>
                  </a:path>
                </a:pathLst>
              </a:custGeom>
              <a:solidFill>
                <a:srgbClr val="CFCFCF"/>
              </a:solidFill>
            </p:spPr>
            <p:txBody>
              <a:bodyPr/>
              <a:lstStyle/>
              <a:p>
                <a:endParaRPr lang="en-GB"/>
              </a:p>
            </p:txBody>
          </p:sp>
          <p:sp>
            <p:nvSpPr>
              <p:cNvPr id="136" name="TextBox 136"/>
              <p:cNvSpPr txBox="1"/>
              <p:nvPr/>
            </p:nvSpPr>
            <p:spPr>
              <a:xfrm>
                <a:off x="0" y="-38100"/>
                <a:ext cx="661564" cy="670581"/>
              </a:xfrm>
              <a:prstGeom prst="rect">
                <a:avLst/>
              </a:prstGeom>
            </p:spPr>
            <p:txBody>
              <a:bodyPr lIns="86942" tIns="86942" rIns="86942" bIns="86942" rtlCol="0" anchor="ctr"/>
              <a:lstStyle/>
              <a:p>
                <a:pPr algn="ctr">
                  <a:lnSpc>
                    <a:spcPts val="2659"/>
                  </a:lnSpc>
                </a:pPr>
                <a:endParaRPr/>
              </a:p>
            </p:txBody>
          </p:sp>
        </p:grpSp>
        <p:sp>
          <p:nvSpPr>
            <p:cNvPr id="137" name="Freeform 137"/>
            <p:cNvSpPr/>
            <p:nvPr/>
          </p:nvSpPr>
          <p:spPr>
            <a:xfrm>
              <a:off x="1235250" y="283705"/>
              <a:ext cx="2054807" cy="2054807"/>
            </a:xfrm>
            <a:custGeom>
              <a:avLst/>
              <a:gdLst/>
              <a:ahLst/>
              <a:cxnLst/>
              <a:rect l="l" t="t" r="r" b="b"/>
              <a:pathLst>
                <a:path w="2054807" h="2054807">
                  <a:moveTo>
                    <a:pt x="0" y="0"/>
                  </a:moveTo>
                  <a:lnTo>
                    <a:pt x="2054806" y="0"/>
                  </a:lnTo>
                  <a:lnTo>
                    <a:pt x="2054806" y="2054806"/>
                  </a:lnTo>
                  <a:lnTo>
                    <a:pt x="0" y="2054806"/>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GB"/>
            </a:p>
          </p:txBody>
        </p:sp>
        <p:grpSp>
          <p:nvGrpSpPr>
            <p:cNvPr id="138" name="Group 138"/>
            <p:cNvGrpSpPr/>
            <p:nvPr/>
          </p:nvGrpSpPr>
          <p:grpSpPr>
            <a:xfrm>
              <a:off x="1048048" y="972716"/>
              <a:ext cx="146927" cy="146927"/>
              <a:chOff x="0" y="0"/>
              <a:chExt cx="251460" cy="251460"/>
            </a:xfrm>
          </p:grpSpPr>
          <p:sp>
            <p:nvSpPr>
              <p:cNvPr id="139" name="Freeform 139"/>
              <p:cNvSpPr/>
              <p:nvPr/>
            </p:nvSpPr>
            <p:spPr>
              <a:xfrm>
                <a:off x="50800" y="49915"/>
                <a:ext cx="149860" cy="150284"/>
              </a:xfrm>
              <a:custGeom>
                <a:avLst/>
                <a:gdLst/>
                <a:ahLst/>
                <a:cxnLst/>
                <a:rect l="l" t="t" r="r" b="b"/>
                <a:pathLst>
                  <a:path w="149860" h="150284">
                    <a:moveTo>
                      <a:pt x="149860" y="51685"/>
                    </a:moveTo>
                    <a:cubicBezTo>
                      <a:pt x="129540" y="131695"/>
                      <a:pt x="118110" y="138045"/>
                      <a:pt x="107950" y="143125"/>
                    </a:cubicBezTo>
                    <a:cubicBezTo>
                      <a:pt x="96520" y="148205"/>
                      <a:pt x="85090" y="152015"/>
                      <a:pt x="72390" y="149475"/>
                    </a:cubicBezTo>
                    <a:cubicBezTo>
                      <a:pt x="53340" y="146935"/>
                      <a:pt x="22860" y="127885"/>
                      <a:pt x="11430" y="112645"/>
                    </a:cubicBezTo>
                    <a:cubicBezTo>
                      <a:pt x="3810" y="102485"/>
                      <a:pt x="0" y="91055"/>
                      <a:pt x="0" y="78355"/>
                    </a:cubicBezTo>
                    <a:cubicBezTo>
                      <a:pt x="1270" y="60575"/>
                      <a:pt x="12700" y="26285"/>
                      <a:pt x="29210" y="13585"/>
                    </a:cubicBezTo>
                    <a:cubicBezTo>
                      <a:pt x="45720" y="885"/>
                      <a:pt x="81280" y="-1655"/>
                      <a:pt x="99060" y="885"/>
                    </a:cubicBezTo>
                    <a:cubicBezTo>
                      <a:pt x="111760" y="3425"/>
                      <a:pt x="130810" y="19935"/>
                      <a:pt x="130810" y="19935"/>
                    </a:cubicBezTo>
                  </a:path>
                </a:pathLst>
              </a:custGeom>
              <a:solidFill>
                <a:srgbClr val="CFCFCF"/>
              </a:solidFill>
              <a:ln cap="sq">
                <a:noFill/>
                <a:prstDash val="solid"/>
                <a:miter/>
              </a:ln>
            </p:spPr>
            <p:txBody>
              <a:bodyPr/>
              <a:lstStyle/>
              <a:p>
                <a:endParaRPr lang="en-GB"/>
              </a:p>
            </p:txBody>
          </p:sp>
        </p:grpSp>
        <p:grpSp>
          <p:nvGrpSpPr>
            <p:cNvPr id="140" name="Group 140"/>
            <p:cNvGrpSpPr/>
            <p:nvPr/>
          </p:nvGrpSpPr>
          <p:grpSpPr>
            <a:xfrm>
              <a:off x="1320383" y="1184203"/>
              <a:ext cx="215939" cy="206292"/>
              <a:chOff x="0" y="0"/>
              <a:chExt cx="369570" cy="353060"/>
            </a:xfrm>
          </p:grpSpPr>
          <p:sp>
            <p:nvSpPr>
              <p:cNvPr id="141" name="Freeform 141"/>
              <p:cNvSpPr/>
              <p:nvPr/>
            </p:nvSpPr>
            <p:spPr>
              <a:xfrm>
                <a:off x="50394" y="49816"/>
                <a:ext cx="268570" cy="253378"/>
              </a:xfrm>
              <a:custGeom>
                <a:avLst/>
                <a:gdLst/>
                <a:ahLst/>
                <a:cxnLst/>
                <a:rect l="l" t="t" r="r" b="b"/>
                <a:pathLst>
                  <a:path w="268570" h="253378">
                    <a:moveTo>
                      <a:pt x="242976" y="133064"/>
                    </a:moveTo>
                    <a:cubicBezTo>
                      <a:pt x="102006" y="247364"/>
                      <a:pt x="76606" y="253714"/>
                      <a:pt x="56286" y="251174"/>
                    </a:cubicBezTo>
                    <a:cubicBezTo>
                      <a:pt x="41046" y="247364"/>
                      <a:pt x="25806" y="235934"/>
                      <a:pt x="15646" y="224504"/>
                    </a:cubicBezTo>
                    <a:cubicBezTo>
                      <a:pt x="6756" y="211804"/>
                      <a:pt x="406" y="194024"/>
                      <a:pt x="406" y="177514"/>
                    </a:cubicBezTo>
                    <a:cubicBezTo>
                      <a:pt x="406" y="162274"/>
                      <a:pt x="5486" y="144494"/>
                      <a:pt x="14376" y="131794"/>
                    </a:cubicBezTo>
                    <a:cubicBezTo>
                      <a:pt x="24536" y="119094"/>
                      <a:pt x="38506" y="107664"/>
                      <a:pt x="55016" y="103854"/>
                    </a:cubicBezTo>
                    <a:cubicBezTo>
                      <a:pt x="74066" y="100044"/>
                      <a:pt x="108356" y="105124"/>
                      <a:pt x="124866" y="117824"/>
                    </a:cubicBezTo>
                    <a:cubicBezTo>
                      <a:pt x="140106" y="131794"/>
                      <a:pt x="154076" y="163544"/>
                      <a:pt x="151536" y="183864"/>
                    </a:cubicBezTo>
                    <a:cubicBezTo>
                      <a:pt x="150266" y="205454"/>
                      <a:pt x="128676" y="233394"/>
                      <a:pt x="112166" y="243554"/>
                    </a:cubicBezTo>
                    <a:cubicBezTo>
                      <a:pt x="99466" y="252444"/>
                      <a:pt x="80416" y="254984"/>
                      <a:pt x="65176" y="252444"/>
                    </a:cubicBezTo>
                    <a:cubicBezTo>
                      <a:pt x="49936" y="249904"/>
                      <a:pt x="32156" y="241014"/>
                      <a:pt x="21996" y="229584"/>
                    </a:cubicBezTo>
                    <a:cubicBezTo>
                      <a:pt x="10566" y="219424"/>
                      <a:pt x="2946" y="201644"/>
                      <a:pt x="406" y="186404"/>
                    </a:cubicBezTo>
                    <a:cubicBezTo>
                      <a:pt x="-864" y="171164"/>
                      <a:pt x="406" y="155924"/>
                      <a:pt x="10566" y="139414"/>
                    </a:cubicBezTo>
                    <a:cubicBezTo>
                      <a:pt x="29616" y="105124"/>
                      <a:pt x="103276" y="39084"/>
                      <a:pt x="142646" y="17494"/>
                    </a:cubicBezTo>
                    <a:cubicBezTo>
                      <a:pt x="166776" y="4794"/>
                      <a:pt x="190906" y="-2826"/>
                      <a:pt x="211226" y="984"/>
                    </a:cubicBezTo>
                    <a:cubicBezTo>
                      <a:pt x="227736" y="4794"/>
                      <a:pt x="245516" y="18764"/>
                      <a:pt x="255676" y="32734"/>
                    </a:cubicBezTo>
                    <a:cubicBezTo>
                      <a:pt x="264566" y="46704"/>
                      <a:pt x="269646" y="68294"/>
                      <a:pt x="268376" y="84804"/>
                    </a:cubicBezTo>
                    <a:cubicBezTo>
                      <a:pt x="265836" y="101314"/>
                      <a:pt x="242976" y="133064"/>
                      <a:pt x="242976" y="133064"/>
                    </a:cubicBezTo>
                  </a:path>
                </a:pathLst>
              </a:custGeom>
              <a:solidFill>
                <a:srgbClr val="CFCFCF"/>
              </a:solidFill>
              <a:ln cap="sq">
                <a:noFill/>
                <a:prstDash val="solid"/>
                <a:miter/>
              </a:ln>
            </p:spPr>
            <p:txBody>
              <a:bodyPr/>
              <a:lstStyle/>
              <a:p>
                <a:endParaRPr lang="en-GB"/>
              </a:p>
            </p:txBody>
          </p:sp>
        </p:grpSp>
        <p:grpSp>
          <p:nvGrpSpPr>
            <p:cNvPr id="142" name="Group 142"/>
            <p:cNvGrpSpPr/>
            <p:nvPr/>
          </p:nvGrpSpPr>
          <p:grpSpPr>
            <a:xfrm>
              <a:off x="1151936" y="1167878"/>
              <a:ext cx="352477" cy="317601"/>
              <a:chOff x="0" y="0"/>
              <a:chExt cx="603250" cy="543560"/>
            </a:xfrm>
          </p:grpSpPr>
          <p:sp>
            <p:nvSpPr>
              <p:cNvPr id="143" name="Freeform 143"/>
              <p:cNvSpPr/>
              <p:nvPr/>
            </p:nvSpPr>
            <p:spPr>
              <a:xfrm>
                <a:off x="50557" y="50357"/>
                <a:ext cx="502191" cy="441373"/>
              </a:xfrm>
              <a:custGeom>
                <a:avLst/>
                <a:gdLst/>
                <a:ahLst/>
                <a:cxnLst/>
                <a:rect l="l" t="t" r="r" b="b"/>
                <a:pathLst>
                  <a:path w="502191" h="441373">
                    <a:moveTo>
                      <a:pt x="341873" y="414463"/>
                    </a:moveTo>
                    <a:cubicBezTo>
                      <a:pt x="166613" y="439863"/>
                      <a:pt x="147563" y="432243"/>
                      <a:pt x="125973" y="423353"/>
                    </a:cubicBezTo>
                    <a:cubicBezTo>
                      <a:pt x="105653" y="414463"/>
                      <a:pt x="85333" y="401763"/>
                      <a:pt x="68823" y="386523"/>
                    </a:cubicBezTo>
                    <a:cubicBezTo>
                      <a:pt x="52313" y="371283"/>
                      <a:pt x="37073" y="352233"/>
                      <a:pt x="26913" y="331913"/>
                    </a:cubicBezTo>
                    <a:cubicBezTo>
                      <a:pt x="15483" y="311593"/>
                      <a:pt x="7863" y="290003"/>
                      <a:pt x="4053" y="267143"/>
                    </a:cubicBezTo>
                    <a:cubicBezTo>
                      <a:pt x="243" y="245553"/>
                      <a:pt x="-1027" y="221423"/>
                      <a:pt x="2783" y="198563"/>
                    </a:cubicBezTo>
                    <a:cubicBezTo>
                      <a:pt x="5323" y="176973"/>
                      <a:pt x="12943" y="152843"/>
                      <a:pt x="23103" y="133793"/>
                    </a:cubicBezTo>
                    <a:cubicBezTo>
                      <a:pt x="33263" y="113473"/>
                      <a:pt x="47233" y="94423"/>
                      <a:pt x="63743" y="77913"/>
                    </a:cubicBezTo>
                    <a:cubicBezTo>
                      <a:pt x="80253" y="62673"/>
                      <a:pt x="99303" y="48703"/>
                      <a:pt x="119623" y="38543"/>
                    </a:cubicBezTo>
                    <a:cubicBezTo>
                      <a:pt x="139943" y="28383"/>
                      <a:pt x="162803" y="22033"/>
                      <a:pt x="185663" y="19493"/>
                    </a:cubicBezTo>
                    <a:cubicBezTo>
                      <a:pt x="208523" y="15683"/>
                      <a:pt x="232653" y="16953"/>
                      <a:pt x="254243" y="22033"/>
                    </a:cubicBezTo>
                    <a:cubicBezTo>
                      <a:pt x="277103" y="25843"/>
                      <a:pt x="298693" y="34733"/>
                      <a:pt x="319013" y="46163"/>
                    </a:cubicBezTo>
                    <a:cubicBezTo>
                      <a:pt x="338063" y="57593"/>
                      <a:pt x="357113" y="72833"/>
                      <a:pt x="371083" y="89343"/>
                    </a:cubicBezTo>
                    <a:cubicBezTo>
                      <a:pt x="386323" y="105853"/>
                      <a:pt x="399023" y="127443"/>
                      <a:pt x="407913" y="147763"/>
                    </a:cubicBezTo>
                    <a:cubicBezTo>
                      <a:pt x="416803" y="168083"/>
                      <a:pt x="421883" y="192213"/>
                      <a:pt x="424423" y="213803"/>
                    </a:cubicBezTo>
                    <a:cubicBezTo>
                      <a:pt x="425693" y="236663"/>
                      <a:pt x="423153" y="260793"/>
                      <a:pt x="418073" y="282383"/>
                    </a:cubicBezTo>
                    <a:cubicBezTo>
                      <a:pt x="411723" y="303973"/>
                      <a:pt x="401563" y="326833"/>
                      <a:pt x="390133" y="345883"/>
                    </a:cubicBezTo>
                    <a:cubicBezTo>
                      <a:pt x="377433" y="364933"/>
                      <a:pt x="360923" y="382713"/>
                      <a:pt x="343143" y="396683"/>
                    </a:cubicBezTo>
                    <a:cubicBezTo>
                      <a:pt x="325363" y="410653"/>
                      <a:pt x="305043" y="422083"/>
                      <a:pt x="283453" y="429703"/>
                    </a:cubicBezTo>
                    <a:cubicBezTo>
                      <a:pt x="261863" y="437323"/>
                      <a:pt x="239003" y="441133"/>
                      <a:pt x="216143" y="441133"/>
                    </a:cubicBezTo>
                    <a:cubicBezTo>
                      <a:pt x="193283" y="442403"/>
                      <a:pt x="169153" y="438593"/>
                      <a:pt x="147563" y="430973"/>
                    </a:cubicBezTo>
                    <a:cubicBezTo>
                      <a:pt x="125973" y="424623"/>
                      <a:pt x="105653" y="413193"/>
                      <a:pt x="86603" y="400493"/>
                    </a:cubicBezTo>
                    <a:cubicBezTo>
                      <a:pt x="68823" y="386523"/>
                      <a:pt x="52313" y="370013"/>
                      <a:pt x="38343" y="350963"/>
                    </a:cubicBezTo>
                    <a:cubicBezTo>
                      <a:pt x="25643" y="333183"/>
                      <a:pt x="15483" y="311593"/>
                      <a:pt x="9133" y="290003"/>
                    </a:cubicBezTo>
                    <a:cubicBezTo>
                      <a:pt x="2783" y="268413"/>
                      <a:pt x="-1027" y="244283"/>
                      <a:pt x="243" y="221423"/>
                    </a:cubicBezTo>
                    <a:cubicBezTo>
                      <a:pt x="1513" y="198563"/>
                      <a:pt x="6593" y="175703"/>
                      <a:pt x="14213" y="154113"/>
                    </a:cubicBezTo>
                    <a:cubicBezTo>
                      <a:pt x="21833" y="133793"/>
                      <a:pt x="34533" y="112203"/>
                      <a:pt x="48503" y="94423"/>
                    </a:cubicBezTo>
                    <a:cubicBezTo>
                      <a:pt x="62473" y="77913"/>
                      <a:pt x="80253" y="61403"/>
                      <a:pt x="100573" y="49973"/>
                    </a:cubicBezTo>
                    <a:cubicBezTo>
                      <a:pt x="119623" y="37273"/>
                      <a:pt x="137403" y="30923"/>
                      <a:pt x="162803" y="23303"/>
                    </a:cubicBezTo>
                    <a:cubicBezTo>
                      <a:pt x="198363" y="13143"/>
                      <a:pt x="260593" y="443"/>
                      <a:pt x="294883" y="443"/>
                    </a:cubicBezTo>
                    <a:cubicBezTo>
                      <a:pt x="315203" y="-827"/>
                      <a:pt x="326633" y="443"/>
                      <a:pt x="344413" y="6793"/>
                    </a:cubicBezTo>
                    <a:cubicBezTo>
                      <a:pt x="371083" y="14413"/>
                      <a:pt x="409183" y="32193"/>
                      <a:pt x="433313" y="53783"/>
                    </a:cubicBezTo>
                    <a:cubicBezTo>
                      <a:pt x="457443" y="75373"/>
                      <a:pt x="479033" y="112203"/>
                      <a:pt x="490463" y="137603"/>
                    </a:cubicBezTo>
                    <a:cubicBezTo>
                      <a:pt x="498083" y="155383"/>
                      <a:pt x="500623" y="166813"/>
                      <a:pt x="501893" y="187133"/>
                    </a:cubicBezTo>
                    <a:cubicBezTo>
                      <a:pt x="503163" y="213803"/>
                      <a:pt x="500623" y="255713"/>
                      <a:pt x="489193" y="286193"/>
                    </a:cubicBezTo>
                    <a:cubicBezTo>
                      <a:pt x="476493" y="316673"/>
                      <a:pt x="456173" y="347153"/>
                      <a:pt x="430773" y="368743"/>
                    </a:cubicBezTo>
                    <a:cubicBezTo>
                      <a:pt x="406643" y="390333"/>
                      <a:pt x="341873" y="414463"/>
                      <a:pt x="341873" y="414463"/>
                    </a:cubicBezTo>
                  </a:path>
                </a:pathLst>
              </a:custGeom>
              <a:solidFill>
                <a:srgbClr val="CFCFCF"/>
              </a:solidFill>
              <a:ln cap="sq">
                <a:noFill/>
                <a:prstDash val="solid"/>
                <a:miter/>
              </a:ln>
            </p:spPr>
            <p:txBody>
              <a:bodyPr/>
              <a:lstStyle/>
              <a:p>
                <a:endParaRPr lang="en-GB"/>
              </a:p>
            </p:txBody>
          </p:sp>
        </p:grpSp>
        <p:grpSp>
          <p:nvGrpSpPr>
            <p:cNvPr id="144" name="Group 144"/>
            <p:cNvGrpSpPr/>
            <p:nvPr/>
          </p:nvGrpSpPr>
          <p:grpSpPr>
            <a:xfrm>
              <a:off x="1153420" y="921514"/>
              <a:ext cx="959481" cy="1242947"/>
              <a:chOff x="0" y="0"/>
              <a:chExt cx="1642110" cy="2127250"/>
            </a:xfrm>
          </p:grpSpPr>
          <p:sp>
            <p:nvSpPr>
              <p:cNvPr id="145" name="Freeform 145"/>
              <p:cNvSpPr/>
              <p:nvPr/>
            </p:nvSpPr>
            <p:spPr>
              <a:xfrm>
                <a:off x="47837" y="50358"/>
                <a:ext cx="1567418" cy="2065166"/>
              </a:xfrm>
              <a:custGeom>
                <a:avLst/>
                <a:gdLst/>
                <a:ahLst/>
                <a:cxnLst/>
                <a:rect l="l" t="t" r="r" b="b"/>
                <a:pathLst>
                  <a:path w="1567418" h="2065166">
                    <a:moveTo>
                      <a:pt x="366183" y="333182"/>
                    </a:moveTo>
                    <a:cubicBezTo>
                      <a:pt x="499533" y="451292"/>
                      <a:pt x="580813" y="460182"/>
                      <a:pt x="646853" y="497012"/>
                    </a:cubicBezTo>
                    <a:cubicBezTo>
                      <a:pt x="721783" y="541462"/>
                      <a:pt x="825923" y="601152"/>
                      <a:pt x="871643" y="676082"/>
                    </a:cubicBezTo>
                    <a:cubicBezTo>
                      <a:pt x="916093" y="745932"/>
                      <a:pt x="912283" y="842452"/>
                      <a:pt x="924983" y="925002"/>
                    </a:cubicBezTo>
                    <a:cubicBezTo>
                      <a:pt x="938953" y="1005012"/>
                      <a:pt x="961813" y="1082482"/>
                      <a:pt x="952923" y="1163762"/>
                    </a:cubicBezTo>
                    <a:cubicBezTo>
                      <a:pt x="941493" y="1255202"/>
                      <a:pt x="913553" y="1377122"/>
                      <a:pt x="850053" y="1445702"/>
                    </a:cubicBezTo>
                    <a:cubicBezTo>
                      <a:pt x="782743" y="1515552"/>
                      <a:pt x="620183" y="1534602"/>
                      <a:pt x="549063" y="1572702"/>
                    </a:cubicBezTo>
                    <a:cubicBezTo>
                      <a:pt x="507153" y="1595562"/>
                      <a:pt x="483023" y="1624772"/>
                      <a:pt x="455083" y="1637472"/>
                    </a:cubicBezTo>
                    <a:cubicBezTo>
                      <a:pt x="434763" y="1646362"/>
                      <a:pt x="420793" y="1648902"/>
                      <a:pt x="399203" y="1650172"/>
                    </a:cubicBezTo>
                    <a:cubicBezTo>
                      <a:pt x="368723" y="1652712"/>
                      <a:pt x="320463" y="1648902"/>
                      <a:pt x="286173" y="1636202"/>
                    </a:cubicBezTo>
                    <a:cubicBezTo>
                      <a:pt x="251883" y="1622232"/>
                      <a:pt x="217593" y="1598102"/>
                      <a:pt x="193463" y="1570162"/>
                    </a:cubicBezTo>
                    <a:cubicBezTo>
                      <a:pt x="169333" y="1543492"/>
                      <a:pt x="150283" y="1499042"/>
                      <a:pt x="141393" y="1469832"/>
                    </a:cubicBezTo>
                    <a:cubicBezTo>
                      <a:pt x="135043" y="1448242"/>
                      <a:pt x="133773" y="1431732"/>
                      <a:pt x="135043" y="1412682"/>
                    </a:cubicBezTo>
                    <a:cubicBezTo>
                      <a:pt x="135043" y="1393632"/>
                      <a:pt x="135043" y="1377122"/>
                      <a:pt x="141393" y="1355532"/>
                    </a:cubicBezTo>
                    <a:cubicBezTo>
                      <a:pt x="151553" y="1326322"/>
                      <a:pt x="162983" y="1281872"/>
                      <a:pt x="196003" y="1255202"/>
                    </a:cubicBezTo>
                    <a:cubicBezTo>
                      <a:pt x="242993" y="1215832"/>
                      <a:pt x="348403" y="1199322"/>
                      <a:pt x="430953" y="1182812"/>
                    </a:cubicBezTo>
                    <a:cubicBezTo>
                      <a:pt x="518583" y="1165032"/>
                      <a:pt x="623993" y="1181542"/>
                      <a:pt x="707813" y="1157412"/>
                    </a:cubicBezTo>
                    <a:cubicBezTo>
                      <a:pt x="786553" y="1133282"/>
                      <a:pt x="850053" y="1072322"/>
                      <a:pt x="922443" y="1044382"/>
                    </a:cubicBezTo>
                    <a:cubicBezTo>
                      <a:pt x="992293" y="1017712"/>
                      <a:pt x="1051983" y="987232"/>
                      <a:pt x="1131993" y="991042"/>
                    </a:cubicBezTo>
                    <a:cubicBezTo>
                      <a:pt x="1247563" y="996122"/>
                      <a:pt x="1483783" y="1048192"/>
                      <a:pt x="1542203" y="1134552"/>
                    </a:cubicBezTo>
                    <a:cubicBezTo>
                      <a:pt x="1589193" y="1205672"/>
                      <a:pt x="1562523" y="1344102"/>
                      <a:pt x="1526963" y="1422842"/>
                    </a:cubicBezTo>
                    <a:cubicBezTo>
                      <a:pt x="1495213" y="1496502"/>
                      <a:pt x="1403773" y="1604452"/>
                      <a:pt x="1354243" y="1598102"/>
                    </a:cubicBezTo>
                    <a:cubicBezTo>
                      <a:pt x="1302173" y="1591752"/>
                      <a:pt x="1210733" y="1393632"/>
                      <a:pt x="1223433" y="1382202"/>
                    </a:cubicBezTo>
                    <a:cubicBezTo>
                      <a:pt x="1237403" y="1369502"/>
                      <a:pt x="1417743" y="1471102"/>
                      <a:pt x="1446953" y="1543492"/>
                    </a:cubicBezTo>
                    <a:cubicBezTo>
                      <a:pt x="1477433" y="1614612"/>
                      <a:pt x="1435523" y="1728912"/>
                      <a:pt x="1403773" y="1810192"/>
                    </a:cubicBezTo>
                    <a:cubicBezTo>
                      <a:pt x="1374563" y="1888932"/>
                      <a:pt x="1341543" y="1985452"/>
                      <a:pt x="1266613" y="2026092"/>
                    </a:cubicBezTo>
                    <a:cubicBezTo>
                      <a:pt x="1171363" y="2078162"/>
                      <a:pt x="905933" y="2080702"/>
                      <a:pt x="833543" y="2018472"/>
                    </a:cubicBezTo>
                    <a:cubicBezTo>
                      <a:pt x="781473" y="1974022"/>
                      <a:pt x="815763" y="1878772"/>
                      <a:pt x="791633" y="1789872"/>
                    </a:cubicBezTo>
                    <a:cubicBezTo>
                      <a:pt x="756073" y="1656522"/>
                      <a:pt x="654473" y="1441892"/>
                      <a:pt x="622723" y="1304732"/>
                    </a:cubicBezTo>
                    <a:cubicBezTo>
                      <a:pt x="598593" y="1205672"/>
                      <a:pt x="597323" y="1144712"/>
                      <a:pt x="588433" y="1044382"/>
                    </a:cubicBezTo>
                    <a:cubicBezTo>
                      <a:pt x="574463" y="911032"/>
                      <a:pt x="573193" y="712912"/>
                      <a:pt x="559223" y="573212"/>
                    </a:cubicBezTo>
                    <a:cubicBezTo>
                      <a:pt x="547793" y="461452"/>
                      <a:pt x="516043" y="348422"/>
                      <a:pt x="514773" y="270952"/>
                    </a:cubicBezTo>
                    <a:cubicBezTo>
                      <a:pt x="514773" y="222692"/>
                      <a:pt x="522393" y="184592"/>
                      <a:pt x="532553" y="154112"/>
                    </a:cubicBezTo>
                    <a:cubicBezTo>
                      <a:pt x="538903" y="132522"/>
                      <a:pt x="549063" y="118552"/>
                      <a:pt x="560493" y="102042"/>
                    </a:cubicBezTo>
                    <a:cubicBezTo>
                      <a:pt x="571923" y="86802"/>
                      <a:pt x="583353" y="72832"/>
                      <a:pt x="601133" y="58862"/>
                    </a:cubicBezTo>
                    <a:cubicBezTo>
                      <a:pt x="626533" y="39812"/>
                      <a:pt x="676063" y="15682"/>
                      <a:pt x="706543" y="6792"/>
                    </a:cubicBezTo>
                    <a:cubicBezTo>
                      <a:pt x="729403" y="442"/>
                      <a:pt x="743373" y="-828"/>
                      <a:pt x="766233" y="442"/>
                    </a:cubicBezTo>
                    <a:cubicBezTo>
                      <a:pt x="797983" y="2982"/>
                      <a:pt x="851323" y="16952"/>
                      <a:pt x="880533" y="30922"/>
                    </a:cubicBezTo>
                    <a:cubicBezTo>
                      <a:pt x="900853" y="41082"/>
                      <a:pt x="912283" y="49972"/>
                      <a:pt x="927523" y="66482"/>
                    </a:cubicBezTo>
                    <a:cubicBezTo>
                      <a:pt x="950383" y="89342"/>
                      <a:pt x="979593" y="119822"/>
                      <a:pt x="992293" y="164272"/>
                    </a:cubicBezTo>
                    <a:cubicBezTo>
                      <a:pt x="1015153" y="241742"/>
                      <a:pt x="999913" y="429702"/>
                      <a:pt x="991023" y="503362"/>
                    </a:cubicBezTo>
                    <a:cubicBezTo>
                      <a:pt x="985943" y="537652"/>
                      <a:pt x="980863" y="556702"/>
                      <a:pt x="970703" y="579562"/>
                    </a:cubicBezTo>
                    <a:cubicBezTo>
                      <a:pt x="959273" y="603692"/>
                      <a:pt x="944033" y="627822"/>
                      <a:pt x="926253" y="646872"/>
                    </a:cubicBezTo>
                    <a:cubicBezTo>
                      <a:pt x="908473" y="665922"/>
                      <a:pt x="885613" y="683702"/>
                      <a:pt x="862753" y="696402"/>
                    </a:cubicBezTo>
                    <a:cubicBezTo>
                      <a:pt x="839893" y="707832"/>
                      <a:pt x="813223" y="717992"/>
                      <a:pt x="787823" y="721802"/>
                    </a:cubicBezTo>
                    <a:cubicBezTo>
                      <a:pt x="761153" y="726882"/>
                      <a:pt x="733213" y="726882"/>
                      <a:pt x="707813" y="723072"/>
                    </a:cubicBezTo>
                    <a:cubicBezTo>
                      <a:pt x="681143" y="719262"/>
                      <a:pt x="654473" y="710372"/>
                      <a:pt x="631613" y="698942"/>
                    </a:cubicBezTo>
                    <a:cubicBezTo>
                      <a:pt x="607483" y="686242"/>
                      <a:pt x="585893" y="669732"/>
                      <a:pt x="566843" y="650682"/>
                    </a:cubicBezTo>
                    <a:cubicBezTo>
                      <a:pt x="549063" y="631632"/>
                      <a:pt x="532553" y="608772"/>
                      <a:pt x="521123" y="584642"/>
                    </a:cubicBezTo>
                    <a:cubicBezTo>
                      <a:pt x="509693" y="561782"/>
                      <a:pt x="502073" y="533842"/>
                      <a:pt x="499533" y="508442"/>
                    </a:cubicBezTo>
                    <a:cubicBezTo>
                      <a:pt x="495723" y="481772"/>
                      <a:pt x="496993" y="453832"/>
                      <a:pt x="503343" y="428432"/>
                    </a:cubicBezTo>
                    <a:cubicBezTo>
                      <a:pt x="508423" y="403032"/>
                      <a:pt x="518583" y="376362"/>
                      <a:pt x="531283" y="353502"/>
                    </a:cubicBezTo>
                    <a:cubicBezTo>
                      <a:pt x="545253" y="330642"/>
                      <a:pt x="563033" y="309052"/>
                      <a:pt x="582083" y="292542"/>
                    </a:cubicBezTo>
                    <a:cubicBezTo>
                      <a:pt x="602403" y="274762"/>
                      <a:pt x="626533" y="260792"/>
                      <a:pt x="650663" y="250632"/>
                    </a:cubicBezTo>
                    <a:cubicBezTo>
                      <a:pt x="674793" y="240472"/>
                      <a:pt x="702733" y="234122"/>
                      <a:pt x="728133" y="231582"/>
                    </a:cubicBezTo>
                    <a:cubicBezTo>
                      <a:pt x="754803" y="230312"/>
                      <a:pt x="782743" y="232852"/>
                      <a:pt x="808143" y="240472"/>
                    </a:cubicBezTo>
                    <a:cubicBezTo>
                      <a:pt x="833543" y="246822"/>
                      <a:pt x="858943" y="258252"/>
                      <a:pt x="880533" y="272222"/>
                    </a:cubicBezTo>
                    <a:cubicBezTo>
                      <a:pt x="903393" y="287462"/>
                      <a:pt x="923713" y="306512"/>
                      <a:pt x="940223" y="326832"/>
                    </a:cubicBezTo>
                    <a:cubicBezTo>
                      <a:pt x="955463" y="348422"/>
                      <a:pt x="969433" y="372552"/>
                      <a:pt x="978323" y="396682"/>
                    </a:cubicBezTo>
                    <a:cubicBezTo>
                      <a:pt x="987213" y="422082"/>
                      <a:pt x="991023" y="450022"/>
                      <a:pt x="992293" y="476692"/>
                    </a:cubicBezTo>
                    <a:cubicBezTo>
                      <a:pt x="992293" y="502092"/>
                      <a:pt x="988483" y="530032"/>
                      <a:pt x="979593" y="555432"/>
                    </a:cubicBezTo>
                    <a:cubicBezTo>
                      <a:pt x="971973" y="579562"/>
                      <a:pt x="959273" y="604962"/>
                      <a:pt x="942763" y="626552"/>
                    </a:cubicBezTo>
                    <a:cubicBezTo>
                      <a:pt x="927523" y="646872"/>
                      <a:pt x="907203" y="667192"/>
                      <a:pt x="885613" y="682432"/>
                    </a:cubicBezTo>
                    <a:cubicBezTo>
                      <a:pt x="864023" y="696402"/>
                      <a:pt x="838623" y="709102"/>
                      <a:pt x="813223" y="716722"/>
                    </a:cubicBezTo>
                    <a:cubicBezTo>
                      <a:pt x="787823" y="723072"/>
                      <a:pt x="759883" y="726882"/>
                      <a:pt x="734483" y="725612"/>
                    </a:cubicBezTo>
                    <a:cubicBezTo>
                      <a:pt x="707813" y="724342"/>
                      <a:pt x="679873" y="719262"/>
                      <a:pt x="655743" y="709102"/>
                    </a:cubicBezTo>
                    <a:cubicBezTo>
                      <a:pt x="631613" y="700212"/>
                      <a:pt x="607483" y="686242"/>
                      <a:pt x="587163" y="668462"/>
                    </a:cubicBezTo>
                    <a:cubicBezTo>
                      <a:pt x="566843" y="651952"/>
                      <a:pt x="547793" y="630362"/>
                      <a:pt x="533823" y="608772"/>
                    </a:cubicBezTo>
                    <a:cubicBezTo>
                      <a:pt x="521123" y="585912"/>
                      <a:pt x="509693" y="560512"/>
                      <a:pt x="503343" y="535112"/>
                    </a:cubicBezTo>
                    <a:cubicBezTo>
                      <a:pt x="498263" y="508442"/>
                      <a:pt x="495723" y="484312"/>
                      <a:pt x="498263" y="455102"/>
                    </a:cubicBezTo>
                    <a:cubicBezTo>
                      <a:pt x="502073" y="417002"/>
                      <a:pt x="524933" y="370012"/>
                      <a:pt x="528743" y="329372"/>
                    </a:cubicBezTo>
                    <a:cubicBezTo>
                      <a:pt x="531283" y="290002"/>
                      <a:pt x="510963" y="249362"/>
                      <a:pt x="517313" y="211262"/>
                    </a:cubicBezTo>
                    <a:cubicBezTo>
                      <a:pt x="522393" y="174432"/>
                      <a:pt x="543983" y="129982"/>
                      <a:pt x="560493" y="102042"/>
                    </a:cubicBezTo>
                    <a:cubicBezTo>
                      <a:pt x="573193" y="82992"/>
                      <a:pt x="583353" y="72832"/>
                      <a:pt x="601133" y="58862"/>
                    </a:cubicBezTo>
                    <a:cubicBezTo>
                      <a:pt x="626533" y="39812"/>
                      <a:pt x="669713" y="14412"/>
                      <a:pt x="706543" y="6792"/>
                    </a:cubicBezTo>
                    <a:cubicBezTo>
                      <a:pt x="744643" y="-2098"/>
                      <a:pt x="787823" y="-828"/>
                      <a:pt x="824653" y="9332"/>
                    </a:cubicBezTo>
                    <a:cubicBezTo>
                      <a:pt x="861483" y="19492"/>
                      <a:pt x="903393" y="46162"/>
                      <a:pt x="927523" y="66482"/>
                    </a:cubicBezTo>
                    <a:cubicBezTo>
                      <a:pt x="945303" y="80452"/>
                      <a:pt x="955463" y="95692"/>
                      <a:pt x="966893" y="110932"/>
                    </a:cubicBezTo>
                    <a:cubicBezTo>
                      <a:pt x="977053" y="127442"/>
                      <a:pt x="994833" y="163002"/>
                      <a:pt x="992293" y="164272"/>
                    </a:cubicBezTo>
                    <a:cubicBezTo>
                      <a:pt x="989753" y="166812"/>
                      <a:pt x="949113" y="108392"/>
                      <a:pt x="944033" y="112202"/>
                    </a:cubicBezTo>
                    <a:cubicBezTo>
                      <a:pt x="932603" y="118552"/>
                      <a:pt x="1007533" y="256982"/>
                      <a:pt x="1029123" y="366202"/>
                    </a:cubicBezTo>
                    <a:cubicBezTo>
                      <a:pt x="1068493" y="552892"/>
                      <a:pt x="1055793" y="963102"/>
                      <a:pt x="1093893" y="1138362"/>
                    </a:cubicBezTo>
                    <a:cubicBezTo>
                      <a:pt x="1112943" y="1233612"/>
                      <a:pt x="1138343" y="1280602"/>
                      <a:pt x="1167553" y="1350452"/>
                    </a:cubicBezTo>
                    <a:cubicBezTo>
                      <a:pt x="1196763" y="1422842"/>
                      <a:pt x="1255183" y="1490152"/>
                      <a:pt x="1270423" y="1563812"/>
                    </a:cubicBezTo>
                    <a:cubicBezTo>
                      <a:pt x="1284393" y="1634932"/>
                      <a:pt x="1303443" y="1741612"/>
                      <a:pt x="1258993" y="1783522"/>
                    </a:cubicBezTo>
                    <a:cubicBezTo>
                      <a:pt x="1199303" y="1840672"/>
                      <a:pt x="888153" y="1835592"/>
                      <a:pt x="861483" y="1787332"/>
                    </a:cubicBezTo>
                    <a:cubicBezTo>
                      <a:pt x="839893" y="1747962"/>
                      <a:pt x="971973" y="1571432"/>
                      <a:pt x="992293" y="1577782"/>
                    </a:cubicBezTo>
                    <a:cubicBezTo>
                      <a:pt x="1010073" y="1584132"/>
                      <a:pt x="1006263" y="1786062"/>
                      <a:pt x="983403" y="1793682"/>
                    </a:cubicBezTo>
                    <a:cubicBezTo>
                      <a:pt x="959273" y="1801302"/>
                      <a:pt x="870373" y="1690812"/>
                      <a:pt x="851323" y="1623502"/>
                    </a:cubicBezTo>
                    <a:cubicBezTo>
                      <a:pt x="829733" y="1544762"/>
                      <a:pt x="837353" y="1408872"/>
                      <a:pt x="884343" y="1342832"/>
                    </a:cubicBezTo>
                    <a:cubicBezTo>
                      <a:pt x="930063" y="1279332"/>
                      <a:pt x="1057063" y="1212022"/>
                      <a:pt x="1120563" y="1229802"/>
                    </a:cubicBezTo>
                    <a:cubicBezTo>
                      <a:pt x="1184063" y="1248852"/>
                      <a:pt x="1283123" y="1416492"/>
                      <a:pt x="1262803" y="1464752"/>
                    </a:cubicBezTo>
                    <a:cubicBezTo>
                      <a:pt x="1245023" y="1510472"/>
                      <a:pt x="1107863" y="1497772"/>
                      <a:pt x="1031663" y="1523172"/>
                    </a:cubicBezTo>
                    <a:cubicBezTo>
                      <a:pt x="951653" y="1549842"/>
                      <a:pt x="876723" y="1615882"/>
                      <a:pt x="795443" y="1624772"/>
                    </a:cubicBezTo>
                    <a:cubicBezTo>
                      <a:pt x="715433" y="1632392"/>
                      <a:pt x="610023" y="1561272"/>
                      <a:pt x="549063" y="1572702"/>
                    </a:cubicBezTo>
                    <a:cubicBezTo>
                      <a:pt x="508423" y="1581592"/>
                      <a:pt x="489373" y="1624772"/>
                      <a:pt x="455083" y="1637472"/>
                    </a:cubicBezTo>
                    <a:cubicBezTo>
                      <a:pt x="420793" y="1650172"/>
                      <a:pt x="372533" y="1652712"/>
                      <a:pt x="342053" y="1650172"/>
                    </a:cubicBezTo>
                    <a:cubicBezTo>
                      <a:pt x="320463" y="1648902"/>
                      <a:pt x="306493" y="1645092"/>
                      <a:pt x="286173" y="1636202"/>
                    </a:cubicBezTo>
                    <a:cubicBezTo>
                      <a:pt x="258233" y="1623502"/>
                      <a:pt x="217593" y="1598102"/>
                      <a:pt x="193463" y="1570162"/>
                    </a:cubicBezTo>
                    <a:cubicBezTo>
                      <a:pt x="169333" y="1543492"/>
                      <a:pt x="149013" y="1505392"/>
                      <a:pt x="141393" y="1469832"/>
                    </a:cubicBezTo>
                    <a:cubicBezTo>
                      <a:pt x="132503" y="1434272"/>
                      <a:pt x="136313" y="1386012"/>
                      <a:pt x="141393" y="1355532"/>
                    </a:cubicBezTo>
                    <a:cubicBezTo>
                      <a:pt x="146473" y="1333942"/>
                      <a:pt x="150283" y="1322512"/>
                      <a:pt x="162983" y="1302192"/>
                    </a:cubicBezTo>
                    <a:cubicBezTo>
                      <a:pt x="184573" y="1266632"/>
                      <a:pt x="229023" y="1204402"/>
                      <a:pt x="278553" y="1171382"/>
                    </a:cubicBezTo>
                    <a:cubicBezTo>
                      <a:pt x="334433" y="1135822"/>
                      <a:pt x="430953" y="1147252"/>
                      <a:pt x="483023" y="1105342"/>
                    </a:cubicBezTo>
                    <a:cubicBezTo>
                      <a:pt x="535093" y="1063432"/>
                      <a:pt x="607483" y="968182"/>
                      <a:pt x="590973" y="923732"/>
                    </a:cubicBezTo>
                    <a:cubicBezTo>
                      <a:pt x="573193" y="874202"/>
                      <a:pt x="416983" y="874202"/>
                      <a:pt x="339513" y="838642"/>
                    </a:cubicBezTo>
                    <a:cubicBezTo>
                      <a:pt x="268393" y="805622"/>
                      <a:pt x="196003" y="763712"/>
                      <a:pt x="141393" y="719262"/>
                    </a:cubicBezTo>
                    <a:cubicBezTo>
                      <a:pt x="95673" y="679892"/>
                      <a:pt x="49953" y="624012"/>
                      <a:pt x="28363" y="590992"/>
                    </a:cubicBezTo>
                    <a:cubicBezTo>
                      <a:pt x="15663" y="571942"/>
                      <a:pt x="11853" y="563052"/>
                      <a:pt x="6773" y="544002"/>
                    </a:cubicBezTo>
                    <a:cubicBezTo>
                      <a:pt x="1693" y="516062"/>
                      <a:pt x="-3387" y="474152"/>
                      <a:pt x="2963" y="441132"/>
                    </a:cubicBezTo>
                    <a:cubicBezTo>
                      <a:pt x="9313" y="409382"/>
                      <a:pt x="29633" y="371282"/>
                      <a:pt x="46143" y="348422"/>
                    </a:cubicBezTo>
                    <a:cubicBezTo>
                      <a:pt x="57573" y="331912"/>
                      <a:pt x="66463" y="323022"/>
                      <a:pt x="82973" y="312862"/>
                    </a:cubicBezTo>
                    <a:cubicBezTo>
                      <a:pt x="105833" y="296352"/>
                      <a:pt x="143933" y="277302"/>
                      <a:pt x="176953" y="272222"/>
                    </a:cubicBezTo>
                    <a:cubicBezTo>
                      <a:pt x="209973" y="265872"/>
                      <a:pt x="246803" y="268412"/>
                      <a:pt x="278553" y="278572"/>
                    </a:cubicBezTo>
                    <a:cubicBezTo>
                      <a:pt x="310303" y="290002"/>
                      <a:pt x="366183" y="333182"/>
                      <a:pt x="366183" y="333182"/>
                    </a:cubicBezTo>
                  </a:path>
                </a:pathLst>
              </a:custGeom>
              <a:solidFill>
                <a:srgbClr val="CFCFCF"/>
              </a:solidFill>
              <a:ln cap="sq">
                <a:noFill/>
                <a:prstDash val="solid"/>
                <a:miter/>
              </a:ln>
            </p:spPr>
            <p:txBody>
              <a:bodyPr/>
              <a:lstStyle/>
              <a:p>
                <a:endParaRPr lang="en-GB"/>
              </a:p>
            </p:txBody>
          </p:sp>
        </p:grpSp>
        <p:grpSp>
          <p:nvGrpSpPr>
            <p:cNvPr id="146" name="Group 146"/>
            <p:cNvGrpSpPr/>
            <p:nvPr/>
          </p:nvGrpSpPr>
          <p:grpSpPr>
            <a:xfrm>
              <a:off x="1292927" y="721159"/>
              <a:ext cx="476401" cy="425941"/>
              <a:chOff x="0" y="0"/>
              <a:chExt cx="815340" cy="728980"/>
            </a:xfrm>
          </p:grpSpPr>
          <p:sp>
            <p:nvSpPr>
              <p:cNvPr id="147" name="Freeform 147"/>
              <p:cNvSpPr/>
              <p:nvPr/>
            </p:nvSpPr>
            <p:spPr>
              <a:xfrm>
                <a:off x="50342" y="50557"/>
                <a:ext cx="714774" cy="627623"/>
              </a:xfrm>
              <a:custGeom>
                <a:avLst/>
                <a:gdLst/>
                <a:ahLst/>
                <a:cxnLst/>
                <a:rect l="l" t="t" r="r" b="b"/>
                <a:pathLst>
                  <a:path w="714774" h="627623">
                    <a:moveTo>
                      <a:pt x="414478" y="608573"/>
                    </a:moveTo>
                    <a:cubicBezTo>
                      <a:pt x="284938" y="541263"/>
                      <a:pt x="79198" y="397753"/>
                      <a:pt x="33478" y="336793"/>
                    </a:cubicBezTo>
                    <a:cubicBezTo>
                      <a:pt x="13158" y="311393"/>
                      <a:pt x="10618" y="293613"/>
                      <a:pt x="5538" y="270753"/>
                    </a:cubicBezTo>
                    <a:cubicBezTo>
                      <a:pt x="458" y="247893"/>
                      <a:pt x="-812" y="223763"/>
                      <a:pt x="458" y="199633"/>
                    </a:cubicBezTo>
                    <a:cubicBezTo>
                      <a:pt x="2998" y="176773"/>
                      <a:pt x="9348" y="152643"/>
                      <a:pt x="18238" y="131053"/>
                    </a:cubicBezTo>
                    <a:cubicBezTo>
                      <a:pt x="28398" y="109463"/>
                      <a:pt x="42368" y="89143"/>
                      <a:pt x="57608" y="71363"/>
                    </a:cubicBezTo>
                    <a:cubicBezTo>
                      <a:pt x="74118" y="53583"/>
                      <a:pt x="93168" y="38343"/>
                      <a:pt x="113488" y="26913"/>
                    </a:cubicBezTo>
                    <a:cubicBezTo>
                      <a:pt x="135078" y="15483"/>
                      <a:pt x="157938" y="7863"/>
                      <a:pt x="180798" y="4053"/>
                    </a:cubicBezTo>
                    <a:cubicBezTo>
                      <a:pt x="203658" y="-1027"/>
                      <a:pt x="229058" y="-1027"/>
                      <a:pt x="251918" y="2783"/>
                    </a:cubicBezTo>
                    <a:cubicBezTo>
                      <a:pt x="276048" y="6593"/>
                      <a:pt x="298908" y="14213"/>
                      <a:pt x="320498" y="24373"/>
                    </a:cubicBezTo>
                    <a:cubicBezTo>
                      <a:pt x="340818" y="34533"/>
                      <a:pt x="361138" y="49773"/>
                      <a:pt x="377648" y="66283"/>
                    </a:cubicBezTo>
                    <a:cubicBezTo>
                      <a:pt x="394158" y="82793"/>
                      <a:pt x="408128" y="104383"/>
                      <a:pt x="418288" y="124703"/>
                    </a:cubicBezTo>
                    <a:cubicBezTo>
                      <a:pt x="428448" y="146293"/>
                      <a:pt x="436068" y="170423"/>
                      <a:pt x="438608" y="193283"/>
                    </a:cubicBezTo>
                    <a:cubicBezTo>
                      <a:pt x="441148" y="216143"/>
                      <a:pt x="441148" y="241543"/>
                      <a:pt x="436068" y="264403"/>
                    </a:cubicBezTo>
                    <a:cubicBezTo>
                      <a:pt x="430988" y="287263"/>
                      <a:pt x="422098" y="311393"/>
                      <a:pt x="410668" y="331713"/>
                    </a:cubicBezTo>
                    <a:cubicBezTo>
                      <a:pt x="399238" y="352033"/>
                      <a:pt x="382728" y="371083"/>
                      <a:pt x="364948" y="386323"/>
                    </a:cubicBezTo>
                    <a:cubicBezTo>
                      <a:pt x="347168" y="401563"/>
                      <a:pt x="326848" y="414263"/>
                      <a:pt x="305258" y="424423"/>
                    </a:cubicBezTo>
                    <a:cubicBezTo>
                      <a:pt x="282398" y="433313"/>
                      <a:pt x="258268" y="438393"/>
                      <a:pt x="235408" y="439663"/>
                    </a:cubicBezTo>
                    <a:cubicBezTo>
                      <a:pt x="211278" y="442203"/>
                      <a:pt x="187148" y="439663"/>
                      <a:pt x="164288" y="433313"/>
                    </a:cubicBezTo>
                    <a:cubicBezTo>
                      <a:pt x="141428" y="428233"/>
                      <a:pt x="118568" y="418073"/>
                      <a:pt x="99518" y="404103"/>
                    </a:cubicBezTo>
                    <a:cubicBezTo>
                      <a:pt x="79198" y="391403"/>
                      <a:pt x="61418" y="374893"/>
                      <a:pt x="46178" y="355843"/>
                    </a:cubicBezTo>
                    <a:cubicBezTo>
                      <a:pt x="32208" y="338063"/>
                      <a:pt x="20778" y="316473"/>
                      <a:pt x="11888" y="293613"/>
                    </a:cubicBezTo>
                    <a:cubicBezTo>
                      <a:pt x="4268" y="272023"/>
                      <a:pt x="458" y="246623"/>
                      <a:pt x="458" y="223763"/>
                    </a:cubicBezTo>
                    <a:cubicBezTo>
                      <a:pt x="-812" y="199633"/>
                      <a:pt x="2998" y="175503"/>
                      <a:pt x="10618" y="152643"/>
                    </a:cubicBezTo>
                    <a:cubicBezTo>
                      <a:pt x="16968" y="131053"/>
                      <a:pt x="28398" y="108193"/>
                      <a:pt x="42368" y="89143"/>
                    </a:cubicBezTo>
                    <a:cubicBezTo>
                      <a:pt x="56338" y="71363"/>
                      <a:pt x="74118" y="53583"/>
                      <a:pt x="93168" y="39613"/>
                    </a:cubicBezTo>
                    <a:cubicBezTo>
                      <a:pt x="113488" y="26913"/>
                      <a:pt x="135078" y="15483"/>
                      <a:pt x="157938" y="9133"/>
                    </a:cubicBezTo>
                    <a:cubicBezTo>
                      <a:pt x="180798" y="2783"/>
                      <a:pt x="204928" y="-1027"/>
                      <a:pt x="229058" y="243"/>
                    </a:cubicBezTo>
                    <a:cubicBezTo>
                      <a:pt x="251918" y="1513"/>
                      <a:pt x="276048" y="6593"/>
                      <a:pt x="298908" y="14213"/>
                    </a:cubicBezTo>
                    <a:cubicBezTo>
                      <a:pt x="320498" y="23103"/>
                      <a:pt x="342088" y="35803"/>
                      <a:pt x="359868" y="51043"/>
                    </a:cubicBezTo>
                    <a:cubicBezTo>
                      <a:pt x="378918" y="65013"/>
                      <a:pt x="383998" y="84063"/>
                      <a:pt x="406858" y="104383"/>
                    </a:cubicBezTo>
                    <a:cubicBezTo>
                      <a:pt x="452578" y="143753"/>
                      <a:pt x="593548" y="216143"/>
                      <a:pt x="636728" y="250433"/>
                    </a:cubicBezTo>
                    <a:cubicBezTo>
                      <a:pt x="654508" y="265673"/>
                      <a:pt x="660858" y="270753"/>
                      <a:pt x="672288" y="287263"/>
                    </a:cubicBezTo>
                    <a:cubicBezTo>
                      <a:pt x="687528" y="310123"/>
                      <a:pt x="706578" y="346953"/>
                      <a:pt x="712928" y="379973"/>
                    </a:cubicBezTo>
                    <a:cubicBezTo>
                      <a:pt x="718008" y="411723"/>
                      <a:pt x="711658" y="454903"/>
                      <a:pt x="705308" y="481573"/>
                    </a:cubicBezTo>
                    <a:cubicBezTo>
                      <a:pt x="700228" y="500623"/>
                      <a:pt x="692608" y="513323"/>
                      <a:pt x="683718" y="527293"/>
                    </a:cubicBezTo>
                    <a:cubicBezTo>
                      <a:pt x="674828" y="542533"/>
                      <a:pt x="665938" y="555233"/>
                      <a:pt x="651968" y="567933"/>
                    </a:cubicBezTo>
                    <a:cubicBezTo>
                      <a:pt x="630378" y="585713"/>
                      <a:pt x="589738" y="609843"/>
                      <a:pt x="564338" y="618733"/>
                    </a:cubicBezTo>
                    <a:cubicBezTo>
                      <a:pt x="545288" y="625083"/>
                      <a:pt x="533858" y="627623"/>
                      <a:pt x="513538" y="627623"/>
                    </a:cubicBezTo>
                    <a:cubicBezTo>
                      <a:pt x="485598" y="627623"/>
                      <a:pt x="414478" y="608573"/>
                      <a:pt x="414478" y="608573"/>
                    </a:cubicBezTo>
                  </a:path>
                </a:pathLst>
              </a:custGeom>
              <a:solidFill>
                <a:srgbClr val="CFCFCF"/>
              </a:solidFill>
              <a:ln cap="sq">
                <a:noFill/>
                <a:prstDash val="solid"/>
                <a:miter/>
              </a:ln>
            </p:spPr>
            <p:txBody>
              <a:bodyPr/>
              <a:lstStyle/>
              <a:p>
                <a:endParaRPr lang="en-GB"/>
              </a:p>
            </p:txBody>
          </p:sp>
        </p:grpSp>
        <p:grpSp>
          <p:nvGrpSpPr>
            <p:cNvPr id="148" name="Group 148"/>
            <p:cNvGrpSpPr/>
            <p:nvPr/>
          </p:nvGrpSpPr>
          <p:grpSpPr>
            <a:xfrm>
              <a:off x="1564520" y="952681"/>
              <a:ext cx="1291181" cy="1334962"/>
              <a:chOff x="0" y="0"/>
              <a:chExt cx="2209800" cy="2284730"/>
            </a:xfrm>
          </p:grpSpPr>
          <p:sp>
            <p:nvSpPr>
              <p:cNvPr id="149" name="Freeform 149"/>
              <p:cNvSpPr/>
              <p:nvPr/>
            </p:nvSpPr>
            <p:spPr>
              <a:xfrm>
                <a:off x="50800" y="50800"/>
                <a:ext cx="2116479" cy="2183628"/>
              </a:xfrm>
              <a:custGeom>
                <a:avLst/>
                <a:gdLst/>
                <a:ahLst/>
                <a:cxnLst/>
                <a:rect l="l" t="t" r="r" b="b"/>
                <a:pathLst>
                  <a:path w="2116479" h="2183628">
                    <a:moveTo>
                      <a:pt x="0" y="1938020"/>
                    </a:moveTo>
                    <a:cubicBezTo>
                      <a:pt x="0" y="1898650"/>
                      <a:pt x="1270" y="1879600"/>
                      <a:pt x="1270" y="1879600"/>
                    </a:cubicBezTo>
                    <a:cubicBezTo>
                      <a:pt x="1270" y="1878330"/>
                      <a:pt x="6350" y="1859280"/>
                      <a:pt x="8890" y="1850390"/>
                    </a:cubicBezTo>
                    <a:cubicBezTo>
                      <a:pt x="10160" y="1840230"/>
                      <a:pt x="15240" y="1822450"/>
                      <a:pt x="15240" y="1821180"/>
                    </a:cubicBezTo>
                    <a:cubicBezTo>
                      <a:pt x="15240" y="1821180"/>
                      <a:pt x="25400" y="1803400"/>
                      <a:pt x="29210" y="1795780"/>
                    </a:cubicBezTo>
                    <a:cubicBezTo>
                      <a:pt x="34290" y="1786890"/>
                      <a:pt x="43180" y="1769110"/>
                      <a:pt x="44450" y="1769110"/>
                    </a:cubicBezTo>
                    <a:cubicBezTo>
                      <a:pt x="44450" y="1769110"/>
                      <a:pt x="57150" y="1753870"/>
                      <a:pt x="63500" y="1747520"/>
                    </a:cubicBezTo>
                    <a:cubicBezTo>
                      <a:pt x="71120" y="1739900"/>
                      <a:pt x="83820" y="1724660"/>
                      <a:pt x="83820" y="1724660"/>
                    </a:cubicBezTo>
                    <a:cubicBezTo>
                      <a:pt x="83820" y="1724660"/>
                      <a:pt x="100330" y="1713230"/>
                      <a:pt x="107950" y="1708150"/>
                    </a:cubicBezTo>
                    <a:cubicBezTo>
                      <a:pt x="116840" y="1703070"/>
                      <a:pt x="133350" y="1691640"/>
                      <a:pt x="133350" y="1691640"/>
                    </a:cubicBezTo>
                    <a:cubicBezTo>
                      <a:pt x="133350" y="1691640"/>
                      <a:pt x="152400" y="1685290"/>
                      <a:pt x="161290" y="1681480"/>
                    </a:cubicBezTo>
                    <a:cubicBezTo>
                      <a:pt x="170180" y="1677670"/>
                      <a:pt x="189230" y="1671320"/>
                      <a:pt x="189230" y="1671320"/>
                    </a:cubicBezTo>
                    <a:cubicBezTo>
                      <a:pt x="189230" y="1671320"/>
                      <a:pt x="208280" y="1668780"/>
                      <a:pt x="218440" y="1667510"/>
                    </a:cubicBezTo>
                    <a:cubicBezTo>
                      <a:pt x="228600" y="1666240"/>
                      <a:pt x="247650" y="1664970"/>
                      <a:pt x="247650" y="1664970"/>
                    </a:cubicBezTo>
                    <a:cubicBezTo>
                      <a:pt x="248920" y="1664970"/>
                      <a:pt x="248920" y="1664970"/>
                      <a:pt x="248920" y="1664970"/>
                    </a:cubicBezTo>
                    <a:cubicBezTo>
                      <a:pt x="248920" y="1664970"/>
                      <a:pt x="267970" y="1667510"/>
                      <a:pt x="278130" y="1668780"/>
                    </a:cubicBezTo>
                    <a:cubicBezTo>
                      <a:pt x="287020" y="1670050"/>
                      <a:pt x="306070" y="1672590"/>
                      <a:pt x="307340" y="1672590"/>
                    </a:cubicBezTo>
                    <a:cubicBezTo>
                      <a:pt x="308610" y="1672590"/>
                      <a:pt x="483870" y="1604010"/>
                      <a:pt x="571500" y="1576070"/>
                    </a:cubicBezTo>
                    <a:cubicBezTo>
                      <a:pt x="659130" y="1546860"/>
                      <a:pt x="770890" y="1521460"/>
                      <a:pt x="833120" y="1499870"/>
                    </a:cubicBezTo>
                    <a:cubicBezTo>
                      <a:pt x="867410" y="1487170"/>
                      <a:pt x="913130" y="1469390"/>
                      <a:pt x="911860" y="1465580"/>
                    </a:cubicBezTo>
                    <a:cubicBezTo>
                      <a:pt x="911860" y="1464310"/>
                      <a:pt x="909320" y="1465580"/>
                      <a:pt x="906780" y="1464310"/>
                    </a:cubicBezTo>
                    <a:cubicBezTo>
                      <a:pt x="900430" y="1463040"/>
                      <a:pt x="880110" y="1457960"/>
                      <a:pt x="878840" y="1457960"/>
                    </a:cubicBezTo>
                    <a:cubicBezTo>
                      <a:pt x="878840" y="1457960"/>
                      <a:pt x="862330" y="1449070"/>
                      <a:pt x="854710" y="1443990"/>
                    </a:cubicBezTo>
                    <a:cubicBezTo>
                      <a:pt x="845820" y="1440180"/>
                      <a:pt x="829310" y="1431290"/>
                      <a:pt x="829310" y="1431290"/>
                    </a:cubicBezTo>
                    <a:cubicBezTo>
                      <a:pt x="829310" y="1431290"/>
                      <a:pt x="815340" y="1418590"/>
                      <a:pt x="807720" y="1412240"/>
                    </a:cubicBezTo>
                    <a:cubicBezTo>
                      <a:pt x="801370" y="1407160"/>
                      <a:pt x="787400" y="1394460"/>
                      <a:pt x="787400" y="1394460"/>
                    </a:cubicBezTo>
                    <a:cubicBezTo>
                      <a:pt x="787400" y="1393190"/>
                      <a:pt x="775970" y="1379220"/>
                      <a:pt x="770890" y="1370330"/>
                    </a:cubicBezTo>
                    <a:cubicBezTo>
                      <a:pt x="765810" y="1362710"/>
                      <a:pt x="755650" y="1347470"/>
                      <a:pt x="755650" y="1347470"/>
                    </a:cubicBezTo>
                    <a:cubicBezTo>
                      <a:pt x="754380" y="1347470"/>
                      <a:pt x="748030" y="1329690"/>
                      <a:pt x="745490" y="1320800"/>
                    </a:cubicBezTo>
                    <a:cubicBezTo>
                      <a:pt x="741680" y="1313180"/>
                      <a:pt x="735330" y="1295400"/>
                      <a:pt x="735330" y="1295400"/>
                    </a:cubicBezTo>
                    <a:cubicBezTo>
                      <a:pt x="735330" y="1294130"/>
                      <a:pt x="732790" y="1276350"/>
                      <a:pt x="731520" y="1267460"/>
                    </a:cubicBezTo>
                    <a:cubicBezTo>
                      <a:pt x="730250" y="1257300"/>
                      <a:pt x="728980" y="1239520"/>
                      <a:pt x="728980" y="1239520"/>
                    </a:cubicBezTo>
                    <a:cubicBezTo>
                      <a:pt x="728980" y="1238250"/>
                      <a:pt x="730250" y="1220470"/>
                      <a:pt x="731520" y="1211580"/>
                    </a:cubicBezTo>
                    <a:cubicBezTo>
                      <a:pt x="732790" y="1201420"/>
                      <a:pt x="735330" y="1183640"/>
                      <a:pt x="735330" y="1183640"/>
                    </a:cubicBezTo>
                    <a:cubicBezTo>
                      <a:pt x="735330" y="1182370"/>
                      <a:pt x="742950" y="1163320"/>
                      <a:pt x="745490" y="1156970"/>
                    </a:cubicBezTo>
                    <a:cubicBezTo>
                      <a:pt x="746760" y="1151890"/>
                      <a:pt x="750570" y="1150620"/>
                      <a:pt x="749300" y="1145540"/>
                    </a:cubicBezTo>
                    <a:cubicBezTo>
                      <a:pt x="748030" y="1125220"/>
                      <a:pt x="703580" y="1019810"/>
                      <a:pt x="669290" y="1013460"/>
                    </a:cubicBezTo>
                    <a:cubicBezTo>
                      <a:pt x="629920" y="1007110"/>
                      <a:pt x="566420" y="1108710"/>
                      <a:pt x="520700" y="1134110"/>
                    </a:cubicBezTo>
                    <a:cubicBezTo>
                      <a:pt x="487680" y="1151890"/>
                      <a:pt x="452120" y="1156970"/>
                      <a:pt x="425450" y="1163320"/>
                    </a:cubicBezTo>
                    <a:cubicBezTo>
                      <a:pt x="406400" y="1168400"/>
                      <a:pt x="392430" y="1172210"/>
                      <a:pt x="374650" y="1173480"/>
                    </a:cubicBezTo>
                    <a:cubicBezTo>
                      <a:pt x="358140" y="1174750"/>
                      <a:pt x="340360" y="1173480"/>
                      <a:pt x="323850" y="1170940"/>
                    </a:cubicBezTo>
                    <a:cubicBezTo>
                      <a:pt x="307340" y="1168400"/>
                      <a:pt x="290830" y="1163320"/>
                      <a:pt x="274320" y="1155700"/>
                    </a:cubicBezTo>
                    <a:cubicBezTo>
                      <a:pt x="259080" y="1149350"/>
                      <a:pt x="243840" y="1140460"/>
                      <a:pt x="231140" y="1130300"/>
                    </a:cubicBezTo>
                    <a:cubicBezTo>
                      <a:pt x="217170" y="1120140"/>
                      <a:pt x="204470" y="1107440"/>
                      <a:pt x="194310" y="1094740"/>
                    </a:cubicBezTo>
                    <a:cubicBezTo>
                      <a:pt x="182880" y="1080770"/>
                      <a:pt x="173990" y="1065530"/>
                      <a:pt x="166370" y="1050290"/>
                    </a:cubicBezTo>
                    <a:cubicBezTo>
                      <a:pt x="160020" y="1035050"/>
                      <a:pt x="154940" y="1018540"/>
                      <a:pt x="151130" y="1002030"/>
                    </a:cubicBezTo>
                    <a:cubicBezTo>
                      <a:pt x="147320" y="985520"/>
                      <a:pt x="146050" y="967740"/>
                      <a:pt x="147320" y="951230"/>
                    </a:cubicBezTo>
                    <a:cubicBezTo>
                      <a:pt x="148590" y="933450"/>
                      <a:pt x="151130" y="916940"/>
                      <a:pt x="156210" y="900430"/>
                    </a:cubicBezTo>
                    <a:cubicBezTo>
                      <a:pt x="161290" y="883920"/>
                      <a:pt x="167640" y="867410"/>
                      <a:pt x="176530" y="853440"/>
                    </a:cubicBezTo>
                    <a:cubicBezTo>
                      <a:pt x="185420" y="838200"/>
                      <a:pt x="201930" y="817880"/>
                      <a:pt x="207010" y="812800"/>
                    </a:cubicBezTo>
                    <a:cubicBezTo>
                      <a:pt x="208280" y="811530"/>
                      <a:pt x="209550" y="811530"/>
                      <a:pt x="210820" y="810260"/>
                    </a:cubicBezTo>
                    <a:cubicBezTo>
                      <a:pt x="210820" y="808990"/>
                      <a:pt x="207010" y="805180"/>
                      <a:pt x="207010" y="801370"/>
                    </a:cubicBezTo>
                    <a:cubicBezTo>
                      <a:pt x="205740" y="798830"/>
                      <a:pt x="207010" y="796290"/>
                      <a:pt x="205740" y="789940"/>
                    </a:cubicBezTo>
                    <a:cubicBezTo>
                      <a:pt x="203200" y="767080"/>
                      <a:pt x="181610" y="688340"/>
                      <a:pt x="171450" y="631190"/>
                    </a:cubicBezTo>
                    <a:cubicBezTo>
                      <a:pt x="158750" y="561340"/>
                      <a:pt x="138430" y="400050"/>
                      <a:pt x="138430" y="400050"/>
                    </a:cubicBezTo>
                    <a:cubicBezTo>
                      <a:pt x="138430" y="398780"/>
                      <a:pt x="128270" y="382270"/>
                      <a:pt x="123190" y="374650"/>
                    </a:cubicBezTo>
                    <a:cubicBezTo>
                      <a:pt x="118110" y="365760"/>
                      <a:pt x="107950" y="349250"/>
                      <a:pt x="106680" y="349250"/>
                    </a:cubicBezTo>
                    <a:cubicBezTo>
                      <a:pt x="106680" y="347980"/>
                      <a:pt x="101600" y="330200"/>
                      <a:pt x="97790" y="320040"/>
                    </a:cubicBezTo>
                    <a:cubicBezTo>
                      <a:pt x="95250" y="311150"/>
                      <a:pt x="88900" y="292100"/>
                      <a:pt x="88900" y="292100"/>
                    </a:cubicBezTo>
                    <a:cubicBezTo>
                      <a:pt x="88900" y="292100"/>
                      <a:pt x="87630" y="273050"/>
                      <a:pt x="87630" y="262890"/>
                    </a:cubicBezTo>
                    <a:cubicBezTo>
                      <a:pt x="86360" y="252730"/>
                      <a:pt x="85090" y="233680"/>
                      <a:pt x="85090" y="232410"/>
                    </a:cubicBezTo>
                    <a:cubicBezTo>
                      <a:pt x="85090" y="232410"/>
                      <a:pt x="88900" y="213360"/>
                      <a:pt x="90170" y="203200"/>
                    </a:cubicBezTo>
                    <a:cubicBezTo>
                      <a:pt x="91440" y="194310"/>
                      <a:pt x="95250" y="175260"/>
                      <a:pt x="95250" y="173990"/>
                    </a:cubicBezTo>
                    <a:cubicBezTo>
                      <a:pt x="95250" y="173990"/>
                      <a:pt x="104140" y="156210"/>
                      <a:pt x="107950" y="147320"/>
                    </a:cubicBezTo>
                    <a:cubicBezTo>
                      <a:pt x="111760" y="138430"/>
                      <a:pt x="119380" y="120650"/>
                      <a:pt x="119380" y="120650"/>
                    </a:cubicBezTo>
                    <a:cubicBezTo>
                      <a:pt x="119380" y="119380"/>
                      <a:pt x="132080" y="104140"/>
                      <a:pt x="137160" y="96520"/>
                    </a:cubicBezTo>
                    <a:cubicBezTo>
                      <a:pt x="143510" y="88900"/>
                      <a:pt x="156210" y="73660"/>
                      <a:pt x="156210" y="73660"/>
                    </a:cubicBezTo>
                    <a:cubicBezTo>
                      <a:pt x="156210" y="72390"/>
                      <a:pt x="171450" y="60960"/>
                      <a:pt x="179070" y="54610"/>
                    </a:cubicBezTo>
                    <a:cubicBezTo>
                      <a:pt x="186690" y="48260"/>
                      <a:pt x="201930" y="36830"/>
                      <a:pt x="201930" y="35560"/>
                    </a:cubicBezTo>
                    <a:cubicBezTo>
                      <a:pt x="203200" y="35560"/>
                      <a:pt x="220980" y="27940"/>
                      <a:pt x="229870" y="24130"/>
                    </a:cubicBezTo>
                    <a:cubicBezTo>
                      <a:pt x="238760" y="19050"/>
                      <a:pt x="256540" y="11430"/>
                      <a:pt x="256540" y="11430"/>
                    </a:cubicBezTo>
                    <a:cubicBezTo>
                      <a:pt x="256540" y="11430"/>
                      <a:pt x="275590" y="7620"/>
                      <a:pt x="285750" y="6350"/>
                    </a:cubicBezTo>
                    <a:cubicBezTo>
                      <a:pt x="295910" y="3810"/>
                      <a:pt x="314960" y="0"/>
                      <a:pt x="314960" y="0"/>
                    </a:cubicBezTo>
                    <a:cubicBezTo>
                      <a:pt x="314960" y="0"/>
                      <a:pt x="335280" y="1270"/>
                      <a:pt x="344170" y="1270"/>
                    </a:cubicBezTo>
                    <a:cubicBezTo>
                      <a:pt x="354330" y="2540"/>
                      <a:pt x="373380" y="3810"/>
                      <a:pt x="374650" y="3810"/>
                    </a:cubicBezTo>
                    <a:cubicBezTo>
                      <a:pt x="374650" y="3810"/>
                      <a:pt x="393700" y="8890"/>
                      <a:pt x="402590" y="12700"/>
                    </a:cubicBezTo>
                    <a:cubicBezTo>
                      <a:pt x="412750" y="15240"/>
                      <a:pt x="430530" y="20320"/>
                      <a:pt x="430530" y="20320"/>
                    </a:cubicBezTo>
                    <a:cubicBezTo>
                      <a:pt x="431800" y="21590"/>
                      <a:pt x="448310" y="30480"/>
                      <a:pt x="457200" y="35560"/>
                    </a:cubicBezTo>
                    <a:cubicBezTo>
                      <a:pt x="464820" y="40640"/>
                      <a:pt x="481330" y="50800"/>
                      <a:pt x="482600" y="50800"/>
                    </a:cubicBezTo>
                    <a:cubicBezTo>
                      <a:pt x="482600" y="52070"/>
                      <a:pt x="496570" y="64770"/>
                      <a:pt x="502920" y="72390"/>
                    </a:cubicBezTo>
                    <a:cubicBezTo>
                      <a:pt x="510540" y="78740"/>
                      <a:pt x="514350" y="82550"/>
                      <a:pt x="524510" y="92710"/>
                    </a:cubicBezTo>
                    <a:cubicBezTo>
                      <a:pt x="551180" y="118110"/>
                      <a:pt x="650240" y="199390"/>
                      <a:pt x="673100" y="229870"/>
                    </a:cubicBezTo>
                    <a:cubicBezTo>
                      <a:pt x="683260" y="242570"/>
                      <a:pt x="679450" y="256540"/>
                      <a:pt x="688340" y="259080"/>
                    </a:cubicBezTo>
                    <a:cubicBezTo>
                      <a:pt x="703580" y="264160"/>
                      <a:pt x="731520" y="232410"/>
                      <a:pt x="765810" y="219710"/>
                    </a:cubicBezTo>
                    <a:cubicBezTo>
                      <a:pt x="822960" y="198120"/>
                      <a:pt x="923290" y="162560"/>
                      <a:pt x="1007110" y="161290"/>
                    </a:cubicBezTo>
                    <a:cubicBezTo>
                      <a:pt x="1094740" y="161290"/>
                      <a:pt x="1196340" y="191770"/>
                      <a:pt x="1282700" y="220980"/>
                    </a:cubicBezTo>
                    <a:cubicBezTo>
                      <a:pt x="1365250" y="248920"/>
                      <a:pt x="1445260" y="292100"/>
                      <a:pt x="1516380" y="331470"/>
                    </a:cubicBezTo>
                    <a:cubicBezTo>
                      <a:pt x="1581150" y="367030"/>
                      <a:pt x="1642110" y="396240"/>
                      <a:pt x="1694180" y="444500"/>
                    </a:cubicBezTo>
                    <a:cubicBezTo>
                      <a:pt x="1750060" y="494030"/>
                      <a:pt x="1798320" y="565150"/>
                      <a:pt x="1840230" y="628650"/>
                    </a:cubicBezTo>
                    <a:cubicBezTo>
                      <a:pt x="1879600" y="689610"/>
                      <a:pt x="1906270" y="754380"/>
                      <a:pt x="1941830" y="815340"/>
                    </a:cubicBezTo>
                    <a:cubicBezTo>
                      <a:pt x="1976120" y="876300"/>
                      <a:pt x="2020570" y="929640"/>
                      <a:pt x="2048510" y="995680"/>
                    </a:cubicBezTo>
                    <a:cubicBezTo>
                      <a:pt x="2077720" y="1066800"/>
                      <a:pt x="2098040" y="1148080"/>
                      <a:pt x="2108200" y="1225550"/>
                    </a:cubicBezTo>
                    <a:cubicBezTo>
                      <a:pt x="2117090" y="1306830"/>
                      <a:pt x="2122170" y="1394460"/>
                      <a:pt x="2105660" y="1473200"/>
                    </a:cubicBezTo>
                    <a:cubicBezTo>
                      <a:pt x="2090420" y="1548130"/>
                      <a:pt x="2057400" y="1619250"/>
                      <a:pt x="2015490" y="1686560"/>
                    </a:cubicBezTo>
                    <a:cubicBezTo>
                      <a:pt x="1969770" y="1756410"/>
                      <a:pt x="1905000" y="1824990"/>
                      <a:pt x="1838960" y="1882140"/>
                    </a:cubicBezTo>
                    <a:cubicBezTo>
                      <a:pt x="1772920" y="1939290"/>
                      <a:pt x="1691640" y="1991360"/>
                      <a:pt x="1615440" y="2028190"/>
                    </a:cubicBezTo>
                    <a:cubicBezTo>
                      <a:pt x="1545590" y="2063750"/>
                      <a:pt x="1473200" y="2082800"/>
                      <a:pt x="1400810" y="2104390"/>
                    </a:cubicBezTo>
                    <a:cubicBezTo>
                      <a:pt x="1327150" y="2125980"/>
                      <a:pt x="1253490" y="2145030"/>
                      <a:pt x="1177290" y="2156460"/>
                    </a:cubicBezTo>
                    <a:cubicBezTo>
                      <a:pt x="1101090" y="2167890"/>
                      <a:pt x="1021080" y="2167890"/>
                      <a:pt x="944880" y="2172970"/>
                    </a:cubicBezTo>
                    <a:cubicBezTo>
                      <a:pt x="871220" y="2176780"/>
                      <a:pt x="800100" y="2179320"/>
                      <a:pt x="726440" y="2180590"/>
                    </a:cubicBezTo>
                    <a:cubicBezTo>
                      <a:pt x="651510" y="2183130"/>
                      <a:pt x="576580" y="2184400"/>
                      <a:pt x="501650" y="2183130"/>
                    </a:cubicBezTo>
                    <a:cubicBezTo>
                      <a:pt x="427990" y="2181860"/>
                      <a:pt x="336550" y="2181860"/>
                      <a:pt x="278130" y="2174240"/>
                    </a:cubicBezTo>
                    <a:cubicBezTo>
                      <a:pt x="240030" y="2167890"/>
                      <a:pt x="184150" y="2150110"/>
                      <a:pt x="184150" y="2150110"/>
                    </a:cubicBezTo>
                    <a:cubicBezTo>
                      <a:pt x="182880" y="2150110"/>
                      <a:pt x="165100" y="2143760"/>
                      <a:pt x="156210" y="2139950"/>
                    </a:cubicBezTo>
                    <a:cubicBezTo>
                      <a:pt x="147320" y="2136140"/>
                      <a:pt x="128270" y="2128520"/>
                      <a:pt x="128270" y="2128520"/>
                    </a:cubicBezTo>
                    <a:cubicBezTo>
                      <a:pt x="128270" y="2128520"/>
                      <a:pt x="111760" y="2117090"/>
                      <a:pt x="104140" y="2112010"/>
                    </a:cubicBezTo>
                    <a:cubicBezTo>
                      <a:pt x="96520" y="2105660"/>
                      <a:pt x="80010" y="2094230"/>
                      <a:pt x="80010" y="2094230"/>
                    </a:cubicBezTo>
                    <a:cubicBezTo>
                      <a:pt x="80010" y="2094230"/>
                      <a:pt x="67310" y="2078990"/>
                      <a:pt x="59690" y="2072640"/>
                    </a:cubicBezTo>
                    <a:cubicBezTo>
                      <a:pt x="53340" y="2065020"/>
                      <a:pt x="40640" y="2049780"/>
                      <a:pt x="40640" y="2049780"/>
                    </a:cubicBezTo>
                    <a:cubicBezTo>
                      <a:pt x="40640" y="2049780"/>
                      <a:pt x="31750" y="2032000"/>
                      <a:pt x="26670" y="2023110"/>
                    </a:cubicBezTo>
                    <a:cubicBezTo>
                      <a:pt x="22860" y="2014220"/>
                      <a:pt x="13970" y="1996440"/>
                      <a:pt x="13970" y="1996440"/>
                    </a:cubicBezTo>
                    <a:cubicBezTo>
                      <a:pt x="13970" y="1996440"/>
                      <a:pt x="8890" y="1977390"/>
                      <a:pt x="6350" y="1967230"/>
                    </a:cubicBezTo>
                    <a:cubicBezTo>
                      <a:pt x="5080" y="1958340"/>
                      <a:pt x="0" y="1939290"/>
                      <a:pt x="0" y="1938020"/>
                    </a:cubicBezTo>
                  </a:path>
                </a:pathLst>
              </a:custGeom>
              <a:solidFill>
                <a:srgbClr val="CFCFCF"/>
              </a:solidFill>
              <a:ln cap="sq">
                <a:noFill/>
                <a:prstDash val="solid"/>
                <a:miter/>
              </a:ln>
            </p:spPr>
            <p:txBody>
              <a:bodyPr/>
              <a:lstStyle/>
              <a:p>
                <a:endParaRPr lang="en-GB"/>
              </a:p>
            </p:txBody>
          </p:sp>
        </p:grpSp>
        <p:sp>
          <p:nvSpPr>
            <p:cNvPr id="150" name="Freeform 150"/>
            <p:cNvSpPr/>
            <p:nvPr/>
          </p:nvSpPr>
          <p:spPr>
            <a:xfrm>
              <a:off x="59114" y="541704"/>
              <a:ext cx="2796587" cy="1796807"/>
            </a:xfrm>
            <a:custGeom>
              <a:avLst/>
              <a:gdLst/>
              <a:ahLst/>
              <a:cxnLst/>
              <a:rect l="l" t="t" r="r" b="b"/>
              <a:pathLst>
                <a:path w="2796587" h="1796807">
                  <a:moveTo>
                    <a:pt x="0" y="0"/>
                  </a:moveTo>
                  <a:lnTo>
                    <a:pt x="2796587" y="0"/>
                  </a:lnTo>
                  <a:lnTo>
                    <a:pt x="2796587" y="1796807"/>
                  </a:lnTo>
                  <a:lnTo>
                    <a:pt x="0" y="1796807"/>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en-GB"/>
            </a:p>
          </p:txBody>
        </p:sp>
        <p:grpSp>
          <p:nvGrpSpPr>
            <p:cNvPr id="151" name="Group 151"/>
            <p:cNvGrpSpPr/>
            <p:nvPr/>
          </p:nvGrpSpPr>
          <p:grpSpPr>
            <a:xfrm>
              <a:off x="663034" y="2095858"/>
              <a:ext cx="468239" cy="342089"/>
              <a:chOff x="0" y="0"/>
              <a:chExt cx="801370" cy="585470"/>
            </a:xfrm>
          </p:grpSpPr>
          <p:sp>
            <p:nvSpPr>
              <p:cNvPr id="152" name="Freeform 152"/>
              <p:cNvSpPr/>
              <p:nvPr/>
            </p:nvSpPr>
            <p:spPr>
              <a:xfrm>
                <a:off x="48755" y="50662"/>
                <a:ext cx="701977" cy="484381"/>
              </a:xfrm>
              <a:custGeom>
                <a:avLst/>
                <a:gdLst/>
                <a:ahLst/>
                <a:cxnLst/>
                <a:rect l="l" t="t" r="r" b="b"/>
                <a:pathLst>
                  <a:path w="701977" h="484381">
                    <a:moveTo>
                      <a:pt x="306845" y="54748"/>
                    </a:moveTo>
                    <a:cubicBezTo>
                      <a:pt x="615455" y="48398"/>
                      <a:pt x="648475" y="71258"/>
                      <a:pt x="667525" y="90308"/>
                    </a:cubicBezTo>
                    <a:cubicBezTo>
                      <a:pt x="680225" y="103008"/>
                      <a:pt x="684035" y="114438"/>
                      <a:pt x="689115" y="130948"/>
                    </a:cubicBezTo>
                    <a:cubicBezTo>
                      <a:pt x="696735" y="156348"/>
                      <a:pt x="703085" y="198258"/>
                      <a:pt x="701815" y="231278"/>
                    </a:cubicBezTo>
                    <a:cubicBezTo>
                      <a:pt x="699275" y="263028"/>
                      <a:pt x="694195" y="296048"/>
                      <a:pt x="678955" y="327798"/>
                    </a:cubicBezTo>
                    <a:cubicBezTo>
                      <a:pt x="661175" y="364628"/>
                      <a:pt x="625615" y="411618"/>
                      <a:pt x="592595" y="435748"/>
                    </a:cubicBezTo>
                    <a:cubicBezTo>
                      <a:pt x="563385" y="456068"/>
                      <a:pt x="537985" y="461148"/>
                      <a:pt x="494805" y="468768"/>
                    </a:cubicBezTo>
                    <a:cubicBezTo>
                      <a:pt x="421145" y="484008"/>
                      <a:pt x="266205" y="485278"/>
                      <a:pt x="181115" y="484008"/>
                    </a:cubicBezTo>
                    <a:cubicBezTo>
                      <a:pt x="125235" y="482738"/>
                      <a:pt x="68085" y="482738"/>
                      <a:pt x="38875" y="472578"/>
                    </a:cubicBezTo>
                    <a:cubicBezTo>
                      <a:pt x="23635" y="466228"/>
                      <a:pt x="13475" y="461148"/>
                      <a:pt x="8395" y="449718"/>
                    </a:cubicBezTo>
                    <a:cubicBezTo>
                      <a:pt x="775" y="438288"/>
                      <a:pt x="-1765" y="414158"/>
                      <a:pt x="3315" y="401458"/>
                    </a:cubicBezTo>
                    <a:cubicBezTo>
                      <a:pt x="9665" y="387488"/>
                      <a:pt x="19825" y="377328"/>
                      <a:pt x="41415" y="369708"/>
                    </a:cubicBezTo>
                    <a:cubicBezTo>
                      <a:pt x="98565" y="346848"/>
                      <a:pt x="328435" y="358278"/>
                      <a:pt x="393205" y="349388"/>
                    </a:cubicBezTo>
                    <a:cubicBezTo>
                      <a:pt x="418605" y="346848"/>
                      <a:pt x="433845" y="348118"/>
                      <a:pt x="446545" y="339228"/>
                    </a:cubicBezTo>
                    <a:cubicBezTo>
                      <a:pt x="457975" y="329068"/>
                      <a:pt x="464325" y="308748"/>
                      <a:pt x="468135" y="293508"/>
                    </a:cubicBezTo>
                    <a:cubicBezTo>
                      <a:pt x="471945" y="278268"/>
                      <a:pt x="475755" y="264298"/>
                      <a:pt x="469405" y="247788"/>
                    </a:cubicBezTo>
                    <a:cubicBezTo>
                      <a:pt x="461785" y="222388"/>
                      <a:pt x="436385" y="185558"/>
                      <a:pt x="400825" y="162698"/>
                    </a:cubicBezTo>
                    <a:cubicBezTo>
                      <a:pt x="342405" y="127138"/>
                      <a:pt x="167145" y="128408"/>
                      <a:pt x="129045" y="96658"/>
                    </a:cubicBezTo>
                    <a:cubicBezTo>
                      <a:pt x="112535" y="82688"/>
                      <a:pt x="107455" y="64908"/>
                      <a:pt x="108725" y="50938"/>
                    </a:cubicBezTo>
                    <a:cubicBezTo>
                      <a:pt x="109995" y="35698"/>
                      <a:pt x="122695" y="15378"/>
                      <a:pt x="135395" y="7758"/>
                    </a:cubicBezTo>
                    <a:cubicBezTo>
                      <a:pt x="148095" y="138"/>
                      <a:pt x="172225" y="138"/>
                      <a:pt x="186195" y="5218"/>
                    </a:cubicBezTo>
                    <a:cubicBezTo>
                      <a:pt x="196355" y="9028"/>
                      <a:pt x="205245" y="20458"/>
                      <a:pt x="210325" y="29348"/>
                    </a:cubicBezTo>
                    <a:cubicBezTo>
                      <a:pt x="215405" y="39508"/>
                      <a:pt x="217945" y="53478"/>
                      <a:pt x="215405" y="63638"/>
                    </a:cubicBezTo>
                    <a:cubicBezTo>
                      <a:pt x="214135" y="73798"/>
                      <a:pt x="206515" y="86498"/>
                      <a:pt x="198895" y="94118"/>
                    </a:cubicBezTo>
                    <a:cubicBezTo>
                      <a:pt x="191275" y="101738"/>
                      <a:pt x="178575" y="108088"/>
                      <a:pt x="167145" y="108088"/>
                    </a:cubicBezTo>
                    <a:cubicBezTo>
                      <a:pt x="153175" y="108088"/>
                      <a:pt x="130315" y="100468"/>
                      <a:pt x="121425" y="89038"/>
                    </a:cubicBezTo>
                    <a:cubicBezTo>
                      <a:pt x="111265" y="77608"/>
                      <a:pt x="107455" y="52208"/>
                      <a:pt x="111265" y="39508"/>
                    </a:cubicBezTo>
                    <a:cubicBezTo>
                      <a:pt x="112535" y="28078"/>
                      <a:pt x="121425" y="17918"/>
                      <a:pt x="130315" y="10298"/>
                    </a:cubicBezTo>
                    <a:cubicBezTo>
                      <a:pt x="139205" y="3948"/>
                      <a:pt x="146825" y="1408"/>
                      <a:pt x="163335" y="138"/>
                    </a:cubicBezTo>
                    <a:cubicBezTo>
                      <a:pt x="206515" y="-2402"/>
                      <a:pt x="344945" y="30618"/>
                      <a:pt x="403365" y="50938"/>
                    </a:cubicBezTo>
                    <a:cubicBezTo>
                      <a:pt x="438925" y="63638"/>
                      <a:pt x="460515" y="71258"/>
                      <a:pt x="485915" y="92848"/>
                    </a:cubicBezTo>
                    <a:cubicBezTo>
                      <a:pt x="518935" y="119518"/>
                      <a:pt x="562115" y="163968"/>
                      <a:pt x="574815" y="205878"/>
                    </a:cubicBezTo>
                    <a:cubicBezTo>
                      <a:pt x="588785" y="249058"/>
                      <a:pt x="573545" y="316368"/>
                      <a:pt x="564655" y="349388"/>
                    </a:cubicBezTo>
                    <a:cubicBezTo>
                      <a:pt x="558305" y="369708"/>
                      <a:pt x="555765" y="379868"/>
                      <a:pt x="543065" y="393838"/>
                    </a:cubicBezTo>
                    <a:cubicBezTo>
                      <a:pt x="524015" y="414158"/>
                      <a:pt x="494805" y="435748"/>
                      <a:pt x="451625" y="449718"/>
                    </a:cubicBezTo>
                    <a:cubicBezTo>
                      <a:pt x="367805" y="476388"/>
                      <a:pt x="118885" y="494168"/>
                      <a:pt x="51575" y="473848"/>
                    </a:cubicBezTo>
                    <a:cubicBezTo>
                      <a:pt x="24905" y="466228"/>
                      <a:pt x="8395" y="453528"/>
                      <a:pt x="2045" y="438288"/>
                    </a:cubicBezTo>
                    <a:cubicBezTo>
                      <a:pt x="-3035" y="424318"/>
                      <a:pt x="2045" y="401458"/>
                      <a:pt x="9665" y="390028"/>
                    </a:cubicBezTo>
                    <a:cubicBezTo>
                      <a:pt x="16015" y="379868"/>
                      <a:pt x="23635" y="374788"/>
                      <a:pt x="41415" y="369708"/>
                    </a:cubicBezTo>
                    <a:cubicBezTo>
                      <a:pt x="99835" y="351928"/>
                      <a:pt x="357645" y="383678"/>
                      <a:pt x="446545" y="369708"/>
                    </a:cubicBezTo>
                    <a:cubicBezTo>
                      <a:pt x="489725" y="363358"/>
                      <a:pt x="520205" y="354468"/>
                      <a:pt x="543065" y="339228"/>
                    </a:cubicBezTo>
                    <a:cubicBezTo>
                      <a:pt x="559575" y="327798"/>
                      <a:pt x="567195" y="312558"/>
                      <a:pt x="577355" y="297318"/>
                    </a:cubicBezTo>
                    <a:cubicBezTo>
                      <a:pt x="586245" y="283348"/>
                      <a:pt x="593865" y="269378"/>
                      <a:pt x="597675" y="250328"/>
                    </a:cubicBezTo>
                    <a:cubicBezTo>
                      <a:pt x="602755" y="224928"/>
                      <a:pt x="605295" y="177938"/>
                      <a:pt x="593865" y="160158"/>
                    </a:cubicBezTo>
                    <a:cubicBezTo>
                      <a:pt x="584975" y="146188"/>
                      <a:pt x="572275" y="142378"/>
                      <a:pt x="550685" y="137298"/>
                    </a:cubicBezTo>
                    <a:cubicBezTo>
                      <a:pt x="503695" y="125868"/>
                      <a:pt x="343675" y="155078"/>
                      <a:pt x="304305" y="142378"/>
                    </a:cubicBezTo>
                    <a:cubicBezTo>
                      <a:pt x="290335" y="138568"/>
                      <a:pt x="283985" y="132218"/>
                      <a:pt x="278905" y="123328"/>
                    </a:cubicBezTo>
                    <a:cubicBezTo>
                      <a:pt x="272555" y="115708"/>
                      <a:pt x="268745" y="103008"/>
                      <a:pt x="271285" y="92848"/>
                    </a:cubicBezTo>
                    <a:cubicBezTo>
                      <a:pt x="275095" y="78878"/>
                      <a:pt x="306845" y="54748"/>
                      <a:pt x="306845" y="54748"/>
                    </a:cubicBezTo>
                  </a:path>
                </a:pathLst>
              </a:custGeom>
              <a:solidFill>
                <a:srgbClr val="CFCFCF"/>
              </a:solidFill>
              <a:ln cap="sq">
                <a:noFill/>
                <a:prstDash val="solid"/>
                <a:miter/>
              </a:ln>
            </p:spPr>
            <p:txBody>
              <a:bodyPr/>
              <a:lstStyle/>
              <a:p>
                <a:endParaRPr lang="en-GB"/>
              </a:p>
            </p:txBody>
          </p:sp>
        </p:grpSp>
        <p:grpSp>
          <p:nvGrpSpPr>
            <p:cNvPr id="153" name="Group 153"/>
            <p:cNvGrpSpPr/>
            <p:nvPr/>
          </p:nvGrpSpPr>
          <p:grpSpPr>
            <a:xfrm rot="212997">
              <a:off x="1548959" y="2066111"/>
              <a:ext cx="277530" cy="424498"/>
              <a:chOff x="0" y="0"/>
              <a:chExt cx="474980" cy="726510"/>
            </a:xfrm>
          </p:grpSpPr>
          <p:sp>
            <p:nvSpPr>
              <p:cNvPr id="154" name="Freeform 154"/>
              <p:cNvSpPr/>
              <p:nvPr/>
            </p:nvSpPr>
            <p:spPr>
              <a:xfrm>
                <a:off x="46625" y="63473"/>
                <a:ext cx="377872" cy="595612"/>
              </a:xfrm>
              <a:custGeom>
                <a:avLst/>
                <a:gdLst/>
                <a:ahLst/>
                <a:cxnLst/>
                <a:rect l="l" t="t" r="r" b="b"/>
                <a:pathLst>
                  <a:path w="377872" h="595612">
                    <a:moveTo>
                      <a:pt x="183245" y="125319"/>
                    </a:moveTo>
                    <a:cubicBezTo>
                      <a:pt x="77835" y="147232"/>
                      <a:pt x="91805" y="209600"/>
                      <a:pt x="100695" y="256798"/>
                    </a:cubicBezTo>
                    <a:cubicBezTo>
                      <a:pt x="110855" y="314110"/>
                      <a:pt x="155305" y="396706"/>
                      <a:pt x="156575" y="442219"/>
                    </a:cubicBezTo>
                    <a:cubicBezTo>
                      <a:pt x="157845" y="467503"/>
                      <a:pt x="151495" y="494473"/>
                      <a:pt x="142605" y="501216"/>
                    </a:cubicBezTo>
                    <a:cubicBezTo>
                      <a:pt x="131175" y="507959"/>
                      <a:pt x="105775" y="492788"/>
                      <a:pt x="93075" y="479303"/>
                    </a:cubicBezTo>
                    <a:cubicBezTo>
                      <a:pt x="79105" y="464132"/>
                      <a:pt x="68945" y="438847"/>
                      <a:pt x="61325" y="413563"/>
                    </a:cubicBezTo>
                    <a:cubicBezTo>
                      <a:pt x="52435" y="379850"/>
                      <a:pt x="49895" y="334338"/>
                      <a:pt x="47355" y="295568"/>
                    </a:cubicBezTo>
                    <a:cubicBezTo>
                      <a:pt x="44815" y="253427"/>
                      <a:pt x="39735" y="204544"/>
                      <a:pt x="43545" y="170831"/>
                    </a:cubicBezTo>
                    <a:cubicBezTo>
                      <a:pt x="47355" y="147232"/>
                      <a:pt x="49895" y="132061"/>
                      <a:pt x="60055" y="115205"/>
                    </a:cubicBezTo>
                    <a:cubicBezTo>
                      <a:pt x="75295" y="88234"/>
                      <a:pt x="107045" y="56207"/>
                      <a:pt x="134985" y="41037"/>
                    </a:cubicBezTo>
                    <a:cubicBezTo>
                      <a:pt x="162925" y="25866"/>
                      <a:pt x="203565" y="19123"/>
                      <a:pt x="227695" y="24180"/>
                    </a:cubicBezTo>
                    <a:cubicBezTo>
                      <a:pt x="245475" y="29237"/>
                      <a:pt x="263255" y="41037"/>
                      <a:pt x="272145" y="56207"/>
                    </a:cubicBezTo>
                    <a:cubicBezTo>
                      <a:pt x="278495" y="69692"/>
                      <a:pt x="281035" y="89920"/>
                      <a:pt x="279765" y="105091"/>
                    </a:cubicBezTo>
                    <a:cubicBezTo>
                      <a:pt x="278495" y="120262"/>
                      <a:pt x="272145" y="135432"/>
                      <a:pt x="261985" y="148917"/>
                    </a:cubicBezTo>
                    <a:cubicBezTo>
                      <a:pt x="248015" y="167460"/>
                      <a:pt x="213725" y="174202"/>
                      <a:pt x="198485" y="192744"/>
                    </a:cubicBezTo>
                    <a:cubicBezTo>
                      <a:pt x="184515" y="209600"/>
                      <a:pt x="175625" y="229828"/>
                      <a:pt x="170545" y="256798"/>
                    </a:cubicBezTo>
                    <a:cubicBezTo>
                      <a:pt x="164195" y="288826"/>
                      <a:pt x="165465" y="346137"/>
                      <a:pt x="170545" y="379850"/>
                    </a:cubicBezTo>
                    <a:cubicBezTo>
                      <a:pt x="174355" y="403449"/>
                      <a:pt x="180705" y="423677"/>
                      <a:pt x="192135" y="437162"/>
                    </a:cubicBezTo>
                    <a:cubicBezTo>
                      <a:pt x="206105" y="452332"/>
                      <a:pt x="240395" y="442219"/>
                      <a:pt x="253095" y="457389"/>
                    </a:cubicBezTo>
                    <a:cubicBezTo>
                      <a:pt x="263255" y="472560"/>
                      <a:pt x="272145" y="501216"/>
                      <a:pt x="268335" y="519758"/>
                    </a:cubicBezTo>
                    <a:cubicBezTo>
                      <a:pt x="264525" y="541671"/>
                      <a:pt x="241665" y="573698"/>
                      <a:pt x="226425" y="578755"/>
                    </a:cubicBezTo>
                    <a:cubicBezTo>
                      <a:pt x="211185" y="583812"/>
                      <a:pt x="184515" y="568642"/>
                      <a:pt x="175625" y="550100"/>
                    </a:cubicBezTo>
                    <a:cubicBezTo>
                      <a:pt x="164195" y="526501"/>
                      <a:pt x="165465" y="457389"/>
                      <a:pt x="178165" y="437162"/>
                    </a:cubicBezTo>
                    <a:cubicBezTo>
                      <a:pt x="187055" y="421991"/>
                      <a:pt x="203565" y="425362"/>
                      <a:pt x="222615" y="420305"/>
                    </a:cubicBezTo>
                    <a:cubicBezTo>
                      <a:pt x="250555" y="413563"/>
                      <a:pt x="307705" y="403449"/>
                      <a:pt x="333105" y="408506"/>
                    </a:cubicBezTo>
                    <a:cubicBezTo>
                      <a:pt x="345805" y="413563"/>
                      <a:pt x="354695" y="420305"/>
                      <a:pt x="362315" y="430419"/>
                    </a:cubicBezTo>
                    <a:cubicBezTo>
                      <a:pt x="369935" y="440533"/>
                      <a:pt x="376285" y="457389"/>
                      <a:pt x="377555" y="470875"/>
                    </a:cubicBezTo>
                    <a:cubicBezTo>
                      <a:pt x="378825" y="486045"/>
                      <a:pt x="376285" y="502902"/>
                      <a:pt x="369935" y="514701"/>
                    </a:cubicBezTo>
                    <a:cubicBezTo>
                      <a:pt x="364855" y="528186"/>
                      <a:pt x="354695" y="539986"/>
                      <a:pt x="344535" y="545043"/>
                    </a:cubicBezTo>
                    <a:cubicBezTo>
                      <a:pt x="334375" y="550100"/>
                      <a:pt x="320405" y="551785"/>
                      <a:pt x="310245" y="548414"/>
                    </a:cubicBezTo>
                    <a:cubicBezTo>
                      <a:pt x="300085" y="543357"/>
                      <a:pt x="288655" y="533243"/>
                      <a:pt x="282305" y="523129"/>
                    </a:cubicBezTo>
                    <a:cubicBezTo>
                      <a:pt x="275955" y="511330"/>
                      <a:pt x="269605" y="494473"/>
                      <a:pt x="270875" y="479303"/>
                    </a:cubicBezTo>
                    <a:cubicBezTo>
                      <a:pt x="272145" y="460761"/>
                      <a:pt x="282305" y="432105"/>
                      <a:pt x="293735" y="420305"/>
                    </a:cubicBezTo>
                    <a:cubicBezTo>
                      <a:pt x="306435" y="410191"/>
                      <a:pt x="330565" y="408506"/>
                      <a:pt x="343265" y="413563"/>
                    </a:cubicBezTo>
                    <a:cubicBezTo>
                      <a:pt x="354695" y="416934"/>
                      <a:pt x="364855" y="430419"/>
                      <a:pt x="369935" y="442219"/>
                    </a:cubicBezTo>
                    <a:cubicBezTo>
                      <a:pt x="375015" y="454018"/>
                      <a:pt x="378825" y="472560"/>
                      <a:pt x="377555" y="486045"/>
                    </a:cubicBezTo>
                    <a:cubicBezTo>
                      <a:pt x="376285" y="501216"/>
                      <a:pt x="371205" y="516387"/>
                      <a:pt x="363585" y="528186"/>
                    </a:cubicBezTo>
                    <a:cubicBezTo>
                      <a:pt x="355965" y="538300"/>
                      <a:pt x="347075" y="545043"/>
                      <a:pt x="333105" y="548414"/>
                    </a:cubicBezTo>
                    <a:cubicBezTo>
                      <a:pt x="306435" y="558528"/>
                      <a:pt x="227695" y="572013"/>
                      <a:pt x="211185" y="548414"/>
                    </a:cubicBezTo>
                    <a:cubicBezTo>
                      <a:pt x="197215" y="528186"/>
                      <a:pt x="206105" y="445590"/>
                      <a:pt x="217535" y="438847"/>
                    </a:cubicBezTo>
                    <a:cubicBezTo>
                      <a:pt x="226425" y="432105"/>
                      <a:pt x="253095" y="454018"/>
                      <a:pt x="260715" y="470875"/>
                    </a:cubicBezTo>
                    <a:cubicBezTo>
                      <a:pt x="268335" y="487731"/>
                      <a:pt x="270875" y="519758"/>
                      <a:pt x="264525" y="536614"/>
                    </a:cubicBezTo>
                    <a:cubicBezTo>
                      <a:pt x="259445" y="555156"/>
                      <a:pt x="241665" y="572013"/>
                      <a:pt x="226425" y="578755"/>
                    </a:cubicBezTo>
                    <a:cubicBezTo>
                      <a:pt x="209915" y="585498"/>
                      <a:pt x="188325" y="580441"/>
                      <a:pt x="171815" y="573698"/>
                    </a:cubicBezTo>
                    <a:cubicBezTo>
                      <a:pt x="155305" y="568642"/>
                      <a:pt x="140065" y="560213"/>
                      <a:pt x="126095" y="543357"/>
                    </a:cubicBezTo>
                    <a:cubicBezTo>
                      <a:pt x="107045" y="521444"/>
                      <a:pt x="85455" y="482674"/>
                      <a:pt x="75295" y="440533"/>
                    </a:cubicBezTo>
                    <a:cubicBezTo>
                      <a:pt x="61325" y="389964"/>
                      <a:pt x="62595" y="310739"/>
                      <a:pt x="63865" y="256798"/>
                    </a:cubicBezTo>
                    <a:cubicBezTo>
                      <a:pt x="65135" y="209600"/>
                      <a:pt x="67675" y="160717"/>
                      <a:pt x="80375" y="130375"/>
                    </a:cubicBezTo>
                    <a:cubicBezTo>
                      <a:pt x="90535" y="108462"/>
                      <a:pt x="107045" y="93291"/>
                      <a:pt x="124825" y="83178"/>
                    </a:cubicBezTo>
                    <a:cubicBezTo>
                      <a:pt x="141335" y="73064"/>
                      <a:pt x="166735" y="79806"/>
                      <a:pt x="181975" y="68007"/>
                    </a:cubicBezTo>
                    <a:cubicBezTo>
                      <a:pt x="195945" y="59579"/>
                      <a:pt x="202295" y="29237"/>
                      <a:pt x="214995" y="25866"/>
                    </a:cubicBezTo>
                    <a:cubicBezTo>
                      <a:pt x="230235" y="22495"/>
                      <a:pt x="261985" y="39351"/>
                      <a:pt x="272145" y="56207"/>
                    </a:cubicBezTo>
                    <a:cubicBezTo>
                      <a:pt x="281035" y="71378"/>
                      <a:pt x="282305" y="103405"/>
                      <a:pt x="277225" y="121947"/>
                    </a:cubicBezTo>
                    <a:cubicBezTo>
                      <a:pt x="270875" y="138804"/>
                      <a:pt x="255635" y="155660"/>
                      <a:pt x="239125" y="164088"/>
                    </a:cubicBezTo>
                    <a:cubicBezTo>
                      <a:pt x="216265" y="175888"/>
                      <a:pt x="166735" y="148918"/>
                      <a:pt x="148955" y="172516"/>
                    </a:cubicBezTo>
                    <a:cubicBezTo>
                      <a:pt x="128635" y="202858"/>
                      <a:pt x="129905" y="315796"/>
                      <a:pt x="147685" y="361308"/>
                    </a:cubicBezTo>
                    <a:cubicBezTo>
                      <a:pt x="161655" y="400078"/>
                      <a:pt x="211185" y="413563"/>
                      <a:pt x="227695" y="443904"/>
                    </a:cubicBezTo>
                    <a:cubicBezTo>
                      <a:pt x="237855" y="464132"/>
                      <a:pt x="244205" y="487731"/>
                      <a:pt x="244205" y="509644"/>
                    </a:cubicBezTo>
                    <a:cubicBezTo>
                      <a:pt x="242935" y="529872"/>
                      <a:pt x="235315" y="553471"/>
                      <a:pt x="223885" y="568642"/>
                    </a:cubicBezTo>
                    <a:cubicBezTo>
                      <a:pt x="209915" y="585498"/>
                      <a:pt x="181975" y="595612"/>
                      <a:pt x="162925" y="595612"/>
                    </a:cubicBezTo>
                    <a:cubicBezTo>
                      <a:pt x="145145" y="595612"/>
                      <a:pt x="129905" y="592241"/>
                      <a:pt x="113395" y="577070"/>
                    </a:cubicBezTo>
                    <a:cubicBezTo>
                      <a:pt x="91805" y="556842"/>
                      <a:pt x="70215" y="509644"/>
                      <a:pt x="52435" y="465818"/>
                    </a:cubicBezTo>
                    <a:cubicBezTo>
                      <a:pt x="32115" y="415248"/>
                      <a:pt x="13065" y="342766"/>
                      <a:pt x="5445" y="287140"/>
                    </a:cubicBezTo>
                    <a:cubicBezTo>
                      <a:pt x="-905" y="239942"/>
                      <a:pt x="-2175" y="196115"/>
                      <a:pt x="4175" y="153974"/>
                    </a:cubicBezTo>
                    <a:cubicBezTo>
                      <a:pt x="10525" y="110148"/>
                      <a:pt x="25765" y="54522"/>
                      <a:pt x="43545" y="29237"/>
                    </a:cubicBezTo>
                    <a:cubicBezTo>
                      <a:pt x="56245" y="14066"/>
                      <a:pt x="67675" y="9009"/>
                      <a:pt x="86725" y="3953"/>
                    </a:cubicBezTo>
                    <a:cubicBezTo>
                      <a:pt x="117205" y="-2790"/>
                      <a:pt x="193405" y="-2790"/>
                      <a:pt x="213725" y="19123"/>
                    </a:cubicBezTo>
                    <a:cubicBezTo>
                      <a:pt x="226425" y="34294"/>
                      <a:pt x="230235" y="68007"/>
                      <a:pt x="225155" y="86549"/>
                    </a:cubicBezTo>
                    <a:cubicBezTo>
                      <a:pt x="220075" y="103405"/>
                      <a:pt x="183245" y="125319"/>
                      <a:pt x="183245" y="125319"/>
                    </a:cubicBezTo>
                  </a:path>
                </a:pathLst>
              </a:custGeom>
              <a:solidFill>
                <a:srgbClr val="CFCFCF"/>
              </a:solidFill>
              <a:ln cap="sq">
                <a:noFill/>
                <a:prstDash val="solid"/>
                <a:miter/>
              </a:ln>
            </p:spPr>
            <p:txBody>
              <a:bodyPr/>
              <a:lstStyle/>
              <a:p>
                <a:endParaRPr lang="en-GB"/>
              </a:p>
            </p:txBody>
          </p:sp>
        </p:grpSp>
        <p:grpSp>
          <p:nvGrpSpPr>
            <p:cNvPr id="155" name="Group 155"/>
            <p:cNvGrpSpPr/>
            <p:nvPr/>
          </p:nvGrpSpPr>
          <p:grpSpPr>
            <a:xfrm>
              <a:off x="911397" y="2081017"/>
              <a:ext cx="210002" cy="314633"/>
              <a:chOff x="0" y="0"/>
              <a:chExt cx="359410" cy="538480"/>
            </a:xfrm>
          </p:grpSpPr>
          <p:sp>
            <p:nvSpPr>
              <p:cNvPr id="156" name="Freeform 156"/>
              <p:cNvSpPr/>
              <p:nvPr/>
            </p:nvSpPr>
            <p:spPr>
              <a:xfrm>
                <a:off x="49479" y="49030"/>
                <a:ext cx="259288" cy="440319"/>
              </a:xfrm>
              <a:custGeom>
                <a:avLst/>
                <a:gdLst/>
                <a:ahLst/>
                <a:cxnLst/>
                <a:rect l="l" t="t" r="r" b="b"/>
                <a:pathLst>
                  <a:path w="259288" h="440319">
                    <a:moveTo>
                      <a:pt x="80061" y="22090"/>
                    </a:moveTo>
                    <a:cubicBezTo>
                      <a:pt x="219761" y="286250"/>
                      <a:pt x="251511" y="354830"/>
                      <a:pt x="256591" y="386580"/>
                    </a:cubicBezTo>
                    <a:cubicBezTo>
                      <a:pt x="259131" y="399280"/>
                      <a:pt x="259131" y="406900"/>
                      <a:pt x="255321" y="415790"/>
                    </a:cubicBezTo>
                    <a:cubicBezTo>
                      <a:pt x="251511" y="423410"/>
                      <a:pt x="242621" y="432300"/>
                      <a:pt x="235001" y="436110"/>
                    </a:cubicBezTo>
                    <a:cubicBezTo>
                      <a:pt x="226111" y="439920"/>
                      <a:pt x="214681" y="441190"/>
                      <a:pt x="205791" y="438650"/>
                    </a:cubicBezTo>
                    <a:cubicBezTo>
                      <a:pt x="196901" y="436110"/>
                      <a:pt x="189281" y="429760"/>
                      <a:pt x="182931" y="420870"/>
                    </a:cubicBezTo>
                    <a:cubicBezTo>
                      <a:pt x="172771" y="406900"/>
                      <a:pt x="166421" y="377690"/>
                      <a:pt x="163881" y="356100"/>
                    </a:cubicBezTo>
                    <a:cubicBezTo>
                      <a:pt x="160071" y="334510"/>
                      <a:pt x="154991" y="304030"/>
                      <a:pt x="163881" y="287520"/>
                    </a:cubicBezTo>
                    <a:cubicBezTo>
                      <a:pt x="171501" y="273550"/>
                      <a:pt x="191821" y="258310"/>
                      <a:pt x="205791" y="258310"/>
                    </a:cubicBezTo>
                    <a:cubicBezTo>
                      <a:pt x="219761" y="259580"/>
                      <a:pt x="241351" y="278630"/>
                      <a:pt x="245161" y="291330"/>
                    </a:cubicBezTo>
                    <a:cubicBezTo>
                      <a:pt x="248971" y="302760"/>
                      <a:pt x="243891" y="320540"/>
                      <a:pt x="235001" y="329430"/>
                    </a:cubicBezTo>
                    <a:cubicBezTo>
                      <a:pt x="227381" y="338320"/>
                      <a:pt x="209601" y="344670"/>
                      <a:pt x="198171" y="343400"/>
                    </a:cubicBezTo>
                    <a:cubicBezTo>
                      <a:pt x="186741" y="340860"/>
                      <a:pt x="171501" y="329430"/>
                      <a:pt x="166421" y="319270"/>
                    </a:cubicBezTo>
                    <a:cubicBezTo>
                      <a:pt x="161341" y="309110"/>
                      <a:pt x="161341" y="290060"/>
                      <a:pt x="167691" y="279900"/>
                    </a:cubicBezTo>
                    <a:cubicBezTo>
                      <a:pt x="172771" y="269740"/>
                      <a:pt x="189281" y="259580"/>
                      <a:pt x="200711" y="258310"/>
                    </a:cubicBezTo>
                    <a:cubicBezTo>
                      <a:pt x="213411" y="258310"/>
                      <a:pt x="228651" y="263390"/>
                      <a:pt x="237541" y="274820"/>
                    </a:cubicBezTo>
                    <a:cubicBezTo>
                      <a:pt x="254051" y="295140"/>
                      <a:pt x="262941" y="366260"/>
                      <a:pt x="257861" y="395470"/>
                    </a:cubicBezTo>
                    <a:cubicBezTo>
                      <a:pt x="255321" y="413250"/>
                      <a:pt x="245161" y="429760"/>
                      <a:pt x="235001" y="436110"/>
                    </a:cubicBezTo>
                    <a:cubicBezTo>
                      <a:pt x="226111" y="441190"/>
                      <a:pt x="214681" y="441190"/>
                      <a:pt x="205791" y="438650"/>
                    </a:cubicBezTo>
                    <a:cubicBezTo>
                      <a:pt x="196901" y="436110"/>
                      <a:pt x="190551" y="431030"/>
                      <a:pt x="182931" y="420870"/>
                    </a:cubicBezTo>
                    <a:cubicBezTo>
                      <a:pt x="163881" y="395470"/>
                      <a:pt x="149911" y="321810"/>
                      <a:pt x="124511" y="268470"/>
                    </a:cubicBezTo>
                    <a:cubicBezTo>
                      <a:pt x="92761" y="201160"/>
                      <a:pt x="10211" y="93210"/>
                      <a:pt x="1321" y="52570"/>
                    </a:cubicBezTo>
                    <a:cubicBezTo>
                      <a:pt x="-1219" y="39870"/>
                      <a:pt x="51" y="30980"/>
                      <a:pt x="3861" y="23360"/>
                    </a:cubicBezTo>
                    <a:cubicBezTo>
                      <a:pt x="8941" y="14470"/>
                      <a:pt x="17831" y="5580"/>
                      <a:pt x="26721" y="3040"/>
                    </a:cubicBezTo>
                    <a:cubicBezTo>
                      <a:pt x="35611" y="-770"/>
                      <a:pt x="48311" y="-770"/>
                      <a:pt x="57201" y="1770"/>
                    </a:cubicBezTo>
                    <a:cubicBezTo>
                      <a:pt x="66091" y="5580"/>
                      <a:pt x="80061" y="22090"/>
                      <a:pt x="80061" y="22090"/>
                    </a:cubicBezTo>
                  </a:path>
                </a:pathLst>
              </a:custGeom>
              <a:solidFill>
                <a:srgbClr val="CFCFCF"/>
              </a:solidFill>
              <a:ln cap="sq">
                <a:noFill/>
                <a:prstDash val="solid"/>
                <a:miter/>
              </a:ln>
            </p:spPr>
            <p:txBody>
              <a:bodyPr/>
              <a:lstStyle/>
              <a:p>
                <a:endParaRPr lang="en-GB"/>
              </a:p>
            </p:txBody>
          </p:sp>
        </p:grpSp>
        <p:grpSp>
          <p:nvGrpSpPr>
            <p:cNvPr id="157" name="Group 157"/>
            <p:cNvGrpSpPr/>
            <p:nvPr/>
          </p:nvGrpSpPr>
          <p:grpSpPr>
            <a:xfrm>
              <a:off x="972246" y="2130735"/>
              <a:ext cx="201098" cy="227070"/>
              <a:chOff x="0" y="0"/>
              <a:chExt cx="344170" cy="388620"/>
            </a:xfrm>
          </p:grpSpPr>
          <p:sp>
            <p:nvSpPr>
              <p:cNvPr id="158" name="Freeform 158"/>
              <p:cNvSpPr/>
              <p:nvPr/>
            </p:nvSpPr>
            <p:spPr>
              <a:xfrm>
                <a:off x="49479" y="50514"/>
                <a:ext cx="245159" cy="286269"/>
              </a:xfrm>
              <a:custGeom>
                <a:avLst/>
                <a:gdLst/>
                <a:ahLst/>
                <a:cxnLst/>
                <a:rect l="l" t="t" r="r" b="b"/>
                <a:pathLst>
                  <a:path w="245159" h="286269">
                    <a:moveTo>
                      <a:pt x="171501" y="12986"/>
                    </a:moveTo>
                    <a:cubicBezTo>
                      <a:pt x="233731" y="133636"/>
                      <a:pt x="250241" y="176816"/>
                      <a:pt x="243891" y="204756"/>
                    </a:cubicBezTo>
                    <a:cubicBezTo>
                      <a:pt x="237541" y="228886"/>
                      <a:pt x="213411" y="258096"/>
                      <a:pt x="195631" y="263176"/>
                    </a:cubicBezTo>
                    <a:cubicBezTo>
                      <a:pt x="180391" y="266986"/>
                      <a:pt x="156261" y="254286"/>
                      <a:pt x="143561" y="242856"/>
                    </a:cubicBezTo>
                    <a:cubicBezTo>
                      <a:pt x="132131" y="231426"/>
                      <a:pt x="120701" y="206026"/>
                      <a:pt x="124511" y="192056"/>
                    </a:cubicBezTo>
                    <a:cubicBezTo>
                      <a:pt x="127051" y="178086"/>
                      <a:pt x="154991" y="156496"/>
                      <a:pt x="160071" y="159036"/>
                    </a:cubicBezTo>
                    <a:cubicBezTo>
                      <a:pt x="163881" y="161576"/>
                      <a:pt x="154991" y="203486"/>
                      <a:pt x="143561" y="219996"/>
                    </a:cubicBezTo>
                    <a:cubicBezTo>
                      <a:pt x="130861" y="236506"/>
                      <a:pt x="108001" y="256826"/>
                      <a:pt x="88951" y="256826"/>
                    </a:cubicBezTo>
                    <a:cubicBezTo>
                      <a:pt x="68631" y="256826"/>
                      <a:pt x="38151" y="235236"/>
                      <a:pt x="24181" y="217456"/>
                    </a:cubicBezTo>
                    <a:cubicBezTo>
                      <a:pt x="11481" y="199676"/>
                      <a:pt x="6401" y="173006"/>
                      <a:pt x="3861" y="152686"/>
                    </a:cubicBezTo>
                    <a:cubicBezTo>
                      <a:pt x="2591" y="136176"/>
                      <a:pt x="1321" y="117126"/>
                      <a:pt x="7671" y="105696"/>
                    </a:cubicBezTo>
                    <a:cubicBezTo>
                      <a:pt x="14021" y="95536"/>
                      <a:pt x="24181" y="86646"/>
                      <a:pt x="35611" y="84106"/>
                    </a:cubicBezTo>
                    <a:cubicBezTo>
                      <a:pt x="49581" y="81566"/>
                      <a:pt x="73711" y="89186"/>
                      <a:pt x="88951" y="100616"/>
                    </a:cubicBezTo>
                    <a:cubicBezTo>
                      <a:pt x="110541" y="117126"/>
                      <a:pt x="129591" y="157766"/>
                      <a:pt x="139751" y="183166"/>
                    </a:cubicBezTo>
                    <a:cubicBezTo>
                      <a:pt x="146101" y="200946"/>
                      <a:pt x="151181" y="216186"/>
                      <a:pt x="149911" y="232696"/>
                    </a:cubicBezTo>
                    <a:cubicBezTo>
                      <a:pt x="147371" y="246666"/>
                      <a:pt x="142291" y="266986"/>
                      <a:pt x="132131" y="275876"/>
                    </a:cubicBezTo>
                    <a:cubicBezTo>
                      <a:pt x="121971" y="284766"/>
                      <a:pt x="100381" y="288576"/>
                      <a:pt x="86411" y="284766"/>
                    </a:cubicBezTo>
                    <a:cubicBezTo>
                      <a:pt x="73711" y="280956"/>
                      <a:pt x="58471" y="265716"/>
                      <a:pt x="53391" y="253016"/>
                    </a:cubicBezTo>
                    <a:cubicBezTo>
                      <a:pt x="48311" y="244126"/>
                      <a:pt x="49581" y="231426"/>
                      <a:pt x="53391" y="221266"/>
                    </a:cubicBezTo>
                    <a:cubicBezTo>
                      <a:pt x="55931" y="212376"/>
                      <a:pt x="63551" y="202216"/>
                      <a:pt x="72441" y="195866"/>
                    </a:cubicBezTo>
                    <a:cubicBezTo>
                      <a:pt x="80061" y="190786"/>
                      <a:pt x="92761" y="186976"/>
                      <a:pt x="102921" y="188246"/>
                    </a:cubicBezTo>
                    <a:cubicBezTo>
                      <a:pt x="113081" y="188246"/>
                      <a:pt x="124511" y="192056"/>
                      <a:pt x="132131" y="199676"/>
                    </a:cubicBezTo>
                    <a:cubicBezTo>
                      <a:pt x="141021" y="208566"/>
                      <a:pt x="149911" y="230156"/>
                      <a:pt x="149911" y="242856"/>
                    </a:cubicBezTo>
                    <a:cubicBezTo>
                      <a:pt x="148641" y="253016"/>
                      <a:pt x="142291" y="264446"/>
                      <a:pt x="135941" y="272066"/>
                    </a:cubicBezTo>
                    <a:cubicBezTo>
                      <a:pt x="129591" y="278416"/>
                      <a:pt x="118161" y="286036"/>
                      <a:pt x="108001" y="286036"/>
                    </a:cubicBezTo>
                    <a:cubicBezTo>
                      <a:pt x="95301" y="287306"/>
                      <a:pt x="74981" y="283496"/>
                      <a:pt x="63551" y="272066"/>
                    </a:cubicBezTo>
                    <a:cubicBezTo>
                      <a:pt x="47041" y="254286"/>
                      <a:pt x="48311" y="203486"/>
                      <a:pt x="35611" y="179356"/>
                    </a:cubicBezTo>
                    <a:cubicBezTo>
                      <a:pt x="25451" y="162846"/>
                      <a:pt x="6401" y="152686"/>
                      <a:pt x="1321" y="139986"/>
                    </a:cubicBezTo>
                    <a:cubicBezTo>
                      <a:pt x="-1219" y="132366"/>
                      <a:pt x="51" y="124746"/>
                      <a:pt x="3861" y="117126"/>
                    </a:cubicBezTo>
                    <a:cubicBezTo>
                      <a:pt x="7671" y="105696"/>
                      <a:pt x="24181" y="89186"/>
                      <a:pt x="35611" y="84106"/>
                    </a:cubicBezTo>
                    <a:cubicBezTo>
                      <a:pt x="45771" y="80296"/>
                      <a:pt x="61011" y="81566"/>
                      <a:pt x="71171" y="86646"/>
                    </a:cubicBezTo>
                    <a:cubicBezTo>
                      <a:pt x="81331" y="90456"/>
                      <a:pt x="88951" y="99346"/>
                      <a:pt x="95301" y="110776"/>
                    </a:cubicBezTo>
                    <a:cubicBezTo>
                      <a:pt x="104191" y="124746"/>
                      <a:pt x="116891" y="159036"/>
                      <a:pt x="109271" y="166656"/>
                    </a:cubicBezTo>
                    <a:cubicBezTo>
                      <a:pt x="102921" y="174276"/>
                      <a:pt x="62281" y="170466"/>
                      <a:pt x="58471" y="162846"/>
                    </a:cubicBezTo>
                    <a:cubicBezTo>
                      <a:pt x="53391" y="152686"/>
                      <a:pt x="73711" y="118396"/>
                      <a:pt x="90221" y="106966"/>
                    </a:cubicBezTo>
                    <a:cubicBezTo>
                      <a:pt x="106731" y="95536"/>
                      <a:pt x="139751" y="89186"/>
                      <a:pt x="158801" y="94266"/>
                    </a:cubicBezTo>
                    <a:cubicBezTo>
                      <a:pt x="177851" y="99346"/>
                      <a:pt x="201981" y="120936"/>
                      <a:pt x="205791" y="136176"/>
                    </a:cubicBezTo>
                    <a:cubicBezTo>
                      <a:pt x="209601" y="150146"/>
                      <a:pt x="203251" y="171736"/>
                      <a:pt x="193091" y="181896"/>
                    </a:cubicBezTo>
                    <a:cubicBezTo>
                      <a:pt x="182931" y="192056"/>
                      <a:pt x="158801" y="203486"/>
                      <a:pt x="147371" y="197136"/>
                    </a:cubicBezTo>
                    <a:cubicBezTo>
                      <a:pt x="129591" y="188246"/>
                      <a:pt x="132131" y="120936"/>
                      <a:pt x="120701" y="94266"/>
                    </a:cubicBezTo>
                    <a:cubicBezTo>
                      <a:pt x="113081" y="77756"/>
                      <a:pt x="95301" y="67596"/>
                      <a:pt x="92761" y="53626"/>
                    </a:cubicBezTo>
                    <a:cubicBezTo>
                      <a:pt x="90221" y="43466"/>
                      <a:pt x="91491" y="30766"/>
                      <a:pt x="96571" y="21876"/>
                    </a:cubicBezTo>
                    <a:cubicBezTo>
                      <a:pt x="101651" y="12986"/>
                      <a:pt x="110541" y="2826"/>
                      <a:pt x="120701" y="286"/>
                    </a:cubicBezTo>
                    <a:cubicBezTo>
                      <a:pt x="134671" y="-2254"/>
                      <a:pt x="171501" y="12986"/>
                      <a:pt x="171501" y="12986"/>
                    </a:cubicBezTo>
                  </a:path>
                </a:pathLst>
              </a:custGeom>
              <a:solidFill>
                <a:srgbClr val="CFCFCF"/>
              </a:solidFill>
              <a:ln cap="sq">
                <a:noFill/>
                <a:prstDash val="solid"/>
                <a:miter/>
              </a:ln>
            </p:spPr>
            <p:txBody>
              <a:bodyPr/>
              <a:lstStyle/>
              <a:p>
                <a:endParaRPr lang="en-GB"/>
              </a:p>
            </p:txBody>
          </p:sp>
        </p:grpSp>
        <p:sp>
          <p:nvSpPr>
            <p:cNvPr id="159" name="Freeform 159"/>
            <p:cNvSpPr/>
            <p:nvPr/>
          </p:nvSpPr>
          <p:spPr>
            <a:xfrm rot="673619">
              <a:off x="1008863" y="1800086"/>
              <a:ext cx="681014" cy="1062010"/>
            </a:xfrm>
            <a:custGeom>
              <a:avLst/>
              <a:gdLst/>
              <a:ahLst/>
              <a:cxnLst/>
              <a:rect l="l" t="t" r="r" b="b"/>
              <a:pathLst>
                <a:path w="681014" h="1062010">
                  <a:moveTo>
                    <a:pt x="0" y="0"/>
                  </a:moveTo>
                  <a:lnTo>
                    <a:pt x="681014" y="0"/>
                  </a:lnTo>
                  <a:lnTo>
                    <a:pt x="681014" y="1062009"/>
                  </a:lnTo>
                  <a:lnTo>
                    <a:pt x="0" y="1062009"/>
                  </a:lnTo>
                  <a:lnTo>
                    <a:pt x="0" y="0"/>
                  </a:lnTo>
                  <a:close/>
                </a:path>
              </a:pathLst>
            </a:custGeom>
            <a:blipFill>
              <a:blip>
                <a:extLst>
                  <a:ext uri="{96DAC541-7B7A-43D3-8B79-37D633B846F1}">
                    <asvg:svgBlip xmlns:asvg="http://schemas.microsoft.com/office/drawing/2016/SVG/main" r:embed="rId8"/>
                  </a:ext>
                </a:extLst>
              </a:blip>
              <a:stretch>
                <a:fillRect/>
              </a:stretch>
            </a:blipFill>
          </p:spPr>
          <p:txBody>
            <a:bodyPr/>
            <a:lstStyle/>
            <a:p>
              <a:endParaRPr lang="en-GB"/>
            </a:p>
          </p:txBody>
        </p:sp>
      </p:grpSp>
      <p:grpSp>
        <p:nvGrpSpPr>
          <p:cNvPr id="160" name="Group 160"/>
          <p:cNvGrpSpPr/>
          <p:nvPr/>
        </p:nvGrpSpPr>
        <p:grpSpPr>
          <a:xfrm>
            <a:off x="11124560" y="6091926"/>
            <a:ext cx="2511878" cy="2401450"/>
            <a:chOff x="0" y="0"/>
            <a:chExt cx="3349170" cy="3201934"/>
          </a:xfrm>
        </p:grpSpPr>
        <p:grpSp>
          <p:nvGrpSpPr>
            <p:cNvPr id="161" name="Group 161"/>
            <p:cNvGrpSpPr/>
            <p:nvPr/>
          </p:nvGrpSpPr>
          <p:grpSpPr>
            <a:xfrm>
              <a:off x="0" y="0"/>
              <a:ext cx="3349170" cy="3201934"/>
              <a:chOff x="0" y="0"/>
              <a:chExt cx="661564" cy="632481"/>
            </a:xfrm>
          </p:grpSpPr>
          <p:sp>
            <p:nvSpPr>
              <p:cNvPr id="162" name="Freeform 162"/>
              <p:cNvSpPr/>
              <p:nvPr/>
            </p:nvSpPr>
            <p:spPr>
              <a:xfrm>
                <a:off x="0" y="0"/>
                <a:ext cx="661565" cy="632481"/>
              </a:xfrm>
              <a:custGeom>
                <a:avLst/>
                <a:gdLst/>
                <a:ahLst/>
                <a:cxnLst/>
                <a:rect l="l" t="t" r="r" b="b"/>
                <a:pathLst>
                  <a:path w="661565" h="632481">
                    <a:moveTo>
                      <a:pt x="88869" y="0"/>
                    </a:moveTo>
                    <a:lnTo>
                      <a:pt x="572696" y="0"/>
                    </a:lnTo>
                    <a:cubicBezTo>
                      <a:pt x="621777" y="0"/>
                      <a:pt x="661565" y="39788"/>
                      <a:pt x="661565" y="88869"/>
                    </a:cubicBezTo>
                    <a:lnTo>
                      <a:pt x="661565" y="543612"/>
                    </a:lnTo>
                    <a:cubicBezTo>
                      <a:pt x="661565" y="592693"/>
                      <a:pt x="621777" y="632481"/>
                      <a:pt x="572696" y="632481"/>
                    </a:cubicBezTo>
                    <a:lnTo>
                      <a:pt x="88869" y="632481"/>
                    </a:lnTo>
                    <a:cubicBezTo>
                      <a:pt x="39788" y="632481"/>
                      <a:pt x="0" y="592693"/>
                      <a:pt x="0" y="543612"/>
                    </a:cubicBezTo>
                    <a:lnTo>
                      <a:pt x="0" y="88869"/>
                    </a:lnTo>
                    <a:cubicBezTo>
                      <a:pt x="0" y="39788"/>
                      <a:pt x="39788" y="0"/>
                      <a:pt x="88869" y="0"/>
                    </a:cubicBezTo>
                    <a:close/>
                  </a:path>
                </a:pathLst>
              </a:custGeom>
              <a:solidFill>
                <a:srgbClr val="CFCFCF"/>
              </a:solidFill>
            </p:spPr>
            <p:txBody>
              <a:bodyPr/>
              <a:lstStyle/>
              <a:p>
                <a:endParaRPr lang="en-GB"/>
              </a:p>
            </p:txBody>
          </p:sp>
          <p:sp>
            <p:nvSpPr>
              <p:cNvPr id="163" name="TextBox 163"/>
              <p:cNvSpPr txBox="1"/>
              <p:nvPr/>
            </p:nvSpPr>
            <p:spPr>
              <a:xfrm>
                <a:off x="0" y="-38100"/>
                <a:ext cx="661564" cy="670581"/>
              </a:xfrm>
              <a:prstGeom prst="rect">
                <a:avLst/>
              </a:prstGeom>
            </p:spPr>
            <p:txBody>
              <a:bodyPr lIns="89853" tIns="89853" rIns="89853" bIns="89853" rtlCol="0" anchor="ctr"/>
              <a:lstStyle/>
              <a:p>
                <a:pPr algn="ctr">
                  <a:lnSpc>
                    <a:spcPts val="2659"/>
                  </a:lnSpc>
                </a:pPr>
                <a:endParaRPr/>
              </a:p>
            </p:txBody>
          </p:sp>
        </p:grpSp>
        <p:sp>
          <p:nvSpPr>
            <p:cNvPr id="164" name="Freeform 164"/>
            <p:cNvSpPr/>
            <p:nvPr/>
          </p:nvSpPr>
          <p:spPr>
            <a:xfrm>
              <a:off x="276292" y="411165"/>
              <a:ext cx="2796587" cy="1796807"/>
            </a:xfrm>
            <a:custGeom>
              <a:avLst/>
              <a:gdLst/>
              <a:ahLst/>
              <a:cxnLst/>
              <a:rect l="l" t="t" r="r" b="b"/>
              <a:pathLst>
                <a:path w="2796587" h="1796807">
                  <a:moveTo>
                    <a:pt x="0" y="0"/>
                  </a:moveTo>
                  <a:lnTo>
                    <a:pt x="2796587" y="0"/>
                  </a:lnTo>
                  <a:lnTo>
                    <a:pt x="2796587" y="1796807"/>
                  </a:lnTo>
                  <a:lnTo>
                    <a:pt x="0" y="1796807"/>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en-GB"/>
            </a:p>
          </p:txBody>
        </p:sp>
        <p:grpSp>
          <p:nvGrpSpPr>
            <p:cNvPr id="165" name="Group 165"/>
            <p:cNvGrpSpPr/>
            <p:nvPr/>
          </p:nvGrpSpPr>
          <p:grpSpPr>
            <a:xfrm>
              <a:off x="880212" y="1965319"/>
              <a:ext cx="468239" cy="342089"/>
              <a:chOff x="0" y="0"/>
              <a:chExt cx="801370" cy="585470"/>
            </a:xfrm>
          </p:grpSpPr>
          <p:sp>
            <p:nvSpPr>
              <p:cNvPr id="166" name="Freeform 166"/>
              <p:cNvSpPr/>
              <p:nvPr/>
            </p:nvSpPr>
            <p:spPr>
              <a:xfrm>
                <a:off x="48755" y="50662"/>
                <a:ext cx="701977" cy="484381"/>
              </a:xfrm>
              <a:custGeom>
                <a:avLst/>
                <a:gdLst/>
                <a:ahLst/>
                <a:cxnLst/>
                <a:rect l="l" t="t" r="r" b="b"/>
                <a:pathLst>
                  <a:path w="701977" h="484381">
                    <a:moveTo>
                      <a:pt x="306845" y="54748"/>
                    </a:moveTo>
                    <a:cubicBezTo>
                      <a:pt x="615455" y="48398"/>
                      <a:pt x="648475" y="71258"/>
                      <a:pt x="667525" y="90308"/>
                    </a:cubicBezTo>
                    <a:cubicBezTo>
                      <a:pt x="680225" y="103008"/>
                      <a:pt x="684035" y="114438"/>
                      <a:pt x="689115" y="130948"/>
                    </a:cubicBezTo>
                    <a:cubicBezTo>
                      <a:pt x="696735" y="156348"/>
                      <a:pt x="703085" y="198258"/>
                      <a:pt x="701815" y="231278"/>
                    </a:cubicBezTo>
                    <a:cubicBezTo>
                      <a:pt x="699275" y="263028"/>
                      <a:pt x="694195" y="296048"/>
                      <a:pt x="678955" y="327798"/>
                    </a:cubicBezTo>
                    <a:cubicBezTo>
                      <a:pt x="661175" y="364628"/>
                      <a:pt x="625615" y="411618"/>
                      <a:pt x="592595" y="435748"/>
                    </a:cubicBezTo>
                    <a:cubicBezTo>
                      <a:pt x="563385" y="456068"/>
                      <a:pt x="537985" y="461148"/>
                      <a:pt x="494805" y="468768"/>
                    </a:cubicBezTo>
                    <a:cubicBezTo>
                      <a:pt x="421145" y="484008"/>
                      <a:pt x="266205" y="485278"/>
                      <a:pt x="181115" y="484008"/>
                    </a:cubicBezTo>
                    <a:cubicBezTo>
                      <a:pt x="125235" y="482738"/>
                      <a:pt x="68085" y="482738"/>
                      <a:pt x="38875" y="472578"/>
                    </a:cubicBezTo>
                    <a:cubicBezTo>
                      <a:pt x="23635" y="466228"/>
                      <a:pt x="13475" y="461148"/>
                      <a:pt x="8395" y="449718"/>
                    </a:cubicBezTo>
                    <a:cubicBezTo>
                      <a:pt x="775" y="438288"/>
                      <a:pt x="-1765" y="414158"/>
                      <a:pt x="3315" y="401458"/>
                    </a:cubicBezTo>
                    <a:cubicBezTo>
                      <a:pt x="9665" y="387488"/>
                      <a:pt x="19825" y="377328"/>
                      <a:pt x="41415" y="369708"/>
                    </a:cubicBezTo>
                    <a:cubicBezTo>
                      <a:pt x="98565" y="346848"/>
                      <a:pt x="328435" y="358278"/>
                      <a:pt x="393205" y="349388"/>
                    </a:cubicBezTo>
                    <a:cubicBezTo>
                      <a:pt x="418605" y="346848"/>
                      <a:pt x="433845" y="348118"/>
                      <a:pt x="446545" y="339228"/>
                    </a:cubicBezTo>
                    <a:cubicBezTo>
                      <a:pt x="457975" y="329068"/>
                      <a:pt x="464325" y="308748"/>
                      <a:pt x="468135" y="293508"/>
                    </a:cubicBezTo>
                    <a:cubicBezTo>
                      <a:pt x="471945" y="278268"/>
                      <a:pt x="475755" y="264298"/>
                      <a:pt x="469405" y="247788"/>
                    </a:cubicBezTo>
                    <a:cubicBezTo>
                      <a:pt x="461785" y="222388"/>
                      <a:pt x="436385" y="185558"/>
                      <a:pt x="400825" y="162698"/>
                    </a:cubicBezTo>
                    <a:cubicBezTo>
                      <a:pt x="342405" y="127138"/>
                      <a:pt x="167145" y="128408"/>
                      <a:pt x="129045" y="96658"/>
                    </a:cubicBezTo>
                    <a:cubicBezTo>
                      <a:pt x="112535" y="82688"/>
                      <a:pt x="107455" y="64908"/>
                      <a:pt x="108725" y="50938"/>
                    </a:cubicBezTo>
                    <a:cubicBezTo>
                      <a:pt x="109995" y="35698"/>
                      <a:pt x="122695" y="15378"/>
                      <a:pt x="135395" y="7758"/>
                    </a:cubicBezTo>
                    <a:cubicBezTo>
                      <a:pt x="148095" y="138"/>
                      <a:pt x="172225" y="138"/>
                      <a:pt x="186195" y="5218"/>
                    </a:cubicBezTo>
                    <a:cubicBezTo>
                      <a:pt x="196355" y="9028"/>
                      <a:pt x="205245" y="20458"/>
                      <a:pt x="210325" y="29348"/>
                    </a:cubicBezTo>
                    <a:cubicBezTo>
                      <a:pt x="215405" y="39508"/>
                      <a:pt x="217945" y="53478"/>
                      <a:pt x="215405" y="63638"/>
                    </a:cubicBezTo>
                    <a:cubicBezTo>
                      <a:pt x="214135" y="73798"/>
                      <a:pt x="206515" y="86498"/>
                      <a:pt x="198895" y="94118"/>
                    </a:cubicBezTo>
                    <a:cubicBezTo>
                      <a:pt x="191275" y="101738"/>
                      <a:pt x="178575" y="108088"/>
                      <a:pt x="167145" y="108088"/>
                    </a:cubicBezTo>
                    <a:cubicBezTo>
                      <a:pt x="153175" y="108088"/>
                      <a:pt x="130315" y="100468"/>
                      <a:pt x="121425" y="89038"/>
                    </a:cubicBezTo>
                    <a:cubicBezTo>
                      <a:pt x="111265" y="77608"/>
                      <a:pt x="107455" y="52208"/>
                      <a:pt x="111265" y="39508"/>
                    </a:cubicBezTo>
                    <a:cubicBezTo>
                      <a:pt x="112535" y="28078"/>
                      <a:pt x="121425" y="17918"/>
                      <a:pt x="130315" y="10298"/>
                    </a:cubicBezTo>
                    <a:cubicBezTo>
                      <a:pt x="139205" y="3948"/>
                      <a:pt x="146825" y="1408"/>
                      <a:pt x="163335" y="138"/>
                    </a:cubicBezTo>
                    <a:cubicBezTo>
                      <a:pt x="206515" y="-2402"/>
                      <a:pt x="344945" y="30618"/>
                      <a:pt x="403365" y="50938"/>
                    </a:cubicBezTo>
                    <a:cubicBezTo>
                      <a:pt x="438925" y="63638"/>
                      <a:pt x="460515" y="71258"/>
                      <a:pt x="485915" y="92848"/>
                    </a:cubicBezTo>
                    <a:cubicBezTo>
                      <a:pt x="518935" y="119518"/>
                      <a:pt x="562115" y="163968"/>
                      <a:pt x="574815" y="205878"/>
                    </a:cubicBezTo>
                    <a:cubicBezTo>
                      <a:pt x="588785" y="249058"/>
                      <a:pt x="573545" y="316368"/>
                      <a:pt x="564655" y="349388"/>
                    </a:cubicBezTo>
                    <a:cubicBezTo>
                      <a:pt x="558305" y="369708"/>
                      <a:pt x="555765" y="379868"/>
                      <a:pt x="543065" y="393838"/>
                    </a:cubicBezTo>
                    <a:cubicBezTo>
                      <a:pt x="524015" y="414158"/>
                      <a:pt x="494805" y="435748"/>
                      <a:pt x="451625" y="449718"/>
                    </a:cubicBezTo>
                    <a:cubicBezTo>
                      <a:pt x="367805" y="476388"/>
                      <a:pt x="118885" y="494168"/>
                      <a:pt x="51575" y="473848"/>
                    </a:cubicBezTo>
                    <a:cubicBezTo>
                      <a:pt x="24905" y="466228"/>
                      <a:pt x="8395" y="453528"/>
                      <a:pt x="2045" y="438288"/>
                    </a:cubicBezTo>
                    <a:cubicBezTo>
                      <a:pt x="-3035" y="424318"/>
                      <a:pt x="2045" y="401458"/>
                      <a:pt x="9665" y="390028"/>
                    </a:cubicBezTo>
                    <a:cubicBezTo>
                      <a:pt x="16015" y="379868"/>
                      <a:pt x="23635" y="374788"/>
                      <a:pt x="41415" y="369708"/>
                    </a:cubicBezTo>
                    <a:cubicBezTo>
                      <a:pt x="99835" y="351928"/>
                      <a:pt x="357645" y="383678"/>
                      <a:pt x="446545" y="369708"/>
                    </a:cubicBezTo>
                    <a:cubicBezTo>
                      <a:pt x="489725" y="363358"/>
                      <a:pt x="520205" y="354468"/>
                      <a:pt x="543065" y="339228"/>
                    </a:cubicBezTo>
                    <a:cubicBezTo>
                      <a:pt x="559575" y="327798"/>
                      <a:pt x="567195" y="312558"/>
                      <a:pt x="577355" y="297318"/>
                    </a:cubicBezTo>
                    <a:cubicBezTo>
                      <a:pt x="586245" y="283348"/>
                      <a:pt x="593865" y="269378"/>
                      <a:pt x="597675" y="250328"/>
                    </a:cubicBezTo>
                    <a:cubicBezTo>
                      <a:pt x="602755" y="224928"/>
                      <a:pt x="605295" y="177938"/>
                      <a:pt x="593865" y="160158"/>
                    </a:cubicBezTo>
                    <a:cubicBezTo>
                      <a:pt x="584975" y="146188"/>
                      <a:pt x="572275" y="142378"/>
                      <a:pt x="550685" y="137298"/>
                    </a:cubicBezTo>
                    <a:cubicBezTo>
                      <a:pt x="503695" y="125868"/>
                      <a:pt x="343675" y="155078"/>
                      <a:pt x="304305" y="142378"/>
                    </a:cubicBezTo>
                    <a:cubicBezTo>
                      <a:pt x="290335" y="138568"/>
                      <a:pt x="283985" y="132218"/>
                      <a:pt x="278905" y="123328"/>
                    </a:cubicBezTo>
                    <a:cubicBezTo>
                      <a:pt x="272555" y="115708"/>
                      <a:pt x="268745" y="103008"/>
                      <a:pt x="271285" y="92848"/>
                    </a:cubicBezTo>
                    <a:cubicBezTo>
                      <a:pt x="275095" y="78878"/>
                      <a:pt x="306845" y="54748"/>
                      <a:pt x="306845" y="54748"/>
                    </a:cubicBezTo>
                  </a:path>
                </a:pathLst>
              </a:custGeom>
              <a:solidFill>
                <a:srgbClr val="CFCFCF"/>
              </a:solidFill>
              <a:ln cap="sq">
                <a:noFill/>
                <a:prstDash val="solid"/>
                <a:miter/>
              </a:ln>
            </p:spPr>
            <p:txBody>
              <a:bodyPr/>
              <a:lstStyle/>
              <a:p>
                <a:endParaRPr lang="en-GB"/>
              </a:p>
            </p:txBody>
          </p:sp>
        </p:grpSp>
        <p:grpSp>
          <p:nvGrpSpPr>
            <p:cNvPr id="167" name="Group 167"/>
            <p:cNvGrpSpPr/>
            <p:nvPr/>
          </p:nvGrpSpPr>
          <p:grpSpPr>
            <a:xfrm rot="212997">
              <a:off x="1766137" y="1935572"/>
              <a:ext cx="277530" cy="424498"/>
              <a:chOff x="0" y="0"/>
              <a:chExt cx="474980" cy="726510"/>
            </a:xfrm>
          </p:grpSpPr>
          <p:sp>
            <p:nvSpPr>
              <p:cNvPr id="168" name="Freeform 168"/>
              <p:cNvSpPr/>
              <p:nvPr/>
            </p:nvSpPr>
            <p:spPr>
              <a:xfrm>
                <a:off x="46625" y="63473"/>
                <a:ext cx="377872" cy="595612"/>
              </a:xfrm>
              <a:custGeom>
                <a:avLst/>
                <a:gdLst/>
                <a:ahLst/>
                <a:cxnLst/>
                <a:rect l="l" t="t" r="r" b="b"/>
                <a:pathLst>
                  <a:path w="377872" h="595612">
                    <a:moveTo>
                      <a:pt x="183245" y="125319"/>
                    </a:moveTo>
                    <a:cubicBezTo>
                      <a:pt x="77835" y="147232"/>
                      <a:pt x="91805" y="209600"/>
                      <a:pt x="100695" y="256798"/>
                    </a:cubicBezTo>
                    <a:cubicBezTo>
                      <a:pt x="110855" y="314110"/>
                      <a:pt x="155305" y="396706"/>
                      <a:pt x="156575" y="442219"/>
                    </a:cubicBezTo>
                    <a:cubicBezTo>
                      <a:pt x="157845" y="467503"/>
                      <a:pt x="151495" y="494473"/>
                      <a:pt x="142605" y="501216"/>
                    </a:cubicBezTo>
                    <a:cubicBezTo>
                      <a:pt x="131175" y="507959"/>
                      <a:pt x="105775" y="492788"/>
                      <a:pt x="93075" y="479303"/>
                    </a:cubicBezTo>
                    <a:cubicBezTo>
                      <a:pt x="79105" y="464132"/>
                      <a:pt x="68945" y="438847"/>
                      <a:pt x="61325" y="413563"/>
                    </a:cubicBezTo>
                    <a:cubicBezTo>
                      <a:pt x="52435" y="379850"/>
                      <a:pt x="49895" y="334338"/>
                      <a:pt x="47355" y="295568"/>
                    </a:cubicBezTo>
                    <a:cubicBezTo>
                      <a:pt x="44815" y="253427"/>
                      <a:pt x="39735" y="204544"/>
                      <a:pt x="43545" y="170831"/>
                    </a:cubicBezTo>
                    <a:cubicBezTo>
                      <a:pt x="47355" y="147232"/>
                      <a:pt x="49895" y="132061"/>
                      <a:pt x="60055" y="115205"/>
                    </a:cubicBezTo>
                    <a:cubicBezTo>
                      <a:pt x="75295" y="88234"/>
                      <a:pt x="107045" y="56207"/>
                      <a:pt x="134985" y="41037"/>
                    </a:cubicBezTo>
                    <a:cubicBezTo>
                      <a:pt x="162925" y="25866"/>
                      <a:pt x="203565" y="19123"/>
                      <a:pt x="227695" y="24180"/>
                    </a:cubicBezTo>
                    <a:cubicBezTo>
                      <a:pt x="245475" y="29237"/>
                      <a:pt x="263255" y="41037"/>
                      <a:pt x="272145" y="56207"/>
                    </a:cubicBezTo>
                    <a:cubicBezTo>
                      <a:pt x="278495" y="69692"/>
                      <a:pt x="281035" y="89920"/>
                      <a:pt x="279765" y="105091"/>
                    </a:cubicBezTo>
                    <a:cubicBezTo>
                      <a:pt x="278495" y="120262"/>
                      <a:pt x="272145" y="135432"/>
                      <a:pt x="261985" y="148917"/>
                    </a:cubicBezTo>
                    <a:cubicBezTo>
                      <a:pt x="248015" y="167460"/>
                      <a:pt x="213725" y="174202"/>
                      <a:pt x="198485" y="192744"/>
                    </a:cubicBezTo>
                    <a:cubicBezTo>
                      <a:pt x="184515" y="209600"/>
                      <a:pt x="175625" y="229828"/>
                      <a:pt x="170545" y="256798"/>
                    </a:cubicBezTo>
                    <a:cubicBezTo>
                      <a:pt x="164195" y="288826"/>
                      <a:pt x="165465" y="346137"/>
                      <a:pt x="170545" y="379850"/>
                    </a:cubicBezTo>
                    <a:cubicBezTo>
                      <a:pt x="174355" y="403449"/>
                      <a:pt x="180705" y="423677"/>
                      <a:pt x="192135" y="437162"/>
                    </a:cubicBezTo>
                    <a:cubicBezTo>
                      <a:pt x="206105" y="452332"/>
                      <a:pt x="240395" y="442219"/>
                      <a:pt x="253095" y="457389"/>
                    </a:cubicBezTo>
                    <a:cubicBezTo>
                      <a:pt x="263255" y="472560"/>
                      <a:pt x="272145" y="501216"/>
                      <a:pt x="268335" y="519758"/>
                    </a:cubicBezTo>
                    <a:cubicBezTo>
                      <a:pt x="264525" y="541671"/>
                      <a:pt x="241665" y="573698"/>
                      <a:pt x="226425" y="578755"/>
                    </a:cubicBezTo>
                    <a:cubicBezTo>
                      <a:pt x="211185" y="583812"/>
                      <a:pt x="184515" y="568642"/>
                      <a:pt x="175625" y="550100"/>
                    </a:cubicBezTo>
                    <a:cubicBezTo>
                      <a:pt x="164195" y="526501"/>
                      <a:pt x="165465" y="457389"/>
                      <a:pt x="178165" y="437162"/>
                    </a:cubicBezTo>
                    <a:cubicBezTo>
                      <a:pt x="187055" y="421991"/>
                      <a:pt x="203565" y="425362"/>
                      <a:pt x="222615" y="420305"/>
                    </a:cubicBezTo>
                    <a:cubicBezTo>
                      <a:pt x="250555" y="413563"/>
                      <a:pt x="307705" y="403449"/>
                      <a:pt x="333105" y="408506"/>
                    </a:cubicBezTo>
                    <a:cubicBezTo>
                      <a:pt x="345805" y="413563"/>
                      <a:pt x="354695" y="420305"/>
                      <a:pt x="362315" y="430419"/>
                    </a:cubicBezTo>
                    <a:cubicBezTo>
                      <a:pt x="369935" y="440533"/>
                      <a:pt x="376285" y="457389"/>
                      <a:pt x="377555" y="470875"/>
                    </a:cubicBezTo>
                    <a:cubicBezTo>
                      <a:pt x="378825" y="486045"/>
                      <a:pt x="376285" y="502902"/>
                      <a:pt x="369935" y="514701"/>
                    </a:cubicBezTo>
                    <a:cubicBezTo>
                      <a:pt x="364855" y="528186"/>
                      <a:pt x="354695" y="539986"/>
                      <a:pt x="344535" y="545043"/>
                    </a:cubicBezTo>
                    <a:cubicBezTo>
                      <a:pt x="334375" y="550100"/>
                      <a:pt x="320405" y="551785"/>
                      <a:pt x="310245" y="548414"/>
                    </a:cubicBezTo>
                    <a:cubicBezTo>
                      <a:pt x="300085" y="543357"/>
                      <a:pt x="288655" y="533243"/>
                      <a:pt x="282305" y="523129"/>
                    </a:cubicBezTo>
                    <a:cubicBezTo>
                      <a:pt x="275955" y="511330"/>
                      <a:pt x="269605" y="494473"/>
                      <a:pt x="270875" y="479303"/>
                    </a:cubicBezTo>
                    <a:cubicBezTo>
                      <a:pt x="272145" y="460761"/>
                      <a:pt x="282305" y="432105"/>
                      <a:pt x="293735" y="420305"/>
                    </a:cubicBezTo>
                    <a:cubicBezTo>
                      <a:pt x="306435" y="410191"/>
                      <a:pt x="330565" y="408506"/>
                      <a:pt x="343265" y="413563"/>
                    </a:cubicBezTo>
                    <a:cubicBezTo>
                      <a:pt x="354695" y="416934"/>
                      <a:pt x="364855" y="430419"/>
                      <a:pt x="369935" y="442219"/>
                    </a:cubicBezTo>
                    <a:cubicBezTo>
                      <a:pt x="375015" y="454018"/>
                      <a:pt x="378825" y="472560"/>
                      <a:pt x="377555" y="486045"/>
                    </a:cubicBezTo>
                    <a:cubicBezTo>
                      <a:pt x="376285" y="501216"/>
                      <a:pt x="371205" y="516387"/>
                      <a:pt x="363585" y="528186"/>
                    </a:cubicBezTo>
                    <a:cubicBezTo>
                      <a:pt x="355965" y="538300"/>
                      <a:pt x="347075" y="545043"/>
                      <a:pt x="333105" y="548414"/>
                    </a:cubicBezTo>
                    <a:cubicBezTo>
                      <a:pt x="306435" y="558528"/>
                      <a:pt x="227695" y="572013"/>
                      <a:pt x="211185" y="548414"/>
                    </a:cubicBezTo>
                    <a:cubicBezTo>
                      <a:pt x="197215" y="528186"/>
                      <a:pt x="206105" y="445590"/>
                      <a:pt x="217535" y="438847"/>
                    </a:cubicBezTo>
                    <a:cubicBezTo>
                      <a:pt x="226425" y="432105"/>
                      <a:pt x="253095" y="454018"/>
                      <a:pt x="260715" y="470875"/>
                    </a:cubicBezTo>
                    <a:cubicBezTo>
                      <a:pt x="268335" y="487731"/>
                      <a:pt x="270875" y="519758"/>
                      <a:pt x="264525" y="536614"/>
                    </a:cubicBezTo>
                    <a:cubicBezTo>
                      <a:pt x="259445" y="555156"/>
                      <a:pt x="241665" y="572013"/>
                      <a:pt x="226425" y="578755"/>
                    </a:cubicBezTo>
                    <a:cubicBezTo>
                      <a:pt x="209915" y="585498"/>
                      <a:pt x="188325" y="580441"/>
                      <a:pt x="171815" y="573698"/>
                    </a:cubicBezTo>
                    <a:cubicBezTo>
                      <a:pt x="155305" y="568642"/>
                      <a:pt x="140065" y="560213"/>
                      <a:pt x="126095" y="543357"/>
                    </a:cubicBezTo>
                    <a:cubicBezTo>
                      <a:pt x="107045" y="521444"/>
                      <a:pt x="85455" y="482674"/>
                      <a:pt x="75295" y="440533"/>
                    </a:cubicBezTo>
                    <a:cubicBezTo>
                      <a:pt x="61325" y="389964"/>
                      <a:pt x="62595" y="310739"/>
                      <a:pt x="63865" y="256798"/>
                    </a:cubicBezTo>
                    <a:cubicBezTo>
                      <a:pt x="65135" y="209600"/>
                      <a:pt x="67675" y="160717"/>
                      <a:pt x="80375" y="130375"/>
                    </a:cubicBezTo>
                    <a:cubicBezTo>
                      <a:pt x="90535" y="108462"/>
                      <a:pt x="107045" y="93291"/>
                      <a:pt x="124825" y="83178"/>
                    </a:cubicBezTo>
                    <a:cubicBezTo>
                      <a:pt x="141335" y="73064"/>
                      <a:pt x="166735" y="79806"/>
                      <a:pt x="181975" y="68007"/>
                    </a:cubicBezTo>
                    <a:cubicBezTo>
                      <a:pt x="195945" y="59579"/>
                      <a:pt x="202295" y="29237"/>
                      <a:pt x="214995" y="25866"/>
                    </a:cubicBezTo>
                    <a:cubicBezTo>
                      <a:pt x="230235" y="22495"/>
                      <a:pt x="261985" y="39351"/>
                      <a:pt x="272145" y="56207"/>
                    </a:cubicBezTo>
                    <a:cubicBezTo>
                      <a:pt x="281035" y="71378"/>
                      <a:pt x="282305" y="103405"/>
                      <a:pt x="277225" y="121947"/>
                    </a:cubicBezTo>
                    <a:cubicBezTo>
                      <a:pt x="270875" y="138804"/>
                      <a:pt x="255635" y="155660"/>
                      <a:pt x="239125" y="164088"/>
                    </a:cubicBezTo>
                    <a:cubicBezTo>
                      <a:pt x="216265" y="175888"/>
                      <a:pt x="166735" y="148918"/>
                      <a:pt x="148955" y="172516"/>
                    </a:cubicBezTo>
                    <a:cubicBezTo>
                      <a:pt x="128635" y="202858"/>
                      <a:pt x="129905" y="315796"/>
                      <a:pt x="147685" y="361308"/>
                    </a:cubicBezTo>
                    <a:cubicBezTo>
                      <a:pt x="161655" y="400078"/>
                      <a:pt x="211185" y="413563"/>
                      <a:pt x="227695" y="443904"/>
                    </a:cubicBezTo>
                    <a:cubicBezTo>
                      <a:pt x="237855" y="464132"/>
                      <a:pt x="244205" y="487731"/>
                      <a:pt x="244205" y="509644"/>
                    </a:cubicBezTo>
                    <a:cubicBezTo>
                      <a:pt x="242935" y="529872"/>
                      <a:pt x="235315" y="553471"/>
                      <a:pt x="223885" y="568642"/>
                    </a:cubicBezTo>
                    <a:cubicBezTo>
                      <a:pt x="209915" y="585498"/>
                      <a:pt x="181975" y="595612"/>
                      <a:pt x="162925" y="595612"/>
                    </a:cubicBezTo>
                    <a:cubicBezTo>
                      <a:pt x="145145" y="595612"/>
                      <a:pt x="129905" y="592241"/>
                      <a:pt x="113395" y="577070"/>
                    </a:cubicBezTo>
                    <a:cubicBezTo>
                      <a:pt x="91805" y="556842"/>
                      <a:pt x="70215" y="509644"/>
                      <a:pt x="52435" y="465818"/>
                    </a:cubicBezTo>
                    <a:cubicBezTo>
                      <a:pt x="32115" y="415248"/>
                      <a:pt x="13065" y="342766"/>
                      <a:pt x="5445" y="287140"/>
                    </a:cubicBezTo>
                    <a:cubicBezTo>
                      <a:pt x="-905" y="239942"/>
                      <a:pt x="-2175" y="196115"/>
                      <a:pt x="4175" y="153974"/>
                    </a:cubicBezTo>
                    <a:cubicBezTo>
                      <a:pt x="10525" y="110148"/>
                      <a:pt x="25765" y="54522"/>
                      <a:pt x="43545" y="29237"/>
                    </a:cubicBezTo>
                    <a:cubicBezTo>
                      <a:pt x="56245" y="14066"/>
                      <a:pt x="67675" y="9009"/>
                      <a:pt x="86725" y="3953"/>
                    </a:cubicBezTo>
                    <a:cubicBezTo>
                      <a:pt x="117205" y="-2790"/>
                      <a:pt x="193405" y="-2790"/>
                      <a:pt x="213725" y="19123"/>
                    </a:cubicBezTo>
                    <a:cubicBezTo>
                      <a:pt x="226425" y="34294"/>
                      <a:pt x="230235" y="68007"/>
                      <a:pt x="225155" y="86549"/>
                    </a:cubicBezTo>
                    <a:cubicBezTo>
                      <a:pt x="220075" y="103405"/>
                      <a:pt x="183245" y="125319"/>
                      <a:pt x="183245" y="125319"/>
                    </a:cubicBezTo>
                  </a:path>
                </a:pathLst>
              </a:custGeom>
              <a:solidFill>
                <a:srgbClr val="CFCFCF"/>
              </a:solidFill>
              <a:ln cap="sq">
                <a:noFill/>
                <a:prstDash val="solid"/>
                <a:miter/>
              </a:ln>
            </p:spPr>
            <p:txBody>
              <a:bodyPr/>
              <a:lstStyle/>
              <a:p>
                <a:endParaRPr lang="en-GB"/>
              </a:p>
            </p:txBody>
          </p:sp>
        </p:grpSp>
        <p:grpSp>
          <p:nvGrpSpPr>
            <p:cNvPr id="169" name="Group 169"/>
            <p:cNvGrpSpPr/>
            <p:nvPr/>
          </p:nvGrpSpPr>
          <p:grpSpPr>
            <a:xfrm>
              <a:off x="1128575" y="1950478"/>
              <a:ext cx="210002" cy="314633"/>
              <a:chOff x="0" y="0"/>
              <a:chExt cx="359410" cy="538480"/>
            </a:xfrm>
          </p:grpSpPr>
          <p:sp>
            <p:nvSpPr>
              <p:cNvPr id="170" name="Freeform 170"/>
              <p:cNvSpPr/>
              <p:nvPr/>
            </p:nvSpPr>
            <p:spPr>
              <a:xfrm>
                <a:off x="49479" y="49030"/>
                <a:ext cx="259288" cy="440319"/>
              </a:xfrm>
              <a:custGeom>
                <a:avLst/>
                <a:gdLst/>
                <a:ahLst/>
                <a:cxnLst/>
                <a:rect l="l" t="t" r="r" b="b"/>
                <a:pathLst>
                  <a:path w="259288" h="440319">
                    <a:moveTo>
                      <a:pt x="80061" y="22090"/>
                    </a:moveTo>
                    <a:cubicBezTo>
                      <a:pt x="219761" y="286250"/>
                      <a:pt x="251511" y="354830"/>
                      <a:pt x="256591" y="386580"/>
                    </a:cubicBezTo>
                    <a:cubicBezTo>
                      <a:pt x="259131" y="399280"/>
                      <a:pt x="259131" y="406900"/>
                      <a:pt x="255321" y="415790"/>
                    </a:cubicBezTo>
                    <a:cubicBezTo>
                      <a:pt x="251511" y="423410"/>
                      <a:pt x="242621" y="432300"/>
                      <a:pt x="235001" y="436110"/>
                    </a:cubicBezTo>
                    <a:cubicBezTo>
                      <a:pt x="226111" y="439920"/>
                      <a:pt x="214681" y="441190"/>
                      <a:pt x="205791" y="438650"/>
                    </a:cubicBezTo>
                    <a:cubicBezTo>
                      <a:pt x="196901" y="436110"/>
                      <a:pt x="189281" y="429760"/>
                      <a:pt x="182931" y="420870"/>
                    </a:cubicBezTo>
                    <a:cubicBezTo>
                      <a:pt x="172771" y="406900"/>
                      <a:pt x="166421" y="377690"/>
                      <a:pt x="163881" y="356100"/>
                    </a:cubicBezTo>
                    <a:cubicBezTo>
                      <a:pt x="160071" y="334510"/>
                      <a:pt x="154991" y="304030"/>
                      <a:pt x="163881" y="287520"/>
                    </a:cubicBezTo>
                    <a:cubicBezTo>
                      <a:pt x="171501" y="273550"/>
                      <a:pt x="191821" y="258310"/>
                      <a:pt x="205791" y="258310"/>
                    </a:cubicBezTo>
                    <a:cubicBezTo>
                      <a:pt x="219761" y="259580"/>
                      <a:pt x="241351" y="278630"/>
                      <a:pt x="245161" y="291330"/>
                    </a:cubicBezTo>
                    <a:cubicBezTo>
                      <a:pt x="248971" y="302760"/>
                      <a:pt x="243891" y="320540"/>
                      <a:pt x="235001" y="329430"/>
                    </a:cubicBezTo>
                    <a:cubicBezTo>
                      <a:pt x="227381" y="338320"/>
                      <a:pt x="209601" y="344670"/>
                      <a:pt x="198171" y="343400"/>
                    </a:cubicBezTo>
                    <a:cubicBezTo>
                      <a:pt x="186741" y="340860"/>
                      <a:pt x="171501" y="329430"/>
                      <a:pt x="166421" y="319270"/>
                    </a:cubicBezTo>
                    <a:cubicBezTo>
                      <a:pt x="161341" y="309110"/>
                      <a:pt x="161341" y="290060"/>
                      <a:pt x="167691" y="279900"/>
                    </a:cubicBezTo>
                    <a:cubicBezTo>
                      <a:pt x="172771" y="269740"/>
                      <a:pt x="189281" y="259580"/>
                      <a:pt x="200711" y="258310"/>
                    </a:cubicBezTo>
                    <a:cubicBezTo>
                      <a:pt x="213411" y="258310"/>
                      <a:pt x="228651" y="263390"/>
                      <a:pt x="237541" y="274820"/>
                    </a:cubicBezTo>
                    <a:cubicBezTo>
                      <a:pt x="254051" y="295140"/>
                      <a:pt x="262941" y="366260"/>
                      <a:pt x="257861" y="395470"/>
                    </a:cubicBezTo>
                    <a:cubicBezTo>
                      <a:pt x="255321" y="413250"/>
                      <a:pt x="245161" y="429760"/>
                      <a:pt x="235001" y="436110"/>
                    </a:cubicBezTo>
                    <a:cubicBezTo>
                      <a:pt x="226111" y="441190"/>
                      <a:pt x="214681" y="441190"/>
                      <a:pt x="205791" y="438650"/>
                    </a:cubicBezTo>
                    <a:cubicBezTo>
                      <a:pt x="196901" y="436110"/>
                      <a:pt x="190551" y="431030"/>
                      <a:pt x="182931" y="420870"/>
                    </a:cubicBezTo>
                    <a:cubicBezTo>
                      <a:pt x="163881" y="395470"/>
                      <a:pt x="149911" y="321810"/>
                      <a:pt x="124511" y="268470"/>
                    </a:cubicBezTo>
                    <a:cubicBezTo>
                      <a:pt x="92761" y="201160"/>
                      <a:pt x="10211" y="93210"/>
                      <a:pt x="1321" y="52570"/>
                    </a:cubicBezTo>
                    <a:cubicBezTo>
                      <a:pt x="-1219" y="39870"/>
                      <a:pt x="51" y="30980"/>
                      <a:pt x="3861" y="23360"/>
                    </a:cubicBezTo>
                    <a:cubicBezTo>
                      <a:pt x="8941" y="14470"/>
                      <a:pt x="17831" y="5580"/>
                      <a:pt x="26721" y="3040"/>
                    </a:cubicBezTo>
                    <a:cubicBezTo>
                      <a:pt x="35611" y="-770"/>
                      <a:pt x="48311" y="-770"/>
                      <a:pt x="57201" y="1770"/>
                    </a:cubicBezTo>
                    <a:cubicBezTo>
                      <a:pt x="66091" y="5580"/>
                      <a:pt x="80061" y="22090"/>
                      <a:pt x="80061" y="22090"/>
                    </a:cubicBezTo>
                  </a:path>
                </a:pathLst>
              </a:custGeom>
              <a:solidFill>
                <a:srgbClr val="CFCFCF"/>
              </a:solidFill>
              <a:ln cap="sq">
                <a:noFill/>
                <a:prstDash val="solid"/>
                <a:miter/>
              </a:ln>
            </p:spPr>
            <p:txBody>
              <a:bodyPr/>
              <a:lstStyle/>
              <a:p>
                <a:endParaRPr lang="en-GB"/>
              </a:p>
            </p:txBody>
          </p:sp>
        </p:grpSp>
        <p:grpSp>
          <p:nvGrpSpPr>
            <p:cNvPr id="171" name="Group 171"/>
            <p:cNvGrpSpPr/>
            <p:nvPr/>
          </p:nvGrpSpPr>
          <p:grpSpPr>
            <a:xfrm>
              <a:off x="1189424" y="2000196"/>
              <a:ext cx="201098" cy="227070"/>
              <a:chOff x="0" y="0"/>
              <a:chExt cx="344170" cy="388620"/>
            </a:xfrm>
          </p:grpSpPr>
          <p:sp>
            <p:nvSpPr>
              <p:cNvPr id="172" name="Freeform 172"/>
              <p:cNvSpPr/>
              <p:nvPr/>
            </p:nvSpPr>
            <p:spPr>
              <a:xfrm>
                <a:off x="49479" y="50514"/>
                <a:ext cx="245159" cy="286269"/>
              </a:xfrm>
              <a:custGeom>
                <a:avLst/>
                <a:gdLst/>
                <a:ahLst/>
                <a:cxnLst/>
                <a:rect l="l" t="t" r="r" b="b"/>
                <a:pathLst>
                  <a:path w="245159" h="286269">
                    <a:moveTo>
                      <a:pt x="171501" y="12986"/>
                    </a:moveTo>
                    <a:cubicBezTo>
                      <a:pt x="233731" y="133636"/>
                      <a:pt x="250241" y="176816"/>
                      <a:pt x="243891" y="204756"/>
                    </a:cubicBezTo>
                    <a:cubicBezTo>
                      <a:pt x="237541" y="228886"/>
                      <a:pt x="213411" y="258096"/>
                      <a:pt x="195631" y="263176"/>
                    </a:cubicBezTo>
                    <a:cubicBezTo>
                      <a:pt x="180391" y="266986"/>
                      <a:pt x="156261" y="254286"/>
                      <a:pt x="143561" y="242856"/>
                    </a:cubicBezTo>
                    <a:cubicBezTo>
                      <a:pt x="132131" y="231426"/>
                      <a:pt x="120701" y="206026"/>
                      <a:pt x="124511" y="192056"/>
                    </a:cubicBezTo>
                    <a:cubicBezTo>
                      <a:pt x="127051" y="178086"/>
                      <a:pt x="154991" y="156496"/>
                      <a:pt x="160071" y="159036"/>
                    </a:cubicBezTo>
                    <a:cubicBezTo>
                      <a:pt x="163881" y="161576"/>
                      <a:pt x="154991" y="203486"/>
                      <a:pt x="143561" y="219996"/>
                    </a:cubicBezTo>
                    <a:cubicBezTo>
                      <a:pt x="130861" y="236506"/>
                      <a:pt x="108001" y="256826"/>
                      <a:pt x="88951" y="256826"/>
                    </a:cubicBezTo>
                    <a:cubicBezTo>
                      <a:pt x="68631" y="256826"/>
                      <a:pt x="38151" y="235236"/>
                      <a:pt x="24181" y="217456"/>
                    </a:cubicBezTo>
                    <a:cubicBezTo>
                      <a:pt x="11481" y="199676"/>
                      <a:pt x="6401" y="173006"/>
                      <a:pt x="3861" y="152686"/>
                    </a:cubicBezTo>
                    <a:cubicBezTo>
                      <a:pt x="2591" y="136176"/>
                      <a:pt x="1321" y="117126"/>
                      <a:pt x="7671" y="105696"/>
                    </a:cubicBezTo>
                    <a:cubicBezTo>
                      <a:pt x="14021" y="95536"/>
                      <a:pt x="24181" y="86646"/>
                      <a:pt x="35611" y="84106"/>
                    </a:cubicBezTo>
                    <a:cubicBezTo>
                      <a:pt x="49581" y="81566"/>
                      <a:pt x="73711" y="89186"/>
                      <a:pt x="88951" y="100616"/>
                    </a:cubicBezTo>
                    <a:cubicBezTo>
                      <a:pt x="110541" y="117126"/>
                      <a:pt x="129591" y="157766"/>
                      <a:pt x="139751" y="183166"/>
                    </a:cubicBezTo>
                    <a:cubicBezTo>
                      <a:pt x="146101" y="200946"/>
                      <a:pt x="151181" y="216186"/>
                      <a:pt x="149911" y="232696"/>
                    </a:cubicBezTo>
                    <a:cubicBezTo>
                      <a:pt x="147371" y="246666"/>
                      <a:pt x="142291" y="266986"/>
                      <a:pt x="132131" y="275876"/>
                    </a:cubicBezTo>
                    <a:cubicBezTo>
                      <a:pt x="121971" y="284766"/>
                      <a:pt x="100381" y="288576"/>
                      <a:pt x="86411" y="284766"/>
                    </a:cubicBezTo>
                    <a:cubicBezTo>
                      <a:pt x="73711" y="280956"/>
                      <a:pt x="58471" y="265716"/>
                      <a:pt x="53391" y="253016"/>
                    </a:cubicBezTo>
                    <a:cubicBezTo>
                      <a:pt x="48311" y="244126"/>
                      <a:pt x="49581" y="231426"/>
                      <a:pt x="53391" y="221266"/>
                    </a:cubicBezTo>
                    <a:cubicBezTo>
                      <a:pt x="55931" y="212376"/>
                      <a:pt x="63551" y="202216"/>
                      <a:pt x="72441" y="195866"/>
                    </a:cubicBezTo>
                    <a:cubicBezTo>
                      <a:pt x="80061" y="190786"/>
                      <a:pt x="92761" y="186976"/>
                      <a:pt x="102921" y="188246"/>
                    </a:cubicBezTo>
                    <a:cubicBezTo>
                      <a:pt x="113081" y="188246"/>
                      <a:pt x="124511" y="192056"/>
                      <a:pt x="132131" y="199676"/>
                    </a:cubicBezTo>
                    <a:cubicBezTo>
                      <a:pt x="141021" y="208566"/>
                      <a:pt x="149911" y="230156"/>
                      <a:pt x="149911" y="242856"/>
                    </a:cubicBezTo>
                    <a:cubicBezTo>
                      <a:pt x="148641" y="253016"/>
                      <a:pt x="142291" y="264446"/>
                      <a:pt x="135941" y="272066"/>
                    </a:cubicBezTo>
                    <a:cubicBezTo>
                      <a:pt x="129591" y="278416"/>
                      <a:pt x="118161" y="286036"/>
                      <a:pt x="108001" y="286036"/>
                    </a:cubicBezTo>
                    <a:cubicBezTo>
                      <a:pt x="95301" y="287306"/>
                      <a:pt x="74981" y="283496"/>
                      <a:pt x="63551" y="272066"/>
                    </a:cubicBezTo>
                    <a:cubicBezTo>
                      <a:pt x="47041" y="254286"/>
                      <a:pt x="48311" y="203486"/>
                      <a:pt x="35611" y="179356"/>
                    </a:cubicBezTo>
                    <a:cubicBezTo>
                      <a:pt x="25451" y="162846"/>
                      <a:pt x="6401" y="152686"/>
                      <a:pt x="1321" y="139986"/>
                    </a:cubicBezTo>
                    <a:cubicBezTo>
                      <a:pt x="-1219" y="132366"/>
                      <a:pt x="51" y="124746"/>
                      <a:pt x="3861" y="117126"/>
                    </a:cubicBezTo>
                    <a:cubicBezTo>
                      <a:pt x="7671" y="105696"/>
                      <a:pt x="24181" y="89186"/>
                      <a:pt x="35611" y="84106"/>
                    </a:cubicBezTo>
                    <a:cubicBezTo>
                      <a:pt x="45771" y="80296"/>
                      <a:pt x="61011" y="81566"/>
                      <a:pt x="71171" y="86646"/>
                    </a:cubicBezTo>
                    <a:cubicBezTo>
                      <a:pt x="81331" y="90456"/>
                      <a:pt x="88951" y="99346"/>
                      <a:pt x="95301" y="110776"/>
                    </a:cubicBezTo>
                    <a:cubicBezTo>
                      <a:pt x="104191" y="124746"/>
                      <a:pt x="116891" y="159036"/>
                      <a:pt x="109271" y="166656"/>
                    </a:cubicBezTo>
                    <a:cubicBezTo>
                      <a:pt x="102921" y="174276"/>
                      <a:pt x="62281" y="170466"/>
                      <a:pt x="58471" y="162846"/>
                    </a:cubicBezTo>
                    <a:cubicBezTo>
                      <a:pt x="53391" y="152686"/>
                      <a:pt x="73711" y="118396"/>
                      <a:pt x="90221" y="106966"/>
                    </a:cubicBezTo>
                    <a:cubicBezTo>
                      <a:pt x="106731" y="95536"/>
                      <a:pt x="139751" y="89186"/>
                      <a:pt x="158801" y="94266"/>
                    </a:cubicBezTo>
                    <a:cubicBezTo>
                      <a:pt x="177851" y="99346"/>
                      <a:pt x="201981" y="120936"/>
                      <a:pt x="205791" y="136176"/>
                    </a:cubicBezTo>
                    <a:cubicBezTo>
                      <a:pt x="209601" y="150146"/>
                      <a:pt x="203251" y="171736"/>
                      <a:pt x="193091" y="181896"/>
                    </a:cubicBezTo>
                    <a:cubicBezTo>
                      <a:pt x="182931" y="192056"/>
                      <a:pt x="158801" y="203486"/>
                      <a:pt x="147371" y="197136"/>
                    </a:cubicBezTo>
                    <a:cubicBezTo>
                      <a:pt x="129591" y="188246"/>
                      <a:pt x="132131" y="120936"/>
                      <a:pt x="120701" y="94266"/>
                    </a:cubicBezTo>
                    <a:cubicBezTo>
                      <a:pt x="113081" y="77756"/>
                      <a:pt x="95301" y="67596"/>
                      <a:pt x="92761" y="53626"/>
                    </a:cubicBezTo>
                    <a:cubicBezTo>
                      <a:pt x="90221" y="43466"/>
                      <a:pt x="91491" y="30766"/>
                      <a:pt x="96571" y="21876"/>
                    </a:cubicBezTo>
                    <a:cubicBezTo>
                      <a:pt x="101651" y="12986"/>
                      <a:pt x="110541" y="2826"/>
                      <a:pt x="120701" y="286"/>
                    </a:cubicBezTo>
                    <a:cubicBezTo>
                      <a:pt x="134671" y="-2254"/>
                      <a:pt x="171501" y="12986"/>
                      <a:pt x="171501" y="12986"/>
                    </a:cubicBezTo>
                  </a:path>
                </a:pathLst>
              </a:custGeom>
              <a:solidFill>
                <a:srgbClr val="CFCFCF"/>
              </a:solidFill>
              <a:ln cap="sq">
                <a:noFill/>
                <a:prstDash val="solid"/>
                <a:miter/>
              </a:ln>
            </p:spPr>
            <p:txBody>
              <a:bodyPr/>
              <a:lstStyle/>
              <a:p>
                <a:endParaRPr lang="en-GB"/>
              </a:p>
            </p:txBody>
          </p:sp>
        </p:grpSp>
        <p:grpSp>
          <p:nvGrpSpPr>
            <p:cNvPr id="173" name="Group 173"/>
            <p:cNvGrpSpPr/>
            <p:nvPr/>
          </p:nvGrpSpPr>
          <p:grpSpPr>
            <a:xfrm>
              <a:off x="1200885" y="2035072"/>
              <a:ext cx="704213" cy="244879"/>
              <a:chOff x="0" y="0"/>
              <a:chExt cx="1205230" cy="419100"/>
            </a:xfrm>
          </p:grpSpPr>
          <p:sp>
            <p:nvSpPr>
              <p:cNvPr id="174" name="Freeform 174"/>
              <p:cNvSpPr/>
              <p:nvPr/>
            </p:nvSpPr>
            <p:spPr>
              <a:xfrm>
                <a:off x="50577" y="50307"/>
                <a:ext cx="1103853" cy="336725"/>
              </a:xfrm>
              <a:custGeom>
                <a:avLst/>
                <a:gdLst/>
                <a:ahLst/>
                <a:cxnLst/>
                <a:rect l="l" t="t" r="r" b="b"/>
                <a:pathLst>
                  <a:path w="1103853" h="336725">
                    <a:moveTo>
                      <a:pt x="240253" y="1763"/>
                    </a:moveTo>
                    <a:cubicBezTo>
                      <a:pt x="1012413" y="4303"/>
                      <a:pt x="1018763" y="4303"/>
                      <a:pt x="1025113" y="11923"/>
                    </a:cubicBezTo>
                    <a:cubicBezTo>
                      <a:pt x="1034003" y="20813"/>
                      <a:pt x="1042893" y="38593"/>
                      <a:pt x="1040353" y="51293"/>
                    </a:cubicBezTo>
                    <a:cubicBezTo>
                      <a:pt x="1037813" y="65263"/>
                      <a:pt x="1028923" y="76693"/>
                      <a:pt x="1006063" y="89393"/>
                    </a:cubicBezTo>
                    <a:cubicBezTo>
                      <a:pt x="908273" y="142733"/>
                      <a:pt x="165323" y="202423"/>
                      <a:pt x="73883" y="237983"/>
                    </a:cubicBezTo>
                    <a:cubicBezTo>
                      <a:pt x="57373" y="245603"/>
                      <a:pt x="56103" y="255763"/>
                      <a:pt x="45943" y="257033"/>
                    </a:cubicBezTo>
                    <a:cubicBezTo>
                      <a:pt x="37053" y="259573"/>
                      <a:pt x="26893" y="257033"/>
                      <a:pt x="19273" y="253223"/>
                    </a:cubicBezTo>
                    <a:cubicBezTo>
                      <a:pt x="11653" y="248143"/>
                      <a:pt x="4033" y="240523"/>
                      <a:pt x="1493" y="231633"/>
                    </a:cubicBezTo>
                    <a:cubicBezTo>
                      <a:pt x="223" y="220203"/>
                      <a:pt x="7843" y="197343"/>
                      <a:pt x="14193" y="189723"/>
                    </a:cubicBezTo>
                    <a:cubicBezTo>
                      <a:pt x="19273" y="184643"/>
                      <a:pt x="21813" y="183373"/>
                      <a:pt x="30703" y="182103"/>
                    </a:cubicBezTo>
                    <a:cubicBezTo>
                      <a:pt x="58643" y="179563"/>
                      <a:pt x="156433" y="217663"/>
                      <a:pt x="213583" y="226553"/>
                    </a:cubicBezTo>
                    <a:cubicBezTo>
                      <a:pt x="263113" y="234173"/>
                      <a:pt x="289783" y="234173"/>
                      <a:pt x="353283" y="237983"/>
                    </a:cubicBezTo>
                    <a:cubicBezTo>
                      <a:pt x="489173" y="243063"/>
                      <a:pt x="919703" y="213853"/>
                      <a:pt x="990823" y="246873"/>
                    </a:cubicBezTo>
                    <a:cubicBezTo>
                      <a:pt x="1008603" y="254493"/>
                      <a:pt x="1016223" y="265923"/>
                      <a:pt x="1016223" y="277353"/>
                    </a:cubicBezTo>
                    <a:cubicBezTo>
                      <a:pt x="1017493" y="288783"/>
                      <a:pt x="1008603" y="305293"/>
                      <a:pt x="989553" y="315453"/>
                    </a:cubicBezTo>
                    <a:cubicBezTo>
                      <a:pt x="933673" y="344663"/>
                      <a:pt x="621253" y="342123"/>
                      <a:pt x="557753" y="317993"/>
                    </a:cubicBezTo>
                    <a:cubicBezTo>
                      <a:pt x="536163" y="310373"/>
                      <a:pt x="523463" y="297673"/>
                      <a:pt x="520923" y="284973"/>
                    </a:cubicBezTo>
                    <a:cubicBezTo>
                      <a:pt x="519653" y="273543"/>
                      <a:pt x="532353" y="254493"/>
                      <a:pt x="548863" y="245603"/>
                    </a:cubicBezTo>
                    <a:cubicBezTo>
                      <a:pt x="586963" y="225283"/>
                      <a:pt x="696183" y="248143"/>
                      <a:pt x="777463" y="244333"/>
                    </a:cubicBezTo>
                    <a:cubicBezTo>
                      <a:pt x="870173" y="240523"/>
                      <a:pt x="1027653" y="198613"/>
                      <a:pt x="1073373" y="218933"/>
                    </a:cubicBezTo>
                    <a:cubicBezTo>
                      <a:pt x="1092423" y="226553"/>
                      <a:pt x="1103853" y="244333"/>
                      <a:pt x="1103853" y="255763"/>
                    </a:cubicBezTo>
                    <a:cubicBezTo>
                      <a:pt x="1102583" y="268463"/>
                      <a:pt x="1091153" y="281163"/>
                      <a:pt x="1069563" y="290053"/>
                    </a:cubicBezTo>
                    <a:cubicBezTo>
                      <a:pt x="995903" y="323073"/>
                      <a:pt x="557753" y="331963"/>
                      <a:pt x="487903" y="304023"/>
                    </a:cubicBezTo>
                    <a:cubicBezTo>
                      <a:pt x="470123" y="297673"/>
                      <a:pt x="461233" y="287513"/>
                      <a:pt x="458693" y="276083"/>
                    </a:cubicBezTo>
                    <a:cubicBezTo>
                      <a:pt x="457423" y="264653"/>
                      <a:pt x="468853" y="244333"/>
                      <a:pt x="482823" y="235443"/>
                    </a:cubicBezTo>
                    <a:cubicBezTo>
                      <a:pt x="508223" y="220203"/>
                      <a:pt x="570453" y="230363"/>
                      <a:pt x="613633" y="222743"/>
                    </a:cubicBezTo>
                    <a:cubicBezTo>
                      <a:pt x="658083" y="215123"/>
                      <a:pt x="722853" y="187183"/>
                      <a:pt x="749523" y="187183"/>
                    </a:cubicBezTo>
                    <a:cubicBezTo>
                      <a:pt x="759683" y="187183"/>
                      <a:pt x="766033" y="188453"/>
                      <a:pt x="772383" y="193533"/>
                    </a:cubicBezTo>
                    <a:cubicBezTo>
                      <a:pt x="778733" y="199883"/>
                      <a:pt x="787623" y="215123"/>
                      <a:pt x="787623" y="225283"/>
                    </a:cubicBezTo>
                    <a:cubicBezTo>
                      <a:pt x="787623" y="235443"/>
                      <a:pt x="778733" y="249413"/>
                      <a:pt x="771113" y="255763"/>
                    </a:cubicBezTo>
                    <a:cubicBezTo>
                      <a:pt x="764763" y="260843"/>
                      <a:pt x="755873" y="263383"/>
                      <a:pt x="748253" y="262113"/>
                    </a:cubicBezTo>
                    <a:cubicBezTo>
                      <a:pt x="736823" y="258303"/>
                      <a:pt x="717773" y="243063"/>
                      <a:pt x="713963" y="231633"/>
                    </a:cubicBezTo>
                    <a:cubicBezTo>
                      <a:pt x="711423" y="221473"/>
                      <a:pt x="716503" y="204963"/>
                      <a:pt x="724123" y="198613"/>
                    </a:cubicBezTo>
                    <a:cubicBezTo>
                      <a:pt x="733013" y="190993"/>
                      <a:pt x="757143" y="187183"/>
                      <a:pt x="768573" y="192263"/>
                    </a:cubicBezTo>
                    <a:cubicBezTo>
                      <a:pt x="777463" y="196073"/>
                      <a:pt x="787623" y="210043"/>
                      <a:pt x="787623" y="221473"/>
                    </a:cubicBezTo>
                    <a:cubicBezTo>
                      <a:pt x="787623" y="232903"/>
                      <a:pt x="778733" y="248143"/>
                      <a:pt x="763493" y="259573"/>
                    </a:cubicBezTo>
                    <a:cubicBezTo>
                      <a:pt x="736823" y="278623"/>
                      <a:pt x="665703" y="287513"/>
                      <a:pt x="618713" y="295133"/>
                    </a:cubicBezTo>
                    <a:cubicBezTo>
                      <a:pt x="576803" y="301483"/>
                      <a:pt x="524733" y="312913"/>
                      <a:pt x="496793" y="305293"/>
                    </a:cubicBezTo>
                    <a:cubicBezTo>
                      <a:pt x="479013" y="300213"/>
                      <a:pt x="463773" y="286243"/>
                      <a:pt x="458693" y="276083"/>
                    </a:cubicBezTo>
                    <a:cubicBezTo>
                      <a:pt x="456153" y="268463"/>
                      <a:pt x="458693" y="258303"/>
                      <a:pt x="463773" y="250683"/>
                    </a:cubicBezTo>
                    <a:cubicBezTo>
                      <a:pt x="468853" y="243063"/>
                      <a:pt x="476473" y="239253"/>
                      <a:pt x="491713" y="234173"/>
                    </a:cubicBezTo>
                    <a:cubicBezTo>
                      <a:pt x="545053" y="217663"/>
                      <a:pt x="763493" y="217663"/>
                      <a:pt x="870173" y="216393"/>
                    </a:cubicBezTo>
                    <a:cubicBezTo>
                      <a:pt x="948913" y="215123"/>
                      <a:pt x="1040353" y="208773"/>
                      <a:pt x="1073373" y="218933"/>
                    </a:cubicBezTo>
                    <a:cubicBezTo>
                      <a:pt x="1084803" y="221473"/>
                      <a:pt x="1091153" y="225283"/>
                      <a:pt x="1094963" y="231633"/>
                    </a:cubicBezTo>
                    <a:cubicBezTo>
                      <a:pt x="1101313" y="239253"/>
                      <a:pt x="1105123" y="255763"/>
                      <a:pt x="1101313" y="264653"/>
                    </a:cubicBezTo>
                    <a:cubicBezTo>
                      <a:pt x="1097503" y="274813"/>
                      <a:pt x="1087343" y="283703"/>
                      <a:pt x="1069563" y="290053"/>
                    </a:cubicBezTo>
                    <a:cubicBezTo>
                      <a:pt x="1022573" y="309103"/>
                      <a:pt x="867633" y="312913"/>
                      <a:pt x="777463" y="317993"/>
                    </a:cubicBezTo>
                    <a:cubicBezTo>
                      <a:pt x="698723" y="321803"/>
                      <a:pt x="599663" y="333233"/>
                      <a:pt x="557753" y="317993"/>
                    </a:cubicBezTo>
                    <a:cubicBezTo>
                      <a:pt x="538703" y="310373"/>
                      <a:pt x="523463" y="297673"/>
                      <a:pt x="520923" y="284973"/>
                    </a:cubicBezTo>
                    <a:cubicBezTo>
                      <a:pt x="519653" y="273543"/>
                      <a:pt x="529813" y="255763"/>
                      <a:pt x="548863" y="245603"/>
                    </a:cubicBezTo>
                    <a:cubicBezTo>
                      <a:pt x="607283" y="215123"/>
                      <a:pt x="933673" y="217663"/>
                      <a:pt x="990823" y="246873"/>
                    </a:cubicBezTo>
                    <a:cubicBezTo>
                      <a:pt x="1008603" y="257033"/>
                      <a:pt x="1018763" y="273543"/>
                      <a:pt x="1016223" y="284973"/>
                    </a:cubicBezTo>
                    <a:cubicBezTo>
                      <a:pt x="1014953" y="296403"/>
                      <a:pt x="1003523" y="307833"/>
                      <a:pt x="981933" y="315453"/>
                    </a:cubicBezTo>
                    <a:cubicBezTo>
                      <a:pt x="903193" y="344663"/>
                      <a:pt x="486633" y="314183"/>
                      <a:pt x="348203" y="309103"/>
                    </a:cubicBezTo>
                    <a:cubicBezTo>
                      <a:pt x="280893" y="306563"/>
                      <a:pt x="249143" y="306563"/>
                      <a:pt x="197073" y="298943"/>
                    </a:cubicBezTo>
                    <a:cubicBezTo>
                      <a:pt x="141193" y="290053"/>
                      <a:pt x="58643" y="276083"/>
                      <a:pt x="26893" y="255763"/>
                    </a:cubicBezTo>
                    <a:cubicBezTo>
                      <a:pt x="11653" y="246873"/>
                      <a:pt x="1493" y="234173"/>
                      <a:pt x="223" y="222743"/>
                    </a:cubicBezTo>
                    <a:cubicBezTo>
                      <a:pt x="-1047" y="210043"/>
                      <a:pt x="2763" y="196073"/>
                      <a:pt x="20543" y="183373"/>
                    </a:cubicBezTo>
                    <a:cubicBezTo>
                      <a:pt x="92933" y="128763"/>
                      <a:pt x="631413" y="61453"/>
                      <a:pt x="804133" y="30973"/>
                    </a:cubicBezTo>
                    <a:cubicBezTo>
                      <a:pt x="889223" y="15733"/>
                      <a:pt x="960343" y="-3317"/>
                      <a:pt x="995903" y="493"/>
                    </a:cubicBezTo>
                    <a:cubicBezTo>
                      <a:pt x="1009873" y="1763"/>
                      <a:pt x="1018763" y="4303"/>
                      <a:pt x="1025113" y="11923"/>
                    </a:cubicBezTo>
                    <a:cubicBezTo>
                      <a:pt x="1034003" y="22083"/>
                      <a:pt x="1042893" y="48753"/>
                      <a:pt x="1037813" y="61453"/>
                    </a:cubicBezTo>
                    <a:cubicBezTo>
                      <a:pt x="1032733" y="74153"/>
                      <a:pt x="1020033" y="83043"/>
                      <a:pt x="995903" y="90663"/>
                    </a:cubicBezTo>
                    <a:cubicBezTo>
                      <a:pt x="900653" y="119873"/>
                      <a:pt x="322803" y="104633"/>
                      <a:pt x="240253" y="89393"/>
                    </a:cubicBezTo>
                    <a:cubicBezTo>
                      <a:pt x="223743" y="86853"/>
                      <a:pt x="218663" y="85583"/>
                      <a:pt x="211043" y="79233"/>
                    </a:cubicBezTo>
                    <a:cubicBezTo>
                      <a:pt x="203423" y="71613"/>
                      <a:pt x="198343" y="60183"/>
                      <a:pt x="197073" y="51293"/>
                    </a:cubicBezTo>
                    <a:cubicBezTo>
                      <a:pt x="195803" y="41133"/>
                      <a:pt x="198343" y="28433"/>
                      <a:pt x="203423" y="20813"/>
                    </a:cubicBezTo>
                    <a:cubicBezTo>
                      <a:pt x="211043" y="11923"/>
                      <a:pt x="240253" y="1763"/>
                      <a:pt x="240253" y="1763"/>
                    </a:cubicBezTo>
                  </a:path>
                </a:pathLst>
              </a:custGeom>
              <a:solidFill>
                <a:srgbClr val="CFCFCF"/>
              </a:solidFill>
              <a:ln cap="sq">
                <a:noFill/>
                <a:prstDash val="solid"/>
                <a:miter/>
              </a:ln>
            </p:spPr>
            <p:txBody>
              <a:bodyPr/>
              <a:lstStyle/>
              <a:p>
                <a:endParaRPr lang="en-GB"/>
              </a:p>
            </p:txBody>
          </p:sp>
        </p:grpSp>
        <p:grpSp>
          <p:nvGrpSpPr>
            <p:cNvPr id="175" name="Group 175"/>
            <p:cNvGrpSpPr/>
            <p:nvPr/>
          </p:nvGrpSpPr>
          <p:grpSpPr>
            <a:xfrm>
              <a:off x="1404209" y="2072175"/>
              <a:ext cx="113535" cy="207776"/>
              <a:chOff x="0" y="0"/>
              <a:chExt cx="194310" cy="355600"/>
            </a:xfrm>
          </p:grpSpPr>
          <p:sp>
            <p:nvSpPr>
              <p:cNvPr id="176" name="Freeform 176"/>
              <p:cNvSpPr/>
              <p:nvPr/>
            </p:nvSpPr>
            <p:spPr>
              <a:xfrm>
                <a:off x="44540" y="50800"/>
                <a:ext cx="98970" cy="254000"/>
              </a:xfrm>
              <a:custGeom>
                <a:avLst/>
                <a:gdLst/>
                <a:ahLst/>
                <a:cxnLst/>
                <a:rect l="l" t="t" r="r" b="b"/>
                <a:pathLst>
                  <a:path w="98970" h="254000">
                    <a:moveTo>
                      <a:pt x="98970" y="45720"/>
                    </a:moveTo>
                    <a:cubicBezTo>
                      <a:pt x="76110" y="243840"/>
                      <a:pt x="63410" y="250190"/>
                      <a:pt x="53250" y="252730"/>
                    </a:cubicBezTo>
                    <a:cubicBezTo>
                      <a:pt x="44360" y="255270"/>
                      <a:pt x="34200" y="254000"/>
                      <a:pt x="27850" y="248920"/>
                    </a:cubicBezTo>
                    <a:cubicBezTo>
                      <a:pt x="17690" y="241300"/>
                      <a:pt x="3720" y="215900"/>
                      <a:pt x="7530" y="203200"/>
                    </a:cubicBezTo>
                    <a:cubicBezTo>
                      <a:pt x="10070" y="190500"/>
                      <a:pt x="31660" y="173990"/>
                      <a:pt x="44360" y="172720"/>
                    </a:cubicBezTo>
                    <a:cubicBezTo>
                      <a:pt x="55790" y="170180"/>
                      <a:pt x="72300" y="179070"/>
                      <a:pt x="78650" y="187960"/>
                    </a:cubicBezTo>
                    <a:cubicBezTo>
                      <a:pt x="86270" y="196850"/>
                      <a:pt x="90080" y="215900"/>
                      <a:pt x="85000" y="226060"/>
                    </a:cubicBezTo>
                    <a:cubicBezTo>
                      <a:pt x="79920" y="237490"/>
                      <a:pt x="57060" y="254000"/>
                      <a:pt x="44360" y="252730"/>
                    </a:cubicBezTo>
                    <a:cubicBezTo>
                      <a:pt x="31660" y="252730"/>
                      <a:pt x="15150" y="238760"/>
                      <a:pt x="6260" y="220980"/>
                    </a:cubicBezTo>
                    <a:cubicBezTo>
                      <a:pt x="-7710" y="186690"/>
                      <a:pt x="4990" y="73660"/>
                      <a:pt x="12610" y="40640"/>
                    </a:cubicBezTo>
                    <a:cubicBezTo>
                      <a:pt x="15150" y="26670"/>
                      <a:pt x="17690" y="19050"/>
                      <a:pt x="24040" y="12700"/>
                    </a:cubicBezTo>
                    <a:cubicBezTo>
                      <a:pt x="31660" y="5080"/>
                      <a:pt x="43090" y="0"/>
                      <a:pt x="51980" y="0"/>
                    </a:cubicBezTo>
                    <a:cubicBezTo>
                      <a:pt x="63410" y="0"/>
                      <a:pt x="81190" y="7620"/>
                      <a:pt x="88810" y="15240"/>
                    </a:cubicBezTo>
                    <a:cubicBezTo>
                      <a:pt x="96430" y="22860"/>
                      <a:pt x="98970" y="45720"/>
                      <a:pt x="98970" y="45720"/>
                    </a:cubicBezTo>
                  </a:path>
                </a:pathLst>
              </a:custGeom>
              <a:solidFill>
                <a:srgbClr val="CFCFCF"/>
              </a:solidFill>
              <a:ln cap="sq">
                <a:noFill/>
                <a:prstDash val="solid"/>
                <a:miter/>
              </a:ln>
            </p:spPr>
            <p:txBody>
              <a:bodyPr/>
              <a:lstStyle/>
              <a:p>
                <a:endParaRPr lang="en-GB"/>
              </a:p>
            </p:txBody>
          </p:sp>
        </p:grpSp>
        <p:grpSp>
          <p:nvGrpSpPr>
            <p:cNvPr id="177" name="Group 177"/>
            <p:cNvGrpSpPr/>
            <p:nvPr/>
          </p:nvGrpSpPr>
          <p:grpSpPr>
            <a:xfrm>
              <a:off x="1401240" y="2061044"/>
              <a:ext cx="188483" cy="203324"/>
              <a:chOff x="0" y="0"/>
              <a:chExt cx="322580" cy="347980"/>
            </a:xfrm>
          </p:grpSpPr>
          <p:sp>
            <p:nvSpPr>
              <p:cNvPr id="178" name="Freeform 178"/>
              <p:cNvSpPr/>
              <p:nvPr/>
            </p:nvSpPr>
            <p:spPr>
              <a:xfrm>
                <a:off x="50800" y="50162"/>
                <a:ext cx="221221" cy="245748"/>
              </a:xfrm>
              <a:custGeom>
                <a:avLst/>
                <a:gdLst/>
                <a:ahLst/>
                <a:cxnLst/>
                <a:rect l="l" t="t" r="r" b="b"/>
                <a:pathLst>
                  <a:path w="221221" h="245748">
                    <a:moveTo>
                      <a:pt x="87630" y="121288"/>
                    </a:moveTo>
                    <a:cubicBezTo>
                      <a:pt x="110490" y="212728"/>
                      <a:pt x="105410" y="227968"/>
                      <a:pt x="96520" y="235588"/>
                    </a:cubicBezTo>
                    <a:cubicBezTo>
                      <a:pt x="86360" y="243208"/>
                      <a:pt x="67310" y="247018"/>
                      <a:pt x="55880" y="243208"/>
                    </a:cubicBezTo>
                    <a:cubicBezTo>
                      <a:pt x="44450" y="240668"/>
                      <a:pt x="29210" y="229238"/>
                      <a:pt x="26670" y="216538"/>
                    </a:cubicBezTo>
                    <a:cubicBezTo>
                      <a:pt x="21590" y="191138"/>
                      <a:pt x="60960" y="130178"/>
                      <a:pt x="85090" y="93348"/>
                    </a:cubicBezTo>
                    <a:cubicBezTo>
                      <a:pt x="107950" y="57788"/>
                      <a:pt x="140970" y="5718"/>
                      <a:pt x="166370" y="638"/>
                    </a:cubicBezTo>
                    <a:cubicBezTo>
                      <a:pt x="184150" y="-3172"/>
                      <a:pt x="209550" y="10798"/>
                      <a:pt x="217170" y="23498"/>
                    </a:cubicBezTo>
                    <a:cubicBezTo>
                      <a:pt x="223520" y="36198"/>
                      <a:pt x="217170" y="67948"/>
                      <a:pt x="208280" y="78108"/>
                    </a:cubicBezTo>
                    <a:cubicBezTo>
                      <a:pt x="199390" y="88268"/>
                      <a:pt x="179070" y="92078"/>
                      <a:pt x="166370" y="89538"/>
                    </a:cubicBezTo>
                    <a:cubicBezTo>
                      <a:pt x="153670" y="86998"/>
                      <a:pt x="138430" y="73028"/>
                      <a:pt x="133350" y="61598"/>
                    </a:cubicBezTo>
                    <a:cubicBezTo>
                      <a:pt x="128270" y="50168"/>
                      <a:pt x="132080" y="29848"/>
                      <a:pt x="138430" y="18418"/>
                    </a:cubicBezTo>
                    <a:cubicBezTo>
                      <a:pt x="143510" y="10798"/>
                      <a:pt x="152400" y="3178"/>
                      <a:pt x="161290" y="1908"/>
                    </a:cubicBezTo>
                    <a:cubicBezTo>
                      <a:pt x="172720" y="-1902"/>
                      <a:pt x="194310" y="1908"/>
                      <a:pt x="204470" y="8258"/>
                    </a:cubicBezTo>
                    <a:cubicBezTo>
                      <a:pt x="212090" y="13338"/>
                      <a:pt x="218440" y="23498"/>
                      <a:pt x="220980" y="32388"/>
                    </a:cubicBezTo>
                    <a:cubicBezTo>
                      <a:pt x="222250" y="45088"/>
                      <a:pt x="218440" y="59058"/>
                      <a:pt x="210820" y="74298"/>
                    </a:cubicBezTo>
                    <a:cubicBezTo>
                      <a:pt x="200660" y="99698"/>
                      <a:pt x="171450" y="142878"/>
                      <a:pt x="151130" y="161928"/>
                    </a:cubicBezTo>
                    <a:cubicBezTo>
                      <a:pt x="137160" y="175898"/>
                      <a:pt x="118110" y="175898"/>
                      <a:pt x="109220" y="187328"/>
                    </a:cubicBezTo>
                    <a:cubicBezTo>
                      <a:pt x="100330" y="200028"/>
                      <a:pt x="104140" y="225428"/>
                      <a:pt x="96520" y="235588"/>
                    </a:cubicBezTo>
                    <a:cubicBezTo>
                      <a:pt x="88900" y="241938"/>
                      <a:pt x="76200" y="245748"/>
                      <a:pt x="67310" y="245748"/>
                    </a:cubicBezTo>
                    <a:cubicBezTo>
                      <a:pt x="57150" y="244478"/>
                      <a:pt x="46990" y="241938"/>
                      <a:pt x="38100" y="233048"/>
                    </a:cubicBezTo>
                    <a:cubicBezTo>
                      <a:pt x="22860" y="217808"/>
                      <a:pt x="1270" y="163198"/>
                      <a:pt x="0" y="140338"/>
                    </a:cubicBezTo>
                    <a:cubicBezTo>
                      <a:pt x="0" y="127638"/>
                      <a:pt x="3810" y="117478"/>
                      <a:pt x="8890" y="109858"/>
                    </a:cubicBezTo>
                    <a:cubicBezTo>
                      <a:pt x="15240" y="102238"/>
                      <a:pt x="26670" y="94618"/>
                      <a:pt x="35560" y="92078"/>
                    </a:cubicBezTo>
                    <a:cubicBezTo>
                      <a:pt x="45720" y="90808"/>
                      <a:pt x="58420" y="92078"/>
                      <a:pt x="67310" y="97158"/>
                    </a:cubicBezTo>
                    <a:cubicBezTo>
                      <a:pt x="76200" y="102238"/>
                      <a:pt x="87630" y="121288"/>
                      <a:pt x="87630" y="121288"/>
                    </a:cubicBezTo>
                  </a:path>
                </a:pathLst>
              </a:custGeom>
              <a:solidFill>
                <a:srgbClr val="CFCFCF"/>
              </a:solidFill>
              <a:ln cap="sq">
                <a:noFill/>
                <a:prstDash val="solid"/>
                <a:miter/>
              </a:ln>
            </p:spPr>
            <p:txBody>
              <a:bodyPr/>
              <a:lstStyle/>
              <a:p>
                <a:endParaRPr lang="en-GB"/>
              </a:p>
            </p:txBody>
          </p:sp>
        </p:grpSp>
        <p:grpSp>
          <p:nvGrpSpPr>
            <p:cNvPr id="179" name="Group 179"/>
            <p:cNvGrpSpPr/>
            <p:nvPr/>
          </p:nvGrpSpPr>
          <p:grpSpPr>
            <a:xfrm>
              <a:off x="1230567" y="2009842"/>
              <a:ext cx="653753" cy="281240"/>
              <a:chOff x="0" y="0"/>
              <a:chExt cx="1118870" cy="481330"/>
            </a:xfrm>
          </p:grpSpPr>
          <p:sp>
            <p:nvSpPr>
              <p:cNvPr id="180" name="Freeform 180"/>
              <p:cNvSpPr/>
              <p:nvPr/>
            </p:nvSpPr>
            <p:spPr>
              <a:xfrm>
                <a:off x="50800" y="50464"/>
                <a:ext cx="1017582" cy="384634"/>
              </a:xfrm>
              <a:custGeom>
                <a:avLst/>
                <a:gdLst/>
                <a:ahLst/>
                <a:cxnLst/>
                <a:rect l="l" t="t" r="r" b="b"/>
                <a:pathLst>
                  <a:path w="1017582" h="384634">
                    <a:moveTo>
                      <a:pt x="207010" y="10496"/>
                    </a:moveTo>
                    <a:cubicBezTo>
                      <a:pt x="369570" y="67646"/>
                      <a:pt x="440690" y="68916"/>
                      <a:pt x="502920" y="71456"/>
                    </a:cubicBezTo>
                    <a:cubicBezTo>
                      <a:pt x="563880" y="75266"/>
                      <a:pt x="628650" y="82886"/>
                      <a:pt x="683260" y="73996"/>
                    </a:cubicBezTo>
                    <a:cubicBezTo>
                      <a:pt x="732790" y="66376"/>
                      <a:pt x="775970" y="35896"/>
                      <a:pt x="817880" y="29546"/>
                    </a:cubicBezTo>
                    <a:cubicBezTo>
                      <a:pt x="853440" y="24466"/>
                      <a:pt x="892810" y="27006"/>
                      <a:pt x="918210" y="34626"/>
                    </a:cubicBezTo>
                    <a:cubicBezTo>
                      <a:pt x="935990" y="40976"/>
                      <a:pt x="947420" y="47326"/>
                      <a:pt x="961390" y="61296"/>
                    </a:cubicBezTo>
                    <a:cubicBezTo>
                      <a:pt x="980440" y="80346"/>
                      <a:pt x="1005840" y="115906"/>
                      <a:pt x="1013460" y="146386"/>
                    </a:cubicBezTo>
                    <a:cubicBezTo>
                      <a:pt x="1019810" y="176866"/>
                      <a:pt x="1016000" y="216236"/>
                      <a:pt x="1003300" y="245446"/>
                    </a:cubicBezTo>
                    <a:cubicBezTo>
                      <a:pt x="989330" y="274656"/>
                      <a:pt x="962660" y="303866"/>
                      <a:pt x="934720" y="317836"/>
                    </a:cubicBezTo>
                    <a:cubicBezTo>
                      <a:pt x="906780" y="333076"/>
                      <a:pt x="867410" y="339426"/>
                      <a:pt x="835660" y="334346"/>
                    </a:cubicBezTo>
                    <a:cubicBezTo>
                      <a:pt x="805180" y="329266"/>
                      <a:pt x="769620" y="310216"/>
                      <a:pt x="748030" y="287356"/>
                    </a:cubicBezTo>
                    <a:cubicBezTo>
                      <a:pt x="726440" y="265766"/>
                      <a:pt x="709930" y="223856"/>
                      <a:pt x="704850" y="197186"/>
                    </a:cubicBezTo>
                    <a:cubicBezTo>
                      <a:pt x="702310" y="178136"/>
                      <a:pt x="702310" y="165436"/>
                      <a:pt x="708660" y="147656"/>
                    </a:cubicBezTo>
                    <a:cubicBezTo>
                      <a:pt x="716280" y="120986"/>
                      <a:pt x="740410" y="80346"/>
                      <a:pt x="759460" y="61296"/>
                    </a:cubicBezTo>
                    <a:cubicBezTo>
                      <a:pt x="772160" y="47326"/>
                      <a:pt x="784860" y="40976"/>
                      <a:pt x="802640" y="34626"/>
                    </a:cubicBezTo>
                    <a:cubicBezTo>
                      <a:pt x="828040" y="27006"/>
                      <a:pt x="871220" y="20656"/>
                      <a:pt x="901700" y="29546"/>
                    </a:cubicBezTo>
                    <a:cubicBezTo>
                      <a:pt x="932180" y="38436"/>
                      <a:pt x="965200" y="60026"/>
                      <a:pt x="984250" y="85426"/>
                    </a:cubicBezTo>
                    <a:cubicBezTo>
                      <a:pt x="1004570" y="110826"/>
                      <a:pt x="1014730" y="152736"/>
                      <a:pt x="1017270" y="179406"/>
                    </a:cubicBezTo>
                    <a:cubicBezTo>
                      <a:pt x="1018540" y="198456"/>
                      <a:pt x="1016000" y="212426"/>
                      <a:pt x="1008380" y="230206"/>
                    </a:cubicBezTo>
                    <a:cubicBezTo>
                      <a:pt x="998220" y="254336"/>
                      <a:pt x="979170" y="287356"/>
                      <a:pt x="948690" y="308946"/>
                    </a:cubicBezTo>
                    <a:cubicBezTo>
                      <a:pt x="902970" y="341966"/>
                      <a:pt x="817880" y="368636"/>
                      <a:pt x="737870" y="380066"/>
                    </a:cubicBezTo>
                    <a:cubicBezTo>
                      <a:pt x="635000" y="394036"/>
                      <a:pt x="477520" y="372446"/>
                      <a:pt x="379730" y="362286"/>
                    </a:cubicBezTo>
                    <a:cubicBezTo>
                      <a:pt x="311150" y="355936"/>
                      <a:pt x="259080" y="350856"/>
                      <a:pt x="204470" y="334346"/>
                    </a:cubicBezTo>
                    <a:cubicBezTo>
                      <a:pt x="153670" y="319106"/>
                      <a:pt x="93980" y="294976"/>
                      <a:pt x="62230" y="270846"/>
                    </a:cubicBezTo>
                    <a:cubicBezTo>
                      <a:pt x="39370" y="254336"/>
                      <a:pt x="25400" y="236556"/>
                      <a:pt x="15240" y="216236"/>
                    </a:cubicBezTo>
                    <a:cubicBezTo>
                      <a:pt x="5080" y="194646"/>
                      <a:pt x="0" y="169246"/>
                      <a:pt x="0" y="146386"/>
                    </a:cubicBezTo>
                    <a:cubicBezTo>
                      <a:pt x="1270" y="122256"/>
                      <a:pt x="7620" y="96856"/>
                      <a:pt x="19050" y="76536"/>
                    </a:cubicBezTo>
                    <a:cubicBezTo>
                      <a:pt x="30480" y="56216"/>
                      <a:pt x="48260" y="37166"/>
                      <a:pt x="68580" y="24466"/>
                    </a:cubicBezTo>
                    <a:cubicBezTo>
                      <a:pt x="87630" y="11766"/>
                      <a:pt x="113030" y="2876"/>
                      <a:pt x="135890" y="336"/>
                    </a:cubicBezTo>
                    <a:cubicBezTo>
                      <a:pt x="158750" y="-2204"/>
                      <a:pt x="207010" y="10496"/>
                      <a:pt x="207010" y="10496"/>
                    </a:cubicBezTo>
                  </a:path>
                </a:pathLst>
              </a:custGeom>
              <a:solidFill>
                <a:srgbClr val="CFCFCF"/>
              </a:solidFill>
              <a:ln cap="sq">
                <a:noFill/>
                <a:prstDash val="solid"/>
                <a:miter/>
              </a:ln>
            </p:spPr>
            <p:txBody>
              <a:bodyPr/>
              <a:lstStyle/>
              <a:p>
                <a:endParaRPr lang="en-GB"/>
              </a:p>
            </p:txBody>
          </p:sp>
        </p:grpSp>
        <p:grpSp>
          <p:nvGrpSpPr>
            <p:cNvPr id="181" name="Group 181"/>
            <p:cNvGrpSpPr/>
            <p:nvPr/>
          </p:nvGrpSpPr>
          <p:grpSpPr>
            <a:xfrm>
              <a:off x="922613" y="1992775"/>
              <a:ext cx="295339" cy="385870"/>
              <a:chOff x="0" y="0"/>
              <a:chExt cx="505460" cy="660400"/>
            </a:xfrm>
          </p:grpSpPr>
          <p:sp>
            <p:nvSpPr>
              <p:cNvPr id="182" name="Freeform 182"/>
              <p:cNvSpPr/>
              <p:nvPr/>
            </p:nvSpPr>
            <p:spPr>
              <a:xfrm>
                <a:off x="48606" y="49701"/>
                <a:ext cx="410033" cy="560201"/>
              </a:xfrm>
              <a:custGeom>
                <a:avLst/>
                <a:gdLst/>
                <a:ahLst/>
                <a:cxnLst/>
                <a:rect l="l" t="t" r="r" b="b"/>
                <a:pathLst>
                  <a:path w="410033" h="560201">
                    <a:moveTo>
                      <a:pt x="373034" y="246209"/>
                    </a:moveTo>
                    <a:cubicBezTo>
                      <a:pt x="308264" y="340189"/>
                      <a:pt x="306994" y="446869"/>
                      <a:pt x="289214" y="483699"/>
                    </a:cubicBezTo>
                    <a:cubicBezTo>
                      <a:pt x="280324" y="502749"/>
                      <a:pt x="272704" y="511639"/>
                      <a:pt x="257464" y="523069"/>
                    </a:cubicBezTo>
                    <a:cubicBezTo>
                      <a:pt x="235874" y="538309"/>
                      <a:pt x="197774" y="558629"/>
                      <a:pt x="166024" y="559899"/>
                    </a:cubicBezTo>
                    <a:cubicBezTo>
                      <a:pt x="135544" y="562439"/>
                      <a:pt x="94904" y="548469"/>
                      <a:pt x="70774" y="535769"/>
                    </a:cubicBezTo>
                    <a:cubicBezTo>
                      <a:pt x="54264" y="525609"/>
                      <a:pt x="45374" y="516719"/>
                      <a:pt x="33944" y="501479"/>
                    </a:cubicBezTo>
                    <a:cubicBezTo>
                      <a:pt x="19974" y="479889"/>
                      <a:pt x="2194" y="439249"/>
                      <a:pt x="2194" y="408769"/>
                    </a:cubicBezTo>
                    <a:cubicBezTo>
                      <a:pt x="924" y="377019"/>
                      <a:pt x="13624" y="340189"/>
                      <a:pt x="31404" y="314789"/>
                    </a:cubicBezTo>
                    <a:cubicBezTo>
                      <a:pt x="50454" y="289389"/>
                      <a:pt x="83474" y="266529"/>
                      <a:pt x="112684" y="258909"/>
                    </a:cubicBezTo>
                    <a:cubicBezTo>
                      <a:pt x="143164" y="250019"/>
                      <a:pt x="182534" y="251289"/>
                      <a:pt x="211744" y="262719"/>
                    </a:cubicBezTo>
                    <a:cubicBezTo>
                      <a:pt x="239684" y="272879"/>
                      <a:pt x="271434" y="303359"/>
                      <a:pt x="286674" y="324949"/>
                    </a:cubicBezTo>
                    <a:cubicBezTo>
                      <a:pt x="298104" y="340189"/>
                      <a:pt x="303184" y="352889"/>
                      <a:pt x="305724" y="370669"/>
                    </a:cubicBezTo>
                    <a:cubicBezTo>
                      <a:pt x="309534" y="397339"/>
                      <a:pt x="309534" y="440519"/>
                      <a:pt x="296834" y="469729"/>
                    </a:cubicBezTo>
                    <a:cubicBezTo>
                      <a:pt x="284134" y="497669"/>
                      <a:pt x="257464" y="526879"/>
                      <a:pt x="229524" y="542119"/>
                    </a:cubicBezTo>
                    <a:cubicBezTo>
                      <a:pt x="202854" y="556089"/>
                      <a:pt x="159674" y="561169"/>
                      <a:pt x="133004" y="558629"/>
                    </a:cubicBezTo>
                    <a:cubicBezTo>
                      <a:pt x="113954" y="557359"/>
                      <a:pt x="99984" y="551009"/>
                      <a:pt x="86014" y="543389"/>
                    </a:cubicBezTo>
                    <a:cubicBezTo>
                      <a:pt x="70774" y="535769"/>
                      <a:pt x="58074" y="528149"/>
                      <a:pt x="45374" y="514179"/>
                    </a:cubicBezTo>
                    <a:cubicBezTo>
                      <a:pt x="28864" y="493859"/>
                      <a:pt x="9814" y="462109"/>
                      <a:pt x="3464" y="425279"/>
                    </a:cubicBezTo>
                    <a:cubicBezTo>
                      <a:pt x="-5426" y="374479"/>
                      <a:pt x="3464" y="286849"/>
                      <a:pt x="22514" y="230969"/>
                    </a:cubicBezTo>
                    <a:cubicBezTo>
                      <a:pt x="39024" y="181439"/>
                      <a:pt x="70774" y="142069"/>
                      <a:pt x="102524" y="103969"/>
                    </a:cubicBezTo>
                    <a:cubicBezTo>
                      <a:pt x="131734" y="68409"/>
                      <a:pt x="172374" y="26499"/>
                      <a:pt x="205394" y="11259"/>
                    </a:cubicBezTo>
                    <a:cubicBezTo>
                      <a:pt x="229524" y="-171"/>
                      <a:pt x="253654" y="-1441"/>
                      <a:pt x="276514" y="1099"/>
                    </a:cubicBezTo>
                    <a:cubicBezTo>
                      <a:pt x="299374" y="3639"/>
                      <a:pt x="323504" y="11259"/>
                      <a:pt x="342554" y="25229"/>
                    </a:cubicBezTo>
                    <a:cubicBezTo>
                      <a:pt x="366684" y="44279"/>
                      <a:pt x="394624" y="82379"/>
                      <a:pt x="404784" y="111589"/>
                    </a:cubicBezTo>
                    <a:cubicBezTo>
                      <a:pt x="412404" y="134449"/>
                      <a:pt x="411134" y="159849"/>
                      <a:pt x="404784" y="182709"/>
                    </a:cubicBezTo>
                    <a:cubicBezTo>
                      <a:pt x="399704" y="204299"/>
                      <a:pt x="373034" y="246209"/>
                      <a:pt x="373034" y="246209"/>
                    </a:cubicBezTo>
                  </a:path>
                </a:pathLst>
              </a:custGeom>
              <a:solidFill>
                <a:srgbClr val="CFCFCF"/>
              </a:solidFill>
              <a:ln cap="sq">
                <a:noFill/>
                <a:prstDash val="solid"/>
                <a:miter/>
              </a:ln>
            </p:spPr>
            <p:txBody>
              <a:bodyPr/>
              <a:lstStyle/>
              <a:p>
                <a:endParaRPr lang="en-GB"/>
              </a:p>
            </p:txBody>
          </p:sp>
        </p:grpSp>
        <p:grpSp>
          <p:nvGrpSpPr>
            <p:cNvPr id="183" name="Group 183"/>
            <p:cNvGrpSpPr/>
            <p:nvPr/>
          </p:nvGrpSpPr>
          <p:grpSpPr>
            <a:xfrm>
              <a:off x="2135136" y="1873304"/>
              <a:ext cx="294597" cy="458592"/>
              <a:chOff x="0" y="0"/>
              <a:chExt cx="504190" cy="784860"/>
            </a:xfrm>
          </p:grpSpPr>
          <p:sp>
            <p:nvSpPr>
              <p:cNvPr id="184" name="Freeform 184"/>
              <p:cNvSpPr/>
              <p:nvPr/>
            </p:nvSpPr>
            <p:spPr>
              <a:xfrm>
                <a:off x="42465" y="50016"/>
                <a:ext cx="412588" cy="685008"/>
              </a:xfrm>
              <a:custGeom>
                <a:avLst/>
                <a:gdLst/>
                <a:ahLst/>
                <a:cxnLst/>
                <a:rect l="l" t="t" r="r" b="b"/>
                <a:pathLst>
                  <a:path w="412588" h="685008">
                    <a:moveTo>
                      <a:pt x="358855" y="217954"/>
                    </a:moveTo>
                    <a:cubicBezTo>
                      <a:pt x="333455" y="308124"/>
                      <a:pt x="400765" y="449094"/>
                      <a:pt x="409655" y="499894"/>
                    </a:cubicBezTo>
                    <a:cubicBezTo>
                      <a:pt x="412195" y="522754"/>
                      <a:pt x="414735" y="531644"/>
                      <a:pt x="409655" y="550694"/>
                    </a:cubicBezTo>
                    <a:cubicBezTo>
                      <a:pt x="403305" y="577364"/>
                      <a:pt x="386795" y="618004"/>
                      <a:pt x="363935" y="639594"/>
                    </a:cubicBezTo>
                    <a:cubicBezTo>
                      <a:pt x="342345" y="662454"/>
                      <a:pt x="305515" y="680234"/>
                      <a:pt x="273765" y="684044"/>
                    </a:cubicBezTo>
                    <a:cubicBezTo>
                      <a:pt x="242015" y="687854"/>
                      <a:pt x="202645" y="680234"/>
                      <a:pt x="174705" y="663724"/>
                    </a:cubicBezTo>
                    <a:cubicBezTo>
                      <a:pt x="148035" y="648484"/>
                      <a:pt x="121365" y="612924"/>
                      <a:pt x="108665" y="588794"/>
                    </a:cubicBezTo>
                    <a:cubicBezTo>
                      <a:pt x="99775" y="571014"/>
                      <a:pt x="98505" y="555774"/>
                      <a:pt x="97235" y="539264"/>
                    </a:cubicBezTo>
                    <a:cubicBezTo>
                      <a:pt x="95965" y="522754"/>
                      <a:pt x="94695" y="506244"/>
                      <a:pt x="101045" y="488464"/>
                    </a:cubicBezTo>
                    <a:cubicBezTo>
                      <a:pt x="109935" y="463064"/>
                      <a:pt x="131525" y="423694"/>
                      <a:pt x="156925" y="403374"/>
                    </a:cubicBezTo>
                    <a:cubicBezTo>
                      <a:pt x="181055" y="384324"/>
                      <a:pt x="224235" y="372894"/>
                      <a:pt x="250905" y="370354"/>
                    </a:cubicBezTo>
                    <a:cubicBezTo>
                      <a:pt x="269955" y="367814"/>
                      <a:pt x="283925" y="370354"/>
                      <a:pt x="301705" y="377974"/>
                    </a:cubicBezTo>
                    <a:cubicBezTo>
                      <a:pt x="327105" y="388134"/>
                      <a:pt x="365205" y="416074"/>
                      <a:pt x="382985" y="436394"/>
                    </a:cubicBezTo>
                    <a:cubicBezTo>
                      <a:pt x="395685" y="451634"/>
                      <a:pt x="400765" y="464334"/>
                      <a:pt x="404575" y="483384"/>
                    </a:cubicBezTo>
                    <a:cubicBezTo>
                      <a:pt x="410925" y="508784"/>
                      <a:pt x="412195" y="553234"/>
                      <a:pt x="402035" y="583714"/>
                    </a:cubicBezTo>
                    <a:cubicBezTo>
                      <a:pt x="390605" y="612924"/>
                      <a:pt x="358855" y="644674"/>
                      <a:pt x="337265" y="661184"/>
                    </a:cubicBezTo>
                    <a:cubicBezTo>
                      <a:pt x="322025" y="672614"/>
                      <a:pt x="309325" y="677694"/>
                      <a:pt x="290275" y="681504"/>
                    </a:cubicBezTo>
                    <a:cubicBezTo>
                      <a:pt x="263605" y="685314"/>
                      <a:pt x="216615" y="680234"/>
                      <a:pt x="189945" y="671344"/>
                    </a:cubicBezTo>
                    <a:cubicBezTo>
                      <a:pt x="172165" y="664994"/>
                      <a:pt x="164545" y="659914"/>
                      <a:pt x="148035" y="644674"/>
                    </a:cubicBezTo>
                    <a:cubicBezTo>
                      <a:pt x="112475" y="610384"/>
                      <a:pt x="36275" y="517674"/>
                      <a:pt x="14685" y="450364"/>
                    </a:cubicBezTo>
                    <a:cubicBezTo>
                      <a:pt x="-4365" y="390674"/>
                      <a:pt x="-3095" y="323364"/>
                      <a:pt x="8335" y="267484"/>
                    </a:cubicBezTo>
                    <a:cubicBezTo>
                      <a:pt x="18495" y="214144"/>
                      <a:pt x="48975" y="163344"/>
                      <a:pt x="73105" y="121434"/>
                    </a:cubicBezTo>
                    <a:cubicBezTo>
                      <a:pt x="94695" y="84604"/>
                      <a:pt x="117555" y="46504"/>
                      <a:pt x="144225" y="26184"/>
                    </a:cubicBezTo>
                    <a:cubicBezTo>
                      <a:pt x="164545" y="10944"/>
                      <a:pt x="187405" y="4594"/>
                      <a:pt x="210265" y="784"/>
                    </a:cubicBezTo>
                    <a:cubicBezTo>
                      <a:pt x="233125" y="-1756"/>
                      <a:pt x="259795" y="2054"/>
                      <a:pt x="281385" y="9674"/>
                    </a:cubicBezTo>
                    <a:cubicBezTo>
                      <a:pt x="301705" y="18564"/>
                      <a:pt x="323295" y="33804"/>
                      <a:pt x="338535" y="50314"/>
                    </a:cubicBezTo>
                    <a:cubicBezTo>
                      <a:pt x="353775" y="68094"/>
                      <a:pt x="367745" y="89684"/>
                      <a:pt x="371555" y="113814"/>
                    </a:cubicBezTo>
                    <a:cubicBezTo>
                      <a:pt x="376635" y="143024"/>
                      <a:pt x="358855" y="217954"/>
                      <a:pt x="358855" y="217954"/>
                    </a:cubicBezTo>
                  </a:path>
                </a:pathLst>
              </a:custGeom>
              <a:solidFill>
                <a:srgbClr val="CFCFCF"/>
              </a:solidFill>
              <a:ln cap="sq">
                <a:noFill/>
                <a:prstDash val="solid"/>
                <a:miter/>
              </a:ln>
            </p:spPr>
            <p:txBody>
              <a:bodyPr/>
              <a:lstStyle/>
              <a:p>
                <a:endParaRPr lang="en-GB"/>
              </a:p>
            </p:txBody>
          </p:sp>
        </p:grpSp>
        <p:grpSp>
          <p:nvGrpSpPr>
            <p:cNvPr id="185" name="Group 185"/>
            <p:cNvGrpSpPr/>
            <p:nvPr/>
          </p:nvGrpSpPr>
          <p:grpSpPr>
            <a:xfrm>
              <a:off x="866217" y="2052140"/>
              <a:ext cx="235974" cy="181062"/>
              <a:chOff x="0" y="0"/>
              <a:chExt cx="403860" cy="309880"/>
            </a:xfrm>
          </p:grpSpPr>
          <p:sp>
            <p:nvSpPr>
              <p:cNvPr id="186" name="Freeform 186"/>
              <p:cNvSpPr/>
              <p:nvPr/>
            </p:nvSpPr>
            <p:spPr>
              <a:xfrm>
                <a:off x="50476" y="49030"/>
                <a:ext cx="306552" cy="211828"/>
              </a:xfrm>
              <a:custGeom>
                <a:avLst/>
                <a:gdLst/>
                <a:ahLst/>
                <a:cxnLst/>
                <a:rect l="l" t="t" r="r" b="b"/>
                <a:pathLst>
                  <a:path w="306552" h="211828">
                    <a:moveTo>
                      <a:pt x="101924" y="3040"/>
                    </a:moveTo>
                    <a:cubicBezTo>
                      <a:pt x="250514" y="10660"/>
                      <a:pt x="255594" y="13200"/>
                      <a:pt x="265754" y="22090"/>
                    </a:cubicBezTo>
                    <a:cubicBezTo>
                      <a:pt x="278454" y="33520"/>
                      <a:pt x="297504" y="56380"/>
                      <a:pt x="302584" y="76700"/>
                    </a:cubicBezTo>
                    <a:cubicBezTo>
                      <a:pt x="308934" y="97020"/>
                      <a:pt x="307664" y="123690"/>
                      <a:pt x="298774" y="144010"/>
                    </a:cubicBezTo>
                    <a:cubicBezTo>
                      <a:pt x="291154" y="163060"/>
                      <a:pt x="270834" y="183380"/>
                      <a:pt x="256864" y="193540"/>
                    </a:cubicBezTo>
                    <a:cubicBezTo>
                      <a:pt x="245434" y="201160"/>
                      <a:pt x="237814" y="204970"/>
                      <a:pt x="225114" y="206240"/>
                    </a:cubicBezTo>
                    <a:cubicBezTo>
                      <a:pt x="207334" y="208780"/>
                      <a:pt x="178124" y="207510"/>
                      <a:pt x="159074" y="199890"/>
                    </a:cubicBezTo>
                    <a:cubicBezTo>
                      <a:pt x="140024" y="191000"/>
                      <a:pt x="120974" y="168140"/>
                      <a:pt x="110814" y="154170"/>
                    </a:cubicBezTo>
                    <a:cubicBezTo>
                      <a:pt x="104464" y="142740"/>
                      <a:pt x="100654" y="133850"/>
                      <a:pt x="100654" y="121150"/>
                    </a:cubicBezTo>
                    <a:cubicBezTo>
                      <a:pt x="98114" y="103370"/>
                      <a:pt x="103194" y="72890"/>
                      <a:pt x="110814" y="56380"/>
                    </a:cubicBezTo>
                    <a:cubicBezTo>
                      <a:pt x="115894" y="44950"/>
                      <a:pt x="120974" y="37330"/>
                      <a:pt x="131134" y="29710"/>
                    </a:cubicBezTo>
                    <a:cubicBezTo>
                      <a:pt x="145104" y="18280"/>
                      <a:pt x="174314" y="4310"/>
                      <a:pt x="192094" y="1770"/>
                    </a:cubicBezTo>
                    <a:cubicBezTo>
                      <a:pt x="203524" y="-770"/>
                      <a:pt x="212414" y="-770"/>
                      <a:pt x="225114" y="3040"/>
                    </a:cubicBezTo>
                    <a:cubicBezTo>
                      <a:pt x="241624" y="8120"/>
                      <a:pt x="269564" y="24630"/>
                      <a:pt x="282264" y="37330"/>
                    </a:cubicBezTo>
                    <a:cubicBezTo>
                      <a:pt x="291154" y="46220"/>
                      <a:pt x="296234" y="53840"/>
                      <a:pt x="298774" y="66540"/>
                    </a:cubicBezTo>
                    <a:cubicBezTo>
                      <a:pt x="305124" y="83050"/>
                      <a:pt x="306394" y="114800"/>
                      <a:pt x="302584" y="132580"/>
                    </a:cubicBezTo>
                    <a:cubicBezTo>
                      <a:pt x="300044" y="145280"/>
                      <a:pt x="294964" y="154170"/>
                      <a:pt x="288614" y="163060"/>
                    </a:cubicBezTo>
                    <a:cubicBezTo>
                      <a:pt x="282264" y="171950"/>
                      <a:pt x="275914" y="180840"/>
                      <a:pt x="265754" y="187190"/>
                    </a:cubicBezTo>
                    <a:cubicBezTo>
                      <a:pt x="250514" y="197350"/>
                      <a:pt x="227654" y="204970"/>
                      <a:pt x="202254" y="208780"/>
                    </a:cubicBezTo>
                    <a:cubicBezTo>
                      <a:pt x="167964" y="213860"/>
                      <a:pt x="108274" y="212590"/>
                      <a:pt x="77794" y="204970"/>
                    </a:cubicBezTo>
                    <a:cubicBezTo>
                      <a:pt x="58744" y="199890"/>
                      <a:pt x="46044" y="192270"/>
                      <a:pt x="34614" y="182110"/>
                    </a:cubicBezTo>
                    <a:cubicBezTo>
                      <a:pt x="23184" y="170680"/>
                      <a:pt x="11754" y="155440"/>
                      <a:pt x="6674" y="141470"/>
                    </a:cubicBezTo>
                    <a:cubicBezTo>
                      <a:pt x="1594" y="126230"/>
                      <a:pt x="-946" y="108450"/>
                      <a:pt x="324" y="91940"/>
                    </a:cubicBezTo>
                    <a:cubicBezTo>
                      <a:pt x="2864" y="76700"/>
                      <a:pt x="9214" y="60190"/>
                      <a:pt x="18104" y="46220"/>
                    </a:cubicBezTo>
                    <a:cubicBezTo>
                      <a:pt x="26994" y="33520"/>
                      <a:pt x="40964" y="22090"/>
                      <a:pt x="54934" y="14470"/>
                    </a:cubicBezTo>
                    <a:cubicBezTo>
                      <a:pt x="68904" y="6850"/>
                      <a:pt x="101924" y="3040"/>
                      <a:pt x="101924" y="3040"/>
                    </a:cubicBezTo>
                  </a:path>
                </a:pathLst>
              </a:custGeom>
              <a:solidFill>
                <a:srgbClr val="000000"/>
              </a:solidFill>
              <a:ln cap="sq">
                <a:noFill/>
                <a:prstDash val="solid"/>
                <a:miter/>
              </a:ln>
            </p:spPr>
            <p:txBody>
              <a:bodyPr/>
              <a:lstStyle/>
              <a:p>
                <a:endParaRPr lang="en-GB"/>
              </a:p>
            </p:txBody>
          </p:sp>
        </p:grpSp>
        <p:grpSp>
          <p:nvGrpSpPr>
            <p:cNvPr id="187" name="Group 187"/>
            <p:cNvGrpSpPr/>
            <p:nvPr/>
          </p:nvGrpSpPr>
          <p:grpSpPr>
            <a:xfrm>
              <a:off x="2301357" y="2051398"/>
              <a:ext cx="249331" cy="181062"/>
              <a:chOff x="0" y="0"/>
              <a:chExt cx="426720" cy="309880"/>
            </a:xfrm>
          </p:grpSpPr>
          <p:sp>
            <p:nvSpPr>
              <p:cNvPr id="188" name="Freeform 188"/>
              <p:cNvSpPr/>
              <p:nvPr/>
            </p:nvSpPr>
            <p:spPr>
              <a:xfrm>
                <a:off x="48401" y="46638"/>
                <a:ext cx="328149" cy="212581"/>
              </a:xfrm>
              <a:custGeom>
                <a:avLst/>
                <a:gdLst/>
                <a:ahLst/>
                <a:cxnLst/>
                <a:rect l="l" t="t" r="r" b="b"/>
                <a:pathLst>
                  <a:path w="328149" h="212581">
                    <a:moveTo>
                      <a:pt x="224649" y="211172"/>
                    </a:moveTo>
                    <a:cubicBezTo>
                      <a:pt x="45579" y="198472"/>
                      <a:pt x="27799" y="180692"/>
                      <a:pt x="17639" y="166722"/>
                    </a:cubicBezTo>
                    <a:cubicBezTo>
                      <a:pt x="8749" y="156562"/>
                      <a:pt x="4939" y="148942"/>
                      <a:pt x="2399" y="136242"/>
                    </a:cubicBezTo>
                    <a:cubicBezTo>
                      <a:pt x="-141" y="118462"/>
                      <a:pt x="1129" y="86712"/>
                      <a:pt x="6209" y="70202"/>
                    </a:cubicBezTo>
                    <a:cubicBezTo>
                      <a:pt x="10019" y="57502"/>
                      <a:pt x="15099" y="49882"/>
                      <a:pt x="23989" y="40992"/>
                    </a:cubicBezTo>
                    <a:cubicBezTo>
                      <a:pt x="36689" y="28292"/>
                      <a:pt x="60819" y="11782"/>
                      <a:pt x="81139" y="6702"/>
                    </a:cubicBezTo>
                    <a:cubicBezTo>
                      <a:pt x="101459" y="2892"/>
                      <a:pt x="128129" y="5432"/>
                      <a:pt x="147179" y="14322"/>
                    </a:cubicBezTo>
                    <a:cubicBezTo>
                      <a:pt x="166229" y="23212"/>
                      <a:pt x="185279" y="44802"/>
                      <a:pt x="195439" y="60042"/>
                    </a:cubicBezTo>
                    <a:cubicBezTo>
                      <a:pt x="201789" y="70202"/>
                      <a:pt x="204329" y="79092"/>
                      <a:pt x="205599" y="91792"/>
                    </a:cubicBezTo>
                    <a:cubicBezTo>
                      <a:pt x="206869" y="109572"/>
                      <a:pt x="201789" y="141322"/>
                      <a:pt x="195439" y="157832"/>
                    </a:cubicBezTo>
                    <a:cubicBezTo>
                      <a:pt x="190359" y="169262"/>
                      <a:pt x="184009" y="175612"/>
                      <a:pt x="175119" y="184502"/>
                    </a:cubicBezTo>
                    <a:cubicBezTo>
                      <a:pt x="161149" y="194662"/>
                      <a:pt x="135749" y="209902"/>
                      <a:pt x="114159" y="212442"/>
                    </a:cubicBezTo>
                    <a:cubicBezTo>
                      <a:pt x="93839" y="213712"/>
                      <a:pt x="65899" y="206092"/>
                      <a:pt x="49389" y="197202"/>
                    </a:cubicBezTo>
                    <a:cubicBezTo>
                      <a:pt x="37959" y="192122"/>
                      <a:pt x="31609" y="184502"/>
                      <a:pt x="23989" y="175612"/>
                    </a:cubicBezTo>
                    <a:cubicBezTo>
                      <a:pt x="16369" y="167992"/>
                      <a:pt x="10019" y="159102"/>
                      <a:pt x="6209" y="146402"/>
                    </a:cubicBezTo>
                    <a:cubicBezTo>
                      <a:pt x="1129" y="129892"/>
                      <a:pt x="-2681" y="100682"/>
                      <a:pt x="2399" y="80362"/>
                    </a:cubicBezTo>
                    <a:cubicBezTo>
                      <a:pt x="8749" y="60042"/>
                      <a:pt x="23989" y="38452"/>
                      <a:pt x="40499" y="25752"/>
                    </a:cubicBezTo>
                    <a:cubicBezTo>
                      <a:pt x="57009" y="13052"/>
                      <a:pt x="77329" y="7972"/>
                      <a:pt x="102729" y="4162"/>
                    </a:cubicBezTo>
                    <a:cubicBezTo>
                      <a:pt x="140829" y="-918"/>
                      <a:pt x="213219" y="-3458"/>
                      <a:pt x="250049" y="9242"/>
                    </a:cubicBezTo>
                    <a:cubicBezTo>
                      <a:pt x="275449" y="16862"/>
                      <a:pt x="297039" y="33372"/>
                      <a:pt x="309739" y="49882"/>
                    </a:cubicBezTo>
                    <a:cubicBezTo>
                      <a:pt x="319899" y="63852"/>
                      <a:pt x="324979" y="80362"/>
                      <a:pt x="327519" y="95602"/>
                    </a:cubicBezTo>
                    <a:cubicBezTo>
                      <a:pt x="328789" y="112112"/>
                      <a:pt x="328789" y="129892"/>
                      <a:pt x="321169" y="145132"/>
                    </a:cubicBezTo>
                    <a:cubicBezTo>
                      <a:pt x="312279" y="164182"/>
                      <a:pt x="290689" y="188312"/>
                      <a:pt x="272909" y="199742"/>
                    </a:cubicBezTo>
                    <a:cubicBezTo>
                      <a:pt x="257669" y="208632"/>
                      <a:pt x="224649" y="211172"/>
                      <a:pt x="224649" y="211172"/>
                    </a:cubicBezTo>
                  </a:path>
                </a:pathLst>
              </a:custGeom>
              <a:solidFill>
                <a:srgbClr val="000000"/>
              </a:solidFill>
              <a:ln cap="sq">
                <a:noFill/>
                <a:prstDash val="solid"/>
                <a:miter/>
              </a:ln>
            </p:spPr>
            <p:txBody>
              <a:bodyPr/>
              <a:lstStyle/>
              <a:p>
                <a:endParaRPr lang="en-GB"/>
              </a:p>
            </p:txBody>
          </p:sp>
        </p:grpSp>
        <p:grpSp>
          <p:nvGrpSpPr>
            <p:cNvPr id="189" name="Group 189"/>
            <p:cNvGrpSpPr/>
            <p:nvPr/>
          </p:nvGrpSpPr>
          <p:grpSpPr>
            <a:xfrm>
              <a:off x="841729" y="2036556"/>
              <a:ext cx="252300" cy="199614"/>
              <a:chOff x="0" y="0"/>
              <a:chExt cx="431800" cy="341630"/>
            </a:xfrm>
          </p:grpSpPr>
          <p:sp>
            <p:nvSpPr>
              <p:cNvPr id="190" name="Freeform 190"/>
              <p:cNvSpPr/>
              <p:nvPr/>
            </p:nvSpPr>
            <p:spPr>
              <a:xfrm>
                <a:off x="49252" y="69252"/>
                <a:ext cx="332790" cy="222498"/>
              </a:xfrm>
              <a:custGeom>
                <a:avLst/>
                <a:gdLst/>
                <a:ahLst/>
                <a:cxnLst/>
                <a:rect l="l" t="t" r="r" b="b"/>
                <a:pathLst>
                  <a:path w="332790" h="222498">
                    <a:moveTo>
                      <a:pt x="80288" y="1868"/>
                    </a:moveTo>
                    <a:cubicBezTo>
                      <a:pt x="260628" y="-8292"/>
                      <a:pt x="320318" y="24728"/>
                      <a:pt x="330478" y="59018"/>
                    </a:cubicBezTo>
                    <a:cubicBezTo>
                      <a:pt x="341908" y="95848"/>
                      <a:pt x="308888" y="172048"/>
                      <a:pt x="277138" y="198718"/>
                    </a:cubicBezTo>
                    <a:cubicBezTo>
                      <a:pt x="246658" y="222848"/>
                      <a:pt x="181888" y="224118"/>
                      <a:pt x="146328" y="221578"/>
                    </a:cubicBezTo>
                    <a:cubicBezTo>
                      <a:pt x="119658" y="219038"/>
                      <a:pt x="96798" y="210148"/>
                      <a:pt x="80288" y="199988"/>
                    </a:cubicBezTo>
                    <a:cubicBezTo>
                      <a:pt x="68858" y="192368"/>
                      <a:pt x="62508" y="186018"/>
                      <a:pt x="56158" y="174588"/>
                    </a:cubicBezTo>
                    <a:cubicBezTo>
                      <a:pt x="47268" y="159348"/>
                      <a:pt x="37108" y="127598"/>
                      <a:pt x="37108" y="108548"/>
                    </a:cubicBezTo>
                    <a:cubicBezTo>
                      <a:pt x="35838" y="95848"/>
                      <a:pt x="38378" y="86958"/>
                      <a:pt x="43458" y="74258"/>
                    </a:cubicBezTo>
                    <a:cubicBezTo>
                      <a:pt x="52348" y="57748"/>
                      <a:pt x="68858" y="32348"/>
                      <a:pt x="87908" y="20918"/>
                    </a:cubicBezTo>
                    <a:cubicBezTo>
                      <a:pt x="105688" y="9488"/>
                      <a:pt x="133628" y="3138"/>
                      <a:pt x="155218" y="5678"/>
                    </a:cubicBezTo>
                    <a:cubicBezTo>
                      <a:pt x="176808" y="8218"/>
                      <a:pt x="203478" y="22188"/>
                      <a:pt x="217448" y="33618"/>
                    </a:cubicBezTo>
                    <a:cubicBezTo>
                      <a:pt x="227608" y="42508"/>
                      <a:pt x="233958" y="48858"/>
                      <a:pt x="239038" y="61558"/>
                    </a:cubicBezTo>
                    <a:cubicBezTo>
                      <a:pt x="246658" y="78068"/>
                      <a:pt x="253008" y="111088"/>
                      <a:pt x="251738" y="128868"/>
                    </a:cubicBezTo>
                    <a:cubicBezTo>
                      <a:pt x="250468" y="142838"/>
                      <a:pt x="245388" y="151728"/>
                      <a:pt x="240308" y="161888"/>
                    </a:cubicBezTo>
                    <a:cubicBezTo>
                      <a:pt x="235228" y="172048"/>
                      <a:pt x="230148" y="182208"/>
                      <a:pt x="219988" y="189828"/>
                    </a:cubicBezTo>
                    <a:cubicBezTo>
                      <a:pt x="206018" y="202528"/>
                      <a:pt x="179348" y="217768"/>
                      <a:pt x="157758" y="220308"/>
                    </a:cubicBezTo>
                    <a:cubicBezTo>
                      <a:pt x="136168" y="222848"/>
                      <a:pt x="106958" y="213958"/>
                      <a:pt x="90448" y="206338"/>
                    </a:cubicBezTo>
                    <a:cubicBezTo>
                      <a:pt x="77748" y="201258"/>
                      <a:pt x="71398" y="192368"/>
                      <a:pt x="63778" y="184748"/>
                    </a:cubicBezTo>
                    <a:cubicBezTo>
                      <a:pt x="56158" y="175858"/>
                      <a:pt x="48538" y="166968"/>
                      <a:pt x="44728" y="154268"/>
                    </a:cubicBezTo>
                    <a:cubicBezTo>
                      <a:pt x="39648" y="136488"/>
                      <a:pt x="34568" y="107278"/>
                      <a:pt x="39648" y="85688"/>
                    </a:cubicBezTo>
                    <a:cubicBezTo>
                      <a:pt x="45998" y="64098"/>
                      <a:pt x="61238" y="41238"/>
                      <a:pt x="77748" y="28538"/>
                    </a:cubicBezTo>
                    <a:cubicBezTo>
                      <a:pt x="95528" y="14568"/>
                      <a:pt x="128548" y="-672"/>
                      <a:pt x="142518" y="5678"/>
                    </a:cubicBezTo>
                    <a:cubicBezTo>
                      <a:pt x="153948" y="9488"/>
                      <a:pt x="157758" y="25998"/>
                      <a:pt x="161568" y="45048"/>
                    </a:cubicBezTo>
                    <a:cubicBezTo>
                      <a:pt x="169188" y="78068"/>
                      <a:pt x="183158" y="170778"/>
                      <a:pt x="164108" y="193638"/>
                    </a:cubicBezTo>
                    <a:cubicBezTo>
                      <a:pt x="151408" y="208878"/>
                      <a:pt x="122198" y="207608"/>
                      <a:pt x="101878" y="205068"/>
                    </a:cubicBezTo>
                    <a:cubicBezTo>
                      <a:pt x="79018" y="202528"/>
                      <a:pt x="49808" y="191098"/>
                      <a:pt x="33298" y="177128"/>
                    </a:cubicBezTo>
                    <a:cubicBezTo>
                      <a:pt x="20598" y="166968"/>
                      <a:pt x="11708" y="151728"/>
                      <a:pt x="6628" y="136488"/>
                    </a:cubicBezTo>
                    <a:cubicBezTo>
                      <a:pt x="1548" y="121248"/>
                      <a:pt x="-2262" y="104738"/>
                      <a:pt x="1548" y="88228"/>
                    </a:cubicBezTo>
                    <a:cubicBezTo>
                      <a:pt x="5358" y="66638"/>
                      <a:pt x="20598" y="38698"/>
                      <a:pt x="35838" y="23458"/>
                    </a:cubicBezTo>
                    <a:cubicBezTo>
                      <a:pt x="48538" y="12028"/>
                      <a:pt x="80288" y="1868"/>
                      <a:pt x="80288" y="1868"/>
                    </a:cubicBezTo>
                  </a:path>
                </a:pathLst>
              </a:custGeom>
              <a:solidFill>
                <a:srgbClr val="000000"/>
              </a:solidFill>
              <a:ln cap="sq">
                <a:noFill/>
                <a:prstDash val="solid"/>
                <a:miter/>
              </a:ln>
            </p:spPr>
            <p:txBody>
              <a:bodyPr/>
              <a:lstStyle/>
              <a:p>
                <a:endParaRPr lang="en-GB"/>
              </a:p>
            </p:txBody>
          </p:sp>
        </p:grpSp>
        <p:grpSp>
          <p:nvGrpSpPr>
            <p:cNvPr id="191" name="Group 191"/>
            <p:cNvGrpSpPr/>
            <p:nvPr/>
          </p:nvGrpSpPr>
          <p:grpSpPr>
            <a:xfrm>
              <a:off x="2261286" y="2046945"/>
              <a:ext cx="248589" cy="192193"/>
              <a:chOff x="0" y="0"/>
              <a:chExt cx="425450" cy="328930"/>
            </a:xfrm>
          </p:grpSpPr>
          <p:sp>
            <p:nvSpPr>
              <p:cNvPr id="192" name="Freeform 192"/>
              <p:cNvSpPr/>
              <p:nvPr/>
            </p:nvSpPr>
            <p:spPr>
              <a:xfrm>
                <a:off x="50359" y="49520"/>
                <a:ext cx="324291" cy="237881"/>
              </a:xfrm>
              <a:custGeom>
                <a:avLst/>
                <a:gdLst/>
                <a:ahLst/>
                <a:cxnLst/>
                <a:rect l="l" t="t" r="r" b="b"/>
                <a:pathLst>
                  <a:path w="324291" h="237881">
                    <a:moveTo>
                      <a:pt x="117281" y="19060"/>
                    </a:moveTo>
                    <a:cubicBezTo>
                      <a:pt x="220151" y="30490"/>
                      <a:pt x="324291" y="115580"/>
                      <a:pt x="324291" y="153680"/>
                    </a:cubicBezTo>
                    <a:cubicBezTo>
                      <a:pt x="324291" y="182890"/>
                      <a:pt x="279841" y="215910"/>
                      <a:pt x="246821" y="227340"/>
                    </a:cubicBezTo>
                    <a:cubicBezTo>
                      <a:pt x="208721" y="241310"/>
                      <a:pt x="140141" y="243850"/>
                      <a:pt x="103311" y="219720"/>
                    </a:cubicBezTo>
                    <a:cubicBezTo>
                      <a:pt x="60131" y="193050"/>
                      <a:pt x="8061" y="90180"/>
                      <a:pt x="14411" y="53350"/>
                    </a:cubicBezTo>
                    <a:cubicBezTo>
                      <a:pt x="18221" y="30490"/>
                      <a:pt x="46161" y="16520"/>
                      <a:pt x="66481" y="7630"/>
                    </a:cubicBezTo>
                    <a:cubicBezTo>
                      <a:pt x="86801" y="10"/>
                      <a:pt x="113471" y="-2530"/>
                      <a:pt x="135061" y="3820"/>
                    </a:cubicBezTo>
                    <a:cubicBezTo>
                      <a:pt x="155381" y="8900"/>
                      <a:pt x="179511" y="27950"/>
                      <a:pt x="192211" y="41920"/>
                    </a:cubicBezTo>
                    <a:cubicBezTo>
                      <a:pt x="201101" y="50810"/>
                      <a:pt x="204911" y="60970"/>
                      <a:pt x="208721" y="72400"/>
                    </a:cubicBezTo>
                    <a:cubicBezTo>
                      <a:pt x="212531" y="82560"/>
                      <a:pt x="216341" y="92720"/>
                      <a:pt x="215071" y="106690"/>
                    </a:cubicBezTo>
                    <a:cubicBezTo>
                      <a:pt x="213801" y="124470"/>
                      <a:pt x="206181" y="154950"/>
                      <a:pt x="193481" y="171460"/>
                    </a:cubicBezTo>
                    <a:cubicBezTo>
                      <a:pt x="180781" y="189240"/>
                      <a:pt x="154111" y="204480"/>
                      <a:pt x="137601" y="210830"/>
                    </a:cubicBezTo>
                    <a:cubicBezTo>
                      <a:pt x="124901" y="215910"/>
                      <a:pt x="116011" y="217180"/>
                      <a:pt x="102041" y="214640"/>
                    </a:cubicBezTo>
                    <a:cubicBezTo>
                      <a:pt x="84261" y="213370"/>
                      <a:pt x="53781" y="200670"/>
                      <a:pt x="38541" y="190510"/>
                    </a:cubicBezTo>
                    <a:cubicBezTo>
                      <a:pt x="27111" y="182890"/>
                      <a:pt x="22031" y="175270"/>
                      <a:pt x="15681" y="163840"/>
                    </a:cubicBezTo>
                    <a:cubicBezTo>
                      <a:pt x="6791" y="147330"/>
                      <a:pt x="-2099" y="118120"/>
                      <a:pt x="441" y="96530"/>
                    </a:cubicBezTo>
                    <a:cubicBezTo>
                      <a:pt x="1711" y="74940"/>
                      <a:pt x="13141" y="50810"/>
                      <a:pt x="28381" y="34300"/>
                    </a:cubicBezTo>
                    <a:cubicBezTo>
                      <a:pt x="42351" y="19060"/>
                      <a:pt x="67751" y="5090"/>
                      <a:pt x="88071" y="1280"/>
                    </a:cubicBezTo>
                    <a:cubicBezTo>
                      <a:pt x="109661" y="-2530"/>
                      <a:pt x="137601" y="2550"/>
                      <a:pt x="156651" y="11440"/>
                    </a:cubicBezTo>
                    <a:cubicBezTo>
                      <a:pt x="175701" y="21600"/>
                      <a:pt x="194751" y="45730"/>
                      <a:pt x="204911" y="60970"/>
                    </a:cubicBezTo>
                    <a:cubicBezTo>
                      <a:pt x="211261" y="72400"/>
                      <a:pt x="213801" y="81290"/>
                      <a:pt x="213801" y="95260"/>
                    </a:cubicBezTo>
                    <a:cubicBezTo>
                      <a:pt x="215071" y="113040"/>
                      <a:pt x="208721" y="160030"/>
                      <a:pt x="199831" y="162570"/>
                    </a:cubicBezTo>
                    <a:cubicBezTo>
                      <a:pt x="190941" y="163840"/>
                      <a:pt x="160461" y="87640"/>
                      <a:pt x="155381" y="88910"/>
                    </a:cubicBezTo>
                    <a:cubicBezTo>
                      <a:pt x="150301" y="91450"/>
                      <a:pt x="206181" y="203210"/>
                      <a:pt x="189671" y="223530"/>
                    </a:cubicBezTo>
                    <a:cubicBezTo>
                      <a:pt x="174431" y="241310"/>
                      <a:pt x="107121" y="228610"/>
                      <a:pt x="79181" y="215910"/>
                    </a:cubicBezTo>
                    <a:cubicBezTo>
                      <a:pt x="56321" y="205750"/>
                      <a:pt x="37271" y="182890"/>
                      <a:pt x="28381" y="163840"/>
                    </a:cubicBezTo>
                    <a:cubicBezTo>
                      <a:pt x="19491" y="148600"/>
                      <a:pt x="18221" y="132090"/>
                      <a:pt x="19491" y="115580"/>
                    </a:cubicBezTo>
                    <a:cubicBezTo>
                      <a:pt x="20761" y="99070"/>
                      <a:pt x="25841" y="82560"/>
                      <a:pt x="34731" y="68590"/>
                    </a:cubicBezTo>
                    <a:cubicBezTo>
                      <a:pt x="42351" y="54620"/>
                      <a:pt x="56321" y="41920"/>
                      <a:pt x="69021" y="34300"/>
                    </a:cubicBezTo>
                    <a:cubicBezTo>
                      <a:pt x="82991" y="25410"/>
                      <a:pt x="117281" y="19060"/>
                      <a:pt x="117281" y="19060"/>
                    </a:cubicBezTo>
                  </a:path>
                </a:pathLst>
              </a:custGeom>
              <a:solidFill>
                <a:srgbClr val="000000"/>
              </a:solidFill>
              <a:ln cap="sq">
                <a:noFill/>
                <a:prstDash val="solid"/>
                <a:miter/>
              </a:ln>
            </p:spPr>
            <p:txBody>
              <a:bodyPr/>
              <a:lstStyle/>
              <a:p>
                <a:endParaRPr lang="en-GB"/>
              </a:p>
            </p:txBody>
          </p:sp>
        </p:grpSp>
        <p:grpSp>
          <p:nvGrpSpPr>
            <p:cNvPr id="193" name="Group 193"/>
            <p:cNvGrpSpPr/>
            <p:nvPr/>
          </p:nvGrpSpPr>
          <p:grpSpPr>
            <a:xfrm>
              <a:off x="1050403" y="1732009"/>
              <a:ext cx="1234042" cy="782871"/>
              <a:chOff x="0" y="0"/>
              <a:chExt cx="2112010" cy="1339850"/>
            </a:xfrm>
          </p:grpSpPr>
          <p:sp>
            <p:nvSpPr>
              <p:cNvPr id="194" name="Freeform 194"/>
              <p:cNvSpPr/>
              <p:nvPr/>
            </p:nvSpPr>
            <p:spPr>
              <a:xfrm>
                <a:off x="48945" y="49280"/>
                <a:ext cx="2011357" cy="1248675"/>
              </a:xfrm>
              <a:custGeom>
                <a:avLst/>
                <a:gdLst/>
                <a:ahLst/>
                <a:cxnLst/>
                <a:rect l="l" t="t" r="r" b="b"/>
                <a:pathLst>
                  <a:path w="2011357" h="1248675">
                    <a:moveTo>
                      <a:pt x="1459815" y="176780"/>
                    </a:moveTo>
                    <a:cubicBezTo>
                      <a:pt x="1440765" y="967990"/>
                      <a:pt x="1430605" y="990850"/>
                      <a:pt x="1415365" y="1008630"/>
                    </a:cubicBezTo>
                    <a:cubicBezTo>
                      <a:pt x="1405205" y="1021330"/>
                      <a:pt x="1393775" y="1027680"/>
                      <a:pt x="1381075" y="1032760"/>
                    </a:cubicBezTo>
                    <a:cubicBezTo>
                      <a:pt x="1368375" y="1037840"/>
                      <a:pt x="1353135" y="1040380"/>
                      <a:pt x="1339165" y="1037840"/>
                    </a:cubicBezTo>
                    <a:cubicBezTo>
                      <a:pt x="1321385" y="1035300"/>
                      <a:pt x="1302335" y="1027680"/>
                      <a:pt x="1283285" y="1008630"/>
                    </a:cubicBezTo>
                    <a:cubicBezTo>
                      <a:pt x="1243915" y="969260"/>
                      <a:pt x="1181685" y="847340"/>
                      <a:pt x="1156285" y="772410"/>
                    </a:cubicBezTo>
                    <a:cubicBezTo>
                      <a:pt x="1134695" y="710180"/>
                      <a:pt x="1120725" y="630170"/>
                      <a:pt x="1125805" y="592070"/>
                    </a:cubicBezTo>
                    <a:cubicBezTo>
                      <a:pt x="1129615" y="573020"/>
                      <a:pt x="1135965" y="562860"/>
                      <a:pt x="1147395" y="551430"/>
                    </a:cubicBezTo>
                    <a:cubicBezTo>
                      <a:pt x="1161365" y="537460"/>
                      <a:pt x="1189305" y="523490"/>
                      <a:pt x="1208355" y="520950"/>
                    </a:cubicBezTo>
                    <a:cubicBezTo>
                      <a:pt x="1223595" y="517140"/>
                      <a:pt x="1240105" y="520950"/>
                      <a:pt x="1254075" y="526030"/>
                    </a:cubicBezTo>
                    <a:cubicBezTo>
                      <a:pt x="1268045" y="531110"/>
                      <a:pt x="1279475" y="534920"/>
                      <a:pt x="1290905" y="552700"/>
                    </a:cubicBezTo>
                    <a:cubicBezTo>
                      <a:pt x="1323925" y="598420"/>
                      <a:pt x="1350595" y="773680"/>
                      <a:pt x="1384885" y="865120"/>
                    </a:cubicBezTo>
                    <a:cubicBezTo>
                      <a:pt x="1415365" y="943860"/>
                      <a:pt x="1469975" y="1021330"/>
                      <a:pt x="1482675" y="1073400"/>
                    </a:cubicBezTo>
                    <a:cubicBezTo>
                      <a:pt x="1490295" y="1101340"/>
                      <a:pt x="1491565" y="1124200"/>
                      <a:pt x="1486485" y="1143250"/>
                    </a:cubicBezTo>
                    <a:cubicBezTo>
                      <a:pt x="1482675" y="1158490"/>
                      <a:pt x="1472515" y="1172460"/>
                      <a:pt x="1461085" y="1182620"/>
                    </a:cubicBezTo>
                    <a:cubicBezTo>
                      <a:pt x="1450925" y="1194050"/>
                      <a:pt x="1436955" y="1202940"/>
                      <a:pt x="1420445" y="1206750"/>
                    </a:cubicBezTo>
                    <a:cubicBezTo>
                      <a:pt x="1401395" y="1211830"/>
                      <a:pt x="1370915" y="1210560"/>
                      <a:pt x="1350595" y="1201670"/>
                    </a:cubicBezTo>
                    <a:cubicBezTo>
                      <a:pt x="1331545" y="1192780"/>
                      <a:pt x="1315035" y="1176270"/>
                      <a:pt x="1302335" y="1152140"/>
                    </a:cubicBezTo>
                    <a:cubicBezTo>
                      <a:pt x="1280745" y="1106420"/>
                      <a:pt x="1276935" y="1011170"/>
                      <a:pt x="1270585" y="938780"/>
                    </a:cubicBezTo>
                    <a:cubicBezTo>
                      <a:pt x="1264235" y="861310"/>
                      <a:pt x="1256615" y="762250"/>
                      <a:pt x="1266775" y="701290"/>
                    </a:cubicBezTo>
                    <a:cubicBezTo>
                      <a:pt x="1273125" y="661920"/>
                      <a:pt x="1284555" y="628900"/>
                      <a:pt x="1303605" y="607310"/>
                    </a:cubicBezTo>
                    <a:cubicBezTo>
                      <a:pt x="1318845" y="589530"/>
                      <a:pt x="1345515" y="578100"/>
                      <a:pt x="1364565" y="574290"/>
                    </a:cubicBezTo>
                    <a:cubicBezTo>
                      <a:pt x="1381075" y="570480"/>
                      <a:pt x="1397585" y="574290"/>
                      <a:pt x="1412825" y="579370"/>
                    </a:cubicBezTo>
                    <a:cubicBezTo>
                      <a:pt x="1426795" y="584450"/>
                      <a:pt x="1436955" y="589530"/>
                      <a:pt x="1452195" y="606040"/>
                    </a:cubicBezTo>
                    <a:cubicBezTo>
                      <a:pt x="1486485" y="645410"/>
                      <a:pt x="1548715" y="772410"/>
                      <a:pt x="1577925" y="860040"/>
                    </a:cubicBezTo>
                    <a:cubicBezTo>
                      <a:pt x="1605865" y="943860"/>
                      <a:pt x="1631265" y="1073400"/>
                      <a:pt x="1623645" y="1121660"/>
                    </a:cubicBezTo>
                    <a:cubicBezTo>
                      <a:pt x="1619835" y="1141980"/>
                      <a:pt x="1610945" y="1152140"/>
                      <a:pt x="1600785" y="1163570"/>
                    </a:cubicBezTo>
                    <a:cubicBezTo>
                      <a:pt x="1589355" y="1173730"/>
                      <a:pt x="1575385" y="1183890"/>
                      <a:pt x="1561415" y="1188970"/>
                    </a:cubicBezTo>
                    <a:cubicBezTo>
                      <a:pt x="1546175" y="1192780"/>
                      <a:pt x="1529665" y="1195320"/>
                      <a:pt x="1514425" y="1192780"/>
                    </a:cubicBezTo>
                    <a:cubicBezTo>
                      <a:pt x="1499185" y="1190240"/>
                      <a:pt x="1483945" y="1185160"/>
                      <a:pt x="1471245" y="1175000"/>
                    </a:cubicBezTo>
                    <a:cubicBezTo>
                      <a:pt x="1456005" y="1162300"/>
                      <a:pt x="1443305" y="1141980"/>
                      <a:pt x="1433145" y="1116580"/>
                    </a:cubicBezTo>
                    <a:cubicBezTo>
                      <a:pt x="1417905" y="1075940"/>
                      <a:pt x="1411555" y="1017520"/>
                      <a:pt x="1405205" y="950210"/>
                    </a:cubicBezTo>
                    <a:cubicBezTo>
                      <a:pt x="1393775" y="843530"/>
                      <a:pt x="1387425" y="607310"/>
                      <a:pt x="1393775" y="538730"/>
                    </a:cubicBezTo>
                    <a:cubicBezTo>
                      <a:pt x="1396315" y="517140"/>
                      <a:pt x="1395045" y="508250"/>
                      <a:pt x="1403935" y="494280"/>
                    </a:cubicBezTo>
                    <a:cubicBezTo>
                      <a:pt x="1412825" y="477770"/>
                      <a:pt x="1433145" y="456180"/>
                      <a:pt x="1453465" y="448560"/>
                    </a:cubicBezTo>
                    <a:cubicBezTo>
                      <a:pt x="1472515" y="440940"/>
                      <a:pt x="1500455" y="440940"/>
                      <a:pt x="1520775" y="447290"/>
                    </a:cubicBezTo>
                    <a:cubicBezTo>
                      <a:pt x="1541095" y="454910"/>
                      <a:pt x="1557605" y="467610"/>
                      <a:pt x="1571575" y="491740"/>
                    </a:cubicBezTo>
                    <a:cubicBezTo>
                      <a:pt x="1602055" y="538730"/>
                      <a:pt x="1626185" y="675890"/>
                      <a:pt x="1635075" y="747010"/>
                    </a:cubicBezTo>
                    <a:cubicBezTo>
                      <a:pt x="1642695" y="796540"/>
                      <a:pt x="1647775" y="842260"/>
                      <a:pt x="1640155" y="876550"/>
                    </a:cubicBezTo>
                    <a:cubicBezTo>
                      <a:pt x="1633805" y="901950"/>
                      <a:pt x="1622375" y="923540"/>
                      <a:pt x="1608405" y="936240"/>
                    </a:cubicBezTo>
                    <a:cubicBezTo>
                      <a:pt x="1596975" y="947670"/>
                      <a:pt x="1581735" y="954020"/>
                      <a:pt x="1567765" y="957830"/>
                    </a:cubicBezTo>
                    <a:cubicBezTo>
                      <a:pt x="1552525" y="961640"/>
                      <a:pt x="1536015" y="961640"/>
                      <a:pt x="1522045" y="957830"/>
                    </a:cubicBezTo>
                    <a:cubicBezTo>
                      <a:pt x="1506805" y="954020"/>
                      <a:pt x="1491565" y="946400"/>
                      <a:pt x="1481405" y="937510"/>
                    </a:cubicBezTo>
                    <a:cubicBezTo>
                      <a:pt x="1469975" y="927350"/>
                      <a:pt x="1463625" y="918460"/>
                      <a:pt x="1454735" y="899410"/>
                    </a:cubicBezTo>
                    <a:cubicBezTo>
                      <a:pt x="1435685" y="856230"/>
                      <a:pt x="1405205" y="753360"/>
                      <a:pt x="1393775" y="677160"/>
                    </a:cubicBezTo>
                    <a:cubicBezTo>
                      <a:pt x="1382345" y="598420"/>
                      <a:pt x="1374725" y="485390"/>
                      <a:pt x="1389965" y="433320"/>
                    </a:cubicBezTo>
                    <a:cubicBezTo>
                      <a:pt x="1398855" y="405380"/>
                      <a:pt x="1411555" y="386330"/>
                      <a:pt x="1429335" y="373630"/>
                    </a:cubicBezTo>
                    <a:cubicBezTo>
                      <a:pt x="1447115" y="360930"/>
                      <a:pt x="1477595" y="354580"/>
                      <a:pt x="1497915" y="355850"/>
                    </a:cubicBezTo>
                    <a:cubicBezTo>
                      <a:pt x="1515695" y="355850"/>
                      <a:pt x="1530935" y="363470"/>
                      <a:pt x="1543635" y="372360"/>
                    </a:cubicBezTo>
                    <a:cubicBezTo>
                      <a:pt x="1556335" y="379980"/>
                      <a:pt x="1565225" y="388870"/>
                      <a:pt x="1576655" y="407920"/>
                    </a:cubicBezTo>
                    <a:cubicBezTo>
                      <a:pt x="1599515" y="444750"/>
                      <a:pt x="1628725" y="523490"/>
                      <a:pt x="1651585" y="597150"/>
                    </a:cubicBezTo>
                    <a:cubicBezTo>
                      <a:pt x="1682065" y="696210"/>
                      <a:pt x="1732865" y="877820"/>
                      <a:pt x="1732865" y="948940"/>
                    </a:cubicBezTo>
                    <a:cubicBezTo>
                      <a:pt x="1731595" y="980690"/>
                      <a:pt x="1727785" y="999740"/>
                      <a:pt x="1715085" y="1017520"/>
                    </a:cubicBezTo>
                    <a:cubicBezTo>
                      <a:pt x="1703655" y="1035300"/>
                      <a:pt x="1679525" y="1051810"/>
                      <a:pt x="1657935" y="1056890"/>
                    </a:cubicBezTo>
                    <a:cubicBezTo>
                      <a:pt x="1636345" y="1061970"/>
                      <a:pt x="1607135" y="1058160"/>
                      <a:pt x="1588085" y="1048000"/>
                    </a:cubicBezTo>
                    <a:cubicBezTo>
                      <a:pt x="1569035" y="1037840"/>
                      <a:pt x="1553795" y="1023870"/>
                      <a:pt x="1541095" y="995930"/>
                    </a:cubicBezTo>
                    <a:cubicBezTo>
                      <a:pt x="1515695" y="938780"/>
                      <a:pt x="1523315" y="767330"/>
                      <a:pt x="1506805" y="700020"/>
                    </a:cubicBezTo>
                    <a:cubicBezTo>
                      <a:pt x="1497915" y="661920"/>
                      <a:pt x="1480135" y="640330"/>
                      <a:pt x="1475055" y="616200"/>
                    </a:cubicBezTo>
                    <a:cubicBezTo>
                      <a:pt x="1471245" y="598420"/>
                      <a:pt x="1468705" y="584450"/>
                      <a:pt x="1473785" y="569210"/>
                    </a:cubicBezTo>
                    <a:cubicBezTo>
                      <a:pt x="1478865" y="550160"/>
                      <a:pt x="1495375" y="523490"/>
                      <a:pt x="1510615" y="510790"/>
                    </a:cubicBezTo>
                    <a:cubicBezTo>
                      <a:pt x="1523315" y="499360"/>
                      <a:pt x="1538555" y="494280"/>
                      <a:pt x="1553795" y="491740"/>
                    </a:cubicBezTo>
                    <a:cubicBezTo>
                      <a:pt x="1569035" y="489200"/>
                      <a:pt x="1586815" y="491740"/>
                      <a:pt x="1600785" y="495550"/>
                    </a:cubicBezTo>
                    <a:cubicBezTo>
                      <a:pt x="1614755" y="500630"/>
                      <a:pt x="1629995" y="509520"/>
                      <a:pt x="1640155" y="520950"/>
                    </a:cubicBezTo>
                    <a:cubicBezTo>
                      <a:pt x="1650315" y="532380"/>
                      <a:pt x="1655395" y="540000"/>
                      <a:pt x="1663015" y="561590"/>
                    </a:cubicBezTo>
                    <a:cubicBezTo>
                      <a:pt x="1689685" y="633980"/>
                      <a:pt x="1749375" y="965450"/>
                      <a:pt x="1746835" y="1053080"/>
                    </a:cubicBezTo>
                    <a:cubicBezTo>
                      <a:pt x="1746835" y="1084830"/>
                      <a:pt x="1744295" y="1100070"/>
                      <a:pt x="1732865" y="1117850"/>
                    </a:cubicBezTo>
                    <a:cubicBezTo>
                      <a:pt x="1722705" y="1135630"/>
                      <a:pt x="1699845" y="1152140"/>
                      <a:pt x="1679525" y="1158490"/>
                    </a:cubicBezTo>
                    <a:cubicBezTo>
                      <a:pt x="1659205" y="1163570"/>
                      <a:pt x="1631265" y="1161030"/>
                      <a:pt x="1612215" y="1152140"/>
                    </a:cubicBezTo>
                    <a:cubicBezTo>
                      <a:pt x="1593165" y="1143250"/>
                      <a:pt x="1577925" y="1128010"/>
                      <a:pt x="1566495" y="1103880"/>
                    </a:cubicBezTo>
                    <a:cubicBezTo>
                      <a:pt x="1544905" y="1056890"/>
                      <a:pt x="1548715" y="956560"/>
                      <a:pt x="1544905" y="871470"/>
                    </a:cubicBezTo>
                    <a:cubicBezTo>
                      <a:pt x="1539825" y="768600"/>
                      <a:pt x="1528395" y="586990"/>
                      <a:pt x="1542365" y="529840"/>
                    </a:cubicBezTo>
                    <a:cubicBezTo>
                      <a:pt x="1547445" y="508250"/>
                      <a:pt x="1553795" y="499360"/>
                      <a:pt x="1563955" y="487930"/>
                    </a:cubicBezTo>
                    <a:cubicBezTo>
                      <a:pt x="1574115" y="476500"/>
                      <a:pt x="1586815" y="466340"/>
                      <a:pt x="1602055" y="461260"/>
                    </a:cubicBezTo>
                    <a:cubicBezTo>
                      <a:pt x="1621105" y="456180"/>
                      <a:pt x="1651585" y="456180"/>
                      <a:pt x="1670635" y="461260"/>
                    </a:cubicBezTo>
                    <a:cubicBezTo>
                      <a:pt x="1685875" y="466340"/>
                      <a:pt x="1699845" y="476500"/>
                      <a:pt x="1708735" y="487930"/>
                    </a:cubicBezTo>
                    <a:cubicBezTo>
                      <a:pt x="1718895" y="499360"/>
                      <a:pt x="1722705" y="506980"/>
                      <a:pt x="1731595" y="528570"/>
                    </a:cubicBezTo>
                    <a:cubicBezTo>
                      <a:pt x="1759535" y="606040"/>
                      <a:pt x="1856055" y="979420"/>
                      <a:pt x="1848435" y="1072130"/>
                    </a:cubicBezTo>
                    <a:cubicBezTo>
                      <a:pt x="1845895" y="1103880"/>
                      <a:pt x="1838275" y="1120390"/>
                      <a:pt x="1824305" y="1135630"/>
                    </a:cubicBezTo>
                    <a:cubicBezTo>
                      <a:pt x="1809065" y="1152140"/>
                      <a:pt x="1783665" y="1166110"/>
                      <a:pt x="1763345" y="1167380"/>
                    </a:cubicBezTo>
                    <a:cubicBezTo>
                      <a:pt x="1741755" y="1169920"/>
                      <a:pt x="1713815" y="1163570"/>
                      <a:pt x="1696035" y="1150870"/>
                    </a:cubicBezTo>
                    <a:cubicBezTo>
                      <a:pt x="1678255" y="1139440"/>
                      <a:pt x="1668095" y="1117850"/>
                      <a:pt x="1656665" y="1094990"/>
                    </a:cubicBezTo>
                    <a:cubicBezTo>
                      <a:pt x="1641425" y="1061970"/>
                      <a:pt x="1626185" y="1014980"/>
                      <a:pt x="1618565" y="966720"/>
                    </a:cubicBezTo>
                    <a:cubicBezTo>
                      <a:pt x="1609675" y="909570"/>
                      <a:pt x="1604595" y="810510"/>
                      <a:pt x="1613485" y="769870"/>
                    </a:cubicBezTo>
                    <a:cubicBezTo>
                      <a:pt x="1618565" y="749550"/>
                      <a:pt x="1624915" y="738120"/>
                      <a:pt x="1635075" y="726690"/>
                    </a:cubicBezTo>
                    <a:cubicBezTo>
                      <a:pt x="1645235" y="713990"/>
                      <a:pt x="1657935" y="702560"/>
                      <a:pt x="1673175" y="697480"/>
                    </a:cubicBezTo>
                    <a:cubicBezTo>
                      <a:pt x="1693495" y="691130"/>
                      <a:pt x="1723975" y="688590"/>
                      <a:pt x="1745565" y="694940"/>
                    </a:cubicBezTo>
                    <a:cubicBezTo>
                      <a:pt x="1765885" y="702560"/>
                      <a:pt x="1788745" y="724150"/>
                      <a:pt x="1800175" y="741930"/>
                    </a:cubicBezTo>
                    <a:cubicBezTo>
                      <a:pt x="1809065" y="755900"/>
                      <a:pt x="1803985" y="766060"/>
                      <a:pt x="1812875" y="787650"/>
                    </a:cubicBezTo>
                    <a:cubicBezTo>
                      <a:pt x="1837005" y="847340"/>
                      <a:pt x="1972895" y="1031490"/>
                      <a:pt x="1988135" y="1100070"/>
                    </a:cubicBezTo>
                    <a:cubicBezTo>
                      <a:pt x="1994485" y="1130550"/>
                      <a:pt x="1991945" y="1150870"/>
                      <a:pt x="1983055" y="1171190"/>
                    </a:cubicBezTo>
                    <a:cubicBezTo>
                      <a:pt x="1972895" y="1191510"/>
                      <a:pt x="1951305" y="1211830"/>
                      <a:pt x="1930985" y="1220720"/>
                    </a:cubicBezTo>
                    <a:cubicBezTo>
                      <a:pt x="1910665" y="1229610"/>
                      <a:pt x="1881455" y="1230880"/>
                      <a:pt x="1859865" y="1224530"/>
                    </a:cubicBezTo>
                    <a:cubicBezTo>
                      <a:pt x="1839545" y="1216910"/>
                      <a:pt x="1820495" y="1201670"/>
                      <a:pt x="1803985" y="1178810"/>
                    </a:cubicBezTo>
                    <a:cubicBezTo>
                      <a:pt x="1781125" y="1147060"/>
                      <a:pt x="1764615" y="1084830"/>
                      <a:pt x="1753185" y="1035300"/>
                    </a:cubicBezTo>
                    <a:cubicBezTo>
                      <a:pt x="1741755" y="985770"/>
                      <a:pt x="1739215" y="932430"/>
                      <a:pt x="1735405" y="880360"/>
                    </a:cubicBezTo>
                    <a:cubicBezTo>
                      <a:pt x="1732865" y="828290"/>
                      <a:pt x="1726515" y="755900"/>
                      <a:pt x="1734135" y="720340"/>
                    </a:cubicBezTo>
                    <a:cubicBezTo>
                      <a:pt x="1739215" y="700020"/>
                      <a:pt x="1744295" y="688590"/>
                      <a:pt x="1756995" y="675890"/>
                    </a:cubicBezTo>
                    <a:cubicBezTo>
                      <a:pt x="1770965" y="660650"/>
                      <a:pt x="1798905" y="642870"/>
                      <a:pt x="1821765" y="640330"/>
                    </a:cubicBezTo>
                    <a:cubicBezTo>
                      <a:pt x="1843355" y="636520"/>
                      <a:pt x="1873835" y="642870"/>
                      <a:pt x="1892885" y="655570"/>
                    </a:cubicBezTo>
                    <a:cubicBezTo>
                      <a:pt x="1911935" y="668270"/>
                      <a:pt x="1923365" y="684780"/>
                      <a:pt x="1936065" y="715260"/>
                    </a:cubicBezTo>
                    <a:cubicBezTo>
                      <a:pt x="1966545" y="783840"/>
                      <a:pt x="2016075" y="1018790"/>
                      <a:pt x="2010995" y="1082290"/>
                    </a:cubicBezTo>
                    <a:cubicBezTo>
                      <a:pt x="2008455" y="1105150"/>
                      <a:pt x="2000835" y="1114040"/>
                      <a:pt x="1991945" y="1126740"/>
                    </a:cubicBezTo>
                    <a:cubicBezTo>
                      <a:pt x="1983055" y="1139440"/>
                      <a:pt x="1970355" y="1150870"/>
                      <a:pt x="1953845" y="1157220"/>
                    </a:cubicBezTo>
                    <a:cubicBezTo>
                      <a:pt x="1934795" y="1164840"/>
                      <a:pt x="1904315" y="1169920"/>
                      <a:pt x="1882725" y="1163570"/>
                    </a:cubicBezTo>
                    <a:cubicBezTo>
                      <a:pt x="1861135" y="1157220"/>
                      <a:pt x="1842085" y="1143250"/>
                      <a:pt x="1825575" y="1121660"/>
                    </a:cubicBezTo>
                    <a:cubicBezTo>
                      <a:pt x="1801445" y="1089910"/>
                      <a:pt x="1781125" y="1028950"/>
                      <a:pt x="1769695" y="984500"/>
                    </a:cubicBezTo>
                    <a:cubicBezTo>
                      <a:pt x="1759535" y="943860"/>
                      <a:pt x="1760805" y="921000"/>
                      <a:pt x="1758265" y="865120"/>
                    </a:cubicBezTo>
                    <a:cubicBezTo>
                      <a:pt x="1751915" y="729230"/>
                      <a:pt x="1768425" y="288540"/>
                      <a:pt x="1755725" y="176780"/>
                    </a:cubicBezTo>
                    <a:cubicBezTo>
                      <a:pt x="1751915" y="139950"/>
                      <a:pt x="1739215" y="128520"/>
                      <a:pt x="1741755" y="105660"/>
                    </a:cubicBezTo>
                    <a:cubicBezTo>
                      <a:pt x="1743025" y="81530"/>
                      <a:pt x="1754455" y="52320"/>
                      <a:pt x="1767155" y="35810"/>
                    </a:cubicBezTo>
                    <a:cubicBezTo>
                      <a:pt x="1778585" y="21840"/>
                      <a:pt x="1793825" y="12950"/>
                      <a:pt x="1809065" y="7870"/>
                    </a:cubicBezTo>
                    <a:cubicBezTo>
                      <a:pt x="1824305" y="1520"/>
                      <a:pt x="1842085" y="-2290"/>
                      <a:pt x="1858595" y="1520"/>
                    </a:cubicBezTo>
                    <a:cubicBezTo>
                      <a:pt x="1880185" y="5330"/>
                      <a:pt x="1909395" y="18030"/>
                      <a:pt x="1924635" y="35810"/>
                    </a:cubicBezTo>
                    <a:cubicBezTo>
                      <a:pt x="1939875" y="53590"/>
                      <a:pt x="1944955" y="68830"/>
                      <a:pt x="1951305" y="105660"/>
                    </a:cubicBezTo>
                    <a:cubicBezTo>
                      <a:pt x="1969085" y="223770"/>
                      <a:pt x="1922095" y="759710"/>
                      <a:pt x="1905585" y="889250"/>
                    </a:cubicBezTo>
                    <a:cubicBezTo>
                      <a:pt x="1900505" y="932430"/>
                      <a:pt x="1899235" y="950210"/>
                      <a:pt x="1887805" y="974340"/>
                    </a:cubicBezTo>
                    <a:cubicBezTo>
                      <a:pt x="1878915" y="995930"/>
                      <a:pt x="1866215" y="1017520"/>
                      <a:pt x="1849705" y="1028950"/>
                    </a:cubicBezTo>
                    <a:cubicBezTo>
                      <a:pt x="1831925" y="1040380"/>
                      <a:pt x="1803985" y="1046730"/>
                      <a:pt x="1783665" y="1044190"/>
                    </a:cubicBezTo>
                    <a:cubicBezTo>
                      <a:pt x="1763345" y="1040380"/>
                      <a:pt x="1744295" y="1031490"/>
                      <a:pt x="1725245" y="1011170"/>
                    </a:cubicBezTo>
                    <a:cubicBezTo>
                      <a:pt x="1687145" y="970530"/>
                      <a:pt x="1643965" y="870200"/>
                      <a:pt x="1610945" y="778760"/>
                    </a:cubicBezTo>
                    <a:cubicBezTo>
                      <a:pt x="1565225" y="658110"/>
                      <a:pt x="1499185" y="409190"/>
                      <a:pt x="1499185" y="339340"/>
                    </a:cubicBezTo>
                    <a:cubicBezTo>
                      <a:pt x="1499185" y="317750"/>
                      <a:pt x="1502995" y="308860"/>
                      <a:pt x="1510615" y="296160"/>
                    </a:cubicBezTo>
                    <a:cubicBezTo>
                      <a:pt x="1516965" y="283460"/>
                      <a:pt x="1525855" y="270760"/>
                      <a:pt x="1539825" y="261870"/>
                    </a:cubicBezTo>
                    <a:cubicBezTo>
                      <a:pt x="1556335" y="252980"/>
                      <a:pt x="1585545" y="245360"/>
                      <a:pt x="1604595" y="246630"/>
                    </a:cubicBezTo>
                    <a:cubicBezTo>
                      <a:pt x="1619835" y="247900"/>
                      <a:pt x="1633805" y="252980"/>
                      <a:pt x="1646505" y="261870"/>
                    </a:cubicBezTo>
                    <a:cubicBezTo>
                      <a:pt x="1661745" y="274570"/>
                      <a:pt x="1674445" y="287270"/>
                      <a:pt x="1683335" y="316480"/>
                    </a:cubicBezTo>
                    <a:cubicBezTo>
                      <a:pt x="1707465" y="395220"/>
                      <a:pt x="1684605" y="679700"/>
                      <a:pt x="1678255" y="785110"/>
                    </a:cubicBezTo>
                    <a:cubicBezTo>
                      <a:pt x="1674445" y="840990"/>
                      <a:pt x="1687145" y="887980"/>
                      <a:pt x="1663015" y="910840"/>
                    </a:cubicBezTo>
                    <a:cubicBezTo>
                      <a:pt x="1636345" y="934970"/>
                      <a:pt x="1551255" y="933700"/>
                      <a:pt x="1513155" y="915920"/>
                    </a:cubicBezTo>
                    <a:cubicBezTo>
                      <a:pt x="1481405" y="899410"/>
                      <a:pt x="1478865" y="840990"/>
                      <a:pt x="1444575" y="821940"/>
                    </a:cubicBezTo>
                    <a:cubicBezTo>
                      <a:pt x="1402665" y="799080"/>
                      <a:pt x="1337895" y="801620"/>
                      <a:pt x="1265505" y="810510"/>
                    </a:cubicBezTo>
                    <a:cubicBezTo>
                      <a:pt x="1149935" y="824480"/>
                      <a:pt x="965785" y="893060"/>
                      <a:pt x="822275" y="955290"/>
                    </a:cubicBezTo>
                    <a:cubicBezTo>
                      <a:pt x="674955" y="1017520"/>
                      <a:pt x="489535" y="1140710"/>
                      <a:pt x="395555" y="1183890"/>
                    </a:cubicBezTo>
                    <a:cubicBezTo>
                      <a:pt x="351105" y="1205480"/>
                      <a:pt x="333325" y="1216910"/>
                      <a:pt x="293955" y="1225800"/>
                    </a:cubicBezTo>
                    <a:cubicBezTo>
                      <a:pt x="241885" y="1238500"/>
                      <a:pt x="152985" y="1261360"/>
                      <a:pt x="105995" y="1239770"/>
                    </a:cubicBezTo>
                    <a:cubicBezTo>
                      <a:pt x="62815" y="1220720"/>
                      <a:pt x="29795" y="1164840"/>
                      <a:pt x="13285" y="1120390"/>
                    </a:cubicBezTo>
                    <a:cubicBezTo>
                      <a:pt x="-3225" y="1078480"/>
                      <a:pt x="-685" y="1025140"/>
                      <a:pt x="1855" y="981960"/>
                    </a:cubicBezTo>
                    <a:cubicBezTo>
                      <a:pt x="3125" y="942590"/>
                      <a:pt x="15825" y="915920"/>
                      <a:pt x="19635" y="872740"/>
                    </a:cubicBezTo>
                    <a:cubicBezTo>
                      <a:pt x="24715" y="807970"/>
                      <a:pt x="13285" y="679700"/>
                      <a:pt x="20905" y="633980"/>
                    </a:cubicBezTo>
                    <a:cubicBezTo>
                      <a:pt x="24715" y="613660"/>
                      <a:pt x="29795" y="606040"/>
                      <a:pt x="36145" y="592070"/>
                    </a:cubicBezTo>
                    <a:cubicBezTo>
                      <a:pt x="42495" y="578100"/>
                      <a:pt x="48845" y="560320"/>
                      <a:pt x="59005" y="548890"/>
                    </a:cubicBezTo>
                    <a:cubicBezTo>
                      <a:pt x="69165" y="537460"/>
                      <a:pt x="83135" y="526030"/>
                      <a:pt x="99645" y="520950"/>
                    </a:cubicBezTo>
                    <a:cubicBezTo>
                      <a:pt x="119965" y="514600"/>
                      <a:pt x="152985" y="514600"/>
                      <a:pt x="172035" y="520950"/>
                    </a:cubicBezTo>
                    <a:cubicBezTo>
                      <a:pt x="188545" y="526030"/>
                      <a:pt x="202515" y="537460"/>
                      <a:pt x="212675" y="548890"/>
                    </a:cubicBezTo>
                    <a:cubicBezTo>
                      <a:pt x="222835" y="561590"/>
                      <a:pt x="229185" y="571750"/>
                      <a:pt x="235535" y="593340"/>
                    </a:cubicBezTo>
                    <a:cubicBezTo>
                      <a:pt x="252045" y="645410"/>
                      <a:pt x="264745" y="791460"/>
                      <a:pt x="268555" y="877820"/>
                    </a:cubicBezTo>
                    <a:cubicBezTo>
                      <a:pt x="271095" y="948940"/>
                      <a:pt x="278715" y="1032760"/>
                      <a:pt x="259665" y="1073400"/>
                    </a:cubicBezTo>
                    <a:cubicBezTo>
                      <a:pt x="248235" y="1098800"/>
                      <a:pt x="225375" y="1112770"/>
                      <a:pt x="207595" y="1121660"/>
                    </a:cubicBezTo>
                    <a:cubicBezTo>
                      <a:pt x="192355" y="1128010"/>
                      <a:pt x="175845" y="1130550"/>
                      <a:pt x="159335" y="1128010"/>
                    </a:cubicBezTo>
                    <a:cubicBezTo>
                      <a:pt x="140285" y="1124200"/>
                      <a:pt x="111075" y="1111500"/>
                      <a:pt x="97105" y="1096260"/>
                    </a:cubicBezTo>
                    <a:cubicBezTo>
                      <a:pt x="81865" y="1079750"/>
                      <a:pt x="70435" y="1054350"/>
                      <a:pt x="70435" y="1030220"/>
                    </a:cubicBezTo>
                    <a:cubicBezTo>
                      <a:pt x="70435" y="998470"/>
                      <a:pt x="94565" y="973070"/>
                      <a:pt x="108535" y="926080"/>
                    </a:cubicBezTo>
                    <a:cubicBezTo>
                      <a:pt x="136475" y="830830"/>
                      <a:pt x="173305" y="586990"/>
                      <a:pt x="206325" y="490470"/>
                    </a:cubicBezTo>
                    <a:cubicBezTo>
                      <a:pt x="224105" y="438400"/>
                      <a:pt x="236805" y="402840"/>
                      <a:pt x="259665" y="377440"/>
                    </a:cubicBezTo>
                    <a:cubicBezTo>
                      <a:pt x="276175" y="359660"/>
                      <a:pt x="296495" y="345690"/>
                      <a:pt x="316815" y="341880"/>
                    </a:cubicBezTo>
                    <a:cubicBezTo>
                      <a:pt x="338405" y="336800"/>
                      <a:pt x="366345" y="341880"/>
                      <a:pt x="384125" y="352040"/>
                    </a:cubicBezTo>
                    <a:cubicBezTo>
                      <a:pt x="403175" y="362200"/>
                      <a:pt x="417145" y="377440"/>
                      <a:pt x="427305" y="405380"/>
                    </a:cubicBezTo>
                    <a:cubicBezTo>
                      <a:pt x="447625" y="458720"/>
                      <a:pt x="455245" y="625090"/>
                      <a:pt x="438735" y="679700"/>
                    </a:cubicBezTo>
                    <a:cubicBezTo>
                      <a:pt x="431115" y="705100"/>
                      <a:pt x="418415" y="719070"/>
                      <a:pt x="401905" y="730500"/>
                    </a:cubicBezTo>
                    <a:cubicBezTo>
                      <a:pt x="385395" y="741930"/>
                      <a:pt x="361265" y="748280"/>
                      <a:pt x="340945" y="748280"/>
                    </a:cubicBezTo>
                    <a:cubicBezTo>
                      <a:pt x="321895" y="747010"/>
                      <a:pt x="297765" y="738120"/>
                      <a:pt x="282525" y="725420"/>
                    </a:cubicBezTo>
                    <a:cubicBezTo>
                      <a:pt x="267285" y="712720"/>
                      <a:pt x="253315" y="691130"/>
                      <a:pt x="248235" y="672080"/>
                    </a:cubicBezTo>
                    <a:cubicBezTo>
                      <a:pt x="244425" y="653030"/>
                      <a:pt x="249505" y="625090"/>
                      <a:pt x="254585" y="608580"/>
                    </a:cubicBezTo>
                    <a:cubicBezTo>
                      <a:pt x="258395" y="597150"/>
                      <a:pt x="263475" y="590800"/>
                      <a:pt x="272365" y="581910"/>
                    </a:cubicBezTo>
                    <a:cubicBezTo>
                      <a:pt x="285065" y="570480"/>
                      <a:pt x="311735" y="556510"/>
                      <a:pt x="326975" y="551430"/>
                    </a:cubicBezTo>
                    <a:cubicBezTo>
                      <a:pt x="339675" y="548890"/>
                      <a:pt x="347295" y="548890"/>
                      <a:pt x="359995" y="551430"/>
                    </a:cubicBezTo>
                    <a:cubicBezTo>
                      <a:pt x="376505" y="555240"/>
                      <a:pt x="403175" y="569210"/>
                      <a:pt x="415875" y="580640"/>
                    </a:cubicBezTo>
                    <a:cubicBezTo>
                      <a:pt x="424765" y="588260"/>
                      <a:pt x="429845" y="594610"/>
                      <a:pt x="433655" y="606040"/>
                    </a:cubicBezTo>
                    <a:cubicBezTo>
                      <a:pt x="440005" y="622550"/>
                      <a:pt x="446355" y="649220"/>
                      <a:pt x="441275" y="668270"/>
                    </a:cubicBezTo>
                    <a:cubicBezTo>
                      <a:pt x="437465" y="688590"/>
                      <a:pt x="424765" y="710180"/>
                      <a:pt x="410795" y="722880"/>
                    </a:cubicBezTo>
                    <a:cubicBezTo>
                      <a:pt x="395555" y="736850"/>
                      <a:pt x="368885" y="745740"/>
                      <a:pt x="352375" y="748280"/>
                    </a:cubicBezTo>
                    <a:cubicBezTo>
                      <a:pt x="339675" y="749550"/>
                      <a:pt x="332055" y="748280"/>
                      <a:pt x="320625" y="744470"/>
                    </a:cubicBezTo>
                    <a:cubicBezTo>
                      <a:pt x="304115" y="739390"/>
                      <a:pt x="279985" y="725420"/>
                      <a:pt x="267285" y="710180"/>
                    </a:cubicBezTo>
                    <a:cubicBezTo>
                      <a:pt x="254585" y="694940"/>
                      <a:pt x="250775" y="678430"/>
                      <a:pt x="245695" y="650490"/>
                    </a:cubicBezTo>
                    <a:cubicBezTo>
                      <a:pt x="236805" y="595880"/>
                      <a:pt x="238075" y="434590"/>
                      <a:pt x="248235" y="397760"/>
                    </a:cubicBezTo>
                    <a:cubicBezTo>
                      <a:pt x="250775" y="386330"/>
                      <a:pt x="253315" y="385060"/>
                      <a:pt x="259665" y="377440"/>
                    </a:cubicBezTo>
                    <a:cubicBezTo>
                      <a:pt x="271095" y="366010"/>
                      <a:pt x="296495" y="345690"/>
                      <a:pt x="316815" y="341880"/>
                    </a:cubicBezTo>
                    <a:cubicBezTo>
                      <a:pt x="338405" y="336800"/>
                      <a:pt x="366345" y="341880"/>
                      <a:pt x="384125" y="352040"/>
                    </a:cubicBezTo>
                    <a:cubicBezTo>
                      <a:pt x="403175" y="362200"/>
                      <a:pt x="419685" y="386330"/>
                      <a:pt x="427305" y="405380"/>
                    </a:cubicBezTo>
                    <a:cubicBezTo>
                      <a:pt x="433655" y="419350"/>
                      <a:pt x="434925" y="433320"/>
                      <a:pt x="431115" y="451100"/>
                    </a:cubicBezTo>
                    <a:cubicBezTo>
                      <a:pt x="426035" y="475230"/>
                      <a:pt x="403175" y="495550"/>
                      <a:pt x="387935" y="537460"/>
                    </a:cubicBezTo>
                    <a:cubicBezTo>
                      <a:pt x="351105" y="639060"/>
                      <a:pt x="306655" y="994660"/>
                      <a:pt x="259665" y="1073400"/>
                    </a:cubicBezTo>
                    <a:cubicBezTo>
                      <a:pt x="243155" y="1102610"/>
                      <a:pt x="227915" y="1114040"/>
                      <a:pt x="207595" y="1121660"/>
                    </a:cubicBezTo>
                    <a:cubicBezTo>
                      <a:pt x="187275" y="1129280"/>
                      <a:pt x="155525" y="1128010"/>
                      <a:pt x="136475" y="1122930"/>
                    </a:cubicBezTo>
                    <a:cubicBezTo>
                      <a:pt x="119965" y="1117850"/>
                      <a:pt x="107265" y="1107690"/>
                      <a:pt x="97105" y="1096260"/>
                    </a:cubicBezTo>
                    <a:cubicBezTo>
                      <a:pt x="85675" y="1084830"/>
                      <a:pt x="79325" y="1075940"/>
                      <a:pt x="74245" y="1053080"/>
                    </a:cubicBezTo>
                    <a:cubicBezTo>
                      <a:pt x="59005" y="997200"/>
                      <a:pt x="72975" y="813050"/>
                      <a:pt x="61545" y="733040"/>
                    </a:cubicBezTo>
                    <a:cubicBezTo>
                      <a:pt x="55195" y="684780"/>
                      <a:pt x="31065" y="650490"/>
                      <a:pt x="33605" y="616200"/>
                    </a:cubicBezTo>
                    <a:cubicBezTo>
                      <a:pt x="34875" y="590800"/>
                      <a:pt x="43765" y="565400"/>
                      <a:pt x="59005" y="548890"/>
                    </a:cubicBezTo>
                    <a:cubicBezTo>
                      <a:pt x="74245" y="532380"/>
                      <a:pt x="103455" y="518410"/>
                      <a:pt x="123775" y="514600"/>
                    </a:cubicBezTo>
                    <a:cubicBezTo>
                      <a:pt x="140285" y="512060"/>
                      <a:pt x="158065" y="515870"/>
                      <a:pt x="172035" y="520950"/>
                    </a:cubicBezTo>
                    <a:cubicBezTo>
                      <a:pt x="187275" y="527300"/>
                      <a:pt x="202515" y="536190"/>
                      <a:pt x="212675" y="548890"/>
                    </a:cubicBezTo>
                    <a:cubicBezTo>
                      <a:pt x="225375" y="565400"/>
                      <a:pt x="234265" y="585720"/>
                      <a:pt x="238075" y="617470"/>
                    </a:cubicBezTo>
                    <a:cubicBezTo>
                      <a:pt x="246965" y="687320"/>
                      <a:pt x="222835" y="877820"/>
                      <a:pt x="205055" y="960370"/>
                    </a:cubicBezTo>
                    <a:cubicBezTo>
                      <a:pt x="193625" y="1008630"/>
                      <a:pt x="152985" y="1058160"/>
                      <a:pt x="166955" y="1073400"/>
                    </a:cubicBezTo>
                    <a:cubicBezTo>
                      <a:pt x="182195" y="1091180"/>
                      <a:pt x="255855" y="1061970"/>
                      <a:pt x="318085" y="1037840"/>
                    </a:cubicBezTo>
                    <a:cubicBezTo>
                      <a:pt x="429845" y="995930"/>
                      <a:pt x="608915" y="863850"/>
                      <a:pt x="763855" y="795270"/>
                    </a:cubicBezTo>
                    <a:cubicBezTo>
                      <a:pt x="921335" y="726690"/>
                      <a:pt x="1119455" y="649220"/>
                      <a:pt x="1256615" y="626360"/>
                    </a:cubicBezTo>
                    <a:cubicBezTo>
                      <a:pt x="1350595" y="609850"/>
                      <a:pt x="1439495" y="602230"/>
                      <a:pt x="1499185" y="622550"/>
                    </a:cubicBezTo>
                    <a:cubicBezTo>
                      <a:pt x="1541095" y="637790"/>
                      <a:pt x="1565225" y="670810"/>
                      <a:pt x="1593165" y="701290"/>
                    </a:cubicBezTo>
                    <a:cubicBezTo>
                      <a:pt x="1623645" y="735580"/>
                      <a:pt x="1683335" y="806700"/>
                      <a:pt x="1673175" y="823210"/>
                    </a:cubicBezTo>
                    <a:cubicBezTo>
                      <a:pt x="1660475" y="839720"/>
                      <a:pt x="1533475" y="829560"/>
                      <a:pt x="1497915" y="785110"/>
                    </a:cubicBezTo>
                    <a:cubicBezTo>
                      <a:pt x="1439495" y="713990"/>
                      <a:pt x="1477595" y="395220"/>
                      <a:pt x="1501725" y="316480"/>
                    </a:cubicBezTo>
                    <a:cubicBezTo>
                      <a:pt x="1511885" y="287270"/>
                      <a:pt x="1523315" y="274570"/>
                      <a:pt x="1539825" y="261870"/>
                    </a:cubicBezTo>
                    <a:cubicBezTo>
                      <a:pt x="1556335" y="250440"/>
                      <a:pt x="1585545" y="245360"/>
                      <a:pt x="1604595" y="246630"/>
                    </a:cubicBezTo>
                    <a:cubicBezTo>
                      <a:pt x="1619835" y="247900"/>
                      <a:pt x="1633805" y="254250"/>
                      <a:pt x="1646505" y="261870"/>
                    </a:cubicBezTo>
                    <a:cubicBezTo>
                      <a:pt x="1657935" y="270760"/>
                      <a:pt x="1665555" y="277110"/>
                      <a:pt x="1675715" y="296160"/>
                    </a:cubicBezTo>
                    <a:cubicBezTo>
                      <a:pt x="1707465" y="355850"/>
                      <a:pt x="1744295" y="594610"/>
                      <a:pt x="1786205" y="712720"/>
                    </a:cubicBezTo>
                    <a:cubicBezTo>
                      <a:pt x="1817955" y="805430"/>
                      <a:pt x="1887805" y="904490"/>
                      <a:pt x="1891615" y="952750"/>
                    </a:cubicBezTo>
                    <a:cubicBezTo>
                      <a:pt x="1892885" y="971800"/>
                      <a:pt x="1886535" y="983230"/>
                      <a:pt x="1880185" y="995930"/>
                    </a:cubicBezTo>
                    <a:cubicBezTo>
                      <a:pt x="1872565" y="1008630"/>
                      <a:pt x="1861135" y="1021330"/>
                      <a:pt x="1849705" y="1028950"/>
                    </a:cubicBezTo>
                    <a:cubicBezTo>
                      <a:pt x="1837005" y="1036570"/>
                      <a:pt x="1820495" y="1042920"/>
                      <a:pt x="1806525" y="1044190"/>
                    </a:cubicBezTo>
                    <a:cubicBezTo>
                      <a:pt x="1791285" y="1045460"/>
                      <a:pt x="1776045" y="1044190"/>
                      <a:pt x="1762075" y="1037840"/>
                    </a:cubicBezTo>
                    <a:cubicBezTo>
                      <a:pt x="1744295" y="1028950"/>
                      <a:pt x="1722705" y="1008630"/>
                      <a:pt x="1712545" y="992120"/>
                    </a:cubicBezTo>
                    <a:cubicBezTo>
                      <a:pt x="1704925" y="978150"/>
                      <a:pt x="1702385" y="964180"/>
                      <a:pt x="1702385" y="947670"/>
                    </a:cubicBezTo>
                    <a:cubicBezTo>
                      <a:pt x="1703655" y="928620"/>
                      <a:pt x="1715085" y="918460"/>
                      <a:pt x="1720165" y="884170"/>
                    </a:cubicBezTo>
                    <a:cubicBezTo>
                      <a:pt x="1736675" y="767330"/>
                      <a:pt x="1707465" y="194560"/>
                      <a:pt x="1744295" y="80260"/>
                    </a:cubicBezTo>
                    <a:cubicBezTo>
                      <a:pt x="1755725" y="45970"/>
                      <a:pt x="1767155" y="32000"/>
                      <a:pt x="1786205" y="19300"/>
                    </a:cubicBezTo>
                    <a:cubicBezTo>
                      <a:pt x="1805255" y="6600"/>
                      <a:pt x="1837005" y="250"/>
                      <a:pt x="1858595" y="1520"/>
                    </a:cubicBezTo>
                    <a:cubicBezTo>
                      <a:pt x="1876375" y="2790"/>
                      <a:pt x="1891615" y="7870"/>
                      <a:pt x="1905585" y="19300"/>
                    </a:cubicBezTo>
                    <a:cubicBezTo>
                      <a:pt x="1922095" y="32000"/>
                      <a:pt x="1937335" y="52320"/>
                      <a:pt x="1947495" y="80260"/>
                    </a:cubicBezTo>
                    <a:cubicBezTo>
                      <a:pt x="1964005" y="125980"/>
                      <a:pt x="1961465" y="190750"/>
                      <a:pt x="1965275" y="275840"/>
                    </a:cubicBezTo>
                    <a:cubicBezTo>
                      <a:pt x="1971625" y="430780"/>
                      <a:pt x="1948765" y="797810"/>
                      <a:pt x="1969085" y="937510"/>
                    </a:cubicBezTo>
                    <a:cubicBezTo>
                      <a:pt x="1977975" y="1003550"/>
                      <a:pt x="2012265" y="1048000"/>
                      <a:pt x="2010995" y="1082290"/>
                    </a:cubicBezTo>
                    <a:cubicBezTo>
                      <a:pt x="2009725" y="1101340"/>
                      <a:pt x="2002105" y="1114040"/>
                      <a:pt x="1991945" y="1126740"/>
                    </a:cubicBezTo>
                    <a:cubicBezTo>
                      <a:pt x="1977975" y="1141980"/>
                      <a:pt x="1951305" y="1159760"/>
                      <a:pt x="1930985" y="1166110"/>
                    </a:cubicBezTo>
                    <a:cubicBezTo>
                      <a:pt x="1914475" y="1169920"/>
                      <a:pt x="1899235" y="1169920"/>
                      <a:pt x="1882725" y="1163570"/>
                    </a:cubicBezTo>
                    <a:cubicBezTo>
                      <a:pt x="1863675" y="1157220"/>
                      <a:pt x="1842085" y="1147060"/>
                      <a:pt x="1825575" y="1121660"/>
                    </a:cubicBezTo>
                    <a:cubicBezTo>
                      <a:pt x="1784935" y="1060700"/>
                      <a:pt x="1732865" y="811780"/>
                      <a:pt x="1731595" y="745740"/>
                    </a:cubicBezTo>
                    <a:cubicBezTo>
                      <a:pt x="1731595" y="721610"/>
                      <a:pt x="1734135" y="711450"/>
                      <a:pt x="1743025" y="696210"/>
                    </a:cubicBezTo>
                    <a:cubicBezTo>
                      <a:pt x="1753185" y="678430"/>
                      <a:pt x="1776045" y="655570"/>
                      <a:pt x="1796365" y="646680"/>
                    </a:cubicBezTo>
                    <a:cubicBezTo>
                      <a:pt x="1817955" y="637790"/>
                      <a:pt x="1848435" y="636520"/>
                      <a:pt x="1871295" y="644140"/>
                    </a:cubicBezTo>
                    <a:cubicBezTo>
                      <a:pt x="1892885" y="651760"/>
                      <a:pt x="1915745" y="674620"/>
                      <a:pt x="1927175" y="692400"/>
                    </a:cubicBezTo>
                    <a:cubicBezTo>
                      <a:pt x="1936065" y="706370"/>
                      <a:pt x="1937335" y="719070"/>
                      <a:pt x="1939875" y="740660"/>
                    </a:cubicBezTo>
                    <a:cubicBezTo>
                      <a:pt x="1946225" y="782570"/>
                      <a:pt x="1934795" y="867660"/>
                      <a:pt x="1943685" y="931160"/>
                    </a:cubicBezTo>
                    <a:cubicBezTo>
                      <a:pt x="1952575" y="995930"/>
                      <a:pt x="1993215" y="1075940"/>
                      <a:pt x="1991945" y="1124200"/>
                    </a:cubicBezTo>
                    <a:cubicBezTo>
                      <a:pt x="1990675" y="1152140"/>
                      <a:pt x="1981785" y="1175000"/>
                      <a:pt x="1970355" y="1191510"/>
                    </a:cubicBezTo>
                    <a:cubicBezTo>
                      <a:pt x="1960195" y="1205480"/>
                      <a:pt x="1947495" y="1215640"/>
                      <a:pt x="1930985" y="1220720"/>
                    </a:cubicBezTo>
                    <a:cubicBezTo>
                      <a:pt x="1911935" y="1228340"/>
                      <a:pt x="1881455" y="1230880"/>
                      <a:pt x="1859865" y="1224530"/>
                    </a:cubicBezTo>
                    <a:cubicBezTo>
                      <a:pt x="1839545" y="1216910"/>
                      <a:pt x="1825575" y="1205480"/>
                      <a:pt x="1803985" y="1178810"/>
                    </a:cubicBezTo>
                    <a:cubicBezTo>
                      <a:pt x="1753185" y="1116580"/>
                      <a:pt x="1619835" y="861310"/>
                      <a:pt x="1610945" y="794000"/>
                    </a:cubicBezTo>
                    <a:cubicBezTo>
                      <a:pt x="1608405" y="771140"/>
                      <a:pt x="1614755" y="760980"/>
                      <a:pt x="1621105" y="747010"/>
                    </a:cubicBezTo>
                    <a:cubicBezTo>
                      <a:pt x="1628725" y="733040"/>
                      <a:pt x="1640155" y="719070"/>
                      <a:pt x="1652855" y="708910"/>
                    </a:cubicBezTo>
                    <a:cubicBezTo>
                      <a:pt x="1665555" y="700020"/>
                      <a:pt x="1682065" y="693670"/>
                      <a:pt x="1697305" y="691130"/>
                    </a:cubicBezTo>
                    <a:cubicBezTo>
                      <a:pt x="1712545" y="688590"/>
                      <a:pt x="1730325" y="689860"/>
                      <a:pt x="1745565" y="694940"/>
                    </a:cubicBezTo>
                    <a:cubicBezTo>
                      <a:pt x="1759535" y="700020"/>
                      <a:pt x="1774775" y="710180"/>
                      <a:pt x="1786205" y="721610"/>
                    </a:cubicBezTo>
                    <a:cubicBezTo>
                      <a:pt x="1796365" y="733040"/>
                      <a:pt x="1805255" y="744470"/>
                      <a:pt x="1809065" y="763520"/>
                    </a:cubicBezTo>
                    <a:cubicBezTo>
                      <a:pt x="1817955" y="799080"/>
                      <a:pt x="1791285" y="876550"/>
                      <a:pt x="1798905" y="926080"/>
                    </a:cubicBezTo>
                    <a:cubicBezTo>
                      <a:pt x="1806525" y="970530"/>
                      <a:pt x="1839545" y="1017520"/>
                      <a:pt x="1845895" y="1049270"/>
                    </a:cubicBezTo>
                    <a:cubicBezTo>
                      <a:pt x="1849705" y="1067050"/>
                      <a:pt x="1850975" y="1079750"/>
                      <a:pt x="1845895" y="1094990"/>
                    </a:cubicBezTo>
                    <a:cubicBezTo>
                      <a:pt x="1839545" y="1114040"/>
                      <a:pt x="1824305" y="1139440"/>
                      <a:pt x="1806525" y="1152140"/>
                    </a:cubicBezTo>
                    <a:cubicBezTo>
                      <a:pt x="1788745" y="1163570"/>
                      <a:pt x="1759535" y="1168650"/>
                      <a:pt x="1739215" y="1167380"/>
                    </a:cubicBezTo>
                    <a:cubicBezTo>
                      <a:pt x="1722705" y="1167380"/>
                      <a:pt x="1708735" y="1161030"/>
                      <a:pt x="1696035" y="1150870"/>
                    </a:cubicBezTo>
                    <a:cubicBezTo>
                      <a:pt x="1680795" y="1139440"/>
                      <a:pt x="1670635" y="1125470"/>
                      <a:pt x="1656665" y="1094990"/>
                    </a:cubicBezTo>
                    <a:cubicBezTo>
                      <a:pt x="1619835" y="1007360"/>
                      <a:pt x="1538555" y="633980"/>
                      <a:pt x="1539825" y="552700"/>
                    </a:cubicBezTo>
                    <a:cubicBezTo>
                      <a:pt x="1539825" y="529840"/>
                      <a:pt x="1543635" y="520950"/>
                      <a:pt x="1551255" y="508250"/>
                    </a:cubicBezTo>
                    <a:cubicBezTo>
                      <a:pt x="1557605" y="494280"/>
                      <a:pt x="1569035" y="481580"/>
                      <a:pt x="1581735" y="472690"/>
                    </a:cubicBezTo>
                    <a:cubicBezTo>
                      <a:pt x="1593165" y="463800"/>
                      <a:pt x="1609675" y="457450"/>
                      <a:pt x="1624915" y="456180"/>
                    </a:cubicBezTo>
                    <a:cubicBezTo>
                      <a:pt x="1640155" y="454910"/>
                      <a:pt x="1656665" y="456180"/>
                      <a:pt x="1670635" y="461260"/>
                    </a:cubicBezTo>
                    <a:cubicBezTo>
                      <a:pt x="1684605" y="466340"/>
                      <a:pt x="1699845" y="476500"/>
                      <a:pt x="1708735" y="487930"/>
                    </a:cubicBezTo>
                    <a:cubicBezTo>
                      <a:pt x="1718895" y="499360"/>
                      <a:pt x="1725245" y="505710"/>
                      <a:pt x="1731595" y="528570"/>
                    </a:cubicBezTo>
                    <a:cubicBezTo>
                      <a:pt x="1751915" y="606040"/>
                      <a:pt x="1767155" y="985770"/>
                      <a:pt x="1748105" y="1074670"/>
                    </a:cubicBezTo>
                    <a:cubicBezTo>
                      <a:pt x="1741755" y="1106420"/>
                      <a:pt x="1734135" y="1121660"/>
                      <a:pt x="1718895" y="1135630"/>
                    </a:cubicBezTo>
                    <a:cubicBezTo>
                      <a:pt x="1703655" y="1149600"/>
                      <a:pt x="1675715" y="1159760"/>
                      <a:pt x="1656665" y="1161030"/>
                    </a:cubicBezTo>
                    <a:cubicBezTo>
                      <a:pt x="1641425" y="1163570"/>
                      <a:pt x="1626185" y="1159760"/>
                      <a:pt x="1612215" y="1152140"/>
                    </a:cubicBezTo>
                    <a:cubicBezTo>
                      <a:pt x="1595705" y="1143250"/>
                      <a:pt x="1580465" y="1131820"/>
                      <a:pt x="1566495" y="1103880"/>
                    </a:cubicBezTo>
                    <a:cubicBezTo>
                      <a:pt x="1527125" y="1025140"/>
                      <a:pt x="1471245" y="670810"/>
                      <a:pt x="1471245" y="592070"/>
                    </a:cubicBezTo>
                    <a:cubicBezTo>
                      <a:pt x="1471245" y="569210"/>
                      <a:pt x="1475055" y="560320"/>
                      <a:pt x="1481405" y="546350"/>
                    </a:cubicBezTo>
                    <a:cubicBezTo>
                      <a:pt x="1487755" y="532380"/>
                      <a:pt x="1496645" y="519680"/>
                      <a:pt x="1510615" y="510790"/>
                    </a:cubicBezTo>
                    <a:cubicBezTo>
                      <a:pt x="1527125" y="499360"/>
                      <a:pt x="1557605" y="490470"/>
                      <a:pt x="1577925" y="491740"/>
                    </a:cubicBezTo>
                    <a:cubicBezTo>
                      <a:pt x="1594435" y="491740"/>
                      <a:pt x="1609675" y="498090"/>
                      <a:pt x="1622375" y="505710"/>
                    </a:cubicBezTo>
                    <a:cubicBezTo>
                      <a:pt x="1635075" y="514600"/>
                      <a:pt x="1643965" y="523490"/>
                      <a:pt x="1654125" y="540000"/>
                    </a:cubicBezTo>
                    <a:cubicBezTo>
                      <a:pt x="1671905" y="569210"/>
                      <a:pt x="1684605" y="621280"/>
                      <a:pt x="1697305" y="674620"/>
                    </a:cubicBezTo>
                    <a:cubicBezTo>
                      <a:pt x="1713815" y="749550"/>
                      <a:pt x="1735405" y="887980"/>
                      <a:pt x="1732865" y="948940"/>
                    </a:cubicBezTo>
                    <a:cubicBezTo>
                      <a:pt x="1730325" y="979420"/>
                      <a:pt x="1727785" y="999740"/>
                      <a:pt x="1715085" y="1017520"/>
                    </a:cubicBezTo>
                    <a:cubicBezTo>
                      <a:pt x="1703655" y="1035300"/>
                      <a:pt x="1679525" y="1051810"/>
                      <a:pt x="1657935" y="1056890"/>
                    </a:cubicBezTo>
                    <a:cubicBezTo>
                      <a:pt x="1636345" y="1061970"/>
                      <a:pt x="1607135" y="1058160"/>
                      <a:pt x="1588085" y="1048000"/>
                    </a:cubicBezTo>
                    <a:cubicBezTo>
                      <a:pt x="1569035" y="1037840"/>
                      <a:pt x="1553795" y="1021330"/>
                      <a:pt x="1541095" y="995930"/>
                    </a:cubicBezTo>
                    <a:cubicBezTo>
                      <a:pt x="1522045" y="954020"/>
                      <a:pt x="1525855" y="876550"/>
                      <a:pt x="1510615" y="809240"/>
                    </a:cubicBezTo>
                    <a:cubicBezTo>
                      <a:pt x="1491565" y="730500"/>
                      <a:pt x="1458545" y="616200"/>
                      <a:pt x="1433145" y="552700"/>
                    </a:cubicBezTo>
                    <a:cubicBezTo>
                      <a:pt x="1417905" y="512060"/>
                      <a:pt x="1389965" y="484120"/>
                      <a:pt x="1387425" y="457450"/>
                    </a:cubicBezTo>
                    <a:cubicBezTo>
                      <a:pt x="1384885" y="439670"/>
                      <a:pt x="1391235" y="424430"/>
                      <a:pt x="1397585" y="410460"/>
                    </a:cubicBezTo>
                    <a:cubicBezTo>
                      <a:pt x="1405205" y="396490"/>
                      <a:pt x="1416635" y="382520"/>
                      <a:pt x="1429335" y="373630"/>
                    </a:cubicBezTo>
                    <a:cubicBezTo>
                      <a:pt x="1442035" y="364740"/>
                      <a:pt x="1458545" y="358390"/>
                      <a:pt x="1473785" y="355850"/>
                    </a:cubicBezTo>
                    <a:cubicBezTo>
                      <a:pt x="1490295" y="353310"/>
                      <a:pt x="1508075" y="355850"/>
                      <a:pt x="1522045" y="360930"/>
                    </a:cubicBezTo>
                    <a:cubicBezTo>
                      <a:pt x="1537285" y="366010"/>
                      <a:pt x="1551255" y="376170"/>
                      <a:pt x="1562685" y="387600"/>
                    </a:cubicBezTo>
                    <a:cubicBezTo>
                      <a:pt x="1572845" y="399030"/>
                      <a:pt x="1579195" y="407920"/>
                      <a:pt x="1585545" y="429510"/>
                    </a:cubicBezTo>
                    <a:cubicBezTo>
                      <a:pt x="1600785" y="485390"/>
                      <a:pt x="1576655" y="668270"/>
                      <a:pt x="1593165" y="745740"/>
                    </a:cubicBezTo>
                    <a:cubicBezTo>
                      <a:pt x="1603325" y="791460"/>
                      <a:pt x="1637615" y="821940"/>
                      <a:pt x="1640155" y="853690"/>
                    </a:cubicBezTo>
                    <a:cubicBezTo>
                      <a:pt x="1641425" y="877820"/>
                      <a:pt x="1633805" y="903220"/>
                      <a:pt x="1623645" y="919730"/>
                    </a:cubicBezTo>
                    <a:cubicBezTo>
                      <a:pt x="1614755" y="933700"/>
                      <a:pt x="1602055" y="942590"/>
                      <a:pt x="1589355" y="950210"/>
                    </a:cubicBezTo>
                    <a:cubicBezTo>
                      <a:pt x="1575385" y="956560"/>
                      <a:pt x="1558875" y="960370"/>
                      <a:pt x="1544905" y="960370"/>
                    </a:cubicBezTo>
                    <a:cubicBezTo>
                      <a:pt x="1529665" y="960370"/>
                      <a:pt x="1513155" y="956560"/>
                      <a:pt x="1500455" y="950210"/>
                    </a:cubicBezTo>
                    <a:cubicBezTo>
                      <a:pt x="1486485" y="942590"/>
                      <a:pt x="1473785" y="932430"/>
                      <a:pt x="1466165" y="919730"/>
                    </a:cubicBezTo>
                    <a:cubicBezTo>
                      <a:pt x="1457275" y="907030"/>
                      <a:pt x="1452195" y="894330"/>
                      <a:pt x="1449655" y="876550"/>
                    </a:cubicBezTo>
                    <a:cubicBezTo>
                      <a:pt x="1444575" y="851150"/>
                      <a:pt x="1453465" y="814320"/>
                      <a:pt x="1450925" y="780030"/>
                    </a:cubicBezTo>
                    <a:cubicBezTo>
                      <a:pt x="1447115" y="739390"/>
                      <a:pt x="1436955" y="688590"/>
                      <a:pt x="1426795" y="647950"/>
                    </a:cubicBezTo>
                    <a:cubicBezTo>
                      <a:pt x="1417905" y="609850"/>
                      <a:pt x="1392505" y="570480"/>
                      <a:pt x="1393775" y="538730"/>
                    </a:cubicBezTo>
                    <a:cubicBezTo>
                      <a:pt x="1393775" y="514600"/>
                      <a:pt x="1402665" y="491740"/>
                      <a:pt x="1416635" y="475230"/>
                    </a:cubicBezTo>
                    <a:cubicBezTo>
                      <a:pt x="1429335" y="459990"/>
                      <a:pt x="1454735" y="446020"/>
                      <a:pt x="1475055" y="443480"/>
                    </a:cubicBezTo>
                    <a:cubicBezTo>
                      <a:pt x="1496645" y="439670"/>
                      <a:pt x="1523315" y="446020"/>
                      <a:pt x="1541095" y="457450"/>
                    </a:cubicBezTo>
                    <a:cubicBezTo>
                      <a:pt x="1558875" y="468880"/>
                      <a:pt x="1570305" y="484120"/>
                      <a:pt x="1580465" y="512060"/>
                    </a:cubicBezTo>
                    <a:cubicBezTo>
                      <a:pt x="1605865" y="583180"/>
                      <a:pt x="1586815" y="811780"/>
                      <a:pt x="1598245" y="919730"/>
                    </a:cubicBezTo>
                    <a:cubicBezTo>
                      <a:pt x="1604595" y="992120"/>
                      <a:pt x="1628725" y="1059430"/>
                      <a:pt x="1627455" y="1098800"/>
                    </a:cubicBezTo>
                    <a:cubicBezTo>
                      <a:pt x="1626185" y="1119120"/>
                      <a:pt x="1623645" y="1130550"/>
                      <a:pt x="1614755" y="1144520"/>
                    </a:cubicBezTo>
                    <a:cubicBezTo>
                      <a:pt x="1603325" y="1161030"/>
                      <a:pt x="1579195" y="1181350"/>
                      <a:pt x="1561415" y="1188970"/>
                    </a:cubicBezTo>
                    <a:cubicBezTo>
                      <a:pt x="1546175" y="1194050"/>
                      <a:pt x="1529665" y="1195320"/>
                      <a:pt x="1514425" y="1192780"/>
                    </a:cubicBezTo>
                    <a:cubicBezTo>
                      <a:pt x="1499185" y="1190240"/>
                      <a:pt x="1482675" y="1183890"/>
                      <a:pt x="1471245" y="1175000"/>
                    </a:cubicBezTo>
                    <a:cubicBezTo>
                      <a:pt x="1458545" y="1166110"/>
                      <a:pt x="1449655" y="1157220"/>
                      <a:pt x="1440765" y="1138170"/>
                    </a:cubicBezTo>
                    <a:cubicBezTo>
                      <a:pt x="1422985" y="1101340"/>
                      <a:pt x="1425525" y="1012440"/>
                      <a:pt x="1402665" y="943860"/>
                    </a:cubicBezTo>
                    <a:cubicBezTo>
                      <a:pt x="1375995" y="860040"/>
                      <a:pt x="1284555" y="726690"/>
                      <a:pt x="1278205" y="673350"/>
                    </a:cubicBezTo>
                    <a:cubicBezTo>
                      <a:pt x="1276935" y="651760"/>
                      <a:pt x="1282015" y="641600"/>
                      <a:pt x="1289635" y="627630"/>
                    </a:cubicBezTo>
                    <a:cubicBezTo>
                      <a:pt x="1295985" y="613660"/>
                      <a:pt x="1308685" y="599690"/>
                      <a:pt x="1321385" y="590800"/>
                    </a:cubicBezTo>
                    <a:cubicBezTo>
                      <a:pt x="1332815" y="581910"/>
                      <a:pt x="1349325" y="575560"/>
                      <a:pt x="1364565" y="574290"/>
                    </a:cubicBezTo>
                    <a:cubicBezTo>
                      <a:pt x="1379805" y="571750"/>
                      <a:pt x="1397585" y="573020"/>
                      <a:pt x="1412825" y="579370"/>
                    </a:cubicBezTo>
                    <a:cubicBezTo>
                      <a:pt x="1430605" y="586990"/>
                      <a:pt x="1454735" y="608580"/>
                      <a:pt x="1466165" y="625090"/>
                    </a:cubicBezTo>
                    <a:cubicBezTo>
                      <a:pt x="1475055" y="639060"/>
                      <a:pt x="1478865" y="656840"/>
                      <a:pt x="1477595" y="670810"/>
                    </a:cubicBezTo>
                    <a:cubicBezTo>
                      <a:pt x="1476325" y="683510"/>
                      <a:pt x="1464895" y="691130"/>
                      <a:pt x="1462355" y="706370"/>
                    </a:cubicBezTo>
                    <a:cubicBezTo>
                      <a:pt x="1457275" y="731770"/>
                      <a:pt x="1462355" y="766060"/>
                      <a:pt x="1463625" y="809240"/>
                    </a:cubicBezTo>
                    <a:cubicBezTo>
                      <a:pt x="1467435" y="889250"/>
                      <a:pt x="1505535" y="1081020"/>
                      <a:pt x="1486485" y="1143250"/>
                    </a:cubicBezTo>
                    <a:cubicBezTo>
                      <a:pt x="1477595" y="1171190"/>
                      <a:pt x="1458545" y="1186430"/>
                      <a:pt x="1442035" y="1197860"/>
                    </a:cubicBezTo>
                    <a:cubicBezTo>
                      <a:pt x="1429335" y="1206750"/>
                      <a:pt x="1412825" y="1210560"/>
                      <a:pt x="1397585" y="1210560"/>
                    </a:cubicBezTo>
                    <a:cubicBezTo>
                      <a:pt x="1382345" y="1211830"/>
                      <a:pt x="1364565" y="1208020"/>
                      <a:pt x="1350595" y="1201670"/>
                    </a:cubicBezTo>
                    <a:cubicBezTo>
                      <a:pt x="1336625" y="1195320"/>
                      <a:pt x="1326465" y="1187700"/>
                      <a:pt x="1313765" y="1172460"/>
                    </a:cubicBezTo>
                    <a:cubicBezTo>
                      <a:pt x="1290905" y="1143250"/>
                      <a:pt x="1264235" y="1074670"/>
                      <a:pt x="1243915" y="1028950"/>
                    </a:cubicBezTo>
                    <a:cubicBezTo>
                      <a:pt x="1226135" y="988310"/>
                      <a:pt x="1214705" y="960370"/>
                      <a:pt x="1199465" y="913380"/>
                    </a:cubicBezTo>
                    <a:cubicBezTo>
                      <a:pt x="1176605" y="840990"/>
                      <a:pt x="1133425" y="691130"/>
                      <a:pt x="1125805" y="637790"/>
                    </a:cubicBezTo>
                    <a:cubicBezTo>
                      <a:pt x="1123265" y="616200"/>
                      <a:pt x="1123265" y="607310"/>
                      <a:pt x="1125805" y="592070"/>
                    </a:cubicBezTo>
                    <a:cubicBezTo>
                      <a:pt x="1129615" y="578100"/>
                      <a:pt x="1138505" y="562860"/>
                      <a:pt x="1147395" y="551430"/>
                    </a:cubicBezTo>
                    <a:cubicBezTo>
                      <a:pt x="1157555" y="541270"/>
                      <a:pt x="1171525" y="531110"/>
                      <a:pt x="1185495" y="526030"/>
                    </a:cubicBezTo>
                    <a:cubicBezTo>
                      <a:pt x="1199465" y="520950"/>
                      <a:pt x="1215975" y="517140"/>
                      <a:pt x="1231215" y="520950"/>
                    </a:cubicBezTo>
                    <a:cubicBezTo>
                      <a:pt x="1250265" y="524760"/>
                      <a:pt x="1278205" y="538730"/>
                      <a:pt x="1290905" y="552700"/>
                    </a:cubicBezTo>
                    <a:cubicBezTo>
                      <a:pt x="1302335" y="564130"/>
                      <a:pt x="1306145" y="574290"/>
                      <a:pt x="1312495" y="593340"/>
                    </a:cubicBezTo>
                    <a:cubicBezTo>
                      <a:pt x="1325195" y="628900"/>
                      <a:pt x="1326465" y="713990"/>
                      <a:pt x="1346785" y="758440"/>
                    </a:cubicBezTo>
                    <a:cubicBezTo>
                      <a:pt x="1363295" y="795270"/>
                      <a:pt x="1397585" y="816860"/>
                      <a:pt x="1412825" y="849880"/>
                    </a:cubicBezTo>
                    <a:cubicBezTo>
                      <a:pt x="1428065" y="881630"/>
                      <a:pt x="1439495" y="921000"/>
                      <a:pt x="1438225" y="950210"/>
                    </a:cubicBezTo>
                    <a:cubicBezTo>
                      <a:pt x="1436955" y="973070"/>
                      <a:pt x="1428065" y="994660"/>
                      <a:pt x="1415365" y="1008630"/>
                    </a:cubicBezTo>
                    <a:cubicBezTo>
                      <a:pt x="1402665" y="1023870"/>
                      <a:pt x="1377265" y="1035300"/>
                      <a:pt x="1359485" y="1037840"/>
                    </a:cubicBezTo>
                    <a:cubicBezTo>
                      <a:pt x="1345515" y="1040380"/>
                      <a:pt x="1330275" y="1037840"/>
                      <a:pt x="1317575" y="1032760"/>
                    </a:cubicBezTo>
                    <a:cubicBezTo>
                      <a:pt x="1304875" y="1027680"/>
                      <a:pt x="1292175" y="1018790"/>
                      <a:pt x="1283285" y="1008630"/>
                    </a:cubicBezTo>
                    <a:cubicBezTo>
                      <a:pt x="1274395" y="998470"/>
                      <a:pt x="1266775" y="988310"/>
                      <a:pt x="1262965" y="971800"/>
                    </a:cubicBezTo>
                    <a:cubicBezTo>
                      <a:pt x="1256615" y="938780"/>
                      <a:pt x="1275665" y="886710"/>
                      <a:pt x="1278205" y="818130"/>
                    </a:cubicBezTo>
                    <a:cubicBezTo>
                      <a:pt x="1284555" y="677160"/>
                      <a:pt x="1248995" y="279650"/>
                      <a:pt x="1266775" y="176780"/>
                    </a:cubicBezTo>
                    <a:cubicBezTo>
                      <a:pt x="1273125" y="143760"/>
                      <a:pt x="1276935" y="128520"/>
                      <a:pt x="1290905" y="113280"/>
                    </a:cubicBezTo>
                    <a:cubicBezTo>
                      <a:pt x="1304875" y="96770"/>
                      <a:pt x="1330275" y="84070"/>
                      <a:pt x="1351865" y="81530"/>
                    </a:cubicBezTo>
                    <a:cubicBezTo>
                      <a:pt x="1373455" y="78990"/>
                      <a:pt x="1401395" y="87880"/>
                      <a:pt x="1417905" y="98040"/>
                    </a:cubicBezTo>
                    <a:cubicBezTo>
                      <a:pt x="1431875" y="105660"/>
                      <a:pt x="1442035" y="118360"/>
                      <a:pt x="1449655" y="132330"/>
                    </a:cubicBezTo>
                    <a:cubicBezTo>
                      <a:pt x="1456005" y="145030"/>
                      <a:pt x="1459815" y="176780"/>
                      <a:pt x="1459815" y="176780"/>
                    </a:cubicBezTo>
                  </a:path>
                </a:pathLst>
              </a:custGeom>
              <a:solidFill>
                <a:srgbClr val="CFCFCF"/>
              </a:solidFill>
              <a:ln cap="sq">
                <a:noFill/>
                <a:prstDash val="solid"/>
                <a:miter/>
              </a:ln>
            </p:spPr>
            <p:txBody>
              <a:bodyPr/>
              <a:lstStyle/>
              <a:p>
                <a:endParaRPr lang="en-GB"/>
              </a:p>
            </p:txBody>
          </p:sp>
        </p:grpSp>
        <p:grpSp>
          <p:nvGrpSpPr>
            <p:cNvPr id="195" name="Group 195"/>
            <p:cNvGrpSpPr/>
            <p:nvPr/>
          </p:nvGrpSpPr>
          <p:grpSpPr>
            <a:xfrm rot="212997">
              <a:off x="1894821" y="1872699"/>
              <a:ext cx="225322" cy="344643"/>
              <a:chOff x="0" y="0"/>
              <a:chExt cx="474980" cy="726510"/>
            </a:xfrm>
          </p:grpSpPr>
          <p:sp>
            <p:nvSpPr>
              <p:cNvPr id="196" name="Freeform 196"/>
              <p:cNvSpPr/>
              <p:nvPr/>
            </p:nvSpPr>
            <p:spPr>
              <a:xfrm>
                <a:off x="46625" y="63473"/>
                <a:ext cx="377872" cy="595612"/>
              </a:xfrm>
              <a:custGeom>
                <a:avLst/>
                <a:gdLst/>
                <a:ahLst/>
                <a:cxnLst/>
                <a:rect l="l" t="t" r="r" b="b"/>
                <a:pathLst>
                  <a:path w="377872" h="595612">
                    <a:moveTo>
                      <a:pt x="183245" y="125319"/>
                    </a:moveTo>
                    <a:cubicBezTo>
                      <a:pt x="77835" y="147232"/>
                      <a:pt x="91805" y="209600"/>
                      <a:pt x="100695" y="256798"/>
                    </a:cubicBezTo>
                    <a:cubicBezTo>
                      <a:pt x="110855" y="314110"/>
                      <a:pt x="155305" y="396706"/>
                      <a:pt x="156575" y="442219"/>
                    </a:cubicBezTo>
                    <a:cubicBezTo>
                      <a:pt x="157845" y="467503"/>
                      <a:pt x="151495" y="494473"/>
                      <a:pt x="142605" y="501216"/>
                    </a:cubicBezTo>
                    <a:cubicBezTo>
                      <a:pt x="131175" y="507959"/>
                      <a:pt x="105775" y="492788"/>
                      <a:pt x="93075" y="479303"/>
                    </a:cubicBezTo>
                    <a:cubicBezTo>
                      <a:pt x="79105" y="464132"/>
                      <a:pt x="68945" y="438847"/>
                      <a:pt x="61325" y="413563"/>
                    </a:cubicBezTo>
                    <a:cubicBezTo>
                      <a:pt x="52435" y="379850"/>
                      <a:pt x="49895" y="334338"/>
                      <a:pt x="47355" y="295568"/>
                    </a:cubicBezTo>
                    <a:cubicBezTo>
                      <a:pt x="44815" y="253427"/>
                      <a:pt x="39735" y="204544"/>
                      <a:pt x="43545" y="170831"/>
                    </a:cubicBezTo>
                    <a:cubicBezTo>
                      <a:pt x="47355" y="147232"/>
                      <a:pt x="49895" y="132061"/>
                      <a:pt x="60055" y="115205"/>
                    </a:cubicBezTo>
                    <a:cubicBezTo>
                      <a:pt x="75295" y="88234"/>
                      <a:pt x="107045" y="56207"/>
                      <a:pt x="134985" y="41037"/>
                    </a:cubicBezTo>
                    <a:cubicBezTo>
                      <a:pt x="162925" y="25866"/>
                      <a:pt x="203565" y="19123"/>
                      <a:pt x="227695" y="24180"/>
                    </a:cubicBezTo>
                    <a:cubicBezTo>
                      <a:pt x="245475" y="29237"/>
                      <a:pt x="263255" y="41037"/>
                      <a:pt x="272145" y="56207"/>
                    </a:cubicBezTo>
                    <a:cubicBezTo>
                      <a:pt x="278495" y="69692"/>
                      <a:pt x="281035" y="89920"/>
                      <a:pt x="279765" y="105091"/>
                    </a:cubicBezTo>
                    <a:cubicBezTo>
                      <a:pt x="278495" y="120262"/>
                      <a:pt x="272145" y="135432"/>
                      <a:pt x="261985" y="148917"/>
                    </a:cubicBezTo>
                    <a:cubicBezTo>
                      <a:pt x="248015" y="167460"/>
                      <a:pt x="213725" y="174202"/>
                      <a:pt x="198485" y="192744"/>
                    </a:cubicBezTo>
                    <a:cubicBezTo>
                      <a:pt x="184515" y="209600"/>
                      <a:pt x="175625" y="229828"/>
                      <a:pt x="170545" y="256798"/>
                    </a:cubicBezTo>
                    <a:cubicBezTo>
                      <a:pt x="164195" y="288826"/>
                      <a:pt x="165465" y="346137"/>
                      <a:pt x="170545" y="379850"/>
                    </a:cubicBezTo>
                    <a:cubicBezTo>
                      <a:pt x="174355" y="403449"/>
                      <a:pt x="180705" y="423677"/>
                      <a:pt x="192135" y="437162"/>
                    </a:cubicBezTo>
                    <a:cubicBezTo>
                      <a:pt x="206105" y="452332"/>
                      <a:pt x="240395" y="442219"/>
                      <a:pt x="253095" y="457389"/>
                    </a:cubicBezTo>
                    <a:cubicBezTo>
                      <a:pt x="263255" y="472560"/>
                      <a:pt x="272145" y="501216"/>
                      <a:pt x="268335" y="519758"/>
                    </a:cubicBezTo>
                    <a:cubicBezTo>
                      <a:pt x="264525" y="541671"/>
                      <a:pt x="241665" y="573698"/>
                      <a:pt x="226425" y="578755"/>
                    </a:cubicBezTo>
                    <a:cubicBezTo>
                      <a:pt x="211185" y="583812"/>
                      <a:pt x="184515" y="568642"/>
                      <a:pt x="175625" y="550100"/>
                    </a:cubicBezTo>
                    <a:cubicBezTo>
                      <a:pt x="164195" y="526501"/>
                      <a:pt x="165465" y="457389"/>
                      <a:pt x="178165" y="437162"/>
                    </a:cubicBezTo>
                    <a:cubicBezTo>
                      <a:pt x="187055" y="421991"/>
                      <a:pt x="203565" y="425362"/>
                      <a:pt x="222615" y="420305"/>
                    </a:cubicBezTo>
                    <a:cubicBezTo>
                      <a:pt x="250555" y="413563"/>
                      <a:pt x="307705" y="403449"/>
                      <a:pt x="333105" y="408506"/>
                    </a:cubicBezTo>
                    <a:cubicBezTo>
                      <a:pt x="345805" y="413563"/>
                      <a:pt x="354695" y="420305"/>
                      <a:pt x="362315" y="430419"/>
                    </a:cubicBezTo>
                    <a:cubicBezTo>
                      <a:pt x="369935" y="440533"/>
                      <a:pt x="376285" y="457389"/>
                      <a:pt x="377555" y="470875"/>
                    </a:cubicBezTo>
                    <a:cubicBezTo>
                      <a:pt x="378825" y="486045"/>
                      <a:pt x="376285" y="502902"/>
                      <a:pt x="369935" y="514701"/>
                    </a:cubicBezTo>
                    <a:cubicBezTo>
                      <a:pt x="364855" y="528186"/>
                      <a:pt x="354695" y="539986"/>
                      <a:pt x="344535" y="545043"/>
                    </a:cubicBezTo>
                    <a:cubicBezTo>
                      <a:pt x="334375" y="550100"/>
                      <a:pt x="320405" y="551785"/>
                      <a:pt x="310245" y="548414"/>
                    </a:cubicBezTo>
                    <a:cubicBezTo>
                      <a:pt x="300085" y="543357"/>
                      <a:pt x="288655" y="533243"/>
                      <a:pt x="282305" y="523129"/>
                    </a:cubicBezTo>
                    <a:cubicBezTo>
                      <a:pt x="275955" y="511330"/>
                      <a:pt x="269605" y="494473"/>
                      <a:pt x="270875" y="479303"/>
                    </a:cubicBezTo>
                    <a:cubicBezTo>
                      <a:pt x="272145" y="460761"/>
                      <a:pt x="282305" y="432105"/>
                      <a:pt x="293735" y="420305"/>
                    </a:cubicBezTo>
                    <a:cubicBezTo>
                      <a:pt x="306435" y="410191"/>
                      <a:pt x="330565" y="408506"/>
                      <a:pt x="343265" y="413563"/>
                    </a:cubicBezTo>
                    <a:cubicBezTo>
                      <a:pt x="354695" y="416934"/>
                      <a:pt x="364855" y="430419"/>
                      <a:pt x="369935" y="442219"/>
                    </a:cubicBezTo>
                    <a:cubicBezTo>
                      <a:pt x="375015" y="454018"/>
                      <a:pt x="378825" y="472560"/>
                      <a:pt x="377555" y="486045"/>
                    </a:cubicBezTo>
                    <a:cubicBezTo>
                      <a:pt x="376285" y="501216"/>
                      <a:pt x="371205" y="516387"/>
                      <a:pt x="363585" y="528186"/>
                    </a:cubicBezTo>
                    <a:cubicBezTo>
                      <a:pt x="355965" y="538300"/>
                      <a:pt x="347075" y="545043"/>
                      <a:pt x="333105" y="548414"/>
                    </a:cubicBezTo>
                    <a:cubicBezTo>
                      <a:pt x="306435" y="558528"/>
                      <a:pt x="227695" y="572013"/>
                      <a:pt x="211185" y="548414"/>
                    </a:cubicBezTo>
                    <a:cubicBezTo>
                      <a:pt x="197215" y="528186"/>
                      <a:pt x="206105" y="445590"/>
                      <a:pt x="217535" y="438847"/>
                    </a:cubicBezTo>
                    <a:cubicBezTo>
                      <a:pt x="226425" y="432105"/>
                      <a:pt x="253095" y="454018"/>
                      <a:pt x="260715" y="470875"/>
                    </a:cubicBezTo>
                    <a:cubicBezTo>
                      <a:pt x="268335" y="487731"/>
                      <a:pt x="270875" y="519758"/>
                      <a:pt x="264525" y="536614"/>
                    </a:cubicBezTo>
                    <a:cubicBezTo>
                      <a:pt x="259445" y="555156"/>
                      <a:pt x="241665" y="572013"/>
                      <a:pt x="226425" y="578755"/>
                    </a:cubicBezTo>
                    <a:cubicBezTo>
                      <a:pt x="209915" y="585498"/>
                      <a:pt x="188325" y="580441"/>
                      <a:pt x="171815" y="573698"/>
                    </a:cubicBezTo>
                    <a:cubicBezTo>
                      <a:pt x="155305" y="568642"/>
                      <a:pt x="140065" y="560213"/>
                      <a:pt x="126095" y="543357"/>
                    </a:cubicBezTo>
                    <a:cubicBezTo>
                      <a:pt x="107045" y="521444"/>
                      <a:pt x="85455" y="482674"/>
                      <a:pt x="75295" y="440533"/>
                    </a:cubicBezTo>
                    <a:cubicBezTo>
                      <a:pt x="61325" y="389964"/>
                      <a:pt x="62595" y="310739"/>
                      <a:pt x="63865" y="256798"/>
                    </a:cubicBezTo>
                    <a:cubicBezTo>
                      <a:pt x="65135" y="209600"/>
                      <a:pt x="67675" y="160717"/>
                      <a:pt x="80375" y="130375"/>
                    </a:cubicBezTo>
                    <a:cubicBezTo>
                      <a:pt x="90535" y="108462"/>
                      <a:pt x="107045" y="93291"/>
                      <a:pt x="124825" y="83178"/>
                    </a:cubicBezTo>
                    <a:cubicBezTo>
                      <a:pt x="141335" y="73064"/>
                      <a:pt x="166735" y="79806"/>
                      <a:pt x="181975" y="68007"/>
                    </a:cubicBezTo>
                    <a:cubicBezTo>
                      <a:pt x="195945" y="59579"/>
                      <a:pt x="202295" y="29237"/>
                      <a:pt x="214995" y="25866"/>
                    </a:cubicBezTo>
                    <a:cubicBezTo>
                      <a:pt x="230235" y="22495"/>
                      <a:pt x="261985" y="39351"/>
                      <a:pt x="272145" y="56207"/>
                    </a:cubicBezTo>
                    <a:cubicBezTo>
                      <a:pt x="281035" y="71378"/>
                      <a:pt x="282305" y="103405"/>
                      <a:pt x="277225" y="121947"/>
                    </a:cubicBezTo>
                    <a:cubicBezTo>
                      <a:pt x="270875" y="138804"/>
                      <a:pt x="255635" y="155660"/>
                      <a:pt x="239125" y="164088"/>
                    </a:cubicBezTo>
                    <a:cubicBezTo>
                      <a:pt x="216265" y="175888"/>
                      <a:pt x="166735" y="148918"/>
                      <a:pt x="148955" y="172516"/>
                    </a:cubicBezTo>
                    <a:cubicBezTo>
                      <a:pt x="128635" y="202858"/>
                      <a:pt x="129905" y="315796"/>
                      <a:pt x="147685" y="361308"/>
                    </a:cubicBezTo>
                    <a:cubicBezTo>
                      <a:pt x="161655" y="400078"/>
                      <a:pt x="211185" y="413563"/>
                      <a:pt x="227695" y="443904"/>
                    </a:cubicBezTo>
                    <a:cubicBezTo>
                      <a:pt x="237855" y="464132"/>
                      <a:pt x="244205" y="487731"/>
                      <a:pt x="244205" y="509644"/>
                    </a:cubicBezTo>
                    <a:cubicBezTo>
                      <a:pt x="242935" y="529872"/>
                      <a:pt x="235315" y="553471"/>
                      <a:pt x="223885" y="568642"/>
                    </a:cubicBezTo>
                    <a:cubicBezTo>
                      <a:pt x="209915" y="585498"/>
                      <a:pt x="181975" y="595612"/>
                      <a:pt x="162925" y="595612"/>
                    </a:cubicBezTo>
                    <a:cubicBezTo>
                      <a:pt x="145145" y="595612"/>
                      <a:pt x="129905" y="592241"/>
                      <a:pt x="113395" y="577070"/>
                    </a:cubicBezTo>
                    <a:cubicBezTo>
                      <a:pt x="91805" y="556842"/>
                      <a:pt x="70215" y="509644"/>
                      <a:pt x="52435" y="465818"/>
                    </a:cubicBezTo>
                    <a:cubicBezTo>
                      <a:pt x="32115" y="415248"/>
                      <a:pt x="13065" y="342766"/>
                      <a:pt x="5445" y="287140"/>
                    </a:cubicBezTo>
                    <a:cubicBezTo>
                      <a:pt x="-905" y="239942"/>
                      <a:pt x="-2175" y="196115"/>
                      <a:pt x="4175" y="153974"/>
                    </a:cubicBezTo>
                    <a:cubicBezTo>
                      <a:pt x="10525" y="110148"/>
                      <a:pt x="25765" y="54522"/>
                      <a:pt x="43545" y="29237"/>
                    </a:cubicBezTo>
                    <a:cubicBezTo>
                      <a:pt x="56245" y="14066"/>
                      <a:pt x="67675" y="9009"/>
                      <a:pt x="86725" y="3953"/>
                    </a:cubicBezTo>
                    <a:cubicBezTo>
                      <a:pt x="117205" y="-2790"/>
                      <a:pt x="193405" y="-2790"/>
                      <a:pt x="213725" y="19123"/>
                    </a:cubicBezTo>
                    <a:cubicBezTo>
                      <a:pt x="226425" y="34294"/>
                      <a:pt x="230235" y="68007"/>
                      <a:pt x="225155" y="86549"/>
                    </a:cubicBezTo>
                    <a:cubicBezTo>
                      <a:pt x="220075" y="103405"/>
                      <a:pt x="183245" y="125319"/>
                      <a:pt x="183245" y="125319"/>
                    </a:cubicBezTo>
                  </a:path>
                </a:pathLst>
              </a:custGeom>
              <a:solidFill>
                <a:srgbClr val="CFCFCF"/>
              </a:solidFill>
              <a:ln cap="sq">
                <a:noFill/>
                <a:prstDash val="solid"/>
                <a:miter/>
              </a:ln>
            </p:spPr>
            <p:txBody>
              <a:bodyPr/>
              <a:lstStyle/>
              <a:p>
                <a:endParaRPr lang="en-GB"/>
              </a:p>
            </p:txBody>
          </p:sp>
        </p:grpSp>
        <p:grpSp>
          <p:nvGrpSpPr>
            <p:cNvPr id="197" name="Group 197"/>
            <p:cNvGrpSpPr/>
            <p:nvPr/>
          </p:nvGrpSpPr>
          <p:grpSpPr>
            <a:xfrm>
              <a:off x="1600977" y="1983606"/>
              <a:ext cx="92177" cy="168690"/>
              <a:chOff x="0" y="0"/>
              <a:chExt cx="194310" cy="355600"/>
            </a:xfrm>
          </p:grpSpPr>
          <p:sp>
            <p:nvSpPr>
              <p:cNvPr id="198" name="Freeform 198"/>
              <p:cNvSpPr/>
              <p:nvPr/>
            </p:nvSpPr>
            <p:spPr>
              <a:xfrm>
                <a:off x="44540" y="50800"/>
                <a:ext cx="98970" cy="254000"/>
              </a:xfrm>
              <a:custGeom>
                <a:avLst/>
                <a:gdLst/>
                <a:ahLst/>
                <a:cxnLst/>
                <a:rect l="l" t="t" r="r" b="b"/>
                <a:pathLst>
                  <a:path w="98970" h="254000">
                    <a:moveTo>
                      <a:pt x="98970" y="45720"/>
                    </a:moveTo>
                    <a:cubicBezTo>
                      <a:pt x="76110" y="243840"/>
                      <a:pt x="63410" y="250190"/>
                      <a:pt x="53250" y="252730"/>
                    </a:cubicBezTo>
                    <a:cubicBezTo>
                      <a:pt x="44360" y="255270"/>
                      <a:pt x="34200" y="254000"/>
                      <a:pt x="27850" y="248920"/>
                    </a:cubicBezTo>
                    <a:cubicBezTo>
                      <a:pt x="17690" y="241300"/>
                      <a:pt x="3720" y="215900"/>
                      <a:pt x="7530" y="203200"/>
                    </a:cubicBezTo>
                    <a:cubicBezTo>
                      <a:pt x="10070" y="190500"/>
                      <a:pt x="31660" y="173990"/>
                      <a:pt x="44360" y="172720"/>
                    </a:cubicBezTo>
                    <a:cubicBezTo>
                      <a:pt x="55790" y="170180"/>
                      <a:pt x="72300" y="179070"/>
                      <a:pt x="78650" y="187960"/>
                    </a:cubicBezTo>
                    <a:cubicBezTo>
                      <a:pt x="86270" y="196850"/>
                      <a:pt x="90080" y="215900"/>
                      <a:pt x="85000" y="226060"/>
                    </a:cubicBezTo>
                    <a:cubicBezTo>
                      <a:pt x="79920" y="237490"/>
                      <a:pt x="57060" y="254000"/>
                      <a:pt x="44360" y="252730"/>
                    </a:cubicBezTo>
                    <a:cubicBezTo>
                      <a:pt x="31660" y="252730"/>
                      <a:pt x="15150" y="238760"/>
                      <a:pt x="6260" y="220980"/>
                    </a:cubicBezTo>
                    <a:cubicBezTo>
                      <a:pt x="-7710" y="186690"/>
                      <a:pt x="4990" y="73660"/>
                      <a:pt x="12610" y="40640"/>
                    </a:cubicBezTo>
                    <a:cubicBezTo>
                      <a:pt x="15150" y="26670"/>
                      <a:pt x="17690" y="19050"/>
                      <a:pt x="24040" y="12700"/>
                    </a:cubicBezTo>
                    <a:cubicBezTo>
                      <a:pt x="31660" y="5080"/>
                      <a:pt x="43090" y="0"/>
                      <a:pt x="51980" y="0"/>
                    </a:cubicBezTo>
                    <a:cubicBezTo>
                      <a:pt x="63410" y="0"/>
                      <a:pt x="81190" y="7620"/>
                      <a:pt x="88810" y="15240"/>
                    </a:cubicBezTo>
                    <a:cubicBezTo>
                      <a:pt x="96430" y="22860"/>
                      <a:pt x="98970" y="45720"/>
                      <a:pt x="98970" y="45720"/>
                    </a:cubicBezTo>
                  </a:path>
                </a:pathLst>
              </a:custGeom>
              <a:solidFill>
                <a:srgbClr val="CFCFCF"/>
              </a:solidFill>
              <a:ln cap="sq">
                <a:noFill/>
                <a:prstDash val="solid"/>
                <a:miter/>
              </a:ln>
            </p:spPr>
            <p:txBody>
              <a:bodyPr/>
              <a:lstStyle/>
              <a:p>
                <a:endParaRPr lang="en-GB"/>
              </a:p>
            </p:txBody>
          </p:sp>
        </p:grpSp>
        <p:grpSp>
          <p:nvGrpSpPr>
            <p:cNvPr id="199" name="Group 199"/>
            <p:cNvGrpSpPr/>
            <p:nvPr/>
          </p:nvGrpSpPr>
          <p:grpSpPr>
            <a:xfrm>
              <a:off x="1598567" y="1974569"/>
              <a:ext cx="153026" cy="165075"/>
              <a:chOff x="0" y="0"/>
              <a:chExt cx="322580" cy="347980"/>
            </a:xfrm>
          </p:grpSpPr>
          <p:sp>
            <p:nvSpPr>
              <p:cNvPr id="200" name="Freeform 200"/>
              <p:cNvSpPr/>
              <p:nvPr/>
            </p:nvSpPr>
            <p:spPr>
              <a:xfrm>
                <a:off x="50800" y="50162"/>
                <a:ext cx="221221" cy="245748"/>
              </a:xfrm>
              <a:custGeom>
                <a:avLst/>
                <a:gdLst/>
                <a:ahLst/>
                <a:cxnLst/>
                <a:rect l="l" t="t" r="r" b="b"/>
                <a:pathLst>
                  <a:path w="221221" h="245748">
                    <a:moveTo>
                      <a:pt x="87630" y="121288"/>
                    </a:moveTo>
                    <a:cubicBezTo>
                      <a:pt x="110490" y="212728"/>
                      <a:pt x="105410" y="227968"/>
                      <a:pt x="96520" y="235588"/>
                    </a:cubicBezTo>
                    <a:cubicBezTo>
                      <a:pt x="86360" y="243208"/>
                      <a:pt x="67310" y="247018"/>
                      <a:pt x="55880" y="243208"/>
                    </a:cubicBezTo>
                    <a:cubicBezTo>
                      <a:pt x="44450" y="240668"/>
                      <a:pt x="29210" y="229238"/>
                      <a:pt x="26670" y="216538"/>
                    </a:cubicBezTo>
                    <a:cubicBezTo>
                      <a:pt x="21590" y="191138"/>
                      <a:pt x="60960" y="130178"/>
                      <a:pt x="85090" y="93348"/>
                    </a:cubicBezTo>
                    <a:cubicBezTo>
                      <a:pt x="107950" y="57788"/>
                      <a:pt x="140970" y="5718"/>
                      <a:pt x="166370" y="638"/>
                    </a:cubicBezTo>
                    <a:cubicBezTo>
                      <a:pt x="184150" y="-3172"/>
                      <a:pt x="209550" y="10798"/>
                      <a:pt x="217170" y="23498"/>
                    </a:cubicBezTo>
                    <a:cubicBezTo>
                      <a:pt x="223520" y="36198"/>
                      <a:pt x="217170" y="67948"/>
                      <a:pt x="208280" y="78108"/>
                    </a:cubicBezTo>
                    <a:cubicBezTo>
                      <a:pt x="199390" y="88268"/>
                      <a:pt x="179070" y="92078"/>
                      <a:pt x="166370" y="89538"/>
                    </a:cubicBezTo>
                    <a:cubicBezTo>
                      <a:pt x="153670" y="86998"/>
                      <a:pt x="138430" y="73028"/>
                      <a:pt x="133350" y="61598"/>
                    </a:cubicBezTo>
                    <a:cubicBezTo>
                      <a:pt x="128270" y="50168"/>
                      <a:pt x="132080" y="29848"/>
                      <a:pt x="138430" y="18418"/>
                    </a:cubicBezTo>
                    <a:cubicBezTo>
                      <a:pt x="143510" y="10798"/>
                      <a:pt x="152400" y="3178"/>
                      <a:pt x="161290" y="1908"/>
                    </a:cubicBezTo>
                    <a:cubicBezTo>
                      <a:pt x="172720" y="-1902"/>
                      <a:pt x="194310" y="1908"/>
                      <a:pt x="204470" y="8258"/>
                    </a:cubicBezTo>
                    <a:cubicBezTo>
                      <a:pt x="212090" y="13338"/>
                      <a:pt x="218440" y="23498"/>
                      <a:pt x="220980" y="32388"/>
                    </a:cubicBezTo>
                    <a:cubicBezTo>
                      <a:pt x="222250" y="45088"/>
                      <a:pt x="218440" y="59058"/>
                      <a:pt x="210820" y="74298"/>
                    </a:cubicBezTo>
                    <a:cubicBezTo>
                      <a:pt x="200660" y="99698"/>
                      <a:pt x="171450" y="142878"/>
                      <a:pt x="151130" y="161928"/>
                    </a:cubicBezTo>
                    <a:cubicBezTo>
                      <a:pt x="137160" y="175898"/>
                      <a:pt x="118110" y="175898"/>
                      <a:pt x="109220" y="187328"/>
                    </a:cubicBezTo>
                    <a:cubicBezTo>
                      <a:pt x="100330" y="200028"/>
                      <a:pt x="104140" y="225428"/>
                      <a:pt x="96520" y="235588"/>
                    </a:cubicBezTo>
                    <a:cubicBezTo>
                      <a:pt x="88900" y="241938"/>
                      <a:pt x="76200" y="245748"/>
                      <a:pt x="67310" y="245748"/>
                    </a:cubicBezTo>
                    <a:cubicBezTo>
                      <a:pt x="57150" y="244478"/>
                      <a:pt x="46990" y="241938"/>
                      <a:pt x="38100" y="233048"/>
                    </a:cubicBezTo>
                    <a:cubicBezTo>
                      <a:pt x="22860" y="217808"/>
                      <a:pt x="1270" y="163198"/>
                      <a:pt x="0" y="140338"/>
                    </a:cubicBezTo>
                    <a:cubicBezTo>
                      <a:pt x="0" y="127638"/>
                      <a:pt x="3810" y="117478"/>
                      <a:pt x="8890" y="109858"/>
                    </a:cubicBezTo>
                    <a:cubicBezTo>
                      <a:pt x="15240" y="102238"/>
                      <a:pt x="26670" y="94618"/>
                      <a:pt x="35560" y="92078"/>
                    </a:cubicBezTo>
                    <a:cubicBezTo>
                      <a:pt x="45720" y="90808"/>
                      <a:pt x="58420" y="92078"/>
                      <a:pt x="67310" y="97158"/>
                    </a:cubicBezTo>
                    <a:cubicBezTo>
                      <a:pt x="76200" y="102238"/>
                      <a:pt x="87630" y="121288"/>
                      <a:pt x="87630" y="121288"/>
                    </a:cubicBezTo>
                  </a:path>
                </a:pathLst>
              </a:custGeom>
              <a:solidFill>
                <a:srgbClr val="CFCFCF"/>
              </a:solidFill>
              <a:ln cap="sq">
                <a:noFill/>
                <a:prstDash val="solid"/>
                <a:miter/>
              </a:ln>
            </p:spPr>
            <p:txBody>
              <a:bodyPr/>
              <a:lstStyle/>
              <a:p>
                <a:endParaRPr lang="en-GB"/>
              </a:p>
            </p:txBody>
          </p:sp>
        </p:grpSp>
        <p:sp>
          <p:nvSpPr>
            <p:cNvPr id="201" name="Freeform 201"/>
            <p:cNvSpPr/>
            <p:nvPr/>
          </p:nvSpPr>
          <p:spPr>
            <a:xfrm>
              <a:off x="1647065" y="1603786"/>
              <a:ext cx="643530" cy="620202"/>
            </a:xfrm>
            <a:custGeom>
              <a:avLst/>
              <a:gdLst/>
              <a:ahLst/>
              <a:cxnLst/>
              <a:rect l="l" t="t" r="r" b="b"/>
              <a:pathLst>
                <a:path w="643530" h="620202">
                  <a:moveTo>
                    <a:pt x="0" y="0"/>
                  </a:moveTo>
                  <a:lnTo>
                    <a:pt x="643530" y="0"/>
                  </a:lnTo>
                  <a:lnTo>
                    <a:pt x="643530" y="620202"/>
                  </a:lnTo>
                  <a:lnTo>
                    <a:pt x="0" y="620202"/>
                  </a:lnTo>
                  <a:lnTo>
                    <a:pt x="0" y="0"/>
                  </a:lnTo>
                  <a:close/>
                </a:path>
              </a:pathLst>
            </a:custGeom>
            <a:blipFill>
              <a:blip>
                <a:extLst>
                  <a:ext uri="{96DAC541-7B7A-43D3-8B79-37D633B846F1}">
                    <asvg:svgBlip xmlns:asvg="http://schemas.microsoft.com/office/drawing/2016/SVG/main" r:embed="rId9"/>
                  </a:ext>
                </a:extLst>
              </a:blip>
              <a:stretch>
                <a:fillRect/>
              </a:stretch>
            </a:blipFill>
          </p:spPr>
          <p:txBody>
            <a:bodyPr/>
            <a:lstStyle/>
            <a:p>
              <a:endParaRPr lang="en-GB"/>
            </a:p>
          </p:txBody>
        </p:sp>
        <p:grpSp>
          <p:nvGrpSpPr>
            <p:cNvPr id="202" name="Group 202"/>
            <p:cNvGrpSpPr/>
            <p:nvPr/>
          </p:nvGrpSpPr>
          <p:grpSpPr>
            <a:xfrm>
              <a:off x="1827454" y="1598084"/>
              <a:ext cx="285051" cy="301566"/>
              <a:chOff x="0" y="0"/>
              <a:chExt cx="504190" cy="533400"/>
            </a:xfrm>
          </p:grpSpPr>
          <p:sp>
            <p:nvSpPr>
              <p:cNvPr id="203" name="Freeform 203"/>
              <p:cNvSpPr/>
              <p:nvPr/>
            </p:nvSpPr>
            <p:spPr>
              <a:xfrm>
                <a:off x="50136" y="48200"/>
                <a:ext cx="405137" cy="433442"/>
              </a:xfrm>
              <a:custGeom>
                <a:avLst/>
                <a:gdLst/>
                <a:ahLst/>
                <a:cxnLst/>
                <a:rect l="l" t="t" r="r" b="b"/>
                <a:pathLst>
                  <a:path w="405137" h="433442">
                    <a:moveTo>
                      <a:pt x="235614" y="276920"/>
                    </a:moveTo>
                    <a:cubicBezTo>
                      <a:pt x="219104" y="391220"/>
                      <a:pt x="202594" y="401380"/>
                      <a:pt x="192434" y="397570"/>
                    </a:cubicBezTo>
                    <a:cubicBezTo>
                      <a:pt x="181004" y="393760"/>
                      <a:pt x="169574" y="367090"/>
                      <a:pt x="164494" y="346770"/>
                    </a:cubicBezTo>
                    <a:cubicBezTo>
                      <a:pt x="158144" y="320100"/>
                      <a:pt x="151794" y="266760"/>
                      <a:pt x="163224" y="251520"/>
                    </a:cubicBezTo>
                    <a:cubicBezTo>
                      <a:pt x="169574" y="242630"/>
                      <a:pt x="184814" y="240090"/>
                      <a:pt x="192434" y="241360"/>
                    </a:cubicBezTo>
                    <a:cubicBezTo>
                      <a:pt x="200054" y="243900"/>
                      <a:pt x="207674" y="248980"/>
                      <a:pt x="211484" y="259140"/>
                    </a:cubicBezTo>
                    <a:cubicBezTo>
                      <a:pt x="221644" y="285810"/>
                      <a:pt x="220374" y="403920"/>
                      <a:pt x="203864" y="424240"/>
                    </a:cubicBezTo>
                    <a:cubicBezTo>
                      <a:pt x="196244" y="433130"/>
                      <a:pt x="182274" y="434400"/>
                      <a:pt x="174654" y="431860"/>
                    </a:cubicBezTo>
                    <a:cubicBezTo>
                      <a:pt x="167034" y="429320"/>
                      <a:pt x="161954" y="422970"/>
                      <a:pt x="158144" y="412810"/>
                    </a:cubicBezTo>
                    <a:cubicBezTo>
                      <a:pt x="150524" y="392490"/>
                      <a:pt x="149254" y="341690"/>
                      <a:pt x="160684" y="301050"/>
                    </a:cubicBezTo>
                    <a:cubicBezTo>
                      <a:pt x="177194" y="245170"/>
                      <a:pt x="238154" y="161350"/>
                      <a:pt x="273714" y="115630"/>
                    </a:cubicBezTo>
                    <a:cubicBezTo>
                      <a:pt x="297844" y="85150"/>
                      <a:pt x="320704" y="52130"/>
                      <a:pt x="342294" y="44510"/>
                    </a:cubicBezTo>
                    <a:cubicBezTo>
                      <a:pt x="356264" y="39430"/>
                      <a:pt x="379124" y="41970"/>
                      <a:pt x="381664" y="49590"/>
                    </a:cubicBezTo>
                    <a:cubicBezTo>
                      <a:pt x="385474" y="63560"/>
                      <a:pt x="294034" y="119440"/>
                      <a:pt x="266094" y="158810"/>
                    </a:cubicBezTo>
                    <a:cubicBezTo>
                      <a:pt x="241964" y="193100"/>
                      <a:pt x="235614" y="255330"/>
                      <a:pt x="217834" y="268030"/>
                    </a:cubicBezTo>
                    <a:cubicBezTo>
                      <a:pt x="210214" y="273110"/>
                      <a:pt x="202594" y="274380"/>
                      <a:pt x="191164" y="269300"/>
                    </a:cubicBezTo>
                    <a:cubicBezTo>
                      <a:pt x="161954" y="255330"/>
                      <a:pt x="94644" y="123250"/>
                      <a:pt x="61624" y="87690"/>
                    </a:cubicBezTo>
                    <a:cubicBezTo>
                      <a:pt x="46384" y="69910"/>
                      <a:pt x="19714" y="62290"/>
                      <a:pt x="20984" y="52130"/>
                    </a:cubicBezTo>
                    <a:cubicBezTo>
                      <a:pt x="20984" y="44510"/>
                      <a:pt x="42574" y="30540"/>
                      <a:pt x="56544" y="33080"/>
                    </a:cubicBezTo>
                    <a:cubicBezTo>
                      <a:pt x="87024" y="38160"/>
                      <a:pt x="151794" y="124520"/>
                      <a:pt x="177194" y="163890"/>
                    </a:cubicBezTo>
                    <a:cubicBezTo>
                      <a:pt x="193704" y="191830"/>
                      <a:pt x="211484" y="222310"/>
                      <a:pt x="207674" y="241360"/>
                    </a:cubicBezTo>
                    <a:cubicBezTo>
                      <a:pt x="205134" y="256600"/>
                      <a:pt x="187354" y="271840"/>
                      <a:pt x="177194" y="274380"/>
                    </a:cubicBezTo>
                    <a:cubicBezTo>
                      <a:pt x="169574" y="275650"/>
                      <a:pt x="156874" y="268030"/>
                      <a:pt x="151794" y="260410"/>
                    </a:cubicBezTo>
                    <a:cubicBezTo>
                      <a:pt x="147984" y="254060"/>
                      <a:pt x="146714" y="240090"/>
                      <a:pt x="149254" y="232470"/>
                    </a:cubicBezTo>
                    <a:cubicBezTo>
                      <a:pt x="153064" y="224850"/>
                      <a:pt x="163224" y="215960"/>
                      <a:pt x="170844" y="213420"/>
                    </a:cubicBezTo>
                    <a:cubicBezTo>
                      <a:pt x="179734" y="212150"/>
                      <a:pt x="193704" y="214690"/>
                      <a:pt x="198784" y="221040"/>
                    </a:cubicBezTo>
                    <a:cubicBezTo>
                      <a:pt x="205134" y="229930"/>
                      <a:pt x="206404" y="259140"/>
                      <a:pt x="198784" y="265490"/>
                    </a:cubicBezTo>
                    <a:cubicBezTo>
                      <a:pt x="191164" y="273110"/>
                      <a:pt x="167034" y="271840"/>
                      <a:pt x="154334" y="262950"/>
                    </a:cubicBezTo>
                    <a:cubicBezTo>
                      <a:pt x="135284" y="250250"/>
                      <a:pt x="131474" y="204530"/>
                      <a:pt x="112424" y="177860"/>
                    </a:cubicBezTo>
                    <a:cubicBezTo>
                      <a:pt x="89564" y="147380"/>
                      <a:pt x="42574" y="120710"/>
                      <a:pt x="23524" y="94040"/>
                    </a:cubicBezTo>
                    <a:cubicBezTo>
                      <a:pt x="10824" y="77530"/>
                      <a:pt x="1934" y="61020"/>
                      <a:pt x="664" y="45780"/>
                    </a:cubicBezTo>
                    <a:cubicBezTo>
                      <a:pt x="-606" y="35620"/>
                      <a:pt x="-606" y="24190"/>
                      <a:pt x="5744" y="16570"/>
                    </a:cubicBezTo>
                    <a:cubicBezTo>
                      <a:pt x="14634" y="7680"/>
                      <a:pt x="37494" y="-1210"/>
                      <a:pt x="52734" y="2600"/>
                    </a:cubicBezTo>
                    <a:cubicBezTo>
                      <a:pt x="67974" y="5140"/>
                      <a:pt x="80674" y="19110"/>
                      <a:pt x="98454" y="38160"/>
                    </a:cubicBezTo>
                    <a:cubicBezTo>
                      <a:pt x="132744" y="76260"/>
                      <a:pt x="230534" y="229930"/>
                      <a:pt x="225454" y="235010"/>
                    </a:cubicBezTo>
                    <a:cubicBezTo>
                      <a:pt x="224184" y="237550"/>
                      <a:pt x="211484" y="222310"/>
                      <a:pt x="203864" y="219770"/>
                    </a:cubicBezTo>
                    <a:cubicBezTo>
                      <a:pt x="196244" y="218500"/>
                      <a:pt x="179734" y="231200"/>
                      <a:pt x="175924" y="226120"/>
                    </a:cubicBezTo>
                    <a:cubicBezTo>
                      <a:pt x="168304" y="217230"/>
                      <a:pt x="198784" y="151190"/>
                      <a:pt x="224184" y="116900"/>
                    </a:cubicBezTo>
                    <a:cubicBezTo>
                      <a:pt x="255934" y="74990"/>
                      <a:pt x="330864" y="12760"/>
                      <a:pt x="362614" y="2600"/>
                    </a:cubicBezTo>
                    <a:cubicBezTo>
                      <a:pt x="375314" y="-1210"/>
                      <a:pt x="388014" y="-1210"/>
                      <a:pt x="395634" y="5140"/>
                    </a:cubicBezTo>
                    <a:cubicBezTo>
                      <a:pt x="404524" y="14030"/>
                      <a:pt x="408334" y="39430"/>
                      <a:pt x="401984" y="58480"/>
                    </a:cubicBezTo>
                    <a:cubicBezTo>
                      <a:pt x="391824" y="91500"/>
                      <a:pt x="330864" y="132140"/>
                      <a:pt x="299114" y="174050"/>
                    </a:cubicBezTo>
                    <a:cubicBezTo>
                      <a:pt x="268634" y="215960"/>
                      <a:pt x="234344" y="262950"/>
                      <a:pt x="219104" y="307400"/>
                    </a:cubicBezTo>
                    <a:cubicBezTo>
                      <a:pt x="205134" y="346770"/>
                      <a:pt x="216564" y="407730"/>
                      <a:pt x="203864" y="424240"/>
                    </a:cubicBezTo>
                    <a:cubicBezTo>
                      <a:pt x="197514" y="431860"/>
                      <a:pt x="188624" y="434400"/>
                      <a:pt x="181004" y="433130"/>
                    </a:cubicBezTo>
                    <a:cubicBezTo>
                      <a:pt x="172114" y="431860"/>
                      <a:pt x="163224" y="424240"/>
                      <a:pt x="158144" y="412810"/>
                    </a:cubicBezTo>
                    <a:cubicBezTo>
                      <a:pt x="146714" y="386140"/>
                      <a:pt x="146714" y="273110"/>
                      <a:pt x="163224" y="251520"/>
                    </a:cubicBezTo>
                    <a:cubicBezTo>
                      <a:pt x="169574" y="242630"/>
                      <a:pt x="184814" y="238820"/>
                      <a:pt x="192434" y="241360"/>
                    </a:cubicBezTo>
                    <a:cubicBezTo>
                      <a:pt x="201324" y="243900"/>
                      <a:pt x="208944" y="255330"/>
                      <a:pt x="212754" y="266760"/>
                    </a:cubicBezTo>
                    <a:cubicBezTo>
                      <a:pt x="219104" y="285810"/>
                      <a:pt x="206404" y="330260"/>
                      <a:pt x="211484" y="350580"/>
                    </a:cubicBezTo>
                    <a:cubicBezTo>
                      <a:pt x="214024" y="363280"/>
                      <a:pt x="229264" y="372170"/>
                      <a:pt x="227994" y="379790"/>
                    </a:cubicBezTo>
                    <a:cubicBezTo>
                      <a:pt x="225454" y="388680"/>
                      <a:pt x="201324" y="400110"/>
                      <a:pt x="192434" y="397570"/>
                    </a:cubicBezTo>
                    <a:cubicBezTo>
                      <a:pt x="184814" y="396300"/>
                      <a:pt x="178464" y="384870"/>
                      <a:pt x="175924" y="373440"/>
                    </a:cubicBezTo>
                    <a:cubicBezTo>
                      <a:pt x="169574" y="350580"/>
                      <a:pt x="172114" y="283270"/>
                      <a:pt x="186084" y="264220"/>
                    </a:cubicBezTo>
                    <a:cubicBezTo>
                      <a:pt x="192434" y="254060"/>
                      <a:pt x="207674" y="246440"/>
                      <a:pt x="216564" y="248980"/>
                    </a:cubicBezTo>
                    <a:cubicBezTo>
                      <a:pt x="224184" y="250250"/>
                      <a:pt x="235614" y="276920"/>
                      <a:pt x="235614" y="276920"/>
                    </a:cubicBezTo>
                  </a:path>
                </a:pathLst>
              </a:custGeom>
              <a:solidFill>
                <a:srgbClr val="FFFFFF"/>
              </a:solidFill>
              <a:ln cap="sq">
                <a:noFill/>
                <a:prstDash val="solid"/>
                <a:miter/>
              </a:ln>
            </p:spPr>
            <p:txBody>
              <a:bodyPr/>
              <a:lstStyle/>
              <a:p>
                <a:endParaRPr lang="en-GB"/>
              </a:p>
            </p:txBody>
          </p:sp>
        </p:grpSp>
        <p:grpSp>
          <p:nvGrpSpPr>
            <p:cNvPr id="204" name="Group 204"/>
            <p:cNvGrpSpPr/>
            <p:nvPr/>
          </p:nvGrpSpPr>
          <p:grpSpPr>
            <a:xfrm>
              <a:off x="1916487" y="1648345"/>
              <a:ext cx="371931" cy="301566"/>
              <a:chOff x="0" y="0"/>
              <a:chExt cx="657860" cy="533400"/>
            </a:xfrm>
          </p:grpSpPr>
          <p:sp>
            <p:nvSpPr>
              <p:cNvPr id="205" name="Freeform 205"/>
              <p:cNvSpPr/>
              <p:nvPr/>
            </p:nvSpPr>
            <p:spPr>
              <a:xfrm>
                <a:off x="41696" y="49280"/>
                <a:ext cx="565093" cy="433742"/>
              </a:xfrm>
              <a:custGeom>
                <a:avLst/>
                <a:gdLst/>
                <a:ahLst/>
                <a:cxnLst/>
                <a:rect l="l" t="t" r="r" b="b"/>
                <a:pathLst>
                  <a:path w="565093" h="433742">
                    <a:moveTo>
                      <a:pt x="86574" y="230120"/>
                    </a:moveTo>
                    <a:cubicBezTo>
                      <a:pt x="53554" y="411730"/>
                      <a:pt x="42124" y="416810"/>
                      <a:pt x="33234" y="415540"/>
                    </a:cubicBezTo>
                    <a:cubicBezTo>
                      <a:pt x="24344" y="413000"/>
                      <a:pt x="14184" y="401570"/>
                      <a:pt x="9104" y="387600"/>
                    </a:cubicBezTo>
                    <a:cubicBezTo>
                      <a:pt x="-1056" y="358390"/>
                      <a:pt x="-4866" y="269490"/>
                      <a:pt x="9104" y="244090"/>
                    </a:cubicBezTo>
                    <a:cubicBezTo>
                      <a:pt x="15454" y="230120"/>
                      <a:pt x="29424" y="221230"/>
                      <a:pt x="39584" y="222500"/>
                    </a:cubicBezTo>
                    <a:cubicBezTo>
                      <a:pt x="48474" y="222500"/>
                      <a:pt x="57364" y="231390"/>
                      <a:pt x="63714" y="244090"/>
                    </a:cubicBezTo>
                    <a:cubicBezTo>
                      <a:pt x="75144" y="268220"/>
                      <a:pt x="80224" y="350770"/>
                      <a:pt x="67524" y="374900"/>
                    </a:cubicBezTo>
                    <a:cubicBezTo>
                      <a:pt x="61174" y="387600"/>
                      <a:pt x="45934" y="396490"/>
                      <a:pt x="37044" y="396490"/>
                    </a:cubicBezTo>
                    <a:cubicBezTo>
                      <a:pt x="28154" y="395220"/>
                      <a:pt x="17994" y="386330"/>
                      <a:pt x="11644" y="374900"/>
                    </a:cubicBezTo>
                    <a:cubicBezTo>
                      <a:pt x="1484" y="352040"/>
                      <a:pt x="-2326" y="277110"/>
                      <a:pt x="10374" y="254250"/>
                    </a:cubicBezTo>
                    <a:cubicBezTo>
                      <a:pt x="16724" y="240280"/>
                      <a:pt x="35774" y="228850"/>
                      <a:pt x="45934" y="230120"/>
                    </a:cubicBezTo>
                    <a:cubicBezTo>
                      <a:pt x="53554" y="231390"/>
                      <a:pt x="58634" y="237740"/>
                      <a:pt x="64984" y="247900"/>
                    </a:cubicBezTo>
                    <a:cubicBezTo>
                      <a:pt x="77684" y="269490"/>
                      <a:pt x="103084" y="340610"/>
                      <a:pt x="99274" y="362200"/>
                    </a:cubicBezTo>
                    <a:cubicBezTo>
                      <a:pt x="96734" y="372360"/>
                      <a:pt x="90384" y="379980"/>
                      <a:pt x="84034" y="383790"/>
                    </a:cubicBezTo>
                    <a:cubicBezTo>
                      <a:pt x="76414" y="387600"/>
                      <a:pt x="64984" y="387600"/>
                      <a:pt x="57364" y="382520"/>
                    </a:cubicBezTo>
                    <a:cubicBezTo>
                      <a:pt x="43394" y="374900"/>
                      <a:pt x="23074" y="336800"/>
                      <a:pt x="21804" y="317750"/>
                    </a:cubicBezTo>
                    <a:cubicBezTo>
                      <a:pt x="21804" y="305050"/>
                      <a:pt x="29424" y="288540"/>
                      <a:pt x="38314" y="283460"/>
                    </a:cubicBezTo>
                    <a:cubicBezTo>
                      <a:pt x="45934" y="279650"/>
                      <a:pt x="61174" y="282190"/>
                      <a:pt x="70064" y="289810"/>
                    </a:cubicBezTo>
                    <a:cubicBezTo>
                      <a:pt x="85304" y="305050"/>
                      <a:pt x="108164" y="382520"/>
                      <a:pt x="99274" y="391410"/>
                    </a:cubicBezTo>
                    <a:cubicBezTo>
                      <a:pt x="94194" y="396490"/>
                      <a:pt x="70064" y="390140"/>
                      <a:pt x="68794" y="383790"/>
                    </a:cubicBezTo>
                    <a:cubicBezTo>
                      <a:pt x="67524" y="372360"/>
                      <a:pt x="143724" y="339340"/>
                      <a:pt x="175474" y="312670"/>
                    </a:cubicBezTo>
                    <a:cubicBezTo>
                      <a:pt x="205954" y="287270"/>
                      <a:pt x="233894" y="265680"/>
                      <a:pt x="256754" y="228850"/>
                    </a:cubicBezTo>
                    <a:cubicBezTo>
                      <a:pt x="285964" y="178050"/>
                      <a:pt x="301204" y="65020"/>
                      <a:pt x="322794" y="29460"/>
                    </a:cubicBezTo>
                    <a:cubicBezTo>
                      <a:pt x="332954" y="14220"/>
                      <a:pt x="340574" y="4060"/>
                      <a:pt x="350734" y="1520"/>
                    </a:cubicBezTo>
                    <a:cubicBezTo>
                      <a:pt x="360894" y="-2290"/>
                      <a:pt x="374864" y="1520"/>
                      <a:pt x="382484" y="7870"/>
                    </a:cubicBezTo>
                    <a:cubicBezTo>
                      <a:pt x="391374" y="12950"/>
                      <a:pt x="395184" y="25650"/>
                      <a:pt x="398994" y="38350"/>
                    </a:cubicBezTo>
                    <a:cubicBezTo>
                      <a:pt x="404074" y="58670"/>
                      <a:pt x="402804" y="89150"/>
                      <a:pt x="398994" y="119630"/>
                    </a:cubicBezTo>
                    <a:cubicBezTo>
                      <a:pt x="393914" y="160270"/>
                      <a:pt x="346924" y="241550"/>
                      <a:pt x="364704" y="264410"/>
                    </a:cubicBezTo>
                    <a:cubicBezTo>
                      <a:pt x="382484" y="286000"/>
                      <a:pt x="458684" y="259330"/>
                      <a:pt x="491704" y="265680"/>
                    </a:cubicBezTo>
                    <a:cubicBezTo>
                      <a:pt x="515834" y="269490"/>
                      <a:pt x="538694" y="273300"/>
                      <a:pt x="550124" y="286000"/>
                    </a:cubicBezTo>
                    <a:cubicBezTo>
                      <a:pt x="560284" y="294890"/>
                      <a:pt x="567904" y="315210"/>
                      <a:pt x="564094" y="325370"/>
                    </a:cubicBezTo>
                    <a:cubicBezTo>
                      <a:pt x="561554" y="334260"/>
                      <a:pt x="550124" y="340610"/>
                      <a:pt x="536154" y="345690"/>
                    </a:cubicBezTo>
                    <a:cubicBezTo>
                      <a:pt x="508214" y="354580"/>
                      <a:pt x="435824" y="349500"/>
                      <a:pt x="395184" y="341880"/>
                    </a:cubicBezTo>
                    <a:cubicBezTo>
                      <a:pt x="363434" y="335530"/>
                      <a:pt x="346924" y="306320"/>
                      <a:pt x="312634" y="307590"/>
                    </a:cubicBezTo>
                    <a:cubicBezTo>
                      <a:pt x="258024" y="310130"/>
                      <a:pt x="141184" y="418080"/>
                      <a:pt x="100544" y="421890"/>
                    </a:cubicBezTo>
                    <a:cubicBezTo>
                      <a:pt x="86574" y="423160"/>
                      <a:pt x="75144" y="418080"/>
                      <a:pt x="68794" y="411730"/>
                    </a:cubicBezTo>
                    <a:cubicBezTo>
                      <a:pt x="63714" y="405380"/>
                      <a:pt x="62444" y="391410"/>
                      <a:pt x="63714" y="383790"/>
                    </a:cubicBezTo>
                    <a:cubicBezTo>
                      <a:pt x="66254" y="377440"/>
                      <a:pt x="70064" y="372360"/>
                      <a:pt x="77684" y="367280"/>
                    </a:cubicBezTo>
                    <a:cubicBezTo>
                      <a:pt x="94194" y="357120"/>
                      <a:pt x="147534" y="360930"/>
                      <a:pt x="176744" y="348230"/>
                    </a:cubicBezTo>
                    <a:cubicBezTo>
                      <a:pt x="203414" y="335530"/>
                      <a:pt x="221194" y="308860"/>
                      <a:pt x="247864" y="293620"/>
                    </a:cubicBezTo>
                    <a:cubicBezTo>
                      <a:pt x="278344" y="277110"/>
                      <a:pt x="315174" y="258060"/>
                      <a:pt x="346924" y="251710"/>
                    </a:cubicBezTo>
                    <a:cubicBezTo>
                      <a:pt x="376134" y="246630"/>
                      <a:pt x="418044" y="246630"/>
                      <a:pt x="433284" y="256790"/>
                    </a:cubicBezTo>
                    <a:cubicBezTo>
                      <a:pt x="442174" y="261870"/>
                      <a:pt x="447254" y="272030"/>
                      <a:pt x="447254" y="280920"/>
                    </a:cubicBezTo>
                    <a:cubicBezTo>
                      <a:pt x="447254" y="288540"/>
                      <a:pt x="442174" y="299970"/>
                      <a:pt x="435824" y="305050"/>
                    </a:cubicBezTo>
                    <a:cubicBezTo>
                      <a:pt x="429474" y="310130"/>
                      <a:pt x="415504" y="311400"/>
                      <a:pt x="407884" y="308860"/>
                    </a:cubicBezTo>
                    <a:cubicBezTo>
                      <a:pt x="400264" y="306320"/>
                      <a:pt x="390104" y="297430"/>
                      <a:pt x="390104" y="288540"/>
                    </a:cubicBezTo>
                    <a:cubicBezTo>
                      <a:pt x="388834" y="278380"/>
                      <a:pt x="402804" y="254250"/>
                      <a:pt x="411694" y="252980"/>
                    </a:cubicBezTo>
                    <a:cubicBezTo>
                      <a:pt x="421854" y="250440"/>
                      <a:pt x="444714" y="266950"/>
                      <a:pt x="447254" y="277110"/>
                    </a:cubicBezTo>
                    <a:cubicBezTo>
                      <a:pt x="448524" y="286000"/>
                      <a:pt x="439634" y="302510"/>
                      <a:pt x="429474" y="308860"/>
                    </a:cubicBezTo>
                    <a:cubicBezTo>
                      <a:pt x="416774" y="316480"/>
                      <a:pt x="390104" y="303780"/>
                      <a:pt x="367244" y="307590"/>
                    </a:cubicBezTo>
                    <a:cubicBezTo>
                      <a:pt x="338034" y="313940"/>
                      <a:pt x="298664" y="331720"/>
                      <a:pt x="274534" y="346960"/>
                    </a:cubicBezTo>
                    <a:cubicBezTo>
                      <a:pt x="255484" y="358390"/>
                      <a:pt x="247864" y="374900"/>
                      <a:pt x="231354" y="385060"/>
                    </a:cubicBezTo>
                    <a:cubicBezTo>
                      <a:pt x="212304" y="397760"/>
                      <a:pt x="191984" y="407920"/>
                      <a:pt x="169124" y="413000"/>
                    </a:cubicBezTo>
                    <a:cubicBezTo>
                      <a:pt x="142454" y="420620"/>
                      <a:pt x="96734" y="428240"/>
                      <a:pt x="80224" y="420620"/>
                    </a:cubicBezTo>
                    <a:cubicBezTo>
                      <a:pt x="70064" y="415540"/>
                      <a:pt x="63714" y="406650"/>
                      <a:pt x="62444" y="397760"/>
                    </a:cubicBezTo>
                    <a:cubicBezTo>
                      <a:pt x="62444" y="388870"/>
                      <a:pt x="66254" y="378710"/>
                      <a:pt x="77684" y="367280"/>
                    </a:cubicBezTo>
                    <a:cubicBezTo>
                      <a:pt x="104354" y="338070"/>
                      <a:pt x="226274" y="272030"/>
                      <a:pt x="269454" y="255520"/>
                    </a:cubicBezTo>
                    <a:cubicBezTo>
                      <a:pt x="288504" y="249170"/>
                      <a:pt x="294854" y="246630"/>
                      <a:pt x="312634" y="247900"/>
                    </a:cubicBezTo>
                    <a:cubicBezTo>
                      <a:pt x="341844" y="249170"/>
                      <a:pt x="383754" y="277110"/>
                      <a:pt x="423124" y="283460"/>
                    </a:cubicBezTo>
                    <a:cubicBezTo>
                      <a:pt x="465034" y="292350"/>
                      <a:pt x="537424" y="275840"/>
                      <a:pt x="555204" y="292350"/>
                    </a:cubicBezTo>
                    <a:cubicBezTo>
                      <a:pt x="565364" y="301240"/>
                      <a:pt x="565364" y="322830"/>
                      <a:pt x="561554" y="331720"/>
                    </a:cubicBezTo>
                    <a:cubicBezTo>
                      <a:pt x="557744" y="339340"/>
                      <a:pt x="547584" y="344420"/>
                      <a:pt x="536154" y="345690"/>
                    </a:cubicBezTo>
                    <a:cubicBezTo>
                      <a:pt x="517104" y="346960"/>
                      <a:pt x="484084" y="324100"/>
                      <a:pt x="452334" y="319020"/>
                    </a:cubicBezTo>
                    <a:cubicBezTo>
                      <a:pt x="414234" y="311400"/>
                      <a:pt x="341844" y="324100"/>
                      <a:pt x="318984" y="308860"/>
                    </a:cubicBezTo>
                    <a:cubicBezTo>
                      <a:pt x="307554" y="301240"/>
                      <a:pt x="303744" y="289810"/>
                      <a:pt x="301204" y="277110"/>
                    </a:cubicBezTo>
                    <a:cubicBezTo>
                      <a:pt x="298664" y="261870"/>
                      <a:pt x="302474" y="246630"/>
                      <a:pt x="306284" y="225040"/>
                    </a:cubicBezTo>
                    <a:cubicBezTo>
                      <a:pt x="313904" y="183130"/>
                      <a:pt x="331684" y="54860"/>
                      <a:pt x="350734" y="47240"/>
                    </a:cubicBezTo>
                    <a:cubicBezTo>
                      <a:pt x="357084" y="43430"/>
                      <a:pt x="371054" y="52320"/>
                      <a:pt x="373594" y="59940"/>
                    </a:cubicBezTo>
                    <a:cubicBezTo>
                      <a:pt x="377404" y="70100"/>
                      <a:pt x="353274" y="92960"/>
                      <a:pt x="345654" y="115820"/>
                    </a:cubicBezTo>
                    <a:cubicBezTo>
                      <a:pt x="331684" y="151380"/>
                      <a:pt x="334224" y="212340"/>
                      <a:pt x="311364" y="252980"/>
                    </a:cubicBezTo>
                    <a:cubicBezTo>
                      <a:pt x="287234" y="297430"/>
                      <a:pt x="238974" y="338070"/>
                      <a:pt x="197064" y="368550"/>
                    </a:cubicBezTo>
                    <a:cubicBezTo>
                      <a:pt x="156424" y="396490"/>
                      <a:pt x="92924" y="438400"/>
                      <a:pt x="68794" y="433320"/>
                    </a:cubicBezTo>
                    <a:cubicBezTo>
                      <a:pt x="56094" y="430780"/>
                      <a:pt x="52284" y="418080"/>
                      <a:pt x="45934" y="405380"/>
                    </a:cubicBezTo>
                    <a:cubicBezTo>
                      <a:pt x="34504" y="381250"/>
                      <a:pt x="12914" y="315210"/>
                      <a:pt x="23074" y="297430"/>
                    </a:cubicBezTo>
                    <a:cubicBezTo>
                      <a:pt x="29424" y="287270"/>
                      <a:pt x="52284" y="280920"/>
                      <a:pt x="64984" y="286000"/>
                    </a:cubicBezTo>
                    <a:cubicBezTo>
                      <a:pt x="78954" y="292350"/>
                      <a:pt x="96734" y="330450"/>
                      <a:pt x="98004" y="349500"/>
                    </a:cubicBezTo>
                    <a:cubicBezTo>
                      <a:pt x="98004" y="362200"/>
                      <a:pt x="91654" y="378710"/>
                      <a:pt x="84034" y="383790"/>
                    </a:cubicBezTo>
                    <a:cubicBezTo>
                      <a:pt x="76414" y="387600"/>
                      <a:pt x="61174" y="386330"/>
                      <a:pt x="52284" y="378710"/>
                    </a:cubicBezTo>
                    <a:cubicBezTo>
                      <a:pt x="33234" y="363470"/>
                      <a:pt x="7834" y="286000"/>
                      <a:pt x="9104" y="260600"/>
                    </a:cubicBezTo>
                    <a:cubicBezTo>
                      <a:pt x="10374" y="247900"/>
                      <a:pt x="16724" y="236470"/>
                      <a:pt x="25614" y="232660"/>
                    </a:cubicBezTo>
                    <a:cubicBezTo>
                      <a:pt x="33234" y="228850"/>
                      <a:pt x="49744" y="228850"/>
                      <a:pt x="57364" y="236470"/>
                    </a:cubicBezTo>
                    <a:cubicBezTo>
                      <a:pt x="73874" y="254250"/>
                      <a:pt x="77684" y="349500"/>
                      <a:pt x="67524" y="374900"/>
                    </a:cubicBezTo>
                    <a:cubicBezTo>
                      <a:pt x="63714" y="386330"/>
                      <a:pt x="52284" y="395220"/>
                      <a:pt x="43394" y="396490"/>
                    </a:cubicBezTo>
                    <a:cubicBezTo>
                      <a:pt x="34504" y="396490"/>
                      <a:pt x="19264" y="387600"/>
                      <a:pt x="11644" y="374900"/>
                    </a:cubicBezTo>
                    <a:cubicBezTo>
                      <a:pt x="-1056" y="350770"/>
                      <a:pt x="-2326" y="268220"/>
                      <a:pt x="9104" y="244090"/>
                    </a:cubicBezTo>
                    <a:cubicBezTo>
                      <a:pt x="14184" y="231390"/>
                      <a:pt x="24344" y="222500"/>
                      <a:pt x="33234" y="222500"/>
                    </a:cubicBezTo>
                    <a:cubicBezTo>
                      <a:pt x="42124" y="221230"/>
                      <a:pt x="56094" y="230120"/>
                      <a:pt x="63714" y="244090"/>
                    </a:cubicBezTo>
                    <a:cubicBezTo>
                      <a:pt x="77684" y="269490"/>
                      <a:pt x="73874" y="359660"/>
                      <a:pt x="64984" y="387600"/>
                    </a:cubicBezTo>
                    <a:cubicBezTo>
                      <a:pt x="61174" y="401570"/>
                      <a:pt x="54824" y="410460"/>
                      <a:pt x="45934" y="414270"/>
                    </a:cubicBezTo>
                    <a:cubicBezTo>
                      <a:pt x="38314" y="416810"/>
                      <a:pt x="21804" y="414270"/>
                      <a:pt x="15454" y="405380"/>
                    </a:cubicBezTo>
                    <a:cubicBezTo>
                      <a:pt x="2754" y="388870"/>
                      <a:pt x="14184" y="324100"/>
                      <a:pt x="19264" y="289810"/>
                    </a:cubicBezTo>
                    <a:cubicBezTo>
                      <a:pt x="23074" y="260600"/>
                      <a:pt x="25614" y="226310"/>
                      <a:pt x="38314" y="212340"/>
                    </a:cubicBezTo>
                    <a:cubicBezTo>
                      <a:pt x="47204" y="202180"/>
                      <a:pt x="66254" y="194560"/>
                      <a:pt x="75144" y="198370"/>
                    </a:cubicBezTo>
                    <a:cubicBezTo>
                      <a:pt x="82764" y="202180"/>
                      <a:pt x="86574" y="230120"/>
                      <a:pt x="86574" y="230120"/>
                    </a:cubicBezTo>
                  </a:path>
                </a:pathLst>
              </a:custGeom>
              <a:solidFill>
                <a:srgbClr val="FFFFFF"/>
              </a:solidFill>
              <a:ln cap="sq">
                <a:noFill/>
                <a:prstDash val="solid"/>
                <a:miter/>
              </a:ln>
            </p:spPr>
            <p:txBody>
              <a:bodyPr/>
              <a:lstStyle/>
              <a:p>
                <a:endParaRPr lang="en-GB"/>
              </a:p>
            </p:txBody>
          </p:sp>
        </p:grpSp>
        <p:grpSp>
          <p:nvGrpSpPr>
            <p:cNvPr id="206" name="Group 206"/>
            <p:cNvGrpSpPr/>
            <p:nvPr/>
          </p:nvGrpSpPr>
          <p:grpSpPr>
            <a:xfrm>
              <a:off x="2210873" y="1800563"/>
              <a:ext cx="84008" cy="81854"/>
              <a:chOff x="0" y="0"/>
              <a:chExt cx="148590" cy="144780"/>
            </a:xfrm>
          </p:grpSpPr>
          <p:sp>
            <p:nvSpPr>
              <p:cNvPr id="207" name="Freeform 207"/>
              <p:cNvSpPr/>
              <p:nvPr/>
            </p:nvSpPr>
            <p:spPr>
              <a:xfrm>
                <a:off x="49280" y="49054"/>
                <a:ext cx="47240" cy="40785"/>
              </a:xfrm>
              <a:custGeom>
                <a:avLst/>
                <a:gdLst/>
                <a:ahLst/>
                <a:cxnLst/>
                <a:rect l="l" t="t" r="r" b="b"/>
                <a:pathLst>
                  <a:path w="47240" h="40785">
                    <a:moveTo>
                      <a:pt x="47240" y="14446"/>
                    </a:moveTo>
                    <a:cubicBezTo>
                      <a:pt x="25650" y="48736"/>
                      <a:pt x="5330" y="42386"/>
                      <a:pt x="1520" y="34766"/>
                    </a:cubicBezTo>
                    <a:cubicBezTo>
                      <a:pt x="-2290" y="28416"/>
                      <a:pt x="1520" y="6826"/>
                      <a:pt x="7870" y="1746"/>
                    </a:cubicBezTo>
                    <a:cubicBezTo>
                      <a:pt x="14220" y="-3334"/>
                      <a:pt x="40890" y="4286"/>
                      <a:pt x="40890" y="4286"/>
                    </a:cubicBezTo>
                  </a:path>
                </a:pathLst>
              </a:custGeom>
              <a:solidFill>
                <a:srgbClr val="FFFFFF"/>
              </a:solidFill>
              <a:ln cap="sq">
                <a:noFill/>
                <a:prstDash val="solid"/>
                <a:miter/>
              </a:ln>
            </p:spPr>
            <p:txBody>
              <a:bodyPr/>
              <a:lstStyle/>
              <a:p>
                <a:endParaRPr lang="en-GB"/>
              </a:p>
            </p:txBody>
          </p:sp>
        </p:grpSp>
        <p:grpSp>
          <p:nvGrpSpPr>
            <p:cNvPr id="208" name="Group 208"/>
            <p:cNvGrpSpPr/>
            <p:nvPr/>
          </p:nvGrpSpPr>
          <p:grpSpPr>
            <a:xfrm>
              <a:off x="2203693" y="1842926"/>
              <a:ext cx="84008" cy="81854"/>
              <a:chOff x="0" y="0"/>
              <a:chExt cx="148590" cy="144780"/>
            </a:xfrm>
          </p:grpSpPr>
          <p:sp>
            <p:nvSpPr>
              <p:cNvPr id="209" name="Freeform 209"/>
              <p:cNvSpPr/>
              <p:nvPr/>
            </p:nvSpPr>
            <p:spPr>
              <a:xfrm>
                <a:off x="48446" y="49054"/>
                <a:ext cx="48074" cy="40785"/>
              </a:xfrm>
              <a:custGeom>
                <a:avLst/>
                <a:gdLst/>
                <a:ahLst/>
                <a:cxnLst/>
                <a:rect l="l" t="t" r="r" b="b"/>
                <a:pathLst>
                  <a:path w="48074" h="40785">
                    <a:moveTo>
                      <a:pt x="48074" y="14446"/>
                    </a:moveTo>
                    <a:cubicBezTo>
                      <a:pt x="26484" y="48736"/>
                      <a:pt x="6164" y="42386"/>
                      <a:pt x="2354" y="34766"/>
                    </a:cubicBezTo>
                    <a:cubicBezTo>
                      <a:pt x="-2726" y="28416"/>
                      <a:pt x="1084" y="6826"/>
                      <a:pt x="7434" y="1746"/>
                    </a:cubicBezTo>
                    <a:cubicBezTo>
                      <a:pt x="15054" y="-3334"/>
                      <a:pt x="41724" y="4286"/>
                      <a:pt x="41724" y="4286"/>
                    </a:cubicBezTo>
                  </a:path>
                </a:pathLst>
              </a:custGeom>
              <a:solidFill>
                <a:srgbClr val="FFFFFF"/>
              </a:solidFill>
              <a:ln cap="sq">
                <a:noFill/>
                <a:prstDash val="solid"/>
                <a:miter/>
              </a:ln>
            </p:spPr>
            <p:txBody>
              <a:bodyPr/>
              <a:lstStyle/>
              <a:p>
                <a:endParaRPr lang="en-GB"/>
              </a:p>
            </p:txBody>
          </p:sp>
        </p:grpSp>
        <p:grpSp>
          <p:nvGrpSpPr>
            <p:cNvPr id="210" name="Group 210"/>
            <p:cNvGrpSpPr/>
            <p:nvPr/>
          </p:nvGrpSpPr>
          <p:grpSpPr>
            <a:xfrm>
              <a:off x="2180716" y="1805590"/>
              <a:ext cx="108420" cy="112010"/>
              <a:chOff x="0" y="0"/>
              <a:chExt cx="191770" cy="198120"/>
            </a:xfrm>
          </p:grpSpPr>
          <p:sp>
            <p:nvSpPr>
              <p:cNvPr id="211" name="Freeform 211"/>
              <p:cNvSpPr/>
              <p:nvPr/>
            </p:nvSpPr>
            <p:spPr>
              <a:xfrm>
                <a:off x="48755" y="50638"/>
                <a:ext cx="91606" cy="95574"/>
              </a:xfrm>
              <a:custGeom>
                <a:avLst/>
                <a:gdLst/>
                <a:ahLst/>
                <a:cxnLst/>
                <a:rect l="l" t="t" r="r" b="b"/>
                <a:pathLst>
                  <a:path w="91606" h="95574">
                    <a:moveTo>
                      <a:pt x="45225" y="35722"/>
                    </a:moveTo>
                    <a:cubicBezTo>
                      <a:pt x="51575" y="54772"/>
                      <a:pt x="24905" y="62392"/>
                      <a:pt x="22365" y="58582"/>
                    </a:cubicBezTo>
                    <a:cubicBezTo>
                      <a:pt x="17285" y="53502"/>
                      <a:pt x="36335" y="14132"/>
                      <a:pt x="47765" y="6512"/>
                    </a:cubicBezTo>
                    <a:cubicBezTo>
                      <a:pt x="56655" y="162"/>
                      <a:pt x="73165" y="-1108"/>
                      <a:pt x="80785" y="3972"/>
                    </a:cubicBezTo>
                    <a:cubicBezTo>
                      <a:pt x="88405" y="9052"/>
                      <a:pt x="93485" y="26832"/>
                      <a:pt x="90945" y="34452"/>
                    </a:cubicBezTo>
                    <a:cubicBezTo>
                      <a:pt x="89675" y="42072"/>
                      <a:pt x="80785" y="50962"/>
                      <a:pt x="73165" y="52232"/>
                    </a:cubicBezTo>
                    <a:cubicBezTo>
                      <a:pt x="65545" y="53502"/>
                      <a:pt x="47765" y="47152"/>
                      <a:pt x="42685" y="40802"/>
                    </a:cubicBezTo>
                    <a:cubicBezTo>
                      <a:pt x="38875" y="34452"/>
                      <a:pt x="38875" y="23022"/>
                      <a:pt x="41415" y="15402"/>
                    </a:cubicBezTo>
                    <a:cubicBezTo>
                      <a:pt x="43955" y="9052"/>
                      <a:pt x="54115" y="162"/>
                      <a:pt x="60465" y="162"/>
                    </a:cubicBezTo>
                    <a:cubicBezTo>
                      <a:pt x="69355" y="-1108"/>
                      <a:pt x="85865" y="5242"/>
                      <a:pt x="89675" y="14132"/>
                    </a:cubicBezTo>
                    <a:cubicBezTo>
                      <a:pt x="96025" y="28102"/>
                      <a:pt x="82055" y="67472"/>
                      <a:pt x="70625" y="81442"/>
                    </a:cubicBezTo>
                    <a:cubicBezTo>
                      <a:pt x="61735" y="90332"/>
                      <a:pt x="46495" y="96682"/>
                      <a:pt x="36335" y="95412"/>
                    </a:cubicBezTo>
                    <a:cubicBezTo>
                      <a:pt x="26175" y="95412"/>
                      <a:pt x="14745" y="86522"/>
                      <a:pt x="9665" y="76362"/>
                    </a:cubicBezTo>
                    <a:cubicBezTo>
                      <a:pt x="2045" y="66202"/>
                      <a:pt x="-3035" y="42072"/>
                      <a:pt x="2045" y="33182"/>
                    </a:cubicBezTo>
                    <a:cubicBezTo>
                      <a:pt x="5855" y="26832"/>
                      <a:pt x="17285" y="23022"/>
                      <a:pt x="23635" y="23022"/>
                    </a:cubicBezTo>
                    <a:cubicBezTo>
                      <a:pt x="31255" y="23022"/>
                      <a:pt x="45225" y="35722"/>
                      <a:pt x="45225" y="35722"/>
                    </a:cubicBezTo>
                  </a:path>
                </a:pathLst>
              </a:custGeom>
              <a:solidFill>
                <a:srgbClr val="FFFFFF"/>
              </a:solidFill>
              <a:ln cap="sq">
                <a:noFill/>
                <a:prstDash val="solid"/>
                <a:miter/>
              </a:ln>
            </p:spPr>
            <p:txBody>
              <a:bodyPr/>
              <a:lstStyle/>
              <a:p>
                <a:endParaRPr lang="en-GB"/>
              </a:p>
            </p:txBody>
          </p:sp>
        </p:grpSp>
        <p:grpSp>
          <p:nvGrpSpPr>
            <p:cNvPr id="212" name="Group 212"/>
            <p:cNvGrpSpPr/>
            <p:nvPr/>
          </p:nvGrpSpPr>
          <p:grpSpPr>
            <a:xfrm>
              <a:off x="1647950" y="1659115"/>
              <a:ext cx="239098" cy="232636"/>
              <a:chOff x="0" y="0"/>
              <a:chExt cx="422910" cy="411480"/>
            </a:xfrm>
          </p:grpSpPr>
          <p:sp>
            <p:nvSpPr>
              <p:cNvPr id="213" name="Freeform 213"/>
              <p:cNvSpPr/>
              <p:nvPr/>
            </p:nvSpPr>
            <p:spPr>
              <a:xfrm>
                <a:off x="50703" y="50482"/>
                <a:ext cx="321907" cy="312588"/>
              </a:xfrm>
              <a:custGeom>
                <a:avLst/>
                <a:gdLst/>
                <a:ahLst/>
                <a:cxnLst/>
                <a:rect l="l" t="t" r="r" b="b"/>
                <a:pathLst>
                  <a:path w="321907" h="312588">
                    <a:moveTo>
                      <a:pt x="29307" y="251778"/>
                    </a:moveTo>
                    <a:cubicBezTo>
                      <a:pt x="228697" y="232728"/>
                      <a:pt x="228697" y="212408"/>
                      <a:pt x="227427" y="192088"/>
                    </a:cubicBezTo>
                    <a:cubicBezTo>
                      <a:pt x="224887" y="159068"/>
                      <a:pt x="170277" y="85408"/>
                      <a:pt x="177897" y="66358"/>
                    </a:cubicBezTo>
                    <a:cubicBezTo>
                      <a:pt x="180437" y="57468"/>
                      <a:pt x="203297" y="58738"/>
                      <a:pt x="203297" y="53658"/>
                    </a:cubicBezTo>
                    <a:cubicBezTo>
                      <a:pt x="203297" y="48578"/>
                      <a:pt x="167737" y="43498"/>
                      <a:pt x="163927" y="34608"/>
                    </a:cubicBezTo>
                    <a:cubicBezTo>
                      <a:pt x="161387" y="26988"/>
                      <a:pt x="167737" y="14288"/>
                      <a:pt x="172817" y="7938"/>
                    </a:cubicBezTo>
                    <a:cubicBezTo>
                      <a:pt x="177897" y="2858"/>
                      <a:pt x="185517" y="-952"/>
                      <a:pt x="191867" y="318"/>
                    </a:cubicBezTo>
                    <a:cubicBezTo>
                      <a:pt x="200757" y="318"/>
                      <a:pt x="208377" y="4128"/>
                      <a:pt x="217267" y="11748"/>
                    </a:cubicBezTo>
                    <a:cubicBezTo>
                      <a:pt x="233777" y="25718"/>
                      <a:pt x="255367" y="61278"/>
                      <a:pt x="271877" y="91758"/>
                    </a:cubicBezTo>
                    <a:cubicBezTo>
                      <a:pt x="290927" y="124778"/>
                      <a:pt x="316327" y="179388"/>
                      <a:pt x="320137" y="206058"/>
                    </a:cubicBezTo>
                    <a:cubicBezTo>
                      <a:pt x="322677" y="217488"/>
                      <a:pt x="322677" y="226378"/>
                      <a:pt x="318867" y="233998"/>
                    </a:cubicBezTo>
                    <a:cubicBezTo>
                      <a:pt x="315057" y="240348"/>
                      <a:pt x="302357" y="247968"/>
                      <a:pt x="294737" y="247968"/>
                    </a:cubicBezTo>
                    <a:cubicBezTo>
                      <a:pt x="285847" y="247968"/>
                      <a:pt x="273147" y="242888"/>
                      <a:pt x="269337" y="236538"/>
                    </a:cubicBezTo>
                    <a:cubicBezTo>
                      <a:pt x="264257" y="226378"/>
                      <a:pt x="268067" y="198438"/>
                      <a:pt x="276957" y="193358"/>
                    </a:cubicBezTo>
                    <a:cubicBezTo>
                      <a:pt x="284577" y="187008"/>
                      <a:pt x="313787" y="194628"/>
                      <a:pt x="318867" y="202248"/>
                    </a:cubicBezTo>
                    <a:cubicBezTo>
                      <a:pt x="323947" y="211138"/>
                      <a:pt x="316327" y="239078"/>
                      <a:pt x="307437" y="244158"/>
                    </a:cubicBezTo>
                    <a:cubicBezTo>
                      <a:pt x="298547" y="249238"/>
                      <a:pt x="282037" y="246698"/>
                      <a:pt x="270607" y="239078"/>
                    </a:cubicBezTo>
                    <a:cubicBezTo>
                      <a:pt x="250287" y="221298"/>
                      <a:pt x="237587" y="150178"/>
                      <a:pt x="217267" y="114618"/>
                    </a:cubicBezTo>
                    <a:cubicBezTo>
                      <a:pt x="202027" y="86678"/>
                      <a:pt x="170277" y="62548"/>
                      <a:pt x="166467" y="42228"/>
                    </a:cubicBezTo>
                    <a:cubicBezTo>
                      <a:pt x="163927" y="29528"/>
                      <a:pt x="166467" y="15558"/>
                      <a:pt x="172817" y="7938"/>
                    </a:cubicBezTo>
                    <a:cubicBezTo>
                      <a:pt x="177897" y="1588"/>
                      <a:pt x="191867" y="-952"/>
                      <a:pt x="199487" y="318"/>
                    </a:cubicBezTo>
                    <a:cubicBezTo>
                      <a:pt x="205837" y="1588"/>
                      <a:pt x="218537" y="10478"/>
                      <a:pt x="217267" y="11748"/>
                    </a:cubicBezTo>
                    <a:cubicBezTo>
                      <a:pt x="217267" y="13018"/>
                      <a:pt x="186787" y="1588"/>
                      <a:pt x="185517" y="4128"/>
                    </a:cubicBezTo>
                    <a:cubicBezTo>
                      <a:pt x="184247" y="6668"/>
                      <a:pt x="214727" y="16828"/>
                      <a:pt x="227427" y="32068"/>
                    </a:cubicBezTo>
                    <a:cubicBezTo>
                      <a:pt x="249017" y="58738"/>
                      <a:pt x="271877" y="124778"/>
                      <a:pt x="279497" y="160338"/>
                    </a:cubicBezTo>
                    <a:cubicBezTo>
                      <a:pt x="284577" y="184468"/>
                      <a:pt x="285847" y="203518"/>
                      <a:pt x="283307" y="223838"/>
                    </a:cubicBezTo>
                    <a:cubicBezTo>
                      <a:pt x="280767" y="244158"/>
                      <a:pt x="278227" y="269558"/>
                      <a:pt x="261717" y="283528"/>
                    </a:cubicBezTo>
                    <a:cubicBezTo>
                      <a:pt x="237587" y="303848"/>
                      <a:pt x="177897" y="306388"/>
                      <a:pt x="137257" y="308928"/>
                    </a:cubicBezTo>
                    <a:cubicBezTo>
                      <a:pt x="97887" y="312738"/>
                      <a:pt x="44547" y="316548"/>
                      <a:pt x="22957" y="303848"/>
                    </a:cubicBezTo>
                    <a:cubicBezTo>
                      <a:pt x="10257" y="297498"/>
                      <a:pt x="-1173" y="280988"/>
                      <a:pt x="97" y="272098"/>
                    </a:cubicBezTo>
                    <a:cubicBezTo>
                      <a:pt x="2637" y="263208"/>
                      <a:pt x="29307" y="251778"/>
                      <a:pt x="29307" y="251778"/>
                    </a:cubicBezTo>
                  </a:path>
                </a:pathLst>
              </a:custGeom>
              <a:solidFill>
                <a:srgbClr val="FFFFFF"/>
              </a:solidFill>
              <a:ln cap="sq">
                <a:noFill/>
                <a:prstDash val="solid"/>
                <a:miter/>
              </a:ln>
            </p:spPr>
            <p:txBody>
              <a:bodyPr/>
              <a:lstStyle/>
              <a:p>
                <a:endParaRPr lang="en-GB"/>
              </a:p>
            </p:txBody>
          </p:sp>
        </p:grpSp>
        <p:grpSp>
          <p:nvGrpSpPr>
            <p:cNvPr id="214" name="Group 214"/>
            <p:cNvGrpSpPr/>
            <p:nvPr/>
          </p:nvGrpSpPr>
          <p:grpSpPr>
            <a:xfrm>
              <a:off x="1744882" y="1644755"/>
              <a:ext cx="111292" cy="170887"/>
              <a:chOff x="0" y="0"/>
              <a:chExt cx="196850" cy="302260"/>
            </a:xfrm>
          </p:grpSpPr>
          <p:sp>
            <p:nvSpPr>
              <p:cNvPr id="215" name="Freeform 215"/>
              <p:cNvSpPr/>
              <p:nvPr/>
            </p:nvSpPr>
            <p:spPr>
              <a:xfrm>
                <a:off x="50497" y="50800"/>
                <a:ext cx="100057" cy="200898"/>
              </a:xfrm>
              <a:custGeom>
                <a:avLst/>
                <a:gdLst/>
                <a:ahLst/>
                <a:cxnLst/>
                <a:rect l="l" t="t" r="r" b="b"/>
                <a:pathLst>
                  <a:path w="100057" h="200898">
                    <a:moveTo>
                      <a:pt x="47293" y="179070"/>
                    </a:moveTo>
                    <a:cubicBezTo>
                      <a:pt x="29513" y="80010"/>
                      <a:pt x="-3507" y="48260"/>
                      <a:pt x="303" y="29210"/>
                    </a:cubicBezTo>
                    <a:cubicBezTo>
                      <a:pt x="1573" y="16510"/>
                      <a:pt x="19353" y="1270"/>
                      <a:pt x="29513" y="0"/>
                    </a:cubicBezTo>
                    <a:cubicBezTo>
                      <a:pt x="38403" y="0"/>
                      <a:pt x="52373" y="13970"/>
                      <a:pt x="54913" y="21590"/>
                    </a:cubicBezTo>
                    <a:cubicBezTo>
                      <a:pt x="57453" y="29210"/>
                      <a:pt x="53643" y="41910"/>
                      <a:pt x="48563" y="46990"/>
                    </a:cubicBezTo>
                    <a:cubicBezTo>
                      <a:pt x="43483" y="53340"/>
                      <a:pt x="32053" y="57150"/>
                      <a:pt x="23163" y="55880"/>
                    </a:cubicBezTo>
                    <a:cubicBezTo>
                      <a:pt x="15543" y="55880"/>
                      <a:pt x="5383" y="48260"/>
                      <a:pt x="2843" y="40640"/>
                    </a:cubicBezTo>
                    <a:cubicBezTo>
                      <a:pt x="-967" y="34290"/>
                      <a:pt x="-967" y="21590"/>
                      <a:pt x="4113" y="13970"/>
                    </a:cubicBezTo>
                    <a:cubicBezTo>
                      <a:pt x="7923" y="7620"/>
                      <a:pt x="18083" y="1270"/>
                      <a:pt x="25703" y="0"/>
                    </a:cubicBezTo>
                    <a:cubicBezTo>
                      <a:pt x="33323" y="0"/>
                      <a:pt x="42213" y="3810"/>
                      <a:pt x="49833" y="11430"/>
                    </a:cubicBezTo>
                    <a:cubicBezTo>
                      <a:pt x="65073" y="26670"/>
                      <a:pt x="85393" y="72390"/>
                      <a:pt x="93013" y="102870"/>
                    </a:cubicBezTo>
                    <a:cubicBezTo>
                      <a:pt x="99363" y="132080"/>
                      <a:pt x="104443" y="175260"/>
                      <a:pt x="94283" y="189230"/>
                    </a:cubicBezTo>
                    <a:cubicBezTo>
                      <a:pt x="89203" y="198120"/>
                      <a:pt x="75233" y="201930"/>
                      <a:pt x="67613" y="200660"/>
                    </a:cubicBezTo>
                    <a:cubicBezTo>
                      <a:pt x="59993" y="199390"/>
                      <a:pt x="47293" y="179070"/>
                      <a:pt x="47293" y="179070"/>
                    </a:cubicBezTo>
                  </a:path>
                </a:pathLst>
              </a:custGeom>
              <a:solidFill>
                <a:srgbClr val="FFFFFF"/>
              </a:solidFill>
              <a:ln cap="sq">
                <a:noFill/>
                <a:prstDash val="solid"/>
                <a:miter/>
              </a:ln>
            </p:spPr>
            <p:txBody>
              <a:bodyPr/>
              <a:lstStyle/>
              <a:p>
                <a:endParaRPr lang="en-GB"/>
              </a:p>
            </p:txBody>
          </p:sp>
        </p:grpSp>
        <p:grpSp>
          <p:nvGrpSpPr>
            <p:cNvPr id="216" name="Group 216"/>
            <p:cNvGrpSpPr/>
            <p:nvPr/>
          </p:nvGrpSpPr>
          <p:grpSpPr>
            <a:xfrm>
              <a:off x="1762114" y="1711530"/>
              <a:ext cx="89752" cy="119908"/>
              <a:chOff x="0" y="0"/>
              <a:chExt cx="158750" cy="212090"/>
            </a:xfrm>
          </p:grpSpPr>
          <p:sp>
            <p:nvSpPr>
              <p:cNvPr id="217" name="Freeform 217"/>
              <p:cNvSpPr/>
              <p:nvPr/>
            </p:nvSpPr>
            <p:spPr>
              <a:xfrm>
                <a:off x="49946" y="50719"/>
                <a:ext cx="57477" cy="109423"/>
              </a:xfrm>
              <a:custGeom>
                <a:avLst/>
                <a:gdLst/>
                <a:ahLst/>
                <a:cxnLst/>
                <a:rect l="l" t="t" r="r" b="b"/>
                <a:pathLst>
                  <a:path w="57477" h="109423">
                    <a:moveTo>
                      <a:pt x="55464" y="25481"/>
                    </a:moveTo>
                    <a:cubicBezTo>
                      <a:pt x="56734" y="108031"/>
                      <a:pt x="59274" y="82631"/>
                      <a:pt x="55464" y="81361"/>
                    </a:cubicBezTo>
                    <a:cubicBezTo>
                      <a:pt x="51654" y="80091"/>
                      <a:pt x="40224" y="108031"/>
                      <a:pt x="31334" y="109301"/>
                    </a:cubicBezTo>
                    <a:cubicBezTo>
                      <a:pt x="22444" y="109301"/>
                      <a:pt x="2124" y="91521"/>
                      <a:pt x="854" y="81361"/>
                    </a:cubicBezTo>
                    <a:cubicBezTo>
                      <a:pt x="-416" y="75011"/>
                      <a:pt x="5934" y="63581"/>
                      <a:pt x="12284" y="59771"/>
                    </a:cubicBezTo>
                    <a:cubicBezTo>
                      <a:pt x="18634" y="54691"/>
                      <a:pt x="31334" y="53421"/>
                      <a:pt x="37684" y="55961"/>
                    </a:cubicBezTo>
                    <a:cubicBezTo>
                      <a:pt x="45304" y="58501"/>
                      <a:pt x="52924" y="68661"/>
                      <a:pt x="54194" y="76281"/>
                    </a:cubicBezTo>
                    <a:cubicBezTo>
                      <a:pt x="56734" y="82631"/>
                      <a:pt x="52924" y="95331"/>
                      <a:pt x="47844" y="100411"/>
                    </a:cubicBezTo>
                    <a:cubicBezTo>
                      <a:pt x="42764" y="105491"/>
                      <a:pt x="31334" y="109301"/>
                      <a:pt x="23714" y="109301"/>
                    </a:cubicBezTo>
                    <a:cubicBezTo>
                      <a:pt x="16094" y="108031"/>
                      <a:pt x="5934" y="100411"/>
                      <a:pt x="3394" y="92791"/>
                    </a:cubicBezTo>
                    <a:cubicBezTo>
                      <a:pt x="-416" y="86441"/>
                      <a:pt x="854" y="73741"/>
                      <a:pt x="4664" y="67391"/>
                    </a:cubicBezTo>
                    <a:cubicBezTo>
                      <a:pt x="8474" y="61041"/>
                      <a:pt x="18634" y="54691"/>
                      <a:pt x="26254" y="54691"/>
                    </a:cubicBezTo>
                    <a:cubicBezTo>
                      <a:pt x="33874" y="54691"/>
                      <a:pt x="45304" y="58501"/>
                      <a:pt x="49114" y="64851"/>
                    </a:cubicBezTo>
                    <a:cubicBezTo>
                      <a:pt x="54194" y="72471"/>
                      <a:pt x="56734" y="87711"/>
                      <a:pt x="51654" y="94061"/>
                    </a:cubicBezTo>
                    <a:cubicBezTo>
                      <a:pt x="47844" y="101681"/>
                      <a:pt x="32604" y="110571"/>
                      <a:pt x="24984" y="109301"/>
                    </a:cubicBezTo>
                    <a:cubicBezTo>
                      <a:pt x="16094" y="106761"/>
                      <a:pt x="3394" y="80091"/>
                      <a:pt x="854" y="81361"/>
                    </a:cubicBezTo>
                    <a:cubicBezTo>
                      <a:pt x="-1686" y="82631"/>
                      <a:pt x="2124" y="108031"/>
                      <a:pt x="3394" y="108031"/>
                    </a:cubicBezTo>
                    <a:cubicBezTo>
                      <a:pt x="3394" y="108031"/>
                      <a:pt x="-4226" y="44531"/>
                      <a:pt x="3394" y="25481"/>
                    </a:cubicBezTo>
                    <a:cubicBezTo>
                      <a:pt x="9744" y="12781"/>
                      <a:pt x="23714" y="-1189"/>
                      <a:pt x="32604" y="81"/>
                    </a:cubicBezTo>
                    <a:cubicBezTo>
                      <a:pt x="41494" y="81"/>
                      <a:pt x="55464" y="25481"/>
                      <a:pt x="55464" y="25481"/>
                    </a:cubicBezTo>
                  </a:path>
                </a:pathLst>
              </a:custGeom>
              <a:solidFill>
                <a:srgbClr val="FFFFFF"/>
              </a:solidFill>
              <a:ln cap="sq">
                <a:noFill/>
                <a:prstDash val="solid"/>
                <a:miter/>
              </a:ln>
            </p:spPr>
            <p:txBody>
              <a:bodyPr/>
              <a:lstStyle/>
              <a:p>
                <a:endParaRPr lang="en-GB"/>
              </a:p>
            </p:txBody>
          </p:sp>
        </p:grpSp>
        <p:grpSp>
          <p:nvGrpSpPr>
            <p:cNvPr id="218" name="Group 218"/>
            <p:cNvGrpSpPr/>
            <p:nvPr/>
          </p:nvGrpSpPr>
          <p:grpSpPr>
            <a:xfrm>
              <a:off x="1636462" y="1808462"/>
              <a:ext cx="147193" cy="101240"/>
              <a:chOff x="0" y="0"/>
              <a:chExt cx="260350" cy="179070"/>
            </a:xfrm>
          </p:grpSpPr>
          <p:sp>
            <p:nvSpPr>
              <p:cNvPr id="219" name="Freeform 219"/>
              <p:cNvSpPr/>
              <p:nvPr/>
            </p:nvSpPr>
            <p:spPr>
              <a:xfrm>
                <a:off x="49488" y="48500"/>
                <a:ext cx="158954" cy="81114"/>
              </a:xfrm>
              <a:custGeom>
                <a:avLst/>
                <a:gdLst/>
                <a:ahLst/>
                <a:cxnLst/>
                <a:rect l="l" t="t" r="r" b="b"/>
                <a:pathLst>
                  <a:path w="158954" h="81114">
                    <a:moveTo>
                      <a:pt x="49572" y="9920"/>
                    </a:moveTo>
                    <a:cubicBezTo>
                      <a:pt x="151172" y="21350"/>
                      <a:pt x="158792" y="30240"/>
                      <a:pt x="158792" y="37860"/>
                    </a:cubicBezTo>
                    <a:cubicBezTo>
                      <a:pt x="160062" y="45480"/>
                      <a:pt x="153712" y="56910"/>
                      <a:pt x="144822" y="63260"/>
                    </a:cubicBezTo>
                    <a:cubicBezTo>
                      <a:pt x="129582" y="74690"/>
                      <a:pt x="83862" y="84850"/>
                      <a:pt x="59732" y="79770"/>
                    </a:cubicBezTo>
                    <a:cubicBezTo>
                      <a:pt x="36872" y="73420"/>
                      <a:pt x="6392" y="50560"/>
                      <a:pt x="1312" y="35320"/>
                    </a:cubicBezTo>
                    <a:cubicBezTo>
                      <a:pt x="-2498" y="25160"/>
                      <a:pt x="2582" y="9920"/>
                      <a:pt x="8932" y="4840"/>
                    </a:cubicBezTo>
                    <a:cubicBezTo>
                      <a:pt x="16552" y="-240"/>
                      <a:pt x="34332" y="1030"/>
                      <a:pt x="40682" y="4840"/>
                    </a:cubicBezTo>
                    <a:cubicBezTo>
                      <a:pt x="47032" y="8650"/>
                      <a:pt x="50842" y="20080"/>
                      <a:pt x="50842" y="26430"/>
                    </a:cubicBezTo>
                    <a:cubicBezTo>
                      <a:pt x="50842" y="34050"/>
                      <a:pt x="44492" y="45480"/>
                      <a:pt x="38142" y="48020"/>
                    </a:cubicBezTo>
                    <a:cubicBezTo>
                      <a:pt x="30522" y="50560"/>
                      <a:pt x="6392" y="45480"/>
                      <a:pt x="2582" y="37860"/>
                    </a:cubicBezTo>
                    <a:cubicBezTo>
                      <a:pt x="-1228" y="30240"/>
                      <a:pt x="6392" y="7380"/>
                      <a:pt x="14012" y="2300"/>
                    </a:cubicBezTo>
                    <a:cubicBezTo>
                      <a:pt x="20362" y="-1510"/>
                      <a:pt x="31792" y="-240"/>
                      <a:pt x="38142" y="3570"/>
                    </a:cubicBezTo>
                    <a:cubicBezTo>
                      <a:pt x="45762" y="7380"/>
                      <a:pt x="45762" y="23890"/>
                      <a:pt x="55922" y="28970"/>
                    </a:cubicBezTo>
                    <a:cubicBezTo>
                      <a:pt x="72432" y="35320"/>
                      <a:pt x="123232" y="9920"/>
                      <a:pt x="141012" y="16270"/>
                    </a:cubicBezTo>
                    <a:cubicBezTo>
                      <a:pt x="149902" y="20080"/>
                      <a:pt x="158792" y="30240"/>
                      <a:pt x="158792" y="37860"/>
                    </a:cubicBezTo>
                    <a:cubicBezTo>
                      <a:pt x="160062" y="46750"/>
                      <a:pt x="151172" y="60720"/>
                      <a:pt x="139742" y="65800"/>
                    </a:cubicBezTo>
                    <a:cubicBezTo>
                      <a:pt x="119422" y="74690"/>
                      <a:pt x="58462" y="70880"/>
                      <a:pt x="39412" y="59450"/>
                    </a:cubicBezTo>
                    <a:cubicBezTo>
                      <a:pt x="29252" y="53100"/>
                      <a:pt x="20362" y="39130"/>
                      <a:pt x="22902" y="30240"/>
                    </a:cubicBezTo>
                    <a:cubicBezTo>
                      <a:pt x="24172" y="21350"/>
                      <a:pt x="49572" y="9920"/>
                      <a:pt x="49572" y="9920"/>
                    </a:cubicBezTo>
                  </a:path>
                </a:pathLst>
              </a:custGeom>
              <a:solidFill>
                <a:srgbClr val="FFFFFF"/>
              </a:solidFill>
              <a:ln cap="sq">
                <a:noFill/>
                <a:prstDash val="solid"/>
                <a:miter/>
              </a:ln>
            </p:spPr>
            <p:txBody>
              <a:bodyPr/>
              <a:lstStyle/>
              <a:p>
                <a:endParaRPr lang="en-GB"/>
              </a:p>
            </p:txBody>
          </p:sp>
        </p:grpSp>
        <p:grpSp>
          <p:nvGrpSpPr>
            <p:cNvPr id="220" name="Group 220"/>
            <p:cNvGrpSpPr/>
            <p:nvPr/>
          </p:nvGrpSpPr>
          <p:grpSpPr>
            <a:xfrm>
              <a:off x="1762832" y="1785485"/>
              <a:ext cx="528458" cy="389881"/>
              <a:chOff x="0" y="0"/>
              <a:chExt cx="934720" cy="689610"/>
            </a:xfrm>
          </p:grpSpPr>
          <p:sp>
            <p:nvSpPr>
              <p:cNvPr id="221" name="Freeform 221"/>
              <p:cNvSpPr/>
              <p:nvPr/>
            </p:nvSpPr>
            <p:spPr>
              <a:xfrm>
                <a:off x="50028" y="50522"/>
                <a:ext cx="834139" cy="587214"/>
              </a:xfrm>
              <a:custGeom>
                <a:avLst/>
                <a:gdLst/>
                <a:ahLst/>
                <a:cxnLst/>
                <a:rect l="l" t="t" r="r" b="b"/>
                <a:pathLst>
                  <a:path w="834139" h="587214">
                    <a:moveTo>
                      <a:pt x="26172" y="11708"/>
                    </a:moveTo>
                    <a:cubicBezTo>
                      <a:pt x="70622" y="25678"/>
                      <a:pt x="50302" y="38378"/>
                      <a:pt x="47762" y="35838"/>
                    </a:cubicBezTo>
                    <a:cubicBezTo>
                      <a:pt x="45222" y="34568"/>
                      <a:pt x="50302" y="12978"/>
                      <a:pt x="56652" y="6628"/>
                    </a:cubicBezTo>
                    <a:cubicBezTo>
                      <a:pt x="63002" y="1548"/>
                      <a:pt x="79512" y="-2262"/>
                      <a:pt x="87132" y="1548"/>
                    </a:cubicBezTo>
                    <a:cubicBezTo>
                      <a:pt x="94752" y="5358"/>
                      <a:pt x="102372" y="28218"/>
                      <a:pt x="102372" y="28218"/>
                    </a:cubicBezTo>
                    <a:cubicBezTo>
                      <a:pt x="102372" y="28218"/>
                      <a:pt x="85862" y="4088"/>
                      <a:pt x="88402" y="2818"/>
                    </a:cubicBezTo>
                    <a:cubicBezTo>
                      <a:pt x="90942" y="278"/>
                      <a:pt x="141742" y="34568"/>
                      <a:pt x="140472" y="45998"/>
                    </a:cubicBezTo>
                    <a:cubicBezTo>
                      <a:pt x="140472" y="54888"/>
                      <a:pt x="111262" y="71398"/>
                      <a:pt x="103642" y="67588"/>
                    </a:cubicBezTo>
                    <a:cubicBezTo>
                      <a:pt x="98562" y="65048"/>
                      <a:pt x="96022" y="44728"/>
                      <a:pt x="99832" y="37108"/>
                    </a:cubicBezTo>
                    <a:cubicBezTo>
                      <a:pt x="103642" y="30758"/>
                      <a:pt x="116342" y="26948"/>
                      <a:pt x="129042" y="26948"/>
                    </a:cubicBezTo>
                    <a:cubicBezTo>
                      <a:pt x="159522" y="29488"/>
                      <a:pt x="233182" y="77748"/>
                      <a:pt x="268742" y="103148"/>
                    </a:cubicBezTo>
                    <a:cubicBezTo>
                      <a:pt x="294142" y="119658"/>
                      <a:pt x="327162" y="134898"/>
                      <a:pt x="330972" y="153948"/>
                    </a:cubicBezTo>
                    <a:cubicBezTo>
                      <a:pt x="333512" y="169188"/>
                      <a:pt x="320812" y="195858"/>
                      <a:pt x="304302" y="202208"/>
                    </a:cubicBezTo>
                    <a:cubicBezTo>
                      <a:pt x="278902" y="211098"/>
                      <a:pt x="211592" y="171728"/>
                      <a:pt x="170952" y="151408"/>
                    </a:cubicBezTo>
                    <a:cubicBezTo>
                      <a:pt x="134122" y="133628"/>
                      <a:pt x="84592" y="112038"/>
                      <a:pt x="70622" y="90448"/>
                    </a:cubicBezTo>
                    <a:cubicBezTo>
                      <a:pt x="63002" y="77748"/>
                      <a:pt x="61732" y="58698"/>
                      <a:pt x="68082" y="51078"/>
                    </a:cubicBezTo>
                    <a:cubicBezTo>
                      <a:pt x="73162" y="43458"/>
                      <a:pt x="94752" y="40918"/>
                      <a:pt x="106182" y="43458"/>
                    </a:cubicBezTo>
                    <a:cubicBezTo>
                      <a:pt x="116342" y="47268"/>
                      <a:pt x="118882" y="59968"/>
                      <a:pt x="134122" y="71398"/>
                    </a:cubicBezTo>
                    <a:cubicBezTo>
                      <a:pt x="173492" y="100608"/>
                      <a:pt x="310652" y="156488"/>
                      <a:pt x="370342" y="195858"/>
                    </a:cubicBezTo>
                    <a:cubicBezTo>
                      <a:pt x="409712" y="222528"/>
                      <a:pt x="430032" y="254278"/>
                      <a:pt x="464322" y="274598"/>
                    </a:cubicBezTo>
                    <a:cubicBezTo>
                      <a:pt x="497342" y="293648"/>
                      <a:pt x="572272" y="303808"/>
                      <a:pt x="573542" y="316508"/>
                    </a:cubicBezTo>
                    <a:cubicBezTo>
                      <a:pt x="573542" y="322858"/>
                      <a:pt x="555762" y="330478"/>
                      <a:pt x="546872" y="333018"/>
                    </a:cubicBezTo>
                    <a:cubicBezTo>
                      <a:pt x="536712" y="334288"/>
                      <a:pt x="527822" y="331748"/>
                      <a:pt x="512582" y="326668"/>
                    </a:cubicBezTo>
                    <a:cubicBezTo>
                      <a:pt x="478292" y="311428"/>
                      <a:pt x="351292" y="245388"/>
                      <a:pt x="344942" y="214908"/>
                    </a:cubicBezTo>
                    <a:cubicBezTo>
                      <a:pt x="341132" y="199668"/>
                      <a:pt x="357642" y="178078"/>
                      <a:pt x="370342" y="175538"/>
                    </a:cubicBezTo>
                    <a:cubicBezTo>
                      <a:pt x="391932" y="170458"/>
                      <a:pt x="445272" y="231418"/>
                      <a:pt x="471942" y="242848"/>
                    </a:cubicBezTo>
                    <a:cubicBezTo>
                      <a:pt x="487182" y="249198"/>
                      <a:pt x="492262" y="247928"/>
                      <a:pt x="510042" y="250468"/>
                    </a:cubicBezTo>
                    <a:cubicBezTo>
                      <a:pt x="545602" y="255548"/>
                      <a:pt x="630692" y="265708"/>
                      <a:pt x="681492" y="261898"/>
                    </a:cubicBezTo>
                    <a:cubicBezTo>
                      <a:pt x="724672" y="259358"/>
                      <a:pt x="771662" y="237768"/>
                      <a:pt x="797062" y="240308"/>
                    </a:cubicBezTo>
                    <a:cubicBezTo>
                      <a:pt x="809762" y="241578"/>
                      <a:pt x="819922" y="245388"/>
                      <a:pt x="826272" y="251738"/>
                    </a:cubicBezTo>
                    <a:cubicBezTo>
                      <a:pt x="831352" y="258088"/>
                      <a:pt x="835162" y="269518"/>
                      <a:pt x="833892" y="278408"/>
                    </a:cubicBezTo>
                    <a:cubicBezTo>
                      <a:pt x="832622" y="287298"/>
                      <a:pt x="827542" y="297458"/>
                      <a:pt x="814842" y="306348"/>
                    </a:cubicBezTo>
                    <a:cubicBezTo>
                      <a:pt x="784362" y="325398"/>
                      <a:pt x="630692" y="298728"/>
                      <a:pt x="606562" y="338098"/>
                    </a:cubicBezTo>
                    <a:cubicBezTo>
                      <a:pt x="582432" y="378738"/>
                      <a:pt x="682762" y="517168"/>
                      <a:pt x="681492" y="553998"/>
                    </a:cubicBezTo>
                    <a:cubicBezTo>
                      <a:pt x="680222" y="566698"/>
                      <a:pt x="676412" y="574318"/>
                      <a:pt x="670062" y="580668"/>
                    </a:cubicBezTo>
                    <a:cubicBezTo>
                      <a:pt x="664982" y="584478"/>
                      <a:pt x="657362" y="587018"/>
                      <a:pt x="649742" y="587018"/>
                    </a:cubicBezTo>
                    <a:cubicBezTo>
                      <a:pt x="642122" y="585748"/>
                      <a:pt x="630692" y="580668"/>
                      <a:pt x="625612" y="573048"/>
                    </a:cubicBezTo>
                    <a:cubicBezTo>
                      <a:pt x="621802" y="565428"/>
                      <a:pt x="621802" y="546378"/>
                      <a:pt x="626882" y="540028"/>
                    </a:cubicBezTo>
                    <a:cubicBezTo>
                      <a:pt x="633232" y="532408"/>
                      <a:pt x="652282" y="526058"/>
                      <a:pt x="661172" y="528598"/>
                    </a:cubicBezTo>
                    <a:cubicBezTo>
                      <a:pt x="670062" y="531138"/>
                      <a:pt x="678952" y="541298"/>
                      <a:pt x="680222" y="550188"/>
                    </a:cubicBezTo>
                    <a:cubicBezTo>
                      <a:pt x="682762" y="557808"/>
                      <a:pt x="678952" y="570508"/>
                      <a:pt x="673872" y="576858"/>
                    </a:cubicBezTo>
                    <a:cubicBezTo>
                      <a:pt x="667522" y="583208"/>
                      <a:pt x="654822" y="588288"/>
                      <a:pt x="647202" y="587018"/>
                    </a:cubicBezTo>
                    <a:cubicBezTo>
                      <a:pt x="639582" y="585748"/>
                      <a:pt x="628152" y="578128"/>
                      <a:pt x="624342" y="570508"/>
                    </a:cubicBezTo>
                    <a:cubicBezTo>
                      <a:pt x="620532" y="561618"/>
                      <a:pt x="624342" y="541298"/>
                      <a:pt x="631962" y="534948"/>
                    </a:cubicBezTo>
                    <a:cubicBezTo>
                      <a:pt x="637042" y="528598"/>
                      <a:pt x="651012" y="526058"/>
                      <a:pt x="658632" y="527328"/>
                    </a:cubicBezTo>
                    <a:cubicBezTo>
                      <a:pt x="666252" y="529868"/>
                      <a:pt x="676412" y="540028"/>
                      <a:pt x="680222" y="547648"/>
                    </a:cubicBezTo>
                    <a:cubicBezTo>
                      <a:pt x="682762" y="555268"/>
                      <a:pt x="680222" y="567968"/>
                      <a:pt x="675142" y="574318"/>
                    </a:cubicBezTo>
                    <a:cubicBezTo>
                      <a:pt x="668792" y="581938"/>
                      <a:pt x="653552" y="589558"/>
                      <a:pt x="643392" y="585748"/>
                    </a:cubicBezTo>
                    <a:cubicBezTo>
                      <a:pt x="628152" y="580668"/>
                      <a:pt x="611642" y="551458"/>
                      <a:pt x="598942" y="522248"/>
                    </a:cubicBezTo>
                    <a:cubicBezTo>
                      <a:pt x="578622" y="473988"/>
                      <a:pt x="544332" y="348258"/>
                      <a:pt x="558302" y="310158"/>
                    </a:cubicBezTo>
                    <a:cubicBezTo>
                      <a:pt x="565922" y="291108"/>
                      <a:pt x="582432" y="284758"/>
                      <a:pt x="601482" y="277138"/>
                    </a:cubicBezTo>
                    <a:cubicBezTo>
                      <a:pt x="625612" y="265708"/>
                      <a:pt x="663712" y="263168"/>
                      <a:pt x="694192" y="261898"/>
                    </a:cubicBezTo>
                    <a:cubicBezTo>
                      <a:pt x="724672" y="260628"/>
                      <a:pt x="769122" y="255548"/>
                      <a:pt x="783092" y="266978"/>
                    </a:cubicBezTo>
                    <a:cubicBezTo>
                      <a:pt x="791982" y="274598"/>
                      <a:pt x="797062" y="291108"/>
                      <a:pt x="791982" y="298728"/>
                    </a:cubicBezTo>
                    <a:cubicBezTo>
                      <a:pt x="784362" y="312698"/>
                      <a:pt x="741182" y="317778"/>
                      <a:pt x="703082" y="320318"/>
                    </a:cubicBezTo>
                    <a:cubicBezTo>
                      <a:pt x="643392" y="325398"/>
                      <a:pt x="529092" y="322858"/>
                      <a:pt x="464322" y="299998"/>
                    </a:cubicBezTo>
                    <a:cubicBezTo>
                      <a:pt x="412252" y="280948"/>
                      <a:pt x="355102" y="235228"/>
                      <a:pt x="336052" y="212368"/>
                    </a:cubicBezTo>
                    <a:cubicBezTo>
                      <a:pt x="328432" y="203478"/>
                      <a:pt x="324622" y="197128"/>
                      <a:pt x="324622" y="188238"/>
                    </a:cubicBezTo>
                    <a:cubicBezTo>
                      <a:pt x="324622" y="179348"/>
                      <a:pt x="329702" y="161568"/>
                      <a:pt x="341132" y="159028"/>
                    </a:cubicBezTo>
                    <a:cubicBezTo>
                      <a:pt x="372882" y="150138"/>
                      <a:pt x="548142" y="268248"/>
                      <a:pt x="578622" y="307618"/>
                    </a:cubicBezTo>
                    <a:cubicBezTo>
                      <a:pt x="591322" y="324128"/>
                      <a:pt x="596402" y="341908"/>
                      <a:pt x="591322" y="350798"/>
                    </a:cubicBezTo>
                    <a:cubicBezTo>
                      <a:pt x="587512" y="360958"/>
                      <a:pt x="568462" y="366038"/>
                      <a:pt x="551952" y="366038"/>
                    </a:cubicBezTo>
                    <a:cubicBezTo>
                      <a:pt x="526552" y="367308"/>
                      <a:pt x="485912" y="350798"/>
                      <a:pt x="452892" y="333018"/>
                    </a:cubicBezTo>
                    <a:cubicBezTo>
                      <a:pt x="412252" y="311428"/>
                      <a:pt x="377962" y="268248"/>
                      <a:pt x="330972" y="237768"/>
                    </a:cubicBezTo>
                    <a:cubicBezTo>
                      <a:pt x="272552" y="200938"/>
                      <a:pt x="169682" y="164108"/>
                      <a:pt x="123962" y="132358"/>
                    </a:cubicBezTo>
                    <a:cubicBezTo>
                      <a:pt x="97292" y="115848"/>
                      <a:pt x="73162" y="100608"/>
                      <a:pt x="65542" y="84098"/>
                    </a:cubicBezTo>
                    <a:cubicBezTo>
                      <a:pt x="61732" y="73938"/>
                      <a:pt x="61732" y="58698"/>
                      <a:pt x="68082" y="51078"/>
                    </a:cubicBezTo>
                    <a:cubicBezTo>
                      <a:pt x="73162" y="44728"/>
                      <a:pt x="84592" y="39648"/>
                      <a:pt x="98562" y="40918"/>
                    </a:cubicBezTo>
                    <a:cubicBezTo>
                      <a:pt x="139202" y="43458"/>
                      <a:pt x="313192" y="120928"/>
                      <a:pt x="318272" y="150138"/>
                    </a:cubicBezTo>
                    <a:cubicBezTo>
                      <a:pt x="319542" y="162838"/>
                      <a:pt x="297952" y="181888"/>
                      <a:pt x="281442" y="184428"/>
                    </a:cubicBezTo>
                    <a:cubicBezTo>
                      <a:pt x="248422" y="186968"/>
                      <a:pt x="160792" y="109498"/>
                      <a:pt x="127772" y="85368"/>
                    </a:cubicBezTo>
                    <a:cubicBezTo>
                      <a:pt x="112532" y="73938"/>
                      <a:pt x="96022" y="66318"/>
                      <a:pt x="94752" y="56158"/>
                    </a:cubicBezTo>
                    <a:cubicBezTo>
                      <a:pt x="92212" y="48538"/>
                      <a:pt x="98562" y="37108"/>
                      <a:pt x="103642" y="33298"/>
                    </a:cubicBezTo>
                    <a:cubicBezTo>
                      <a:pt x="109992" y="28218"/>
                      <a:pt x="122692" y="24408"/>
                      <a:pt x="129042" y="26948"/>
                    </a:cubicBezTo>
                    <a:cubicBezTo>
                      <a:pt x="139202" y="32028"/>
                      <a:pt x="151902" y="57428"/>
                      <a:pt x="150632" y="68858"/>
                    </a:cubicBezTo>
                    <a:cubicBezTo>
                      <a:pt x="149362" y="77748"/>
                      <a:pt x="143012" y="89178"/>
                      <a:pt x="135392" y="91718"/>
                    </a:cubicBezTo>
                    <a:cubicBezTo>
                      <a:pt x="125232" y="94258"/>
                      <a:pt x="106182" y="86638"/>
                      <a:pt x="93482" y="77748"/>
                    </a:cubicBezTo>
                    <a:cubicBezTo>
                      <a:pt x="76972" y="66318"/>
                      <a:pt x="46492" y="38378"/>
                      <a:pt x="47762" y="24408"/>
                    </a:cubicBezTo>
                    <a:cubicBezTo>
                      <a:pt x="49032" y="14248"/>
                      <a:pt x="71892" y="-992"/>
                      <a:pt x="80782" y="278"/>
                    </a:cubicBezTo>
                    <a:cubicBezTo>
                      <a:pt x="89672" y="278"/>
                      <a:pt x="101102" y="16788"/>
                      <a:pt x="102372" y="28218"/>
                    </a:cubicBezTo>
                    <a:cubicBezTo>
                      <a:pt x="103642" y="42188"/>
                      <a:pt x="90942" y="68858"/>
                      <a:pt x="78242" y="73938"/>
                    </a:cubicBezTo>
                    <a:cubicBezTo>
                      <a:pt x="63002" y="81558"/>
                      <a:pt x="23632" y="71398"/>
                      <a:pt x="10932" y="59968"/>
                    </a:cubicBezTo>
                    <a:cubicBezTo>
                      <a:pt x="2042" y="52348"/>
                      <a:pt x="-1768" y="34568"/>
                      <a:pt x="772" y="26948"/>
                    </a:cubicBezTo>
                    <a:cubicBezTo>
                      <a:pt x="4582" y="19328"/>
                      <a:pt x="26172" y="11708"/>
                      <a:pt x="26172" y="11708"/>
                    </a:cubicBezTo>
                  </a:path>
                </a:pathLst>
              </a:custGeom>
              <a:solidFill>
                <a:srgbClr val="FFFFFF"/>
              </a:solidFill>
              <a:ln cap="sq">
                <a:noFill/>
                <a:prstDash val="solid"/>
                <a:miter/>
              </a:ln>
            </p:spPr>
            <p:txBody>
              <a:bodyPr/>
              <a:lstStyle/>
              <a:p>
                <a:endParaRPr lang="en-GB"/>
              </a:p>
            </p:txBody>
          </p:sp>
        </p:grpSp>
        <p:grpSp>
          <p:nvGrpSpPr>
            <p:cNvPr id="222" name="Group 222"/>
            <p:cNvGrpSpPr/>
            <p:nvPr/>
          </p:nvGrpSpPr>
          <p:grpSpPr>
            <a:xfrm>
              <a:off x="2060090" y="1946320"/>
              <a:ext cx="201762" cy="226174"/>
              <a:chOff x="0" y="0"/>
              <a:chExt cx="356870" cy="400050"/>
            </a:xfrm>
          </p:grpSpPr>
          <p:sp>
            <p:nvSpPr>
              <p:cNvPr id="223" name="Freeform 223"/>
              <p:cNvSpPr/>
              <p:nvPr/>
            </p:nvSpPr>
            <p:spPr>
              <a:xfrm>
                <a:off x="56444" y="47842"/>
                <a:ext cx="248477" cy="301468"/>
              </a:xfrm>
              <a:custGeom>
                <a:avLst/>
                <a:gdLst/>
                <a:ahLst/>
                <a:cxnLst/>
                <a:rect l="l" t="t" r="r" b="b"/>
                <a:pathLst>
                  <a:path w="248477" h="301468">
                    <a:moveTo>
                      <a:pt x="94686" y="283628"/>
                    </a:moveTo>
                    <a:cubicBezTo>
                      <a:pt x="-6914" y="67728"/>
                      <a:pt x="-4374" y="62648"/>
                      <a:pt x="3246" y="53758"/>
                    </a:cubicBezTo>
                    <a:cubicBezTo>
                      <a:pt x="21026" y="34708"/>
                      <a:pt x="88336" y="14388"/>
                      <a:pt x="128976" y="6768"/>
                    </a:cubicBezTo>
                    <a:cubicBezTo>
                      <a:pt x="163266" y="418"/>
                      <a:pt x="206446" y="-3392"/>
                      <a:pt x="226766" y="4228"/>
                    </a:cubicBezTo>
                    <a:cubicBezTo>
                      <a:pt x="236926" y="8038"/>
                      <a:pt x="244546" y="14388"/>
                      <a:pt x="247086" y="22008"/>
                    </a:cubicBezTo>
                    <a:cubicBezTo>
                      <a:pt x="249626" y="30898"/>
                      <a:pt x="244546" y="48678"/>
                      <a:pt x="233116" y="57568"/>
                    </a:cubicBezTo>
                    <a:cubicBezTo>
                      <a:pt x="211526" y="77888"/>
                      <a:pt x="101036" y="62648"/>
                      <a:pt x="87066" y="90588"/>
                    </a:cubicBezTo>
                    <a:cubicBezTo>
                      <a:pt x="74366" y="115988"/>
                      <a:pt x="145486" y="185838"/>
                      <a:pt x="142946" y="213778"/>
                    </a:cubicBezTo>
                    <a:cubicBezTo>
                      <a:pt x="140406" y="229018"/>
                      <a:pt x="126436" y="245528"/>
                      <a:pt x="116276" y="248068"/>
                    </a:cubicBezTo>
                    <a:cubicBezTo>
                      <a:pt x="108656" y="250608"/>
                      <a:pt x="95956" y="244258"/>
                      <a:pt x="90876" y="237908"/>
                    </a:cubicBezTo>
                    <a:cubicBezTo>
                      <a:pt x="85796" y="230288"/>
                      <a:pt x="84526" y="209968"/>
                      <a:pt x="89606" y="202348"/>
                    </a:cubicBezTo>
                    <a:cubicBezTo>
                      <a:pt x="93416" y="194728"/>
                      <a:pt x="104846" y="188378"/>
                      <a:pt x="113736" y="189648"/>
                    </a:cubicBezTo>
                    <a:cubicBezTo>
                      <a:pt x="122626" y="189648"/>
                      <a:pt x="139136" y="201078"/>
                      <a:pt x="141676" y="211238"/>
                    </a:cubicBezTo>
                    <a:cubicBezTo>
                      <a:pt x="144216" y="220128"/>
                      <a:pt x="136596" y="239178"/>
                      <a:pt x="128976" y="244258"/>
                    </a:cubicBezTo>
                    <a:cubicBezTo>
                      <a:pt x="120086" y="248068"/>
                      <a:pt x="99766" y="242988"/>
                      <a:pt x="87066" y="232828"/>
                    </a:cubicBezTo>
                    <a:cubicBezTo>
                      <a:pt x="66746" y="216318"/>
                      <a:pt x="42616" y="161708"/>
                      <a:pt x="34996" y="128688"/>
                    </a:cubicBezTo>
                    <a:cubicBezTo>
                      <a:pt x="29916" y="102018"/>
                      <a:pt x="23566" y="72808"/>
                      <a:pt x="38806" y="53758"/>
                    </a:cubicBezTo>
                    <a:cubicBezTo>
                      <a:pt x="62936" y="23278"/>
                      <a:pt x="186126" y="-4662"/>
                      <a:pt x="219146" y="2958"/>
                    </a:cubicBezTo>
                    <a:cubicBezTo>
                      <a:pt x="234386" y="6768"/>
                      <a:pt x="247086" y="19468"/>
                      <a:pt x="248356" y="28358"/>
                    </a:cubicBezTo>
                    <a:cubicBezTo>
                      <a:pt x="249626" y="38518"/>
                      <a:pt x="240736" y="52488"/>
                      <a:pt x="226766" y="60108"/>
                    </a:cubicBezTo>
                    <a:cubicBezTo>
                      <a:pt x="197556" y="77888"/>
                      <a:pt x="73096" y="46138"/>
                      <a:pt x="55316" y="76618"/>
                    </a:cubicBezTo>
                    <a:cubicBezTo>
                      <a:pt x="36266" y="109638"/>
                      <a:pt x="149296" y="237908"/>
                      <a:pt x="145486" y="273468"/>
                    </a:cubicBezTo>
                    <a:cubicBezTo>
                      <a:pt x="144216" y="287438"/>
                      <a:pt x="132786" y="298868"/>
                      <a:pt x="123896" y="301408"/>
                    </a:cubicBezTo>
                    <a:cubicBezTo>
                      <a:pt x="116276" y="302678"/>
                      <a:pt x="94686" y="283628"/>
                      <a:pt x="94686" y="283628"/>
                    </a:cubicBezTo>
                  </a:path>
                </a:pathLst>
              </a:custGeom>
              <a:solidFill>
                <a:srgbClr val="FFFFFF"/>
              </a:solidFill>
              <a:ln cap="sq">
                <a:noFill/>
                <a:prstDash val="solid"/>
                <a:miter/>
              </a:ln>
            </p:spPr>
            <p:txBody>
              <a:bodyPr/>
              <a:lstStyle/>
              <a:p>
                <a:endParaRPr lang="en-GB"/>
              </a:p>
            </p:txBody>
          </p:sp>
        </p:grpSp>
        <p:grpSp>
          <p:nvGrpSpPr>
            <p:cNvPr id="224" name="Group 224"/>
            <p:cNvGrpSpPr/>
            <p:nvPr/>
          </p:nvGrpSpPr>
          <p:grpSpPr>
            <a:xfrm>
              <a:off x="1638616" y="1920472"/>
              <a:ext cx="239816" cy="114164"/>
              <a:chOff x="0" y="0"/>
              <a:chExt cx="424180" cy="201930"/>
            </a:xfrm>
          </p:grpSpPr>
          <p:sp>
            <p:nvSpPr>
              <p:cNvPr id="225" name="Freeform 225"/>
              <p:cNvSpPr/>
              <p:nvPr/>
            </p:nvSpPr>
            <p:spPr>
              <a:xfrm>
                <a:off x="50679" y="50800"/>
                <a:ext cx="322701" cy="99750"/>
              </a:xfrm>
              <a:custGeom>
                <a:avLst/>
                <a:gdLst/>
                <a:ahLst/>
                <a:cxnLst/>
                <a:rect l="l" t="t" r="r" b="b"/>
                <a:pathLst>
                  <a:path w="322701" h="99750">
                    <a:moveTo>
                      <a:pt x="26791" y="0"/>
                    </a:moveTo>
                    <a:cubicBezTo>
                      <a:pt x="169031" y="11430"/>
                      <a:pt x="276981" y="27940"/>
                      <a:pt x="304921" y="45720"/>
                    </a:cubicBezTo>
                    <a:cubicBezTo>
                      <a:pt x="315081" y="52070"/>
                      <a:pt x="321431" y="58420"/>
                      <a:pt x="322701" y="66040"/>
                    </a:cubicBezTo>
                    <a:cubicBezTo>
                      <a:pt x="322701" y="74930"/>
                      <a:pt x="315081" y="91440"/>
                      <a:pt x="307461" y="96520"/>
                    </a:cubicBezTo>
                    <a:cubicBezTo>
                      <a:pt x="301111" y="100330"/>
                      <a:pt x="288411" y="100330"/>
                      <a:pt x="280791" y="96520"/>
                    </a:cubicBezTo>
                    <a:cubicBezTo>
                      <a:pt x="273171" y="91440"/>
                      <a:pt x="265551" y="73660"/>
                      <a:pt x="266821" y="64770"/>
                    </a:cubicBezTo>
                    <a:cubicBezTo>
                      <a:pt x="268091" y="57150"/>
                      <a:pt x="276981" y="46990"/>
                      <a:pt x="284601" y="45720"/>
                    </a:cubicBezTo>
                    <a:cubicBezTo>
                      <a:pt x="293491" y="43180"/>
                      <a:pt x="311271" y="48260"/>
                      <a:pt x="317621" y="54610"/>
                    </a:cubicBezTo>
                    <a:cubicBezTo>
                      <a:pt x="322701" y="60960"/>
                      <a:pt x="323971" y="73660"/>
                      <a:pt x="321431" y="81280"/>
                    </a:cubicBezTo>
                    <a:cubicBezTo>
                      <a:pt x="317621" y="88900"/>
                      <a:pt x="307461" y="96520"/>
                      <a:pt x="293491" y="99060"/>
                    </a:cubicBezTo>
                    <a:cubicBezTo>
                      <a:pt x="260471" y="105410"/>
                      <a:pt x="167761" y="66040"/>
                      <a:pt x="116961" y="58420"/>
                    </a:cubicBezTo>
                    <a:cubicBezTo>
                      <a:pt x="80131" y="52070"/>
                      <a:pt x="36951" y="62230"/>
                      <a:pt x="17901" y="50800"/>
                    </a:cubicBezTo>
                    <a:cubicBezTo>
                      <a:pt x="7741" y="44450"/>
                      <a:pt x="-1149" y="30480"/>
                      <a:pt x="121" y="22860"/>
                    </a:cubicBezTo>
                    <a:cubicBezTo>
                      <a:pt x="1391" y="13970"/>
                      <a:pt x="26791" y="0"/>
                      <a:pt x="26791" y="0"/>
                    </a:cubicBezTo>
                  </a:path>
                </a:pathLst>
              </a:custGeom>
              <a:solidFill>
                <a:srgbClr val="FFFFFF"/>
              </a:solidFill>
              <a:ln cap="sq">
                <a:noFill/>
                <a:prstDash val="solid"/>
                <a:miter/>
              </a:ln>
            </p:spPr>
            <p:txBody>
              <a:bodyPr/>
              <a:lstStyle/>
              <a:p>
                <a:endParaRPr lang="en-GB"/>
              </a:p>
            </p:txBody>
          </p:sp>
        </p:grpSp>
        <p:grpSp>
          <p:nvGrpSpPr>
            <p:cNvPr id="226" name="Group 226"/>
            <p:cNvGrpSpPr/>
            <p:nvPr/>
          </p:nvGrpSpPr>
          <p:grpSpPr>
            <a:xfrm>
              <a:off x="1650104" y="1875955"/>
              <a:ext cx="393471" cy="169451"/>
              <a:chOff x="0" y="0"/>
              <a:chExt cx="695960" cy="299720"/>
            </a:xfrm>
          </p:grpSpPr>
          <p:sp>
            <p:nvSpPr>
              <p:cNvPr id="227" name="Freeform 227"/>
              <p:cNvSpPr/>
              <p:nvPr/>
            </p:nvSpPr>
            <p:spPr>
              <a:xfrm>
                <a:off x="50663" y="50660"/>
                <a:ext cx="595194" cy="202873"/>
              </a:xfrm>
              <a:custGeom>
                <a:avLst/>
                <a:gdLst/>
                <a:ahLst/>
                <a:cxnLst/>
                <a:rect l="l" t="t" r="r" b="b"/>
                <a:pathLst>
                  <a:path w="595194" h="202873">
                    <a:moveTo>
                      <a:pt x="25537" y="113170"/>
                    </a:moveTo>
                    <a:cubicBezTo>
                      <a:pt x="160157" y="115710"/>
                      <a:pt x="228737" y="152540"/>
                      <a:pt x="294777" y="143650"/>
                    </a:cubicBezTo>
                    <a:cubicBezTo>
                      <a:pt x="379867" y="133490"/>
                      <a:pt x="533537" y="15380"/>
                      <a:pt x="572907" y="24270"/>
                    </a:cubicBezTo>
                    <a:cubicBezTo>
                      <a:pt x="585607" y="26810"/>
                      <a:pt x="593227" y="39510"/>
                      <a:pt x="594497" y="48400"/>
                    </a:cubicBezTo>
                    <a:cubicBezTo>
                      <a:pt x="595767" y="57290"/>
                      <a:pt x="590687" y="68720"/>
                      <a:pt x="579257" y="77610"/>
                    </a:cubicBezTo>
                    <a:cubicBezTo>
                      <a:pt x="552587" y="99200"/>
                      <a:pt x="456067" y="110630"/>
                      <a:pt x="402727" y="130950"/>
                    </a:cubicBezTo>
                    <a:cubicBezTo>
                      <a:pt x="355737" y="150000"/>
                      <a:pt x="302397" y="189370"/>
                      <a:pt x="273187" y="190640"/>
                    </a:cubicBezTo>
                    <a:cubicBezTo>
                      <a:pt x="257947" y="190640"/>
                      <a:pt x="242707" y="185560"/>
                      <a:pt x="240167" y="177940"/>
                    </a:cubicBezTo>
                    <a:cubicBezTo>
                      <a:pt x="236357" y="170320"/>
                      <a:pt x="242707" y="153810"/>
                      <a:pt x="254137" y="141110"/>
                    </a:cubicBezTo>
                    <a:cubicBezTo>
                      <a:pt x="283347" y="109360"/>
                      <a:pt x="428127" y="39510"/>
                      <a:pt x="466227" y="39510"/>
                    </a:cubicBezTo>
                    <a:cubicBezTo>
                      <a:pt x="478927" y="39510"/>
                      <a:pt x="489087" y="45860"/>
                      <a:pt x="492897" y="53480"/>
                    </a:cubicBezTo>
                    <a:cubicBezTo>
                      <a:pt x="497977" y="61100"/>
                      <a:pt x="497977" y="75070"/>
                      <a:pt x="490357" y="85230"/>
                    </a:cubicBezTo>
                    <a:cubicBezTo>
                      <a:pt x="471307" y="109360"/>
                      <a:pt x="348117" y="158890"/>
                      <a:pt x="313827" y="157620"/>
                    </a:cubicBezTo>
                    <a:cubicBezTo>
                      <a:pt x="298587" y="157620"/>
                      <a:pt x="285887" y="150000"/>
                      <a:pt x="282077" y="141110"/>
                    </a:cubicBezTo>
                    <a:cubicBezTo>
                      <a:pt x="279537" y="134760"/>
                      <a:pt x="282077" y="122060"/>
                      <a:pt x="289697" y="111900"/>
                    </a:cubicBezTo>
                    <a:cubicBezTo>
                      <a:pt x="304937" y="92850"/>
                      <a:pt x="369707" y="75070"/>
                      <a:pt x="400187" y="53480"/>
                    </a:cubicBezTo>
                    <a:cubicBezTo>
                      <a:pt x="426857" y="36970"/>
                      <a:pt x="449717" y="2680"/>
                      <a:pt x="467497" y="140"/>
                    </a:cubicBezTo>
                    <a:cubicBezTo>
                      <a:pt x="478927" y="-1130"/>
                      <a:pt x="491627" y="6490"/>
                      <a:pt x="495437" y="12840"/>
                    </a:cubicBezTo>
                    <a:cubicBezTo>
                      <a:pt x="500517" y="20460"/>
                      <a:pt x="499247" y="33160"/>
                      <a:pt x="492897" y="44590"/>
                    </a:cubicBezTo>
                    <a:cubicBezTo>
                      <a:pt x="476387" y="75070"/>
                      <a:pt x="362087" y="155080"/>
                      <a:pt x="327797" y="163970"/>
                    </a:cubicBezTo>
                    <a:cubicBezTo>
                      <a:pt x="313827" y="167780"/>
                      <a:pt x="303667" y="165240"/>
                      <a:pt x="296047" y="160160"/>
                    </a:cubicBezTo>
                    <a:cubicBezTo>
                      <a:pt x="290967" y="155080"/>
                      <a:pt x="287157" y="142380"/>
                      <a:pt x="287157" y="136030"/>
                    </a:cubicBezTo>
                    <a:cubicBezTo>
                      <a:pt x="288427" y="129680"/>
                      <a:pt x="289697" y="124600"/>
                      <a:pt x="297317" y="118250"/>
                    </a:cubicBezTo>
                    <a:cubicBezTo>
                      <a:pt x="315097" y="101740"/>
                      <a:pt x="411617" y="57290"/>
                      <a:pt x="440827" y="61100"/>
                    </a:cubicBezTo>
                    <a:cubicBezTo>
                      <a:pt x="454797" y="62370"/>
                      <a:pt x="466227" y="72530"/>
                      <a:pt x="468767" y="80150"/>
                    </a:cubicBezTo>
                    <a:cubicBezTo>
                      <a:pt x="471307" y="87770"/>
                      <a:pt x="467497" y="100470"/>
                      <a:pt x="458607" y="108090"/>
                    </a:cubicBezTo>
                    <a:cubicBezTo>
                      <a:pt x="434477" y="129680"/>
                      <a:pt x="306207" y="160160"/>
                      <a:pt x="274457" y="153810"/>
                    </a:cubicBezTo>
                    <a:cubicBezTo>
                      <a:pt x="261757" y="151270"/>
                      <a:pt x="254137" y="143650"/>
                      <a:pt x="251597" y="136030"/>
                    </a:cubicBezTo>
                    <a:cubicBezTo>
                      <a:pt x="249057" y="129680"/>
                      <a:pt x="250327" y="119520"/>
                      <a:pt x="255407" y="114440"/>
                    </a:cubicBezTo>
                    <a:cubicBezTo>
                      <a:pt x="260487" y="108090"/>
                      <a:pt x="276997" y="104280"/>
                      <a:pt x="284617" y="106820"/>
                    </a:cubicBezTo>
                    <a:cubicBezTo>
                      <a:pt x="290967" y="110630"/>
                      <a:pt x="298587" y="125870"/>
                      <a:pt x="298587" y="133490"/>
                    </a:cubicBezTo>
                    <a:cubicBezTo>
                      <a:pt x="297317" y="139840"/>
                      <a:pt x="290967" y="150000"/>
                      <a:pt x="284617" y="151270"/>
                    </a:cubicBezTo>
                    <a:cubicBezTo>
                      <a:pt x="276997" y="153810"/>
                      <a:pt x="255407" y="146190"/>
                      <a:pt x="251597" y="138570"/>
                    </a:cubicBezTo>
                    <a:cubicBezTo>
                      <a:pt x="249057" y="132220"/>
                      <a:pt x="250327" y="119520"/>
                      <a:pt x="259217" y="110630"/>
                    </a:cubicBezTo>
                    <a:cubicBezTo>
                      <a:pt x="280807" y="89040"/>
                      <a:pt x="407807" y="57290"/>
                      <a:pt x="440827" y="61100"/>
                    </a:cubicBezTo>
                    <a:cubicBezTo>
                      <a:pt x="453527" y="62370"/>
                      <a:pt x="463687" y="67450"/>
                      <a:pt x="466227" y="75070"/>
                    </a:cubicBezTo>
                    <a:cubicBezTo>
                      <a:pt x="470037" y="82690"/>
                      <a:pt x="467497" y="97930"/>
                      <a:pt x="458607" y="108090"/>
                    </a:cubicBezTo>
                    <a:cubicBezTo>
                      <a:pt x="439557" y="129680"/>
                      <a:pt x="349387" y="163970"/>
                      <a:pt x="321447" y="166510"/>
                    </a:cubicBezTo>
                    <a:cubicBezTo>
                      <a:pt x="310017" y="166510"/>
                      <a:pt x="302397" y="165240"/>
                      <a:pt x="296047" y="160160"/>
                    </a:cubicBezTo>
                    <a:cubicBezTo>
                      <a:pt x="290967" y="155080"/>
                      <a:pt x="284617" y="144920"/>
                      <a:pt x="287157" y="136030"/>
                    </a:cubicBezTo>
                    <a:cubicBezTo>
                      <a:pt x="292237" y="114440"/>
                      <a:pt x="346847" y="73800"/>
                      <a:pt x="378597" y="49670"/>
                    </a:cubicBezTo>
                    <a:cubicBezTo>
                      <a:pt x="409077" y="28080"/>
                      <a:pt x="453527" y="-1130"/>
                      <a:pt x="473847" y="140"/>
                    </a:cubicBezTo>
                    <a:cubicBezTo>
                      <a:pt x="484007" y="140"/>
                      <a:pt x="491627" y="6490"/>
                      <a:pt x="495437" y="12840"/>
                    </a:cubicBezTo>
                    <a:cubicBezTo>
                      <a:pt x="499247" y="20460"/>
                      <a:pt x="500517" y="29350"/>
                      <a:pt x="496707" y="38240"/>
                    </a:cubicBezTo>
                    <a:cubicBezTo>
                      <a:pt x="489087" y="56020"/>
                      <a:pt x="454797" y="81420"/>
                      <a:pt x="426857" y="99200"/>
                    </a:cubicBezTo>
                    <a:cubicBezTo>
                      <a:pt x="395107" y="122060"/>
                      <a:pt x="340497" y="158890"/>
                      <a:pt x="313827" y="157620"/>
                    </a:cubicBezTo>
                    <a:cubicBezTo>
                      <a:pt x="298587" y="156350"/>
                      <a:pt x="282077" y="144920"/>
                      <a:pt x="280807" y="136030"/>
                    </a:cubicBezTo>
                    <a:cubicBezTo>
                      <a:pt x="279537" y="125870"/>
                      <a:pt x="296047" y="110630"/>
                      <a:pt x="312557" y="97930"/>
                    </a:cubicBezTo>
                    <a:cubicBezTo>
                      <a:pt x="344307" y="76340"/>
                      <a:pt x="435747" y="35700"/>
                      <a:pt x="466227" y="39510"/>
                    </a:cubicBezTo>
                    <a:cubicBezTo>
                      <a:pt x="480197" y="40780"/>
                      <a:pt x="492897" y="50940"/>
                      <a:pt x="495437" y="59830"/>
                    </a:cubicBezTo>
                    <a:cubicBezTo>
                      <a:pt x="497977" y="68720"/>
                      <a:pt x="494167" y="78880"/>
                      <a:pt x="485277" y="89040"/>
                    </a:cubicBezTo>
                    <a:cubicBezTo>
                      <a:pt x="458607" y="118250"/>
                      <a:pt x="308747" y="184290"/>
                      <a:pt x="273187" y="190640"/>
                    </a:cubicBezTo>
                    <a:cubicBezTo>
                      <a:pt x="260487" y="193180"/>
                      <a:pt x="254137" y="191910"/>
                      <a:pt x="247787" y="188100"/>
                    </a:cubicBezTo>
                    <a:cubicBezTo>
                      <a:pt x="242707" y="183020"/>
                      <a:pt x="236357" y="172860"/>
                      <a:pt x="236357" y="165240"/>
                    </a:cubicBezTo>
                    <a:cubicBezTo>
                      <a:pt x="236357" y="158890"/>
                      <a:pt x="240167" y="151270"/>
                      <a:pt x="247787" y="143650"/>
                    </a:cubicBezTo>
                    <a:cubicBezTo>
                      <a:pt x="268107" y="124600"/>
                      <a:pt x="337957" y="101740"/>
                      <a:pt x="388757" y="82690"/>
                    </a:cubicBezTo>
                    <a:cubicBezTo>
                      <a:pt x="443367" y="61100"/>
                      <a:pt x="533537" y="17920"/>
                      <a:pt x="565287" y="23000"/>
                    </a:cubicBezTo>
                    <a:cubicBezTo>
                      <a:pt x="579257" y="25540"/>
                      <a:pt x="589417" y="33160"/>
                      <a:pt x="593227" y="42050"/>
                    </a:cubicBezTo>
                    <a:cubicBezTo>
                      <a:pt x="595767" y="49670"/>
                      <a:pt x="597037" y="58560"/>
                      <a:pt x="589417" y="68720"/>
                    </a:cubicBezTo>
                    <a:cubicBezTo>
                      <a:pt x="567827" y="97930"/>
                      <a:pt x="392567" y="151270"/>
                      <a:pt x="357007" y="175400"/>
                    </a:cubicBezTo>
                    <a:cubicBezTo>
                      <a:pt x="345577" y="184290"/>
                      <a:pt x="349387" y="193180"/>
                      <a:pt x="336687" y="198260"/>
                    </a:cubicBezTo>
                    <a:cubicBezTo>
                      <a:pt x="294777" y="213500"/>
                      <a:pt x="61097" y="188100"/>
                      <a:pt x="19187" y="163970"/>
                    </a:cubicBezTo>
                    <a:cubicBezTo>
                      <a:pt x="6487" y="156350"/>
                      <a:pt x="-1133" y="144920"/>
                      <a:pt x="137" y="136030"/>
                    </a:cubicBezTo>
                    <a:cubicBezTo>
                      <a:pt x="1407" y="127140"/>
                      <a:pt x="25537" y="113170"/>
                      <a:pt x="25537" y="113170"/>
                    </a:cubicBezTo>
                  </a:path>
                </a:pathLst>
              </a:custGeom>
              <a:solidFill>
                <a:srgbClr val="FFFFFF"/>
              </a:solidFill>
              <a:ln cap="sq">
                <a:noFill/>
                <a:prstDash val="solid"/>
                <a:miter/>
              </a:ln>
            </p:spPr>
            <p:txBody>
              <a:bodyPr/>
              <a:lstStyle/>
              <a:p>
                <a:endParaRPr lang="en-GB"/>
              </a:p>
            </p:txBody>
          </p:sp>
        </p:grpSp>
        <p:grpSp>
          <p:nvGrpSpPr>
            <p:cNvPr id="228" name="Group 228"/>
            <p:cNvGrpSpPr/>
            <p:nvPr/>
          </p:nvGrpSpPr>
          <p:grpSpPr>
            <a:xfrm>
              <a:off x="1730522" y="1935550"/>
              <a:ext cx="145039" cy="234072"/>
              <a:chOff x="0" y="0"/>
              <a:chExt cx="256540" cy="414020"/>
            </a:xfrm>
          </p:grpSpPr>
          <p:sp>
            <p:nvSpPr>
              <p:cNvPr id="229" name="Freeform 229"/>
              <p:cNvSpPr/>
              <p:nvPr/>
            </p:nvSpPr>
            <p:spPr>
              <a:xfrm>
                <a:off x="50741" y="49535"/>
                <a:ext cx="154999" cy="313840"/>
              </a:xfrm>
              <a:custGeom>
                <a:avLst/>
                <a:gdLst/>
                <a:ahLst/>
                <a:cxnLst/>
                <a:rect l="l" t="t" r="r" b="b"/>
                <a:pathLst>
                  <a:path w="154999" h="313840">
                    <a:moveTo>
                      <a:pt x="154999" y="38095"/>
                    </a:moveTo>
                    <a:cubicBezTo>
                      <a:pt x="64829" y="264155"/>
                      <a:pt x="59749" y="275585"/>
                      <a:pt x="53399" y="276855"/>
                    </a:cubicBezTo>
                    <a:cubicBezTo>
                      <a:pt x="47049" y="278125"/>
                      <a:pt x="35619" y="270505"/>
                      <a:pt x="31809" y="259075"/>
                    </a:cubicBezTo>
                    <a:cubicBezTo>
                      <a:pt x="24189" y="229865"/>
                      <a:pt x="78799" y="91435"/>
                      <a:pt x="99119" y="64765"/>
                    </a:cubicBezTo>
                    <a:cubicBezTo>
                      <a:pt x="106739" y="54605"/>
                      <a:pt x="114359" y="50795"/>
                      <a:pt x="121979" y="49525"/>
                    </a:cubicBezTo>
                    <a:cubicBezTo>
                      <a:pt x="129599" y="49525"/>
                      <a:pt x="141029" y="54605"/>
                      <a:pt x="146109" y="59685"/>
                    </a:cubicBezTo>
                    <a:cubicBezTo>
                      <a:pt x="151189" y="66035"/>
                      <a:pt x="153729" y="78735"/>
                      <a:pt x="151189" y="86355"/>
                    </a:cubicBezTo>
                    <a:cubicBezTo>
                      <a:pt x="149919" y="93975"/>
                      <a:pt x="141029" y="102865"/>
                      <a:pt x="133409" y="105405"/>
                    </a:cubicBezTo>
                    <a:cubicBezTo>
                      <a:pt x="125789" y="107945"/>
                      <a:pt x="113089" y="105405"/>
                      <a:pt x="106739" y="100325"/>
                    </a:cubicBezTo>
                    <a:cubicBezTo>
                      <a:pt x="100389" y="95245"/>
                      <a:pt x="95309" y="83815"/>
                      <a:pt x="96579" y="76195"/>
                    </a:cubicBezTo>
                    <a:cubicBezTo>
                      <a:pt x="96579" y="68575"/>
                      <a:pt x="104199" y="57145"/>
                      <a:pt x="110549" y="53335"/>
                    </a:cubicBezTo>
                    <a:cubicBezTo>
                      <a:pt x="116899" y="49525"/>
                      <a:pt x="129599" y="48255"/>
                      <a:pt x="137219" y="52065"/>
                    </a:cubicBezTo>
                    <a:cubicBezTo>
                      <a:pt x="144839" y="57145"/>
                      <a:pt x="151189" y="68575"/>
                      <a:pt x="152459" y="82545"/>
                    </a:cubicBezTo>
                    <a:cubicBezTo>
                      <a:pt x="154999" y="118105"/>
                      <a:pt x="121979" y="220975"/>
                      <a:pt x="94039" y="260345"/>
                    </a:cubicBezTo>
                    <a:cubicBezTo>
                      <a:pt x="74989" y="287015"/>
                      <a:pt x="40699" y="316225"/>
                      <a:pt x="25459" y="313685"/>
                    </a:cubicBezTo>
                    <a:cubicBezTo>
                      <a:pt x="12759" y="311145"/>
                      <a:pt x="1329" y="289555"/>
                      <a:pt x="59" y="266695"/>
                    </a:cubicBezTo>
                    <a:cubicBezTo>
                      <a:pt x="-2481" y="217165"/>
                      <a:pt x="77529" y="44445"/>
                      <a:pt x="109279" y="12695"/>
                    </a:cubicBezTo>
                    <a:cubicBezTo>
                      <a:pt x="120709" y="2535"/>
                      <a:pt x="133409" y="-2545"/>
                      <a:pt x="141029" y="1265"/>
                    </a:cubicBezTo>
                    <a:cubicBezTo>
                      <a:pt x="149919" y="5075"/>
                      <a:pt x="154999" y="38095"/>
                      <a:pt x="154999" y="38095"/>
                    </a:cubicBezTo>
                  </a:path>
                </a:pathLst>
              </a:custGeom>
              <a:solidFill>
                <a:srgbClr val="FFFFFF"/>
              </a:solidFill>
              <a:ln cap="sq">
                <a:noFill/>
                <a:prstDash val="solid"/>
                <a:miter/>
              </a:ln>
            </p:spPr>
            <p:txBody>
              <a:bodyPr/>
              <a:lstStyle/>
              <a:p>
                <a:endParaRPr lang="en-GB"/>
              </a:p>
            </p:txBody>
          </p:sp>
        </p:grpSp>
        <p:grpSp>
          <p:nvGrpSpPr>
            <p:cNvPr id="230" name="Group 230"/>
            <p:cNvGrpSpPr/>
            <p:nvPr/>
          </p:nvGrpSpPr>
          <p:grpSpPr>
            <a:xfrm>
              <a:off x="1735548" y="2079153"/>
              <a:ext cx="86880" cy="89034"/>
              <a:chOff x="0" y="0"/>
              <a:chExt cx="153670" cy="157480"/>
            </a:xfrm>
          </p:grpSpPr>
          <p:sp>
            <p:nvSpPr>
              <p:cNvPr id="231" name="Freeform 231"/>
              <p:cNvSpPr/>
              <p:nvPr/>
            </p:nvSpPr>
            <p:spPr>
              <a:xfrm>
                <a:off x="50299" y="50800"/>
                <a:ext cx="51550" cy="54661"/>
              </a:xfrm>
              <a:custGeom>
                <a:avLst/>
                <a:gdLst/>
                <a:ahLst/>
                <a:cxnLst/>
                <a:rect l="l" t="t" r="r" b="b"/>
                <a:pathLst>
                  <a:path w="51550" h="54661">
                    <a:moveTo>
                      <a:pt x="51301" y="29210"/>
                    </a:moveTo>
                    <a:cubicBezTo>
                      <a:pt x="17011" y="55880"/>
                      <a:pt x="8121" y="49530"/>
                      <a:pt x="4311" y="43180"/>
                    </a:cubicBezTo>
                    <a:cubicBezTo>
                      <a:pt x="501" y="36830"/>
                      <a:pt x="-769" y="25400"/>
                      <a:pt x="3041" y="19050"/>
                    </a:cubicBezTo>
                    <a:cubicBezTo>
                      <a:pt x="5581" y="12700"/>
                      <a:pt x="14471" y="5080"/>
                      <a:pt x="22091" y="5080"/>
                    </a:cubicBezTo>
                    <a:cubicBezTo>
                      <a:pt x="28441" y="3810"/>
                      <a:pt x="39871" y="7620"/>
                      <a:pt x="44951" y="12700"/>
                    </a:cubicBezTo>
                    <a:cubicBezTo>
                      <a:pt x="48761" y="17780"/>
                      <a:pt x="52571" y="27940"/>
                      <a:pt x="51301" y="35560"/>
                    </a:cubicBezTo>
                    <a:cubicBezTo>
                      <a:pt x="48761" y="41910"/>
                      <a:pt x="42411" y="50800"/>
                      <a:pt x="34791" y="53340"/>
                    </a:cubicBezTo>
                    <a:cubicBezTo>
                      <a:pt x="28441" y="55880"/>
                      <a:pt x="17011" y="54610"/>
                      <a:pt x="11931" y="50800"/>
                    </a:cubicBezTo>
                    <a:cubicBezTo>
                      <a:pt x="5581" y="45720"/>
                      <a:pt x="-2039" y="31750"/>
                      <a:pt x="501" y="22860"/>
                    </a:cubicBezTo>
                    <a:cubicBezTo>
                      <a:pt x="1771" y="15240"/>
                      <a:pt x="17011" y="0"/>
                      <a:pt x="24631" y="0"/>
                    </a:cubicBezTo>
                    <a:cubicBezTo>
                      <a:pt x="33521" y="0"/>
                      <a:pt x="51301" y="21590"/>
                      <a:pt x="51301" y="21590"/>
                    </a:cubicBezTo>
                  </a:path>
                </a:pathLst>
              </a:custGeom>
              <a:solidFill>
                <a:srgbClr val="FFFFFF"/>
              </a:solidFill>
              <a:ln cap="sq">
                <a:noFill/>
                <a:prstDash val="solid"/>
                <a:miter/>
              </a:ln>
            </p:spPr>
            <p:txBody>
              <a:bodyPr/>
              <a:lstStyle/>
              <a:p>
                <a:endParaRPr lang="en-GB"/>
              </a:p>
            </p:txBody>
          </p:sp>
        </p:grpSp>
        <p:grpSp>
          <p:nvGrpSpPr>
            <p:cNvPr id="232" name="Group 232"/>
            <p:cNvGrpSpPr/>
            <p:nvPr/>
          </p:nvGrpSpPr>
          <p:grpSpPr>
            <a:xfrm>
              <a:off x="1729086" y="2084897"/>
              <a:ext cx="87598" cy="87598"/>
              <a:chOff x="0" y="0"/>
              <a:chExt cx="154940" cy="154940"/>
            </a:xfrm>
          </p:grpSpPr>
          <p:sp>
            <p:nvSpPr>
              <p:cNvPr id="233" name="Freeform 233"/>
              <p:cNvSpPr/>
              <p:nvPr/>
            </p:nvSpPr>
            <p:spPr>
              <a:xfrm>
                <a:off x="50603" y="49661"/>
                <a:ext cx="52267" cy="53406"/>
              </a:xfrm>
              <a:custGeom>
                <a:avLst/>
                <a:gdLst/>
                <a:ahLst/>
                <a:cxnLst/>
                <a:rect l="l" t="t" r="r" b="b"/>
                <a:pathLst>
                  <a:path w="52267" h="53406">
                    <a:moveTo>
                      <a:pt x="48457" y="39239"/>
                    </a:moveTo>
                    <a:cubicBezTo>
                      <a:pt x="6547" y="48129"/>
                      <a:pt x="197" y="36699"/>
                      <a:pt x="197" y="30349"/>
                    </a:cubicBezTo>
                    <a:cubicBezTo>
                      <a:pt x="-1073" y="22729"/>
                      <a:pt x="4007" y="12569"/>
                      <a:pt x="9087" y="8759"/>
                    </a:cubicBezTo>
                    <a:cubicBezTo>
                      <a:pt x="15437" y="3679"/>
                      <a:pt x="26867" y="1139"/>
                      <a:pt x="33217" y="3679"/>
                    </a:cubicBezTo>
                    <a:cubicBezTo>
                      <a:pt x="39567" y="6219"/>
                      <a:pt x="48457" y="13839"/>
                      <a:pt x="49727" y="20189"/>
                    </a:cubicBezTo>
                    <a:cubicBezTo>
                      <a:pt x="52267" y="27809"/>
                      <a:pt x="49727" y="39239"/>
                      <a:pt x="45917" y="44319"/>
                    </a:cubicBezTo>
                    <a:cubicBezTo>
                      <a:pt x="40837" y="49399"/>
                      <a:pt x="30677" y="54479"/>
                      <a:pt x="23057" y="53209"/>
                    </a:cubicBezTo>
                    <a:cubicBezTo>
                      <a:pt x="16707" y="53209"/>
                      <a:pt x="6547" y="46859"/>
                      <a:pt x="2737" y="40509"/>
                    </a:cubicBezTo>
                    <a:cubicBezTo>
                      <a:pt x="197" y="32889"/>
                      <a:pt x="197" y="17649"/>
                      <a:pt x="5277" y="11299"/>
                    </a:cubicBezTo>
                    <a:cubicBezTo>
                      <a:pt x="10357" y="3679"/>
                      <a:pt x="30677" y="-2671"/>
                      <a:pt x="38297" y="1139"/>
                    </a:cubicBezTo>
                    <a:cubicBezTo>
                      <a:pt x="45917" y="4949"/>
                      <a:pt x="52267" y="31619"/>
                      <a:pt x="52267" y="31619"/>
                    </a:cubicBezTo>
                  </a:path>
                </a:pathLst>
              </a:custGeom>
              <a:solidFill>
                <a:srgbClr val="FFFFFF"/>
              </a:solidFill>
              <a:ln cap="sq">
                <a:noFill/>
                <a:prstDash val="solid"/>
                <a:miter/>
              </a:ln>
            </p:spPr>
            <p:txBody>
              <a:bodyPr/>
              <a:lstStyle/>
              <a:p>
                <a:endParaRPr lang="en-GB"/>
              </a:p>
            </p:txBody>
          </p:sp>
        </p:grpSp>
        <p:grpSp>
          <p:nvGrpSpPr>
            <p:cNvPr id="234" name="Group 234"/>
            <p:cNvGrpSpPr/>
            <p:nvPr/>
          </p:nvGrpSpPr>
          <p:grpSpPr>
            <a:xfrm>
              <a:off x="1734112" y="2091359"/>
              <a:ext cx="84008" cy="81854"/>
              <a:chOff x="0" y="0"/>
              <a:chExt cx="148590" cy="144780"/>
            </a:xfrm>
          </p:grpSpPr>
          <p:sp>
            <p:nvSpPr>
              <p:cNvPr id="235" name="Freeform 235"/>
              <p:cNvSpPr/>
              <p:nvPr/>
            </p:nvSpPr>
            <p:spPr>
              <a:xfrm>
                <a:off x="49280" y="48273"/>
                <a:ext cx="48510" cy="40567"/>
              </a:xfrm>
              <a:custGeom>
                <a:avLst/>
                <a:gdLst/>
                <a:ahLst/>
                <a:cxnLst/>
                <a:rect l="l" t="t" r="r" b="b"/>
                <a:pathLst>
                  <a:path w="48510" h="40567">
                    <a:moveTo>
                      <a:pt x="48510" y="13957"/>
                    </a:moveTo>
                    <a:cubicBezTo>
                      <a:pt x="26920" y="48247"/>
                      <a:pt x="6600" y="41897"/>
                      <a:pt x="1520" y="35547"/>
                    </a:cubicBezTo>
                    <a:cubicBezTo>
                      <a:pt x="-2290" y="27927"/>
                      <a:pt x="1520" y="7607"/>
                      <a:pt x="7870" y="2527"/>
                    </a:cubicBezTo>
                    <a:cubicBezTo>
                      <a:pt x="14220" y="-3823"/>
                      <a:pt x="42160" y="3797"/>
                      <a:pt x="42160" y="3797"/>
                    </a:cubicBezTo>
                  </a:path>
                </a:pathLst>
              </a:custGeom>
              <a:solidFill>
                <a:srgbClr val="FFFFFF"/>
              </a:solidFill>
              <a:ln cap="sq">
                <a:noFill/>
                <a:prstDash val="solid"/>
                <a:miter/>
              </a:ln>
            </p:spPr>
            <p:txBody>
              <a:bodyPr/>
              <a:lstStyle/>
              <a:p>
                <a:endParaRPr lang="en-GB"/>
              </a:p>
            </p:txBody>
          </p:sp>
        </p:grpSp>
        <p:grpSp>
          <p:nvGrpSpPr>
            <p:cNvPr id="236" name="Group 236"/>
            <p:cNvGrpSpPr/>
            <p:nvPr/>
          </p:nvGrpSpPr>
          <p:grpSpPr>
            <a:xfrm>
              <a:off x="1725496" y="2086333"/>
              <a:ext cx="104830" cy="95496"/>
              <a:chOff x="0" y="0"/>
              <a:chExt cx="185420" cy="168910"/>
            </a:xfrm>
          </p:grpSpPr>
          <p:sp>
            <p:nvSpPr>
              <p:cNvPr id="237" name="Freeform 237"/>
              <p:cNvSpPr/>
              <p:nvPr/>
            </p:nvSpPr>
            <p:spPr>
              <a:xfrm>
                <a:off x="50800" y="49778"/>
                <a:ext cx="84063" cy="68974"/>
              </a:xfrm>
              <a:custGeom>
                <a:avLst/>
                <a:gdLst/>
                <a:ahLst/>
                <a:cxnLst/>
                <a:rect l="l" t="t" r="r" b="b"/>
                <a:pathLst>
                  <a:path w="84063" h="68974">
                    <a:moveTo>
                      <a:pt x="12700" y="22612"/>
                    </a:moveTo>
                    <a:cubicBezTo>
                      <a:pt x="77470" y="4832"/>
                      <a:pt x="82550" y="14992"/>
                      <a:pt x="83820" y="22612"/>
                    </a:cubicBezTo>
                    <a:cubicBezTo>
                      <a:pt x="85090" y="28962"/>
                      <a:pt x="81280" y="40392"/>
                      <a:pt x="74930" y="44202"/>
                    </a:cubicBezTo>
                    <a:cubicBezTo>
                      <a:pt x="69850" y="49282"/>
                      <a:pt x="58420" y="53092"/>
                      <a:pt x="52070" y="50552"/>
                    </a:cubicBezTo>
                    <a:cubicBezTo>
                      <a:pt x="44450" y="48012"/>
                      <a:pt x="33020" y="34042"/>
                      <a:pt x="31750" y="26422"/>
                    </a:cubicBezTo>
                    <a:cubicBezTo>
                      <a:pt x="31750" y="18802"/>
                      <a:pt x="36830" y="8642"/>
                      <a:pt x="43180" y="4832"/>
                    </a:cubicBezTo>
                    <a:cubicBezTo>
                      <a:pt x="48260" y="1022"/>
                      <a:pt x="59690" y="-1518"/>
                      <a:pt x="67310" y="1022"/>
                    </a:cubicBezTo>
                    <a:cubicBezTo>
                      <a:pt x="73660" y="3562"/>
                      <a:pt x="82550" y="12452"/>
                      <a:pt x="83820" y="18802"/>
                    </a:cubicBezTo>
                    <a:cubicBezTo>
                      <a:pt x="85090" y="27692"/>
                      <a:pt x="78740" y="40392"/>
                      <a:pt x="71120" y="48012"/>
                    </a:cubicBezTo>
                    <a:cubicBezTo>
                      <a:pt x="59690" y="58172"/>
                      <a:pt x="27940" y="72142"/>
                      <a:pt x="15240" y="68332"/>
                    </a:cubicBezTo>
                    <a:cubicBezTo>
                      <a:pt x="7620" y="64522"/>
                      <a:pt x="0" y="50552"/>
                      <a:pt x="0" y="42932"/>
                    </a:cubicBezTo>
                    <a:cubicBezTo>
                      <a:pt x="0" y="35312"/>
                      <a:pt x="12700" y="22612"/>
                      <a:pt x="12700" y="22612"/>
                    </a:cubicBezTo>
                  </a:path>
                </a:pathLst>
              </a:custGeom>
              <a:solidFill>
                <a:srgbClr val="FFFFFF"/>
              </a:solidFill>
              <a:ln cap="sq">
                <a:noFill/>
                <a:prstDash val="solid"/>
                <a:miter/>
              </a:ln>
            </p:spPr>
            <p:txBody>
              <a:bodyPr/>
              <a:lstStyle/>
              <a:p>
                <a:endParaRPr lang="en-GB"/>
              </a:p>
            </p:txBody>
          </p:sp>
        </p:grpSp>
        <p:grpSp>
          <p:nvGrpSpPr>
            <p:cNvPr id="238" name="Group 238"/>
            <p:cNvGrpSpPr/>
            <p:nvPr/>
          </p:nvGrpSpPr>
          <p:grpSpPr>
            <a:xfrm>
              <a:off x="1817401" y="1892469"/>
              <a:ext cx="300130" cy="352545"/>
              <a:chOff x="0" y="0"/>
              <a:chExt cx="530860" cy="623570"/>
            </a:xfrm>
          </p:grpSpPr>
          <p:sp>
            <p:nvSpPr>
              <p:cNvPr id="239" name="Freeform 239"/>
              <p:cNvSpPr/>
              <p:nvPr/>
            </p:nvSpPr>
            <p:spPr>
              <a:xfrm>
                <a:off x="49573" y="50680"/>
                <a:ext cx="430101" cy="523086"/>
              </a:xfrm>
              <a:custGeom>
                <a:avLst/>
                <a:gdLst/>
                <a:ahLst/>
                <a:cxnLst/>
                <a:rect l="l" t="t" r="r" b="b"/>
                <a:pathLst>
                  <a:path w="430101" h="523086">
                    <a:moveTo>
                      <a:pt x="266657" y="47110"/>
                    </a:moveTo>
                    <a:cubicBezTo>
                      <a:pt x="245067" y="228720"/>
                      <a:pt x="239987" y="247770"/>
                      <a:pt x="229827" y="255390"/>
                    </a:cubicBezTo>
                    <a:cubicBezTo>
                      <a:pt x="222207" y="261740"/>
                      <a:pt x="212047" y="263010"/>
                      <a:pt x="203157" y="260470"/>
                    </a:cubicBezTo>
                    <a:cubicBezTo>
                      <a:pt x="189187" y="255390"/>
                      <a:pt x="171407" y="231260"/>
                      <a:pt x="162517" y="209670"/>
                    </a:cubicBezTo>
                    <a:cubicBezTo>
                      <a:pt x="148547" y="177920"/>
                      <a:pt x="135847" y="106800"/>
                      <a:pt x="146007" y="83940"/>
                    </a:cubicBezTo>
                    <a:cubicBezTo>
                      <a:pt x="151087" y="71240"/>
                      <a:pt x="166327" y="61080"/>
                      <a:pt x="176487" y="62350"/>
                    </a:cubicBezTo>
                    <a:cubicBezTo>
                      <a:pt x="185377" y="62350"/>
                      <a:pt x="194267" y="71240"/>
                      <a:pt x="200617" y="82670"/>
                    </a:cubicBezTo>
                    <a:cubicBezTo>
                      <a:pt x="215857" y="108070"/>
                      <a:pt x="234907" y="196970"/>
                      <a:pt x="228557" y="223640"/>
                    </a:cubicBezTo>
                    <a:cubicBezTo>
                      <a:pt x="226017" y="236340"/>
                      <a:pt x="217127" y="246500"/>
                      <a:pt x="208237" y="249040"/>
                    </a:cubicBezTo>
                    <a:cubicBezTo>
                      <a:pt x="200617" y="251580"/>
                      <a:pt x="184107" y="247770"/>
                      <a:pt x="177757" y="240150"/>
                    </a:cubicBezTo>
                    <a:cubicBezTo>
                      <a:pt x="167597" y="226180"/>
                      <a:pt x="165057" y="177920"/>
                      <a:pt x="173947" y="163950"/>
                    </a:cubicBezTo>
                    <a:cubicBezTo>
                      <a:pt x="179027" y="156330"/>
                      <a:pt x="194267" y="151250"/>
                      <a:pt x="203157" y="152520"/>
                    </a:cubicBezTo>
                    <a:cubicBezTo>
                      <a:pt x="212047" y="155060"/>
                      <a:pt x="220937" y="163950"/>
                      <a:pt x="224747" y="176650"/>
                    </a:cubicBezTo>
                    <a:cubicBezTo>
                      <a:pt x="233637" y="202050"/>
                      <a:pt x="219667" y="279520"/>
                      <a:pt x="210777" y="310000"/>
                    </a:cubicBezTo>
                    <a:cubicBezTo>
                      <a:pt x="205697" y="326510"/>
                      <a:pt x="201887" y="334130"/>
                      <a:pt x="191727" y="345560"/>
                    </a:cubicBezTo>
                    <a:cubicBezTo>
                      <a:pt x="179027" y="360800"/>
                      <a:pt x="158707" y="368420"/>
                      <a:pt x="139657" y="387470"/>
                    </a:cubicBezTo>
                    <a:cubicBezTo>
                      <a:pt x="111717" y="415410"/>
                      <a:pt x="71077" y="489070"/>
                      <a:pt x="46947" y="503040"/>
                    </a:cubicBezTo>
                    <a:cubicBezTo>
                      <a:pt x="36787" y="509390"/>
                      <a:pt x="27897" y="510660"/>
                      <a:pt x="20277" y="508120"/>
                    </a:cubicBezTo>
                    <a:cubicBezTo>
                      <a:pt x="12657" y="505580"/>
                      <a:pt x="2497" y="495420"/>
                      <a:pt x="1227" y="487800"/>
                    </a:cubicBezTo>
                    <a:cubicBezTo>
                      <a:pt x="-1313" y="480180"/>
                      <a:pt x="-43" y="471290"/>
                      <a:pt x="6307" y="461130"/>
                    </a:cubicBezTo>
                    <a:cubicBezTo>
                      <a:pt x="17737" y="442080"/>
                      <a:pt x="63457" y="421760"/>
                      <a:pt x="86317" y="396360"/>
                    </a:cubicBezTo>
                    <a:cubicBezTo>
                      <a:pt x="107907" y="372230"/>
                      <a:pt x="119337" y="335400"/>
                      <a:pt x="138387" y="313810"/>
                    </a:cubicBezTo>
                    <a:cubicBezTo>
                      <a:pt x="152357" y="298570"/>
                      <a:pt x="170137" y="284600"/>
                      <a:pt x="184107" y="276980"/>
                    </a:cubicBezTo>
                    <a:cubicBezTo>
                      <a:pt x="191727" y="273170"/>
                      <a:pt x="199347" y="270630"/>
                      <a:pt x="206967" y="271900"/>
                    </a:cubicBezTo>
                    <a:cubicBezTo>
                      <a:pt x="214587" y="273170"/>
                      <a:pt x="224747" y="278250"/>
                      <a:pt x="229827" y="287140"/>
                    </a:cubicBezTo>
                    <a:cubicBezTo>
                      <a:pt x="237447" y="301110"/>
                      <a:pt x="238717" y="339210"/>
                      <a:pt x="227287" y="360800"/>
                    </a:cubicBezTo>
                    <a:cubicBezTo>
                      <a:pt x="215857" y="384930"/>
                      <a:pt x="176487" y="395090"/>
                      <a:pt x="153627" y="417950"/>
                    </a:cubicBezTo>
                    <a:cubicBezTo>
                      <a:pt x="126957" y="444620"/>
                      <a:pt x="104097" y="496690"/>
                      <a:pt x="78697" y="510660"/>
                    </a:cubicBezTo>
                    <a:cubicBezTo>
                      <a:pt x="62187" y="520820"/>
                      <a:pt x="38057" y="523360"/>
                      <a:pt x="27897" y="517010"/>
                    </a:cubicBezTo>
                    <a:cubicBezTo>
                      <a:pt x="20277" y="513200"/>
                      <a:pt x="13927" y="500500"/>
                      <a:pt x="15197" y="489070"/>
                    </a:cubicBezTo>
                    <a:cubicBezTo>
                      <a:pt x="20277" y="463670"/>
                      <a:pt x="91397" y="416680"/>
                      <a:pt x="114257" y="384930"/>
                    </a:cubicBezTo>
                    <a:cubicBezTo>
                      <a:pt x="130767" y="364610"/>
                      <a:pt x="142197" y="349370"/>
                      <a:pt x="149817" y="326510"/>
                    </a:cubicBezTo>
                    <a:cubicBezTo>
                      <a:pt x="158707" y="299840"/>
                      <a:pt x="148547" y="256660"/>
                      <a:pt x="161247" y="236340"/>
                    </a:cubicBezTo>
                    <a:cubicBezTo>
                      <a:pt x="168867" y="223640"/>
                      <a:pt x="185377" y="212210"/>
                      <a:pt x="196807" y="212210"/>
                    </a:cubicBezTo>
                    <a:cubicBezTo>
                      <a:pt x="209507" y="210940"/>
                      <a:pt x="220937" y="219830"/>
                      <a:pt x="232367" y="232530"/>
                    </a:cubicBezTo>
                    <a:cubicBezTo>
                      <a:pt x="250147" y="254120"/>
                      <a:pt x="260307" y="308730"/>
                      <a:pt x="278087" y="344290"/>
                    </a:cubicBezTo>
                    <a:cubicBezTo>
                      <a:pt x="297137" y="381120"/>
                      <a:pt x="321267" y="431920"/>
                      <a:pt x="345397" y="449700"/>
                    </a:cubicBezTo>
                    <a:cubicBezTo>
                      <a:pt x="360637" y="459860"/>
                      <a:pt x="393657" y="456050"/>
                      <a:pt x="393657" y="461130"/>
                    </a:cubicBezTo>
                    <a:cubicBezTo>
                      <a:pt x="394927" y="466210"/>
                      <a:pt x="382227" y="478910"/>
                      <a:pt x="372067" y="477640"/>
                    </a:cubicBezTo>
                    <a:cubicBezTo>
                      <a:pt x="344127" y="475100"/>
                      <a:pt x="262847" y="364610"/>
                      <a:pt x="229827" y="317620"/>
                    </a:cubicBezTo>
                    <a:cubicBezTo>
                      <a:pt x="206967" y="287140"/>
                      <a:pt x="190457" y="270630"/>
                      <a:pt x="180297" y="235070"/>
                    </a:cubicBezTo>
                    <a:cubicBezTo>
                      <a:pt x="166327" y="183000"/>
                      <a:pt x="167597" y="66160"/>
                      <a:pt x="181567" y="29330"/>
                    </a:cubicBezTo>
                    <a:cubicBezTo>
                      <a:pt x="187917" y="14090"/>
                      <a:pt x="198077" y="1390"/>
                      <a:pt x="206967" y="120"/>
                    </a:cubicBezTo>
                    <a:cubicBezTo>
                      <a:pt x="217127" y="-1150"/>
                      <a:pt x="232367" y="7740"/>
                      <a:pt x="239987" y="22980"/>
                    </a:cubicBezTo>
                    <a:cubicBezTo>
                      <a:pt x="256497" y="54730"/>
                      <a:pt x="256497" y="191890"/>
                      <a:pt x="238717" y="223640"/>
                    </a:cubicBezTo>
                    <a:cubicBezTo>
                      <a:pt x="231097" y="237610"/>
                      <a:pt x="217127" y="246500"/>
                      <a:pt x="206967" y="245230"/>
                    </a:cubicBezTo>
                    <a:cubicBezTo>
                      <a:pt x="198077" y="243960"/>
                      <a:pt x="187917" y="232530"/>
                      <a:pt x="181567" y="217290"/>
                    </a:cubicBezTo>
                    <a:cubicBezTo>
                      <a:pt x="170137" y="183000"/>
                      <a:pt x="176487" y="56000"/>
                      <a:pt x="189187" y="25520"/>
                    </a:cubicBezTo>
                    <a:cubicBezTo>
                      <a:pt x="192997" y="14090"/>
                      <a:pt x="199347" y="7740"/>
                      <a:pt x="206967" y="5200"/>
                    </a:cubicBezTo>
                    <a:cubicBezTo>
                      <a:pt x="214587" y="2660"/>
                      <a:pt x="232367" y="5200"/>
                      <a:pt x="237447" y="14090"/>
                    </a:cubicBezTo>
                    <a:cubicBezTo>
                      <a:pt x="250147" y="31870"/>
                      <a:pt x="239987" y="132200"/>
                      <a:pt x="222207" y="147440"/>
                    </a:cubicBezTo>
                    <a:cubicBezTo>
                      <a:pt x="214587" y="155060"/>
                      <a:pt x="196807" y="155060"/>
                      <a:pt x="187917" y="148710"/>
                    </a:cubicBezTo>
                    <a:cubicBezTo>
                      <a:pt x="173947" y="139820"/>
                      <a:pt x="159977" y="101720"/>
                      <a:pt x="159977" y="82670"/>
                    </a:cubicBezTo>
                    <a:cubicBezTo>
                      <a:pt x="159977" y="69970"/>
                      <a:pt x="166327" y="53460"/>
                      <a:pt x="173947" y="49650"/>
                    </a:cubicBezTo>
                    <a:cubicBezTo>
                      <a:pt x="181567" y="45840"/>
                      <a:pt x="196807" y="48380"/>
                      <a:pt x="208237" y="59810"/>
                    </a:cubicBezTo>
                    <a:cubicBezTo>
                      <a:pt x="237447" y="89020"/>
                      <a:pt x="246337" y="246500"/>
                      <a:pt x="279357" y="318890"/>
                    </a:cubicBezTo>
                    <a:cubicBezTo>
                      <a:pt x="307297" y="381120"/>
                      <a:pt x="384767" y="445890"/>
                      <a:pt x="383497" y="475100"/>
                    </a:cubicBezTo>
                    <a:cubicBezTo>
                      <a:pt x="382227" y="487800"/>
                      <a:pt x="368257" y="499230"/>
                      <a:pt x="359367" y="501770"/>
                    </a:cubicBezTo>
                    <a:cubicBezTo>
                      <a:pt x="351747" y="504310"/>
                      <a:pt x="337777" y="500500"/>
                      <a:pt x="333967" y="492880"/>
                    </a:cubicBezTo>
                    <a:cubicBezTo>
                      <a:pt x="327617" y="485260"/>
                      <a:pt x="327617" y="457320"/>
                      <a:pt x="333967" y="450970"/>
                    </a:cubicBezTo>
                    <a:cubicBezTo>
                      <a:pt x="341587" y="444620"/>
                      <a:pt x="370797" y="447160"/>
                      <a:pt x="377147" y="454780"/>
                    </a:cubicBezTo>
                    <a:cubicBezTo>
                      <a:pt x="382227" y="462400"/>
                      <a:pt x="378417" y="490340"/>
                      <a:pt x="370797" y="496690"/>
                    </a:cubicBezTo>
                    <a:cubicBezTo>
                      <a:pt x="364447" y="503040"/>
                      <a:pt x="347937" y="503040"/>
                      <a:pt x="335237" y="495420"/>
                    </a:cubicBezTo>
                    <a:cubicBezTo>
                      <a:pt x="304757" y="478910"/>
                      <a:pt x="252687" y="391280"/>
                      <a:pt x="223477" y="326510"/>
                    </a:cubicBezTo>
                    <a:cubicBezTo>
                      <a:pt x="190457" y="252850"/>
                      <a:pt x="149817" y="108070"/>
                      <a:pt x="158707" y="69970"/>
                    </a:cubicBezTo>
                    <a:cubicBezTo>
                      <a:pt x="162517" y="57270"/>
                      <a:pt x="171407" y="49650"/>
                      <a:pt x="180297" y="48380"/>
                    </a:cubicBezTo>
                    <a:cubicBezTo>
                      <a:pt x="187917" y="45840"/>
                      <a:pt x="200617" y="50920"/>
                      <a:pt x="208237" y="59810"/>
                    </a:cubicBezTo>
                    <a:cubicBezTo>
                      <a:pt x="219667" y="72510"/>
                      <a:pt x="232367" y="114420"/>
                      <a:pt x="231097" y="130930"/>
                    </a:cubicBezTo>
                    <a:cubicBezTo>
                      <a:pt x="229827" y="139820"/>
                      <a:pt x="224747" y="148710"/>
                      <a:pt x="217127" y="151250"/>
                    </a:cubicBezTo>
                    <a:cubicBezTo>
                      <a:pt x="209507" y="153790"/>
                      <a:pt x="187917" y="148710"/>
                      <a:pt x="180297" y="138550"/>
                    </a:cubicBezTo>
                    <a:cubicBezTo>
                      <a:pt x="170137" y="123310"/>
                      <a:pt x="179027" y="81400"/>
                      <a:pt x="182837" y="58540"/>
                    </a:cubicBezTo>
                    <a:cubicBezTo>
                      <a:pt x="186647" y="39490"/>
                      <a:pt x="189187" y="15360"/>
                      <a:pt x="200617" y="9010"/>
                    </a:cubicBezTo>
                    <a:cubicBezTo>
                      <a:pt x="209507" y="3930"/>
                      <a:pt x="228557" y="3930"/>
                      <a:pt x="237447" y="14090"/>
                    </a:cubicBezTo>
                    <a:cubicBezTo>
                      <a:pt x="259037" y="36950"/>
                      <a:pt x="253957" y="190620"/>
                      <a:pt x="238717" y="223640"/>
                    </a:cubicBezTo>
                    <a:cubicBezTo>
                      <a:pt x="233637" y="236340"/>
                      <a:pt x="223477" y="245230"/>
                      <a:pt x="214587" y="245230"/>
                    </a:cubicBezTo>
                    <a:cubicBezTo>
                      <a:pt x="204427" y="246500"/>
                      <a:pt x="190457" y="237610"/>
                      <a:pt x="182837" y="223640"/>
                    </a:cubicBezTo>
                    <a:cubicBezTo>
                      <a:pt x="166327" y="191890"/>
                      <a:pt x="165057" y="54730"/>
                      <a:pt x="181567" y="22980"/>
                    </a:cubicBezTo>
                    <a:cubicBezTo>
                      <a:pt x="189187" y="7740"/>
                      <a:pt x="204427" y="-1150"/>
                      <a:pt x="214587" y="120"/>
                    </a:cubicBezTo>
                    <a:cubicBezTo>
                      <a:pt x="224747" y="1390"/>
                      <a:pt x="234907" y="14090"/>
                      <a:pt x="241257" y="29330"/>
                    </a:cubicBezTo>
                    <a:cubicBezTo>
                      <a:pt x="253957" y="64890"/>
                      <a:pt x="228557" y="179190"/>
                      <a:pt x="238717" y="221100"/>
                    </a:cubicBezTo>
                    <a:cubicBezTo>
                      <a:pt x="245067" y="242690"/>
                      <a:pt x="252687" y="249040"/>
                      <a:pt x="266657" y="268090"/>
                    </a:cubicBezTo>
                    <a:cubicBezTo>
                      <a:pt x="294597" y="307460"/>
                      <a:pt x="386037" y="382390"/>
                      <a:pt x="410167" y="426840"/>
                    </a:cubicBezTo>
                    <a:cubicBezTo>
                      <a:pt x="424137" y="453510"/>
                      <a:pt x="433027" y="482720"/>
                      <a:pt x="429217" y="497960"/>
                    </a:cubicBezTo>
                    <a:cubicBezTo>
                      <a:pt x="426677" y="506850"/>
                      <a:pt x="416517" y="513200"/>
                      <a:pt x="407627" y="517010"/>
                    </a:cubicBezTo>
                    <a:cubicBezTo>
                      <a:pt x="397467" y="522090"/>
                      <a:pt x="384767" y="524630"/>
                      <a:pt x="370797" y="522090"/>
                    </a:cubicBezTo>
                    <a:cubicBezTo>
                      <a:pt x="349207" y="517010"/>
                      <a:pt x="312377" y="496690"/>
                      <a:pt x="290787" y="475100"/>
                    </a:cubicBezTo>
                    <a:cubicBezTo>
                      <a:pt x="265387" y="450970"/>
                      <a:pt x="248877" y="414140"/>
                      <a:pt x="231097" y="379850"/>
                    </a:cubicBezTo>
                    <a:cubicBezTo>
                      <a:pt x="213317" y="344290"/>
                      <a:pt x="177757" y="276980"/>
                      <a:pt x="186647" y="265550"/>
                    </a:cubicBezTo>
                    <a:cubicBezTo>
                      <a:pt x="190457" y="260470"/>
                      <a:pt x="208237" y="261740"/>
                      <a:pt x="213317" y="266820"/>
                    </a:cubicBezTo>
                    <a:cubicBezTo>
                      <a:pt x="220937" y="274440"/>
                      <a:pt x="215857" y="302380"/>
                      <a:pt x="210777" y="323970"/>
                    </a:cubicBezTo>
                    <a:cubicBezTo>
                      <a:pt x="201887" y="355720"/>
                      <a:pt x="175217" y="402710"/>
                      <a:pt x="152357" y="430650"/>
                    </a:cubicBezTo>
                    <a:cubicBezTo>
                      <a:pt x="134577" y="453510"/>
                      <a:pt x="110447" y="477640"/>
                      <a:pt x="92667" y="482720"/>
                    </a:cubicBezTo>
                    <a:cubicBezTo>
                      <a:pt x="81237" y="486530"/>
                      <a:pt x="71077" y="483990"/>
                      <a:pt x="63457" y="480180"/>
                    </a:cubicBezTo>
                    <a:cubicBezTo>
                      <a:pt x="54567" y="475100"/>
                      <a:pt x="44407" y="467480"/>
                      <a:pt x="44407" y="457320"/>
                    </a:cubicBezTo>
                    <a:cubicBezTo>
                      <a:pt x="44407" y="439540"/>
                      <a:pt x="81237" y="402710"/>
                      <a:pt x="104097" y="383660"/>
                    </a:cubicBezTo>
                    <a:cubicBezTo>
                      <a:pt x="125687" y="364610"/>
                      <a:pt x="161247" y="358260"/>
                      <a:pt x="176487" y="339210"/>
                    </a:cubicBezTo>
                    <a:cubicBezTo>
                      <a:pt x="189187" y="321430"/>
                      <a:pt x="181567" y="279520"/>
                      <a:pt x="192997" y="273170"/>
                    </a:cubicBezTo>
                    <a:cubicBezTo>
                      <a:pt x="200617" y="268090"/>
                      <a:pt x="219667" y="274440"/>
                      <a:pt x="224747" y="280790"/>
                    </a:cubicBezTo>
                    <a:cubicBezTo>
                      <a:pt x="231097" y="288410"/>
                      <a:pt x="233637" y="303650"/>
                      <a:pt x="229827" y="313810"/>
                    </a:cubicBezTo>
                    <a:cubicBezTo>
                      <a:pt x="223477" y="329050"/>
                      <a:pt x="196807" y="337940"/>
                      <a:pt x="181567" y="354450"/>
                    </a:cubicBezTo>
                    <a:cubicBezTo>
                      <a:pt x="162517" y="374770"/>
                      <a:pt x="152357" y="409060"/>
                      <a:pt x="130767" y="433190"/>
                    </a:cubicBezTo>
                    <a:cubicBezTo>
                      <a:pt x="106637" y="461130"/>
                      <a:pt x="60917" y="499230"/>
                      <a:pt x="40597" y="506850"/>
                    </a:cubicBezTo>
                    <a:cubicBezTo>
                      <a:pt x="31707" y="510660"/>
                      <a:pt x="26627" y="510660"/>
                      <a:pt x="20277" y="508120"/>
                    </a:cubicBezTo>
                    <a:cubicBezTo>
                      <a:pt x="12657" y="505580"/>
                      <a:pt x="2497" y="496690"/>
                      <a:pt x="1227" y="487800"/>
                    </a:cubicBezTo>
                    <a:cubicBezTo>
                      <a:pt x="-1313" y="473830"/>
                      <a:pt x="13927" y="448430"/>
                      <a:pt x="30437" y="425570"/>
                    </a:cubicBezTo>
                    <a:cubicBezTo>
                      <a:pt x="57107" y="388740"/>
                      <a:pt x="132037" y="343020"/>
                      <a:pt x="156167" y="294760"/>
                    </a:cubicBezTo>
                    <a:cubicBezTo>
                      <a:pt x="177757" y="252850"/>
                      <a:pt x="158707" y="174110"/>
                      <a:pt x="177757" y="158870"/>
                    </a:cubicBezTo>
                    <a:cubicBezTo>
                      <a:pt x="187917" y="151250"/>
                      <a:pt x="210777" y="155060"/>
                      <a:pt x="219667" y="163950"/>
                    </a:cubicBezTo>
                    <a:cubicBezTo>
                      <a:pt x="231097" y="175380"/>
                      <a:pt x="233637" y="216020"/>
                      <a:pt x="227287" y="229990"/>
                    </a:cubicBezTo>
                    <a:cubicBezTo>
                      <a:pt x="223477" y="240150"/>
                      <a:pt x="210777" y="250310"/>
                      <a:pt x="201887" y="250310"/>
                    </a:cubicBezTo>
                    <a:cubicBezTo>
                      <a:pt x="192997" y="250310"/>
                      <a:pt x="181567" y="245230"/>
                      <a:pt x="173947" y="233800"/>
                    </a:cubicBezTo>
                    <a:cubicBezTo>
                      <a:pt x="157437" y="208400"/>
                      <a:pt x="138387" y="101720"/>
                      <a:pt x="147277" y="77590"/>
                    </a:cubicBezTo>
                    <a:cubicBezTo>
                      <a:pt x="152357" y="67430"/>
                      <a:pt x="161247" y="62350"/>
                      <a:pt x="168867" y="62350"/>
                    </a:cubicBezTo>
                    <a:cubicBezTo>
                      <a:pt x="177757" y="61080"/>
                      <a:pt x="190457" y="66160"/>
                      <a:pt x="198077" y="76320"/>
                    </a:cubicBezTo>
                    <a:cubicBezTo>
                      <a:pt x="214587" y="97910"/>
                      <a:pt x="229827" y="196970"/>
                      <a:pt x="218397" y="214750"/>
                    </a:cubicBezTo>
                    <a:cubicBezTo>
                      <a:pt x="213317" y="222370"/>
                      <a:pt x="196807" y="226180"/>
                      <a:pt x="191727" y="221100"/>
                    </a:cubicBezTo>
                    <a:cubicBezTo>
                      <a:pt x="176487" y="208400"/>
                      <a:pt x="198077" y="62350"/>
                      <a:pt x="215857" y="33140"/>
                    </a:cubicBezTo>
                    <a:cubicBezTo>
                      <a:pt x="223477" y="21710"/>
                      <a:pt x="236177" y="12820"/>
                      <a:pt x="245067" y="14090"/>
                    </a:cubicBezTo>
                    <a:cubicBezTo>
                      <a:pt x="253957" y="16630"/>
                      <a:pt x="266657" y="47110"/>
                      <a:pt x="266657" y="47110"/>
                    </a:cubicBezTo>
                  </a:path>
                </a:pathLst>
              </a:custGeom>
              <a:solidFill>
                <a:srgbClr val="FFFFFF"/>
              </a:solidFill>
              <a:ln cap="sq">
                <a:noFill/>
                <a:prstDash val="solid"/>
                <a:miter/>
              </a:ln>
            </p:spPr>
            <p:txBody>
              <a:bodyPr/>
              <a:lstStyle/>
              <a:p>
                <a:endParaRPr lang="en-GB"/>
              </a:p>
            </p:txBody>
          </p:sp>
        </p:grpSp>
        <p:grpSp>
          <p:nvGrpSpPr>
            <p:cNvPr id="240" name="Group 240"/>
            <p:cNvGrpSpPr/>
            <p:nvPr/>
          </p:nvGrpSpPr>
          <p:grpSpPr>
            <a:xfrm>
              <a:off x="2209437" y="1916882"/>
              <a:ext cx="89034" cy="86880"/>
              <a:chOff x="0" y="0"/>
              <a:chExt cx="157480" cy="153670"/>
            </a:xfrm>
          </p:grpSpPr>
          <p:sp>
            <p:nvSpPr>
              <p:cNvPr id="241" name="Freeform 241"/>
              <p:cNvSpPr/>
              <p:nvPr/>
            </p:nvSpPr>
            <p:spPr>
              <a:xfrm>
                <a:off x="50800" y="50476"/>
                <a:ext cx="55008" cy="51287"/>
              </a:xfrm>
              <a:custGeom>
                <a:avLst/>
                <a:gdLst/>
                <a:ahLst/>
                <a:cxnLst/>
                <a:rect l="l" t="t" r="r" b="b"/>
                <a:pathLst>
                  <a:path w="55008" h="51287">
                    <a:moveTo>
                      <a:pt x="30480" y="324"/>
                    </a:moveTo>
                    <a:cubicBezTo>
                      <a:pt x="55880" y="33344"/>
                      <a:pt x="49530" y="43504"/>
                      <a:pt x="43180" y="47314"/>
                    </a:cubicBezTo>
                    <a:cubicBezTo>
                      <a:pt x="36830" y="51124"/>
                      <a:pt x="25400" y="51124"/>
                      <a:pt x="19050" y="48584"/>
                    </a:cubicBezTo>
                    <a:cubicBezTo>
                      <a:pt x="12700" y="46044"/>
                      <a:pt x="6350" y="37154"/>
                      <a:pt x="5080" y="29534"/>
                    </a:cubicBezTo>
                    <a:cubicBezTo>
                      <a:pt x="3810" y="23184"/>
                      <a:pt x="7620" y="11754"/>
                      <a:pt x="12700" y="6674"/>
                    </a:cubicBezTo>
                    <a:cubicBezTo>
                      <a:pt x="17780" y="1594"/>
                      <a:pt x="29210" y="-946"/>
                      <a:pt x="35560" y="324"/>
                    </a:cubicBezTo>
                    <a:cubicBezTo>
                      <a:pt x="41910" y="1594"/>
                      <a:pt x="50800" y="9214"/>
                      <a:pt x="53340" y="15564"/>
                    </a:cubicBezTo>
                    <a:cubicBezTo>
                      <a:pt x="55880" y="21914"/>
                      <a:pt x="55880" y="34614"/>
                      <a:pt x="50800" y="39694"/>
                    </a:cubicBezTo>
                    <a:cubicBezTo>
                      <a:pt x="45720" y="46044"/>
                      <a:pt x="31750" y="52394"/>
                      <a:pt x="24130" y="51124"/>
                    </a:cubicBezTo>
                    <a:cubicBezTo>
                      <a:pt x="15240" y="49854"/>
                      <a:pt x="0" y="34614"/>
                      <a:pt x="0" y="25724"/>
                    </a:cubicBezTo>
                    <a:cubicBezTo>
                      <a:pt x="0" y="18104"/>
                      <a:pt x="22860" y="324"/>
                      <a:pt x="22860" y="324"/>
                    </a:cubicBezTo>
                  </a:path>
                </a:pathLst>
              </a:custGeom>
              <a:solidFill>
                <a:srgbClr val="FFFFFF"/>
              </a:solidFill>
              <a:ln cap="sq">
                <a:noFill/>
                <a:prstDash val="solid"/>
                <a:miter/>
              </a:ln>
            </p:spPr>
            <p:txBody>
              <a:bodyPr/>
              <a:lstStyle/>
              <a:p>
                <a:endParaRPr lang="en-GB"/>
              </a:p>
            </p:txBody>
          </p:sp>
        </p:grpSp>
        <p:grpSp>
          <p:nvGrpSpPr>
            <p:cNvPr id="242" name="Group 242"/>
            <p:cNvGrpSpPr/>
            <p:nvPr/>
          </p:nvGrpSpPr>
          <p:grpSpPr>
            <a:xfrm rot="-473541">
              <a:off x="1369671" y="2355050"/>
              <a:ext cx="234184" cy="358198"/>
              <a:chOff x="0" y="0"/>
              <a:chExt cx="474980" cy="726510"/>
            </a:xfrm>
          </p:grpSpPr>
          <p:sp>
            <p:nvSpPr>
              <p:cNvPr id="243" name="Freeform 243"/>
              <p:cNvSpPr/>
              <p:nvPr/>
            </p:nvSpPr>
            <p:spPr>
              <a:xfrm>
                <a:off x="46625" y="63473"/>
                <a:ext cx="377872" cy="595612"/>
              </a:xfrm>
              <a:custGeom>
                <a:avLst/>
                <a:gdLst/>
                <a:ahLst/>
                <a:cxnLst/>
                <a:rect l="l" t="t" r="r" b="b"/>
                <a:pathLst>
                  <a:path w="377872" h="595612">
                    <a:moveTo>
                      <a:pt x="183245" y="125319"/>
                    </a:moveTo>
                    <a:cubicBezTo>
                      <a:pt x="77835" y="147232"/>
                      <a:pt x="91805" y="209600"/>
                      <a:pt x="100695" y="256798"/>
                    </a:cubicBezTo>
                    <a:cubicBezTo>
                      <a:pt x="110855" y="314110"/>
                      <a:pt x="155305" y="396706"/>
                      <a:pt x="156575" y="442219"/>
                    </a:cubicBezTo>
                    <a:cubicBezTo>
                      <a:pt x="157845" y="467503"/>
                      <a:pt x="151495" y="494473"/>
                      <a:pt x="142605" y="501216"/>
                    </a:cubicBezTo>
                    <a:cubicBezTo>
                      <a:pt x="131175" y="507959"/>
                      <a:pt x="105775" y="492788"/>
                      <a:pt x="93075" y="479303"/>
                    </a:cubicBezTo>
                    <a:cubicBezTo>
                      <a:pt x="79105" y="464132"/>
                      <a:pt x="68945" y="438847"/>
                      <a:pt x="61325" y="413563"/>
                    </a:cubicBezTo>
                    <a:cubicBezTo>
                      <a:pt x="52435" y="379850"/>
                      <a:pt x="49895" y="334338"/>
                      <a:pt x="47355" y="295568"/>
                    </a:cubicBezTo>
                    <a:cubicBezTo>
                      <a:pt x="44815" y="253427"/>
                      <a:pt x="39735" y="204544"/>
                      <a:pt x="43545" y="170831"/>
                    </a:cubicBezTo>
                    <a:cubicBezTo>
                      <a:pt x="47355" y="147232"/>
                      <a:pt x="49895" y="132061"/>
                      <a:pt x="60055" y="115205"/>
                    </a:cubicBezTo>
                    <a:cubicBezTo>
                      <a:pt x="75295" y="88234"/>
                      <a:pt x="107045" y="56207"/>
                      <a:pt x="134985" y="41037"/>
                    </a:cubicBezTo>
                    <a:cubicBezTo>
                      <a:pt x="162925" y="25866"/>
                      <a:pt x="203565" y="19123"/>
                      <a:pt x="227695" y="24180"/>
                    </a:cubicBezTo>
                    <a:cubicBezTo>
                      <a:pt x="245475" y="29237"/>
                      <a:pt x="263255" y="41037"/>
                      <a:pt x="272145" y="56207"/>
                    </a:cubicBezTo>
                    <a:cubicBezTo>
                      <a:pt x="278495" y="69692"/>
                      <a:pt x="281035" y="89920"/>
                      <a:pt x="279765" y="105091"/>
                    </a:cubicBezTo>
                    <a:cubicBezTo>
                      <a:pt x="278495" y="120262"/>
                      <a:pt x="272145" y="135432"/>
                      <a:pt x="261985" y="148917"/>
                    </a:cubicBezTo>
                    <a:cubicBezTo>
                      <a:pt x="248015" y="167460"/>
                      <a:pt x="213725" y="174202"/>
                      <a:pt x="198485" y="192744"/>
                    </a:cubicBezTo>
                    <a:cubicBezTo>
                      <a:pt x="184515" y="209600"/>
                      <a:pt x="175625" y="229828"/>
                      <a:pt x="170545" y="256798"/>
                    </a:cubicBezTo>
                    <a:cubicBezTo>
                      <a:pt x="164195" y="288826"/>
                      <a:pt x="165465" y="346137"/>
                      <a:pt x="170545" y="379850"/>
                    </a:cubicBezTo>
                    <a:cubicBezTo>
                      <a:pt x="174355" y="403449"/>
                      <a:pt x="180705" y="423677"/>
                      <a:pt x="192135" y="437162"/>
                    </a:cubicBezTo>
                    <a:cubicBezTo>
                      <a:pt x="206105" y="452332"/>
                      <a:pt x="240395" y="442219"/>
                      <a:pt x="253095" y="457389"/>
                    </a:cubicBezTo>
                    <a:cubicBezTo>
                      <a:pt x="263255" y="472560"/>
                      <a:pt x="272145" y="501216"/>
                      <a:pt x="268335" y="519758"/>
                    </a:cubicBezTo>
                    <a:cubicBezTo>
                      <a:pt x="264525" y="541671"/>
                      <a:pt x="241665" y="573698"/>
                      <a:pt x="226425" y="578755"/>
                    </a:cubicBezTo>
                    <a:cubicBezTo>
                      <a:pt x="211185" y="583812"/>
                      <a:pt x="184515" y="568642"/>
                      <a:pt x="175625" y="550100"/>
                    </a:cubicBezTo>
                    <a:cubicBezTo>
                      <a:pt x="164195" y="526501"/>
                      <a:pt x="165465" y="457389"/>
                      <a:pt x="178165" y="437162"/>
                    </a:cubicBezTo>
                    <a:cubicBezTo>
                      <a:pt x="187055" y="421991"/>
                      <a:pt x="203565" y="425362"/>
                      <a:pt x="222615" y="420305"/>
                    </a:cubicBezTo>
                    <a:cubicBezTo>
                      <a:pt x="250555" y="413563"/>
                      <a:pt x="307705" y="403449"/>
                      <a:pt x="333105" y="408506"/>
                    </a:cubicBezTo>
                    <a:cubicBezTo>
                      <a:pt x="345805" y="413563"/>
                      <a:pt x="354695" y="420305"/>
                      <a:pt x="362315" y="430419"/>
                    </a:cubicBezTo>
                    <a:cubicBezTo>
                      <a:pt x="369935" y="440533"/>
                      <a:pt x="376285" y="457389"/>
                      <a:pt x="377555" y="470875"/>
                    </a:cubicBezTo>
                    <a:cubicBezTo>
                      <a:pt x="378825" y="486045"/>
                      <a:pt x="376285" y="502902"/>
                      <a:pt x="369935" y="514701"/>
                    </a:cubicBezTo>
                    <a:cubicBezTo>
                      <a:pt x="364855" y="528186"/>
                      <a:pt x="354695" y="539986"/>
                      <a:pt x="344535" y="545043"/>
                    </a:cubicBezTo>
                    <a:cubicBezTo>
                      <a:pt x="334375" y="550100"/>
                      <a:pt x="320405" y="551785"/>
                      <a:pt x="310245" y="548414"/>
                    </a:cubicBezTo>
                    <a:cubicBezTo>
                      <a:pt x="300085" y="543357"/>
                      <a:pt x="288655" y="533243"/>
                      <a:pt x="282305" y="523129"/>
                    </a:cubicBezTo>
                    <a:cubicBezTo>
                      <a:pt x="275955" y="511330"/>
                      <a:pt x="269605" y="494473"/>
                      <a:pt x="270875" y="479303"/>
                    </a:cubicBezTo>
                    <a:cubicBezTo>
                      <a:pt x="272145" y="460761"/>
                      <a:pt x="282305" y="432105"/>
                      <a:pt x="293735" y="420305"/>
                    </a:cubicBezTo>
                    <a:cubicBezTo>
                      <a:pt x="306435" y="410191"/>
                      <a:pt x="330565" y="408506"/>
                      <a:pt x="343265" y="413563"/>
                    </a:cubicBezTo>
                    <a:cubicBezTo>
                      <a:pt x="354695" y="416934"/>
                      <a:pt x="364855" y="430419"/>
                      <a:pt x="369935" y="442219"/>
                    </a:cubicBezTo>
                    <a:cubicBezTo>
                      <a:pt x="375015" y="454018"/>
                      <a:pt x="378825" y="472560"/>
                      <a:pt x="377555" y="486045"/>
                    </a:cubicBezTo>
                    <a:cubicBezTo>
                      <a:pt x="376285" y="501216"/>
                      <a:pt x="371205" y="516387"/>
                      <a:pt x="363585" y="528186"/>
                    </a:cubicBezTo>
                    <a:cubicBezTo>
                      <a:pt x="355965" y="538300"/>
                      <a:pt x="347075" y="545043"/>
                      <a:pt x="333105" y="548414"/>
                    </a:cubicBezTo>
                    <a:cubicBezTo>
                      <a:pt x="306435" y="558528"/>
                      <a:pt x="227695" y="572013"/>
                      <a:pt x="211185" y="548414"/>
                    </a:cubicBezTo>
                    <a:cubicBezTo>
                      <a:pt x="197215" y="528186"/>
                      <a:pt x="206105" y="445590"/>
                      <a:pt x="217535" y="438847"/>
                    </a:cubicBezTo>
                    <a:cubicBezTo>
                      <a:pt x="226425" y="432105"/>
                      <a:pt x="253095" y="454018"/>
                      <a:pt x="260715" y="470875"/>
                    </a:cubicBezTo>
                    <a:cubicBezTo>
                      <a:pt x="268335" y="487731"/>
                      <a:pt x="270875" y="519758"/>
                      <a:pt x="264525" y="536614"/>
                    </a:cubicBezTo>
                    <a:cubicBezTo>
                      <a:pt x="259445" y="555156"/>
                      <a:pt x="241665" y="572013"/>
                      <a:pt x="226425" y="578755"/>
                    </a:cubicBezTo>
                    <a:cubicBezTo>
                      <a:pt x="209915" y="585498"/>
                      <a:pt x="188325" y="580441"/>
                      <a:pt x="171815" y="573698"/>
                    </a:cubicBezTo>
                    <a:cubicBezTo>
                      <a:pt x="155305" y="568642"/>
                      <a:pt x="140065" y="560213"/>
                      <a:pt x="126095" y="543357"/>
                    </a:cubicBezTo>
                    <a:cubicBezTo>
                      <a:pt x="107045" y="521444"/>
                      <a:pt x="85455" y="482674"/>
                      <a:pt x="75295" y="440533"/>
                    </a:cubicBezTo>
                    <a:cubicBezTo>
                      <a:pt x="61325" y="389964"/>
                      <a:pt x="62595" y="310739"/>
                      <a:pt x="63865" y="256798"/>
                    </a:cubicBezTo>
                    <a:cubicBezTo>
                      <a:pt x="65135" y="209600"/>
                      <a:pt x="67675" y="160717"/>
                      <a:pt x="80375" y="130375"/>
                    </a:cubicBezTo>
                    <a:cubicBezTo>
                      <a:pt x="90535" y="108462"/>
                      <a:pt x="107045" y="93291"/>
                      <a:pt x="124825" y="83178"/>
                    </a:cubicBezTo>
                    <a:cubicBezTo>
                      <a:pt x="141335" y="73064"/>
                      <a:pt x="166735" y="79806"/>
                      <a:pt x="181975" y="68007"/>
                    </a:cubicBezTo>
                    <a:cubicBezTo>
                      <a:pt x="195945" y="59579"/>
                      <a:pt x="202295" y="29237"/>
                      <a:pt x="214995" y="25866"/>
                    </a:cubicBezTo>
                    <a:cubicBezTo>
                      <a:pt x="230235" y="22495"/>
                      <a:pt x="261985" y="39351"/>
                      <a:pt x="272145" y="56207"/>
                    </a:cubicBezTo>
                    <a:cubicBezTo>
                      <a:pt x="281035" y="71378"/>
                      <a:pt x="282305" y="103405"/>
                      <a:pt x="277225" y="121947"/>
                    </a:cubicBezTo>
                    <a:cubicBezTo>
                      <a:pt x="270875" y="138804"/>
                      <a:pt x="255635" y="155660"/>
                      <a:pt x="239125" y="164088"/>
                    </a:cubicBezTo>
                    <a:cubicBezTo>
                      <a:pt x="216265" y="175888"/>
                      <a:pt x="166735" y="148918"/>
                      <a:pt x="148955" y="172516"/>
                    </a:cubicBezTo>
                    <a:cubicBezTo>
                      <a:pt x="128635" y="202858"/>
                      <a:pt x="129905" y="315796"/>
                      <a:pt x="147685" y="361308"/>
                    </a:cubicBezTo>
                    <a:cubicBezTo>
                      <a:pt x="161655" y="400078"/>
                      <a:pt x="211185" y="413563"/>
                      <a:pt x="227695" y="443904"/>
                    </a:cubicBezTo>
                    <a:cubicBezTo>
                      <a:pt x="237855" y="464132"/>
                      <a:pt x="244205" y="487731"/>
                      <a:pt x="244205" y="509644"/>
                    </a:cubicBezTo>
                    <a:cubicBezTo>
                      <a:pt x="242935" y="529872"/>
                      <a:pt x="235315" y="553471"/>
                      <a:pt x="223885" y="568642"/>
                    </a:cubicBezTo>
                    <a:cubicBezTo>
                      <a:pt x="209915" y="585498"/>
                      <a:pt x="181975" y="595612"/>
                      <a:pt x="162925" y="595612"/>
                    </a:cubicBezTo>
                    <a:cubicBezTo>
                      <a:pt x="145145" y="595612"/>
                      <a:pt x="129905" y="592241"/>
                      <a:pt x="113395" y="577070"/>
                    </a:cubicBezTo>
                    <a:cubicBezTo>
                      <a:pt x="91805" y="556842"/>
                      <a:pt x="70215" y="509644"/>
                      <a:pt x="52435" y="465818"/>
                    </a:cubicBezTo>
                    <a:cubicBezTo>
                      <a:pt x="32115" y="415248"/>
                      <a:pt x="13065" y="342766"/>
                      <a:pt x="5445" y="287140"/>
                    </a:cubicBezTo>
                    <a:cubicBezTo>
                      <a:pt x="-905" y="239942"/>
                      <a:pt x="-2175" y="196115"/>
                      <a:pt x="4175" y="153974"/>
                    </a:cubicBezTo>
                    <a:cubicBezTo>
                      <a:pt x="10525" y="110148"/>
                      <a:pt x="25765" y="54522"/>
                      <a:pt x="43545" y="29237"/>
                    </a:cubicBezTo>
                    <a:cubicBezTo>
                      <a:pt x="56245" y="14066"/>
                      <a:pt x="67675" y="9009"/>
                      <a:pt x="86725" y="3953"/>
                    </a:cubicBezTo>
                    <a:cubicBezTo>
                      <a:pt x="117205" y="-2790"/>
                      <a:pt x="193405" y="-2790"/>
                      <a:pt x="213725" y="19123"/>
                    </a:cubicBezTo>
                    <a:cubicBezTo>
                      <a:pt x="226425" y="34294"/>
                      <a:pt x="230235" y="68007"/>
                      <a:pt x="225155" y="86549"/>
                    </a:cubicBezTo>
                    <a:cubicBezTo>
                      <a:pt x="220075" y="103405"/>
                      <a:pt x="183245" y="125319"/>
                      <a:pt x="183245" y="125319"/>
                    </a:cubicBezTo>
                  </a:path>
                </a:pathLst>
              </a:custGeom>
              <a:solidFill>
                <a:srgbClr val="CFCFCF"/>
              </a:solidFill>
              <a:ln cap="sq">
                <a:noFill/>
                <a:prstDash val="solid"/>
                <a:miter/>
              </a:ln>
            </p:spPr>
            <p:txBody>
              <a:bodyPr/>
              <a:lstStyle/>
              <a:p>
                <a:endParaRPr lang="en-GB"/>
              </a:p>
            </p:txBody>
          </p:sp>
        </p:grpSp>
        <p:grpSp>
          <p:nvGrpSpPr>
            <p:cNvPr id="244" name="Group 244"/>
            <p:cNvGrpSpPr/>
            <p:nvPr/>
          </p:nvGrpSpPr>
          <p:grpSpPr>
            <a:xfrm rot="-686539">
              <a:off x="1076443" y="2544156"/>
              <a:ext cx="95802" cy="175325"/>
              <a:chOff x="0" y="0"/>
              <a:chExt cx="194310" cy="355600"/>
            </a:xfrm>
          </p:grpSpPr>
          <p:sp>
            <p:nvSpPr>
              <p:cNvPr id="245" name="Freeform 245"/>
              <p:cNvSpPr/>
              <p:nvPr/>
            </p:nvSpPr>
            <p:spPr>
              <a:xfrm>
                <a:off x="44540" y="50800"/>
                <a:ext cx="98970" cy="254000"/>
              </a:xfrm>
              <a:custGeom>
                <a:avLst/>
                <a:gdLst/>
                <a:ahLst/>
                <a:cxnLst/>
                <a:rect l="l" t="t" r="r" b="b"/>
                <a:pathLst>
                  <a:path w="98970" h="254000">
                    <a:moveTo>
                      <a:pt x="98970" y="45720"/>
                    </a:moveTo>
                    <a:cubicBezTo>
                      <a:pt x="76110" y="243840"/>
                      <a:pt x="63410" y="250190"/>
                      <a:pt x="53250" y="252730"/>
                    </a:cubicBezTo>
                    <a:cubicBezTo>
                      <a:pt x="44360" y="255270"/>
                      <a:pt x="34200" y="254000"/>
                      <a:pt x="27850" y="248920"/>
                    </a:cubicBezTo>
                    <a:cubicBezTo>
                      <a:pt x="17690" y="241300"/>
                      <a:pt x="3720" y="215900"/>
                      <a:pt x="7530" y="203200"/>
                    </a:cubicBezTo>
                    <a:cubicBezTo>
                      <a:pt x="10070" y="190500"/>
                      <a:pt x="31660" y="173990"/>
                      <a:pt x="44360" y="172720"/>
                    </a:cubicBezTo>
                    <a:cubicBezTo>
                      <a:pt x="55790" y="170180"/>
                      <a:pt x="72300" y="179070"/>
                      <a:pt x="78650" y="187960"/>
                    </a:cubicBezTo>
                    <a:cubicBezTo>
                      <a:pt x="86270" y="196850"/>
                      <a:pt x="90080" y="215900"/>
                      <a:pt x="85000" y="226060"/>
                    </a:cubicBezTo>
                    <a:cubicBezTo>
                      <a:pt x="79920" y="237490"/>
                      <a:pt x="57060" y="254000"/>
                      <a:pt x="44360" y="252730"/>
                    </a:cubicBezTo>
                    <a:cubicBezTo>
                      <a:pt x="31660" y="252730"/>
                      <a:pt x="15150" y="238760"/>
                      <a:pt x="6260" y="220980"/>
                    </a:cubicBezTo>
                    <a:cubicBezTo>
                      <a:pt x="-7710" y="186690"/>
                      <a:pt x="4990" y="73660"/>
                      <a:pt x="12610" y="40640"/>
                    </a:cubicBezTo>
                    <a:cubicBezTo>
                      <a:pt x="15150" y="26670"/>
                      <a:pt x="17690" y="19050"/>
                      <a:pt x="24040" y="12700"/>
                    </a:cubicBezTo>
                    <a:cubicBezTo>
                      <a:pt x="31660" y="5080"/>
                      <a:pt x="43090" y="0"/>
                      <a:pt x="51980" y="0"/>
                    </a:cubicBezTo>
                    <a:cubicBezTo>
                      <a:pt x="63410" y="0"/>
                      <a:pt x="81190" y="7620"/>
                      <a:pt x="88810" y="15240"/>
                    </a:cubicBezTo>
                    <a:cubicBezTo>
                      <a:pt x="96430" y="22860"/>
                      <a:pt x="98970" y="45720"/>
                      <a:pt x="98970" y="45720"/>
                    </a:cubicBezTo>
                  </a:path>
                </a:pathLst>
              </a:custGeom>
              <a:solidFill>
                <a:srgbClr val="CFCFCF"/>
              </a:solidFill>
              <a:ln cap="sq">
                <a:noFill/>
                <a:prstDash val="solid"/>
                <a:miter/>
              </a:ln>
            </p:spPr>
            <p:txBody>
              <a:bodyPr/>
              <a:lstStyle/>
              <a:p>
                <a:endParaRPr lang="en-GB"/>
              </a:p>
            </p:txBody>
          </p:sp>
        </p:grpSp>
        <p:grpSp>
          <p:nvGrpSpPr>
            <p:cNvPr id="246" name="Group 246"/>
            <p:cNvGrpSpPr/>
            <p:nvPr/>
          </p:nvGrpSpPr>
          <p:grpSpPr>
            <a:xfrm rot="-686539">
              <a:off x="1071124" y="2529211"/>
              <a:ext cx="159044" cy="171568"/>
              <a:chOff x="0" y="0"/>
              <a:chExt cx="322580" cy="347980"/>
            </a:xfrm>
          </p:grpSpPr>
          <p:sp>
            <p:nvSpPr>
              <p:cNvPr id="247" name="Freeform 247"/>
              <p:cNvSpPr/>
              <p:nvPr/>
            </p:nvSpPr>
            <p:spPr>
              <a:xfrm>
                <a:off x="50800" y="50162"/>
                <a:ext cx="221221" cy="245748"/>
              </a:xfrm>
              <a:custGeom>
                <a:avLst/>
                <a:gdLst/>
                <a:ahLst/>
                <a:cxnLst/>
                <a:rect l="l" t="t" r="r" b="b"/>
                <a:pathLst>
                  <a:path w="221221" h="245748">
                    <a:moveTo>
                      <a:pt x="87630" y="121288"/>
                    </a:moveTo>
                    <a:cubicBezTo>
                      <a:pt x="110490" y="212728"/>
                      <a:pt x="105410" y="227968"/>
                      <a:pt x="96520" y="235588"/>
                    </a:cubicBezTo>
                    <a:cubicBezTo>
                      <a:pt x="86360" y="243208"/>
                      <a:pt x="67310" y="247018"/>
                      <a:pt x="55880" y="243208"/>
                    </a:cubicBezTo>
                    <a:cubicBezTo>
                      <a:pt x="44450" y="240668"/>
                      <a:pt x="29210" y="229238"/>
                      <a:pt x="26670" y="216538"/>
                    </a:cubicBezTo>
                    <a:cubicBezTo>
                      <a:pt x="21590" y="191138"/>
                      <a:pt x="60960" y="130178"/>
                      <a:pt x="85090" y="93348"/>
                    </a:cubicBezTo>
                    <a:cubicBezTo>
                      <a:pt x="107950" y="57788"/>
                      <a:pt x="140970" y="5718"/>
                      <a:pt x="166370" y="638"/>
                    </a:cubicBezTo>
                    <a:cubicBezTo>
                      <a:pt x="184150" y="-3172"/>
                      <a:pt x="209550" y="10798"/>
                      <a:pt x="217170" y="23498"/>
                    </a:cubicBezTo>
                    <a:cubicBezTo>
                      <a:pt x="223520" y="36198"/>
                      <a:pt x="217170" y="67948"/>
                      <a:pt x="208280" y="78108"/>
                    </a:cubicBezTo>
                    <a:cubicBezTo>
                      <a:pt x="199390" y="88268"/>
                      <a:pt x="179070" y="92078"/>
                      <a:pt x="166370" y="89538"/>
                    </a:cubicBezTo>
                    <a:cubicBezTo>
                      <a:pt x="153670" y="86998"/>
                      <a:pt x="138430" y="73028"/>
                      <a:pt x="133350" y="61598"/>
                    </a:cubicBezTo>
                    <a:cubicBezTo>
                      <a:pt x="128270" y="50168"/>
                      <a:pt x="132080" y="29848"/>
                      <a:pt x="138430" y="18418"/>
                    </a:cubicBezTo>
                    <a:cubicBezTo>
                      <a:pt x="143510" y="10798"/>
                      <a:pt x="152400" y="3178"/>
                      <a:pt x="161290" y="1908"/>
                    </a:cubicBezTo>
                    <a:cubicBezTo>
                      <a:pt x="172720" y="-1902"/>
                      <a:pt x="194310" y="1908"/>
                      <a:pt x="204470" y="8258"/>
                    </a:cubicBezTo>
                    <a:cubicBezTo>
                      <a:pt x="212090" y="13338"/>
                      <a:pt x="218440" y="23498"/>
                      <a:pt x="220980" y="32388"/>
                    </a:cubicBezTo>
                    <a:cubicBezTo>
                      <a:pt x="222250" y="45088"/>
                      <a:pt x="218440" y="59058"/>
                      <a:pt x="210820" y="74298"/>
                    </a:cubicBezTo>
                    <a:cubicBezTo>
                      <a:pt x="200660" y="99698"/>
                      <a:pt x="171450" y="142878"/>
                      <a:pt x="151130" y="161928"/>
                    </a:cubicBezTo>
                    <a:cubicBezTo>
                      <a:pt x="137160" y="175898"/>
                      <a:pt x="118110" y="175898"/>
                      <a:pt x="109220" y="187328"/>
                    </a:cubicBezTo>
                    <a:cubicBezTo>
                      <a:pt x="100330" y="200028"/>
                      <a:pt x="104140" y="225428"/>
                      <a:pt x="96520" y="235588"/>
                    </a:cubicBezTo>
                    <a:cubicBezTo>
                      <a:pt x="88900" y="241938"/>
                      <a:pt x="76200" y="245748"/>
                      <a:pt x="67310" y="245748"/>
                    </a:cubicBezTo>
                    <a:cubicBezTo>
                      <a:pt x="57150" y="244478"/>
                      <a:pt x="46990" y="241938"/>
                      <a:pt x="38100" y="233048"/>
                    </a:cubicBezTo>
                    <a:cubicBezTo>
                      <a:pt x="22860" y="217808"/>
                      <a:pt x="1270" y="163198"/>
                      <a:pt x="0" y="140338"/>
                    </a:cubicBezTo>
                    <a:cubicBezTo>
                      <a:pt x="0" y="127638"/>
                      <a:pt x="3810" y="117478"/>
                      <a:pt x="8890" y="109858"/>
                    </a:cubicBezTo>
                    <a:cubicBezTo>
                      <a:pt x="15240" y="102238"/>
                      <a:pt x="26670" y="94618"/>
                      <a:pt x="35560" y="92078"/>
                    </a:cubicBezTo>
                    <a:cubicBezTo>
                      <a:pt x="45720" y="90808"/>
                      <a:pt x="58420" y="92078"/>
                      <a:pt x="67310" y="97158"/>
                    </a:cubicBezTo>
                    <a:cubicBezTo>
                      <a:pt x="76200" y="102238"/>
                      <a:pt x="87630" y="121288"/>
                      <a:pt x="87630" y="121288"/>
                    </a:cubicBezTo>
                  </a:path>
                </a:pathLst>
              </a:custGeom>
              <a:solidFill>
                <a:srgbClr val="CFCFCF"/>
              </a:solidFill>
              <a:ln cap="sq">
                <a:noFill/>
                <a:prstDash val="solid"/>
                <a:miter/>
              </a:ln>
            </p:spPr>
            <p:txBody>
              <a:bodyPr/>
              <a:lstStyle/>
              <a:p>
                <a:endParaRPr lang="en-GB"/>
              </a:p>
            </p:txBody>
          </p:sp>
        </p:grpSp>
        <p:sp>
          <p:nvSpPr>
            <p:cNvPr id="248" name="Freeform 248"/>
            <p:cNvSpPr/>
            <p:nvPr/>
          </p:nvSpPr>
          <p:spPr>
            <a:xfrm rot="-686539">
              <a:off x="1085932" y="2086238"/>
              <a:ext cx="668839" cy="644594"/>
            </a:xfrm>
            <a:custGeom>
              <a:avLst/>
              <a:gdLst/>
              <a:ahLst/>
              <a:cxnLst/>
              <a:rect l="l" t="t" r="r" b="b"/>
              <a:pathLst>
                <a:path w="668839" h="644594">
                  <a:moveTo>
                    <a:pt x="0" y="0"/>
                  </a:moveTo>
                  <a:lnTo>
                    <a:pt x="668839" y="0"/>
                  </a:lnTo>
                  <a:lnTo>
                    <a:pt x="668839" y="644594"/>
                  </a:lnTo>
                  <a:lnTo>
                    <a:pt x="0" y="644594"/>
                  </a:lnTo>
                  <a:lnTo>
                    <a:pt x="0" y="0"/>
                  </a:lnTo>
                  <a:close/>
                </a:path>
              </a:pathLst>
            </a:custGeom>
            <a:blipFill>
              <a:blip>
                <a:extLst>
                  <a:ext uri="{96DAC541-7B7A-43D3-8B79-37D633B846F1}">
                    <asvg:svgBlip xmlns:asvg="http://schemas.microsoft.com/office/drawing/2016/SVG/main" r:embed="rId9"/>
                  </a:ext>
                </a:extLst>
              </a:blip>
              <a:stretch>
                <a:fillRect/>
              </a:stretch>
            </a:blipFill>
          </p:spPr>
          <p:txBody>
            <a:bodyPr/>
            <a:lstStyle/>
            <a:p>
              <a:endParaRPr lang="en-GB"/>
            </a:p>
          </p:txBody>
        </p:sp>
        <p:grpSp>
          <p:nvGrpSpPr>
            <p:cNvPr id="249" name="Group 249"/>
            <p:cNvGrpSpPr/>
            <p:nvPr/>
          </p:nvGrpSpPr>
          <p:grpSpPr>
            <a:xfrm rot="-686539">
              <a:off x="1239366" y="2083484"/>
              <a:ext cx="296262" cy="313426"/>
              <a:chOff x="0" y="0"/>
              <a:chExt cx="504190" cy="533400"/>
            </a:xfrm>
          </p:grpSpPr>
          <p:sp>
            <p:nvSpPr>
              <p:cNvPr id="250" name="Freeform 250"/>
              <p:cNvSpPr/>
              <p:nvPr/>
            </p:nvSpPr>
            <p:spPr>
              <a:xfrm>
                <a:off x="50136" y="48200"/>
                <a:ext cx="405137" cy="433442"/>
              </a:xfrm>
              <a:custGeom>
                <a:avLst/>
                <a:gdLst/>
                <a:ahLst/>
                <a:cxnLst/>
                <a:rect l="l" t="t" r="r" b="b"/>
                <a:pathLst>
                  <a:path w="405137" h="433442">
                    <a:moveTo>
                      <a:pt x="235614" y="276920"/>
                    </a:moveTo>
                    <a:cubicBezTo>
                      <a:pt x="219104" y="391220"/>
                      <a:pt x="202594" y="401380"/>
                      <a:pt x="192434" y="397570"/>
                    </a:cubicBezTo>
                    <a:cubicBezTo>
                      <a:pt x="181004" y="393760"/>
                      <a:pt x="169574" y="367090"/>
                      <a:pt x="164494" y="346770"/>
                    </a:cubicBezTo>
                    <a:cubicBezTo>
                      <a:pt x="158144" y="320100"/>
                      <a:pt x="151794" y="266760"/>
                      <a:pt x="163224" y="251520"/>
                    </a:cubicBezTo>
                    <a:cubicBezTo>
                      <a:pt x="169574" y="242630"/>
                      <a:pt x="184814" y="240090"/>
                      <a:pt x="192434" y="241360"/>
                    </a:cubicBezTo>
                    <a:cubicBezTo>
                      <a:pt x="200054" y="243900"/>
                      <a:pt x="207674" y="248980"/>
                      <a:pt x="211484" y="259140"/>
                    </a:cubicBezTo>
                    <a:cubicBezTo>
                      <a:pt x="221644" y="285810"/>
                      <a:pt x="220374" y="403920"/>
                      <a:pt x="203864" y="424240"/>
                    </a:cubicBezTo>
                    <a:cubicBezTo>
                      <a:pt x="196244" y="433130"/>
                      <a:pt x="182274" y="434400"/>
                      <a:pt x="174654" y="431860"/>
                    </a:cubicBezTo>
                    <a:cubicBezTo>
                      <a:pt x="167034" y="429320"/>
                      <a:pt x="161954" y="422970"/>
                      <a:pt x="158144" y="412810"/>
                    </a:cubicBezTo>
                    <a:cubicBezTo>
                      <a:pt x="150524" y="392490"/>
                      <a:pt x="149254" y="341690"/>
                      <a:pt x="160684" y="301050"/>
                    </a:cubicBezTo>
                    <a:cubicBezTo>
                      <a:pt x="177194" y="245170"/>
                      <a:pt x="238154" y="161350"/>
                      <a:pt x="273714" y="115630"/>
                    </a:cubicBezTo>
                    <a:cubicBezTo>
                      <a:pt x="297844" y="85150"/>
                      <a:pt x="320704" y="52130"/>
                      <a:pt x="342294" y="44510"/>
                    </a:cubicBezTo>
                    <a:cubicBezTo>
                      <a:pt x="356264" y="39430"/>
                      <a:pt x="379124" y="41970"/>
                      <a:pt x="381664" y="49590"/>
                    </a:cubicBezTo>
                    <a:cubicBezTo>
                      <a:pt x="385474" y="63560"/>
                      <a:pt x="294034" y="119440"/>
                      <a:pt x="266094" y="158810"/>
                    </a:cubicBezTo>
                    <a:cubicBezTo>
                      <a:pt x="241964" y="193100"/>
                      <a:pt x="235614" y="255330"/>
                      <a:pt x="217834" y="268030"/>
                    </a:cubicBezTo>
                    <a:cubicBezTo>
                      <a:pt x="210214" y="273110"/>
                      <a:pt x="202594" y="274380"/>
                      <a:pt x="191164" y="269300"/>
                    </a:cubicBezTo>
                    <a:cubicBezTo>
                      <a:pt x="161954" y="255330"/>
                      <a:pt x="94644" y="123250"/>
                      <a:pt x="61624" y="87690"/>
                    </a:cubicBezTo>
                    <a:cubicBezTo>
                      <a:pt x="46384" y="69910"/>
                      <a:pt x="19714" y="62290"/>
                      <a:pt x="20984" y="52130"/>
                    </a:cubicBezTo>
                    <a:cubicBezTo>
                      <a:pt x="20984" y="44510"/>
                      <a:pt x="42574" y="30540"/>
                      <a:pt x="56544" y="33080"/>
                    </a:cubicBezTo>
                    <a:cubicBezTo>
                      <a:pt x="87024" y="38160"/>
                      <a:pt x="151794" y="124520"/>
                      <a:pt x="177194" y="163890"/>
                    </a:cubicBezTo>
                    <a:cubicBezTo>
                      <a:pt x="193704" y="191830"/>
                      <a:pt x="211484" y="222310"/>
                      <a:pt x="207674" y="241360"/>
                    </a:cubicBezTo>
                    <a:cubicBezTo>
                      <a:pt x="205134" y="256600"/>
                      <a:pt x="187354" y="271840"/>
                      <a:pt x="177194" y="274380"/>
                    </a:cubicBezTo>
                    <a:cubicBezTo>
                      <a:pt x="169574" y="275650"/>
                      <a:pt x="156874" y="268030"/>
                      <a:pt x="151794" y="260410"/>
                    </a:cubicBezTo>
                    <a:cubicBezTo>
                      <a:pt x="147984" y="254060"/>
                      <a:pt x="146714" y="240090"/>
                      <a:pt x="149254" y="232470"/>
                    </a:cubicBezTo>
                    <a:cubicBezTo>
                      <a:pt x="153064" y="224850"/>
                      <a:pt x="163224" y="215960"/>
                      <a:pt x="170844" y="213420"/>
                    </a:cubicBezTo>
                    <a:cubicBezTo>
                      <a:pt x="179734" y="212150"/>
                      <a:pt x="193704" y="214690"/>
                      <a:pt x="198784" y="221040"/>
                    </a:cubicBezTo>
                    <a:cubicBezTo>
                      <a:pt x="205134" y="229930"/>
                      <a:pt x="206404" y="259140"/>
                      <a:pt x="198784" y="265490"/>
                    </a:cubicBezTo>
                    <a:cubicBezTo>
                      <a:pt x="191164" y="273110"/>
                      <a:pt x="167034" y="271840"/>
                      <a:pt x="154334" y="262950"/>
                    </a:cubicBezTo>
                    <a:cubicBezTo>
                      <a:pt x="135284" y="250250"/>
                      <a:pt x="131474" y="204530"/>
                      <a:pt x="112424" y="177860"/>
                    </a:cubicBezTo>
                    <a:cubicBezTo>
                      <a:pt x="89564" y="147380"/>
                      <a:pt x="42574" y="120710"/>
                      <a:pt x="23524" y="94040"/>
                    </a:cubicBezTo>
                    <a:cubicBezTo>
                      <a:pt x="10824" y="77530"/>
                      <a:pt x="1934" y="61020"/>
                      <a:pt x="664" y="45780"/>
                    </a:cubicBezTo>
                    <a:cubicBezTo>
                      <a:pt x="-606" y="35620"/>
                      <a:pt x="-606" y="24190"/>
                      <a:pt x="5744" y="16570"/>
                    </a:cubicBezTo>
                    <a:cubicBezTo>
                      <a:pt x="14634" y="7680"/>
                      <a:pt x="37494" y="-1210"/>
                      <a:pt x="52734" y="2600"/>
                    </a:cubicBezTo>
                    <a:cubicBezTo>
                      <a:pt x="67974" y="5140"/>
                      <a:pt x="80674" y="19110"/>
                      <a:pt x="98454" y="38160"/>
                    </a:cubicBezTo>
                    <a:cubicBezTo>
                      <a:pt x="132744" y="76260"/>
                      <a:pt x="230534" y="229930"/>
                      <a:pt x="225454" y="235010"/>
                    </a:cubicBezTo>
                    <a:cubicBezTo>
                      <a:pt x="224184" y="237550"/>
                      <a:pt x="211484" y="222310"/>
                      <a:pt x="203864" y="219770"/>
                    </a:cubicBezTo>
                    <a:cubicBezTo>
                      <a:pt x="196244" y="218500"/>
                      <a:pt x="179734" y="231200"/>
                      <a:pt x="175924" y="226120"/>
                    </a:cubicBezTo>
                    <a:cubicBezTo>
                      <a:pt x="168304" y="217230"/>
                      <a:pt x="198784" y="151190"/>
                      <a:pt x="224184" y="116900"/>
                    </a:cubicBezTo>
                    <a:cubicBezTo>
                      <a:pt x="255934" y="74990"/>
                      <a:pt x="330864" y="12760"/>
                      <a:pt x="362614" y="2600"/>
                    </a:cubicBezTo>
                    <a:cubicBezTo>
                      <a:pt x="375314" y="-1210"/>
                      <a:pt x="388014" y="-1210"/>
                      <a:pt x="395634" y="5140"/>
                    </a:cubicBezTo>
                    <a:cubicBezTo>
                      <a:pt x="404524" y="14030"/>
                      <a:pt x="408334" y="39430"/>
                      <a:pt x="401984" y="58480"/>
                    </a:cubicBezTo>
                    <a:cubicBezTo>
                      <a:pt x="391824" y="91500"/>
                      <a:pt x="330864" y="132140"/>
                      <a:pt x="299114" y="174050"/>
                    </a:cubicBezTo>
                    <a:cubicBezTo>
                      <a:pt x="268634" y="215960"/>
                      <a:pt x="234344" y="262950"/>
                      <a:pt x="219104" y="307400"/>
                    </a:cubicBezTo>
                    <a:cubicBezTo>
                      <a:pt x="205134" y="346770"/>
                      <a:pt x="216564" y="407730"/>
                      <a:pt x="203864" y="424240"/>
                    </a:cubicBezTo>
                    <a:cubicBezTo>
                      <a:pt x="197514" y="431860"/>
                      <a:pt x="188624" y="434400"/>
                      <a:pt x="181004" y="433130"/>
                    </a:cubicBezTo>
                    <a:cubicBezTo>
                      <a:pt x="172114" y="431860"/>
                      <a:pt x="163224" y="424240"/>
                      <a:pt x="158144" y="412810"/>
                    </a:cubicBezTo>
                    <a:cubicBezTo>
                      <a:pt x="146714" y="386140"/>
                      <a:pt x="146714" y="273110"/>
                      <a:pt x="163224" y="251520"/>
                    </a:cubicBezTo>
                    <a:cubicBezTo>
                      <a:pt x="169574" y="242630"/>
                      <a:pt x="184814" y="238820"/>
                      <a:pt x="192434" y="241360"/>
                    </a:cubicBezTo>
                    <a:cubicBezTo>
                      <a:pt x="201324" y="243900"/>
                      <a:pt x="208944" y="255330"/>
                      <a:pt x="212754" y="266760"/>
                    </a:cubicBezTo>
                    <a:cubicBezTo>
                      <a:pt x="219104" y="285810"/>
                      <a:pt x="206404" y="330260"/>
                      <a:pt x="211484" y="350580"/>
                    </a:cubicBezTo>
                    <a:cubicBezTo>
                      <a:pt x="214024" y="363280"/>
                      <a:pt x="229264" y="372170"/>
                      <a:pt x="227994" y="379790"/>
                    </a:cubicBezTo>
                    <a:cubicBezTo>
                      <a:pt x="225454" y="388680"/>
                      <a:pt x="201324" y="400110"/>
                      <a:pt x="192434" y="397570"/>
                    </a:cubicBezTo>
                    <a:cubicBezTo>
                      <a:pt x="184814" y="396300"/>
                      <a:pt x="178464" y="384870"/>
                      <a:pt x="175924" y="373440"/>
                    </a:cubicBezTo>
                    <a:cubicBezTo>
                      <a:pt x="169574" y="350580"/>
                      <a:pt x="172114" y="283270"/>
                      <a:pt x="186084" y="264220"/>
                    </a:cubicBezTo>
                    <a:cubicBezTo>
                      <a:pt x="192434" y="254060"/>
                      <a:pt x="207674" y="246440"/>
                      <a:pt x="216564" y="248980"/>
                    </a:cubicBezTo>
                    <a:cubicBezTo>
                      <a:pt x="224184" y="250250"/>
                      <a:pt x="235614" y="276920"/>
                      <a:pt x="235614" y="276920"/>
                    </a:cubicBezTo>
                  </a:path>
                </a:pathLst>
              </a:custGeom>
              <a:solidFill>
                <a:srgbClr val="FFFFFF"/>
              </a:solidFill>
              <a:ln cap="sq">
                <a:noFill/>
                <a:prstDash val="solid"/>
                <a:miter/>
              </a:ln>
            </p:spPr>
            <p:txBody>
              <a:bodyPr/>
              <a:lstStyle/>
              <a:p>
                <a:endParaRPr lang="en-GB"/>
              </a:p>
            </p:txBody>
          </p:sp>
        </p:grpSp>
        <p:grpSp>
          <p:nvGrpSpPr>
            <p:cNvPr id="251" name="Group 251"/>
            <p:cNvGrpSpPr/>
            <p:nvPr/>
          </p:nvGrpSpPr>
          <p:grpSpPr>
            <a:xfrm rot="-686539">
              <a:off x="1339528" y="2107369"/>
              <a:ext cx="386559" cy="313426"/>
              <a:chOff x="0" y="0"/>
              <a:chExt cx="657860" cy="533400"/>
            </a:xfrm>
          </p:grpSpPr>
          <p:sp>
            <p:nvSpPr>
              <p:cNvPr id="252" name="Freeform 252"/>
              <p:cNvSpPr/>
              <p:nvPr/>
            </p:nvSpPr>
            <p:spPr>
              <a:xfrm>
                <a:off x="41696" y="49280"/>
                <a:ext cx="565093" cy="433742"/>
              </a:xfrm>
              <a:custGeom>
                <a:avLst/>
                <a:gdLst/>
                <a:ahLst/>
                <a:cxnLst/>
                <a:rect l="l" t="t" r="r" b="b"/>
                <a:pathLst>
                  <a:path w="565093" h="433742">
                    <a:moveTo>
                      <a:pt x="86574" y="230120"/>
                    </a:moveTo>
                    <a:cubicBezTo>
                      <a:pt x="53554" y="411730"/>
                      <a:pt x="42124" y="416810"/>
                      <a:pt x="33234" y="415540"/>
                    </a:cubicBezTo>
                    <a:cubicBezTo>
                      <a:pt x="24344" y="413000"/>
                      <a:pt x="14184" y="401570"/>
                      <a:pt x="9104" y="387600"/>
                    </a:cubicBezTo>
                    <a:cubicBezTo>
                      <a:pt x="-1056" y="358390"/>
                      <a:pt x="-4866" y="269490"/>
                      <a:pt x="9104" y="244090"/>
                    </a:cubicBezTo>
                    <a:cubicBezTo>
                      <a:pt x="15454" y="230120"/>
                      <a:pt x="29424" y="221230"/>
                      <a:pt x="39584" y="222500"/>
                    </a:cubicBezTo>
                    <a:cubicBezTo>
                      <a:pt x="48474" y="222500"/>
                      <a:pt x="57364" y="231390"/>
                      <a:pt x="63714" y="244090"/>
                    </a:cubicBezTo>
                    <a:cubicBezTo>
                      <a:pt x="75144" y="268220"/>
                      <a:pt x="80224" y="350770"/>
                      <a:pt x="67524" y="374900"/>
                    </a:cubicBezTo>
                    <a:cubicBezTo>
                      <a:pt x="61174" y="387600"/>
                      <a:pt x="45934" y="396490"/>
                      <a:pt x="37044" y="396490"/>
                    </a:cubicBezTo>
                    <a:cubicBezTo>
                      <a:pt x="28154" y="395220"/>
                      <a:pt x="17994" y="386330"/>
                      <a:pt x="11644" y="374900"/>
                    </a:cubicBezTo>
                    <a:cubicBezTo>
                      <a:pt x="1484" y="352040"/>
                      <a:pt x="-2326" y="277110"/>
                      <a:pt x="10374" y="254250"/>
                    </a:cubicBezTo>
                    <a:cubicBezTo>
                      <a:pt x="16724" y="240280"/>
                      <a:pt x="35774" y="228850"/>
                      <a:pt x="45934" y="230120"/>
                    </a:cubicBezTo>
                    <a:cubicBezTo>
                      <a:pt x="53554" y="231390"/>
                      <a:pt x="58634" y="237740"/>
                      <a:pt x="64984" y="247900"/>
                    </a:cubicBezTo>
                    <a:cubicBezTo>
                      <a:pt x="77684" y="269490"/>
                      <a:pt x="103084" y="340610"/>
                      <a:pt x="99274" y="362200"/>
                    </a:cubicBezTo>
                    <a:cubicBezTo>
                      <a:pt x="96734" y="372360"/>
                      <a:pt x="90384" y="379980"/>
                      <a:pt x="84034" y="383790"/>
                    </a:cubicBezTo>
                    <a:cubicBezTo>
                      <a:pt x="76414" y="387600"/>
                      <a:pt x="64984" y="387600"/>
                      <a:pt x="57364" y="382520"/>
                    </a:cubicBezTo>
                    <a:cubicBezTo>
                      <a:pt x="43394" y="374900"/>
                      <a:pt x="23074" y="336800"/>
                      <a:pt x="21804" y="317750"/>
                    </a:cubicBezTo>
                    <a:cubicBezTo>
                      <a:pt x="21804" y="305050"/>
                      <a:pt x="29424" y="288540"/>
                      <a:pt x="38314" y="283460"/>
                    </a:cubicBezTo>
                    <a:cubicBezTo>
                      <a:pt x="45934" y="279650"/>
                      <a:pt x="61174" y="282190"/>
                      <a:pt x="70064" y="289810"/>
                    </a:cubicBezTo>
                    <a:cubicBezTo>
                      <a:pt x="85304" y="305050"/>
                      <a:pt x="108164" y="382520"/>
                      <a:pt x="99274" y="391410"/>
                    </a:cubicBezTo>
                    <a:cubicBezTo>
                      <a:pt x="94194" y="396490"/>
                      <a:pt x="70064" y="390140"/>
                      <a:pt x="68794" y="383790"/>
                    </a:cubicBezTo>
                    <a:cubicBezTo>
                      <a:pt x="67524" y="372360"/>
                      <a:pt x="143724" y="339340"/>
                      <a:pt x="175474" y="312670"/>
                    </a:cubicBezTo>
                    <a:cubicBezTo>
                      <a:pt x="205954" y="287270"/>
                      <a:pt x="233894" y="265680"/>
                      <a:pt x="256754" y="228850"/>
                    </a:cubicBezTo>
                    <a:cubicBezTo>
                      <a:pt x="285964" y="178050"/>
                      <a:pt x="301204" y="65020"/>
                      <a:pt x="322794" y="29460"/>
                    </a:cubicBezTo>
                    <a:cubicBezTo>
                      <a:pt x="332954" y="14220"/>
                      <a:pt x="340574" y="4060"/>
                      <a:pt x="350734" y="1520"/>
                    </a:cubicBezTo>
                    <a:cubicBezTo>
                      <a:pt x="360894" y="-2290"/>
                      <a:pt x="374864" y="1520"/>
                      <a:pt x="382484" y="7870"/>
                    </a:cubicBezTo>
                    <a:cubicBezTo>
                      <a:pt x="391374" y="12950"/>
                      <a:pt x="395184" y="25650"/>
                      <a:pt x="398994" y="38350"/>
                    </a:cubicBezTo>
                    <a:cubicBezTo>
                      <a:pt x="404074" y="58670"/>
                      <a:pt x="402804" y="89150"/>
                      <a:pt x="398994" y="119630"/>
                    </a:cubicBezTo>
                    <a:cubicBezTo>
                      <a:pt x="393914" y="160270"/>
                      <a:pt x="346924" y="241550"/>
                      <a:pt x="364704" y="264410"/>
                    </a:cubicBezTo>
                    <a:cubicBezTo>
                      <a:pt x="382484" y="286000"/>
                      <a:pt x="458684" y="259330"/>
                      <a:pt x="491704" y="265680"/>
                    </a:cubicBezTo>
                    <a:cubicBezTo>
                      <a:pt x="515834" y="269490"/>
                      <a:pt x="538694" y="273300"/>
                      <a:pt x="550124" y="286000"/>
                    </a:cubicBezTo>
                    <a:cubicBezTo>
                      <a:pt x="560284" y="294890"/>
                      <a:pt x="567904" y="315210"/>
                      <a:pt x="564094" y="325370"/>
                    </a:cubicBezTo>
                    <a:cubicBezTo>
                      <a:pt x="561554" y="334260"/>
                      <a:pt x="550124" y="340610"/>
                      <a:pt x="536154" y="345690"/>
                    </a:cubicBezTo>
                    <a:cubicBezTo>
                      <a:pt x="508214" y="354580"/>
                      <a:pt x="435824" y="349500"/>
                      <a:pt x="395184" y="341880"/>
                    </a:cubicBezTo>
                    <a:cubicBezTo>
                      <a:pt x="363434" y="335530"/>
                      <a:pt x="346924" y="306320"/>
                      <a:pt x="312634" y="307590"/>
                    </a:cubicBezTo>
                    <a:cubicBezTo>
                      <a:pt x="258024" y="310130"/>
                      <a:pt x="141184" y="418080"/>
                      <a:pt x="100544" y="421890"/>
                    </a:cubicBezTo>
                    <a:cubicBezTo>
                      <a:pt x="86574" y="423160"/>
                      <a:pt x="75144" y="418080"/>
                      <a:pt x="68794" y="411730"/>
                    </a:cubicBezTo>
                    <a:cubicBezTo>
                      <a:pt x="63714" y="405380"/>
                      <a:pt x="62444" y="391410"/>
                      <a:pt x="63714" y="383790"/>
                    </a:cubicBezTo>
                    <a:cubicBezTo>
                      <a:pt x="66254" y="377440"/>
                      <a:pt x="70064" y="372360"/>
                      <a:pt x="77684" y="367280"/>
                    </a:cubicBezTo>
                    <a:cubicBezTo>
                      <a:pt x="94194" y="357120"/>
                      <a:pt x="147534" y="360930"/>
                      <a:pt x="176744" y="348230"/>
                    </a:cubicBezTo>
                    <a:cubicBezTo>
                      <a:pt x="203414" y="335530"/>
                      <a:pt x="221194" y="308860"/>
                      <a:pt x="247864" y="293620"/>
                    </a:cubicBezTo>
                    <a:cubicBezTo>
                      <a:pt x="278344" y="277110"/>
                      <a:pt x="315174" y="258060"/>
                      <a:pt x="346924" y="251710"/>
                    </a:cubicBezTo>
                    <a:cubicBezTo>
                      <a:pt x="376134" y="246630"/>
                      <a:pt x="418044" y="246630"/>
                      <a:pt x="433284" y="256790"/>
                    </a:cubicBezTo>
                    <a:cubicBezTo>
                      <a:pt x="442174" y="261870"/>
                      <a:pt x="447254" y="272030"/>
                      <a:pt x="447254" y="280920"/>
                    </a:cubicBezTo>
                    <a:cubicBezTo>
                      <a:pt x="447254" y="288540"/>
                      <a:pt x="442174" y="299970"/>
                      <a:pt x="435824" y="305050"/>
                    </a:cubicBezTo>
                    <a:cubicBezTo>
                      <a:pt x="429474" y="310130"/>
                      <a:pt x="415504" y="311400"/>
                      <a:pt x="407884" y="308860"/>
                    </a:cubicBezTo>
                    <a:cubicBezTo>
                      <a:pt x="400264" y="306320"/>
                      <a:pt x="390104" y="297430"/>
                      <a:pt x="390104" y="288540"/>
                    </a:cubicBezTo>
                    <a:cubicBezTo>
                      <a:pt x="388834" y="278380"/>
                      <a:pt x="402804" y="254250"/>
                      <a:pt x="411694" y="252980"/>
                    </a:cubicBezTo>
                    <a:cubicBezTo>
                      <a:pt x="421854" y="250440"/>
                      <a:pt x="444714" y="266950"/>
                      <a:pt x="447254" y="277110"/>
                    </a:cubicBezTo>
                    <a:cubicBezTo>
                      <a:pt x="448524" y="286000"/>
                      <a:pt x="439634" y="302510"/>
                      <a:pt x="429474" y="308860"/>
                    </a:cubicBezTo>
                    <a:cubicBezTo>
                      <a:pt x="416774" y="316480"/>
                      <a:pt x="390104" y="303780"/>
                      <a:pt x="367244" y="307590"/>
                    </a:cubicBezTo>
                    <a:cubicBezTo>
                      <a:pt x="338034" y="313940"/>
                      <a:pt x="298664" y="331720"/>
                      <a:pt x="274534" y="346960"/>
                    </a:cubicBezTo>
                    <a:cubicBezTo>
                      <a:pt x="255484" y="358390"/>
                      <a:pt x="247864" y="374900"/>
                      <a:pt x="231354" y="385060"/>
                    </a:cubicBezTo>
                    <a:cubicBezTo>
                      <a:pt x="212304" y="397760"/>
                      <a:pt x="191984" y="407920"/>
                      <a:pt x="169124" y="413000"/>
                    </a:cubicBezTo>
                    <a:cubicBezTo>
                      <a:pt x="142454" y="420620"/>
                      <a:pt x="96734" y="428240"/>
                      <a:pt x="80224" y="420620"/>
                    </a:cubicBezTo>
                    <a:cubicBezTo>
                      <a:pt x="70064" y="415540"/>
                      <a:pt x="63714" y="406650"/>
                      <a:pt x="62444" y="397760"/>
                    </a:cubicBezTo>
                    <a:cubicBezTo>
                      <a:pt x="62444" y="388870"/>
                      <a:pt x="66254" y="378710"/>
                      <a:pt x="77684" y="367280"/>
                    </a:cubicBezTo>
                    <a:cubicBezTo>
                      <a:pt x="104354" y="338070"/>
                      <a:pt x="226274" y="272030"/>
                      <a:pt x="269454" y="255520"/>
                    </a:cubicBezTo>
                    <a:cubicBezTo>
                      <a:pt x="288504" y="249170"/>
                      <a:pt x="294854" y="246630"/>
                      <a:pt x="312634" y="247900"/>
                    </a:cubicBezTo>
                    <a:cubicBezTo>
                      <a:pt x="341844" y="249170"/>
                      <a:pt x="383754" y="277110"/>
                      <a:pt x="423124" y="283460"/>
                    </a:cubicBezTo>
                    <a:cubicBezTo>
                      <a:pt x="465034" y="292350"/>
                      <a:pt x="537424" y="275840"/>
                      <a:pt x="555204" y="292350"/>
                    </a:cubicBezTo>
                    <a:cubicBezTo>
                      <a:pt x="565364" y="301240"/>
                      <a:pt x="565364" y="322830"/>
                      <a:pt x="561554" y="331720"/>
                    </a:cubicBezTo>
                    <a:cubicBezTo>
                      <a:pt x="557744" y="339340"/>
                      <a:pt x="547584" y="344420"/>
                      <a:pt x="536154" y="345690"/>
                    </a:cubicBezTo>
                    <a:cubicBezTo>
                      <a:pt x="517104" y="346960"/>
                      <a:pt x="484084" y="324100"/>
                      <a:pt x="452334" y="319020"/>
                    </a:cubicBezTo>
                    <a:cubicBezTo>
                      <a:pt x="414234" y="311400"/>
                      <a:pt x="341844" y="324100"/>
                      <a:pt x="318984" y="308860"/>
                    </a:cubicBezTo>
                    <a:cubicBezTo>
                      <a:pt x="307554" y="301240"/>
                      <a:pt x="303744" y="289810"/>
                      <a:pt x="301204" y="277110"/>
                    </a:cubicBezTo>
                    <a:cubicBezTo>
                      <a:pt x="298664" y="261870"/>
                      <a:pt x="302474" y="246630"/>
                      <a:pt x="306284" y="225040"/>
                    </a:cubicBezTo>
                    <a:cubicBezTo>
                      <a:pt x="313904" y="183130"/>
                      <a:pt x="331684" y="54860"/>
                      <a:pt x="350734" y="47240"/>
                    </a:cubicBezTo>
                    <a:cubicBezTo>
                      <a:pt x="357084" y="43430"/>
                      <a:pt x="371054" y="52320"/>
                      <a:pt x="373594" y="59940"/>
                    </a:cubicBezTo>
                    <a:cubicBezTo>
                      <a:pt x="377404" y="70100"/>
                      <a:pt x="353274" y="92960"/>
                      <a:pt x="345654" y="115820"/>
                    </a:cubicBezTo>
                    <a:cubicBezTo>
                      <a:pt x="331684" y="151380"/>
                      <a:pt x="334224" y="212340"/>
                      <a:pt x="311364" y="252980"/>
                    </a:cubicBezTo>
                    <a:cubicBezTo>
                      <a:pt x="287234" y="297430"/>
                      <a:pt x="238974" y="338070"/>
                      <a:pt x="197064" y="368550"/>
                    </a:cubicBezTo>
                    <a:cubicBezTo>
                      <a:pt x="156424" y="396490"/>
                      <a:pt x="92924" y="438400"/>
                      <a:pt x="68794" y="433320"/>
                    </a:cubicBezTo>
                    <a:cubicBezTo>
                      <a:pt x="56094" y="430780"/>
                      <a:pt x="52284" y="418080"/>
                      <a:pt x="45934" y="405380"/>
                    </a:cubicBezTo>
                    <a:cubicBezTo>
                      <a:pt x="34504" y="381250"/>
                      <a:pt x="12914" y="315210"/>
                      <a:pt x="23074" y="297430"/>
                    </a:cubicBezTo>
                    <a:cubicBezTo>
                      <a:pt x="29424" y="287270"/>
                      <a:pt x="52284" y="280920"/>
                      <a:pt x="64984" y="286000"/>
                    </a:cubicBezTo>
                    <a:cubicBezTo>
                      <a:pt x="78954" y="292350"/>
                      <a:pt x="96734" y="330450"/>
                      <a:pt x="98004" y="349500"/>
                    </a:cubicBezTo>
                    <a:cubicBezTo>
                      <a:pt x="98004" y="362200"/>
                      <a:pt x="91654" y="378710"/>
                      <a:pt x="84034" y="383790"/>
                    </a:cubicBezTo>
                    <a:cubicBezTo>
                      <a:pt x="76414" y="387600"/>
                      <a:pt x="61174" y="386330"/>
                      <a:pt x="52284" y="378710"/>
                    </a:cubicBezTo>
                    <a:cubicBezTo>
                      <a:pt x="33234" y="363470"/>
                      <a:pt x="7834" y="286000"/>
                      <a:pt x="9104" y="260600"/>
                    </a:cubicBezTo>
                    <a:cubicBezTo>
                      <a:pt x="10374" y="247900"/>
                      <a:pt x="16724" y="236470"/>
                      <a:pt x="25614" y="232660"/>
                    </a:cubicBezTo>
                    <a:cubicBezTo>
                      <a:pt x="33234" y="228850"/>
                      <a:pt x="49744" y="228850"/>
                      <a:pt x="57364" y="236470"/>
                    </a:cubicBezTo>
                    <a:cubicBezTo>
                      <a:pt x="73874" y="254250"/>
                      <a:pt x="77684" y="349500"/>
                      <a:pt x="67524" y="374900"/>
                    </a:cubicBezTo>
                    <a:cubicBezTo>
                      <a:pt x="63714" y="386330"/>
                      <a:pt x="52284" y="395220"/>
                      <a:pt x="43394" y="396490"/>
                    </a:cubicBezTo>
                    <a:cubicBezTo>
                      <a:pt x="34504" y="396490"/>
                      <a:pt x="19264" y="387600"/>
                      <a:pt x="11644" y="374900"/>
                    </a:cubicBezTo>
                    <a:cubicBezTo>
                      <a:pt x="-1056" y="350770"/>
                      <a:pt x="-2326" y="268220"/>
                      <a:pt x="9104" y="244090"/>
                    </a:cubicBezTo>
                    <a:cubicBezTo>
                      <a:pt x="14184" y="231390"/>
                      <a:pt x="24344" y="222500"/>
                      <a:pt x="33234" y="222500"/>
                    </a:cubicBezTo>
                    <a:cubicBezTo>
                      <a:pt x="42124" y="221230"/>
                      <a:pt x="56094" y="230120"/>
                      <a:pt x="63714" y="244090"/>
                    </a:cubicBezTo>
                    <a:cubicBezTo>
                      <a:pt x="77684" y="269490"/>
                      <a:pt x="73874" y="359660"/>
                      <a:pt x="64984" y="387600"/>
                    </a:cubicBezTo>
                    <a:cubicBezTo>
                      <a:pt x="61174" y="401570"/>
                      <a:pt x="54824" y="410460"/>
                      <a:pt x="45934" y="414270"/>
                    </a:cubicBezTo>
                    <a:cubicBezTo>
                      <a:pt x="38314" y="416810"/>
                      <a:pt x="21804" y="414270"/>
                      <a:pt x="15454" y="405380"/>
                    </a:cubicBezTo>
                    <a:cubicBezTo>
                      <a:pt x="2754" y="388870"/>
                      <a:pt x="14184" y="324100"/>
                      <a:pt x="19264" y="289810"/>
                    </a:cubicBezTo>
                    <a:cubicBezTo>
                      <a:pt x="23074" y="260600"/>
                      <a:pt x="25614" y="226310"/>
                      <a:pt x="38314" y="212340"/>
                    </a:cubicBezTo>
                    <a:cubicBezTo>
                      <a:pt x="47204" y="202180"/>
                      <a:pt x="66254" y="194560"/>
                      <a:pt x="75144" y="198370"/>
                    </a:cubicBezTo>
                    <a:cubicBezTo>
                      <a:pt x="82764" y="202180"/>
                      <a:pt x="86574" y="230120"/>
                      <a:pt x="86574" y="230120"/>
                    </a:cubicBezTo>
                  </a:path>
                </a:pathLst>
              </a:custGeom>
              <a:solidFill>
                <a:srgbClr val="FFFFFF"/>
              </a:solidFill>
              <a:ln cap="sq">
                <a:noFill/>
                <a:prstDash val="solid"/>
                <a:miter/>
              </a:ln>
            </p:spPr>
            <p:txBody>
              <a:bodyPr/>
              <a:lstStyle/>
              <a:p>
                <a:endParaRPr lang="en-GB"/>
              </a:p>
            </p:txBody>
          </p:sp>
        </p:grpSp>
        <p:grpSp>
          <p:nvGrpSpPr>
            <p:cNvPr id="253" name="Group 253"/>
            <p:cNvGrpSpPr/>
            <p:nvPr/>
          </p:nvGrpSpPr>
          <p:grpSpPr>
            <a:xfrm rot="-686539">
              <a:off x="1651119" y="2233685"/>
              <a:ext cx="87312" cy="85073"/>
              <a:chOff x="0" y="0"/>
              <a:chExt cx="148590" cy="144780"/>
            </a:xfrm>
          </p:grpSpPr>
          <p:sp>
            <p:nvSpPr>
              <p:cNvPr id="254" name="Freeform 254"/>
              <p:cNvSpPr/>
              <p:nvPr/>
            </p:nvSpPr>
            <p:spPr>
              <a:xfrm>
                <a:off x="49280" y="49054"/>
                <a:ext cx="47240" cy="40785"/>
              </a:xfrm>
              <a:custGeom>
                <a:avLst/>
                <a:gdLst/>
                <a:ahLst/>
                <a:cxnLst/>
                <a:rect l="l" t="t" r="r" b="b"/>
                <a:pathLst>
                  <a:path w="47240" h="40785">
                    <a:moveTo>
                      <a:pt x="47240" y="14446"/>
                    </a:moveTo>
                    <a:cubicBezTo>
                      <a:pt x="25650" y="48736"/>
                      <a:pt x="5330" y="42386"/>
                      <a:pt x="1520" y="34766"/>
                    </a:cubicBezTo>
                    <a:cubicBezTo>
                      <a:pt x="-2290" y="28416"/>
                      <a:pt x="1520" y="6826"/>
                      <a:pt x="7870" y="1746"/>
                    </a:cubicBezTo>
                    <a:cubicBezTo>
                      <a:pt x="14220" y="-3334"/>
                      <a:pt x="40890" y="4286"/>
                      <a:pt x="40890" y="4286"/>
                    </a:cubicBezTo>
                  </a:path>
                </a:pathLst>
              </a:custGeom>
              <a:solidFill>
                <a:srgbClr val="FFFFFF"/>
              </a:solidFill>
              <a:ln cap="sq">
                <a:noFill/>
                <a:prstDash val="solid"/>
                <a:miter/>
              </a:ln>
            </p:spPr>
            <p:txBody>
              <a:bodyPr/>
              <a:lstStyle/>
              <a:p>
                <a:endParaRPr lang="en-GB"/>
              </a:p>
            </p:txBody>
          </p:sp>
        </p:grpSp>
        <p:grpSp>
          <p:nvGrpSpPr>
            <p:cNvPr id="255" name="Group 255"/>
            <p:cNvGrpSpPr/>
            <p:nvPr/>
          </p:nvGrpSpPr>
          <p:grpSpPr>
            <a:xfrm rot="-686539">
              <a:off x="1652539" y="2278319"/>
              <a:ext cx="87312" cy="85073"/>
              <a:chOff x="0" y="0"/>
              <a:chExt cx="148590" cy="144780"/>
            </a:xfrm>
          </p:grpSpPr>
          <p:sp>
            <p:nvSpPr>
              <p:cNvPr id="256" name="Freeform 256"/>
              <p:cNvSpPr/>
              <p:nvPr/>
            </p:nvSpPr>
            <p:spPr>
              <a:xfrm>
                <a:off x="48446" y="49054"/>
                <a:ext cx="48074" cy="40785"/>
              </a:xfrm>
              <a:custGeom>
                <a:avLst/>
                <a:gdLst/>
                <a:ahLst/>
                <a:cxnLst/>
                <a:rect l="l" t="t" r="r" b="b"/>
                <a:pathLst>
                  <a:path w="48074" h="40785">
                    <a:moveTo>
                      <a:pt x="48074" y="14446"/>
                    </a:moveTo>
                    <a:cubicBezTo>
                      <a:pt x="26484" y="48736"/>
                      <a:pt x="6164" y="42386"/>
                      <a:pt x="2354" y="34766"/>
                    </a:cubicBezTo>
                    <a:cubicBezTo>
                      <a:pt x="-2726" y="28416"/>
                      <a:pt x="1084" y="6826"/>
                      <a:pt x="7434" y="1746"/>
                    </a:cubicBezTo>
                    <a:cubicBezTo>
                      <a:pt x="15054" y="-3334"/>
                      <a:pt x="41724" y="4286"/>
                      <a:pt x="41724" y="4286"/>
                    </a:cubicBezTo>
                  </a:path>
                </a:pathLst>
              </a:custGeom>
              <a:solidFill>
                <a:srgbClr val="FFFFFF"/>
              </a:solidFill>
              <a:ln cap="sq">
                <a:noFill/>
                <a:prstDash val="solid"/>
                <a:miter/>
              </a:ln>
            </p:spPr>
            <p:txBody>
              <a:bodyPr/>
              <a:lstStyle/>
              <a:p>
                <a:endParaRPr lang="en-GB"/>
              </a:p>
            </p:txBody>
          </p:sp>
        </p:grpSp>
        <p:grpSp>
          <p:nvGrpSpPr>
            <p:cNvPr id="257" name="Group 257"/>
            <p:cNvGrpSpPr/>
            <p:nvPr/>
          </p:nvGrpSpPr>
          <p:grpSpPr>
            <a:xfrm rot="-686539">
              <a:off x="1624292" y="2242194"/>
              <a:ext cx="112684" cy="116415"/>
              <a:chOff x="0" y="0"/>
              <a:chExt cx="191770" cy="198120"/>
            </a:xfrm>
          </p:grpSpPr>
          <p:sp>
            <p:nvSpPr>
              <p:cNvPr id="258" name="Freeform 258"/>
              <p:cNvSpPr/>
              <p:nvPr/>
            </p:nvSpPr>
            <p:spPr>
              <a:xfrm>
                <a:off x="48755" y="50638"/>
                <a:ext cx="91606" cy="95574"/>
              </a:xfrm>
              <a:custGeom>
                <a:avLst/>
                <a:gdLst/>
                <a:ahLst/>
                <a:cxnLst/>
                <a:rect l="l" t="t" r="r" b="b"/>
                <a:pathLst>
                  <a:path w="91606" h="95574">
                    <a:moveTo>
                      <a:pt x="45225" y="35722"/>
                    </a:moveTo>
                    <a:cubicBezTo>
                      <a:pt x="51575" y="54772"/>
                      <a:pt x="24905" y="62392"/>
                      <a:pt x="22365" y="58582"/>
                    </a:cubicBezTo>
                    <a:cubicBezTo>
                      <a:pt x="17285" y="53502"/>
                      <a:pt x="36335" y="14132"/>
                      <a:pt x="47765" y="6512"/>
                    </a:cubicBezTo>
                    <a:cubicBezTo>
                      <a:pt x="56655" y="162"/>
                      <a:pt x="73165" y="-1108"/>
                      <a:pt x="80785" y="3972"/>
                    </a:cubicBezTo>
                    <a:cubicBezTo>
                      <a:pt x="88405" y="9052"/>
                      <a:pt x="93485" y="26832"/>
                      <a:pt x="90945" y="34452"/>
                    </a:cubicBezTo>
                    <a:cubicBezTo>
                      <a:pt x="89675" y="42072"/>
                      <a:pt x="80785" y="50962"/>
                      <a:pt x="73165" y="52232"/>
                    </a:cubicBezTo>
                    <a:cubicBezTo>
                      <a:pt x="65545" y="53502"/>
                      <a:pt x="47765" y="47152"/>
                      <a:pt x="42685" y="40802"/>
                    </a:cubicBezTo>
                    <a:cubicBezTo>
                      <a:pt x="38875" y="34452"/>
                      <a:pt x="38875" y="23022"/>
                      <a:pt x="41415" y="15402"/>
                    </a:cubicBezTo>
                    <a:cubicBezTo>
                      <a:pt x="43955" y="9052"/>
                      <a:pt x="54115" y="162"/>
                      <a:pt x="60465" y="162"/>
                    </a:cubicBezTo>
                    <a:cubicBezTo>
                      <a:pt x="69355" y="-1108"/>
                      <a:pt x="85865" y="5242"/>
                      <a:pt x="89675" y="14132"/>
                    </a:cubicBezTo>
                    <a:cubicBezTo>
                      <a:pt x="96025" y="28102"/>
                      <a:pt x="82055" y="67472"/>
                      <a:pt x="70625" y="81442"/>
                    </a:cubicBezTo>
                    <a:cubicBezTo>
                      <a:pt x="61735" y="90332"/>
                      <a:pt x="46495" y="96682"/>
                      <a:pt x="36335" y="95412"/>
                    </a:cubicBezTo>
                    <a:cubicBezTo>
                      <a:pt x="26175" y="95412"/>
                      <a:pt x="14745" y="86522"/>
                      <a:pt x="9665" y="76362"/>
                    </a:cubicBezTo>
                    <a:cubicBezTo>
                      <a:pt x="2045" y="66202"/>
                      <a:pt x="-3035" y="42072"/>
                      <a:pt x="2045" y="33182"/>
                    </a:cubicBezTo>
                    <a:cubicBezTo>
                      <a:pt x="5855" y="26832"/>
                      <a:pt x="17285" y="23022"/>
                      <a:pt x="23635" y="23022"/>
                    </a:cubicBezTo>
                    <a:cubicBezTo>
                      <a:pt x="31255" y="23022"/>
                      <a:pt x="45225" y="35722"/>
                      <a:pt x="45225" y="35722"/>
                    </a:cubicBezTo>
                  </a:path>
                </a:pathLst>
              </a:custGeom>
              <a:solidFill>
                <a:srgbClr val="FFFFFF"/>
              </a:solidFill>
              <a:ln cap="sq">
                <a:noFill/>
                <a:prstDash val="solid"/>
                <a:miter/>
              </a:ln>
            </p:spPr>
            <p:txBody>
              <a:bodyPr/>
              <a:lstStyle/>
              <a:p>
                <a:endParaRPr lang="en-GB"/>
              </a:p>
            </p:txBody>
          </p:sp>
        </p:grpSp>
        <p:grpSp>
          <p:nvGrpSpPr>
            <p:cNvPr id="259" name="Group 259"/>
            <p:cNvGrpSpPr/>
            <p:nvPr/>
          </p:nvGrpSpPr>
          <p:grpSpPr>
            <a:xfrm rot="-686539">
              <a:off x="1062464" y="2188114"/>
              <a:ext cx="248502" cy="241786"/>
              <a:chOff x="0" y="0"/>
              <a:chExt cx="422910" cy="411480"/>
            </a:xfrm>
          </p:grpSpPr>
          <p:sp>
            <p:nvSpPr>
              <p:cNvPr id="260" name="Freeform 260"/>
              <p:cNvSpPr/>
              <p:nvPr/>
            </p:nvSpPr>
            <p:spPr>
              <a:xfrm>
                <a:off x="50703" y="50482"/>
                <a:ext cx="321907" cy="312588"/>
              </a:xfrm>
              <a:custGeom>
                <a:avLst/>
                <a:gdLst/>
                <a:ahLst/>
                <a:cxnLst/>
                <a:rect l="l" t="t" r="r" b="b"/>
                <a:pathLst>
                  <a:path w="321907" h="312588">
                    <a:moveTo>
                      <a:pt x="29307" y="251778"/>
                    </a:moveTo>
                    <a:cubicBezTo>
                      <a:pt x="228697" y="232728"/>
                      <a:pt x="228697" y="212408"/>
                      <a:pt x="227427" y="192088"/>
                    </a:cubicBezTo>
                    <a:cubicBezTo>
                      <a:pt x="224887" y="159068"/>
                      <a:pt x="170277" y="85408"/>
                      <a:pt x="177897" y="66358"/>
                    </a:cubicBezTo>
                    <a:cubicBezTo>
                      <a:pt x="180437" y="57468"/>
                      <a:pt x="203297" y="58738"/>
                      <a:pt x="203297" y="53658"/>
                    </a:cubicBezTo>
                    <a:cubicBezTo>
                      <a:pt x="203297" y="48578"/>
                      <a:pt x="167737" y="43498"/>
                      <a:pt x="163927" y="34608"/>
                    </a:cubicBezTo>
                    <a:cubicBezTo>
                      <a:pt x="161387" y="26988"/>
                      <a:pt x="167737" y="14288"/>
                      <a:pt x="172817" y="7938"/>
                    </a:cubicBezTo>
                    <a:cubicBezTo>
                      <a:pt x="177897" y="2858"/>
                      <a:pt x="185517" y="-952"/>
                      <a:pt x="191867" y="318"/>
                    </a:cubicBezTo>
                    <a:cubicBezTo>
                      <a:pt x="200757" y="318"/>
                      <a:pt x="208377" y="4128"/>
                      <a:pt x="217267" y="11748"/>
                    </a:cubicBezTo>
                    <a:cubicBezTo>
                      <a:pt x="233777" y="25718"/>
                      <a:pt x="255367" y="61278"/>
                      <a:pt x="271877" y="91758"/>
                    </a:cubicBezTo>
                    <a:cubicBezTo>
                      <a:pt x="290927" y="124778"/>
                      <a:pt x="316327" y="179388"/>
                      <a:pt x="320137" y="206058"/>
                    </a:cubicBezTo>
                    <a:cubicBezTo>
                      <a:pt x="322677" y="217488"/>
                      <a:pt x="322677" y="226378"/>
                      <a:pt x="318867" y="233998"/>
                    </a:cubicBezTo>
                    <a:cubicBezTo>
                      <a:pt x="315057" y="240348"/>
                      <a:pt x="302357" y="247968"/>
                      <a:pt x="294737" y="247968"/>
                    </a:cubicBezTo>
                    <a:cubicBezTo>
                      <a:pt x="285847" y="247968"/>
                      <a:pt x="273147" y="242888"/>
                      <a:pt x="269337" y="236538"/>
                    </a:cubicBezTo>
                    <a:cubicBezTo>
                      <a:pt x="264257" y="226378"/>
                      <a:pt x="268067" y="198438"/>
                      <a:pt x="276957" y="193358"/>
                    </a:cubicBezTo>
                    <a:cubicBezTo>
                      <a:pt x="284577" y="187008"/>
                      <a:pt x="313787" y="194628"/>
                      <a:pt x="318867" y="202248"/>
                    </a:cubicBezTo>
                    <a:cubicBezTo>
                      <a:pt x="323947" y="211138"/>
                      <a:pt x="316327" y="239078"/>
                      <a:pt x="307437" y="244158"/>
                    </a:cubicBezTo>
                    <a:cubicBezTo>
                      <a:pt x="298547" y="249238"/>
                      <a:pt x="282037" y="246698"/>
                      <a:pt x="270607" y="239078"/>
                    </a:cubicBezTo>
                    <a:cubicBezTo>
                      <a:pt x="250287" y="221298"/>
                      <a:pt x="237587" y="150178"/>
                      <a:pt x="217267" y="114618"/>
                    </a:cubicBezTo>
                    <a:cubicBezTo>
                      <a:pt x="202027" y="86678"/>
                      <a:pt x="170277" y="62548"/>
                      <a:pt x="166467" y="42228"/>
                    </a:cubicBezTo>
                    <a:cubicBezTo>
                      <a:pt x="163927" y="29528"/>
                      <a:pt x="166467" y="15558"/>
                      <a:pt x="172817" y="7938"/>
                    </a:cubicBezTo>
                    <a:cubicBezTo>
                      <a:pt x="177897" y="1588"/>
                      <a:pt x="191867" y="-952"/>
                      <a:pt x="199487" y="318"/>
                    </a:cubicBezTo>
                    <a:cubicBezTo>
                      <a:pt x="205837" y="1588"/>
                      <a:pt x="218537" y="10478"/>
                      <a:pt x="217267" y="11748"/>
                    </a:cubicBezTo>
                    <a:cubicBezTo>
                      <a:pt x="217267" y="13018"/>
                      <a:pt x="186787" y="1588"/>
                      <a:pt x="185517" y="4128"/>
                    </a:cubicBezTo>
                    <a:cubicBezTo>
                      <a:pt x="184247" y="6668"/>
                      <a:pt x="214727" y="16828"/>
                      <a:pt x="227427" y="32068"/>
                    </a:cubicBezTo>
                    <a:cubicBezTo>
                      <a:pt x="249017" y="58738"/>
                      <a:pt x="271877" y="124778"/>
                      <a:pt x="279497" y="160338"/>
                    </a:cubicBezTo>
                    <a:cubicBezTo>
                      <a:pt x="284577" y="184468"/>
                      <a:pt x="285847" y="203518"/>
                      <a:pt x="283307" y="223838"/>
                    </a:cubicBezTo>
                    <a:cubicBezTo>
                      <a:pt x="280767" y="244158"/>
                      <a:pt x="278227" y="269558"/>
                      <a:pt x="261717" y="283528"/>
                    </a:cubicBezTo>
                    <a:cubicBezTo>
                      <a:pt x="237587" y="303848"/>
                      <a:pt x="177897" y="306388"/>
                      <a:pt x="137257" y="308928"/>
                    </a:cubicBezTo>
                    <a:cubicBezTo>
                      <a:pt x="97887" y="312738"/>
                      <a:pt x="44547" y="316548"/>
                      <a:pt x="22957" y="303848"/>
                    </a:cubicBezTo>
                    <a:cubicBezTo>
                      <a:pt x="10257" y="297498"/>
                      <a:pt x="-1173" y="280988"/>
                      <a:pt x="97" y="272098"/>
                    </a:cubicBezTo>
                    <a:cubicBezTo>
                      <a:pt x="2637" y="263208"/>
                      <a:pt x="29307" y="251778"/>
                      <a:pt x="29307" y="251778"/>
                    </a:cubicBezTo>
                  </a:path>
                </a:pathLst>
              </a:custGeom>
              <a:solidFill>
                <a:srgbClr val="FFFFFF"/>
              </a:solidFill>
              <a:ln cap="sq">
                <a:noFill/>
                <a:prstDash val="solid"/>
                <a:miter/>
              </a:ln>
            </p:spPr>
            <p:txBody>
              <a:bodyPr/>
              <a:lstStyle/>
              <a:p>
                <a:endParaRPr lang="en-GB"/>
              </a:p>
            </p:txBody>
          </p:sp>
        </p:grpSp>
        <p:grpSp>
          <p:nvGrpSpPr>
            <p:cNvPr id="261" name="Group 261"/>
            <p:cNvGrpSpPr/>
            <p:nvPr/>
          </p:nvGrpSpPr>
          <p:grpSpPr>
            <a:xfrm rot="-686539">
              <a:off x="1153199" y="2167314"/>
              <a:ext cx="115669" cy="177608"/>
              <a:chOff x="0" y="0"/>
              <a:chExt cx="196850" cy="302260"/>
            </a:xfrm>
          </p:grpSpPr>
          <p:sp>
            <p:nvSpPr>
              <p:cNvPr id="262" name="Freeform 262"/>
              <p:cNvSpPr/>
              <p:nvPr/>
            </p:nvSpPr>
            <p:spPr>
              <a:xfrm>
                <a:off x="50497" y="50800"/>
                <a:ext cx="100057" cy="200898"/>
              </a:xfrm>
              <a:custGeom>
                <a:avLst/>
                <a:gdLst/>
                <a:ahLst/>
                <a:cxnLst/>
                <a:rect l="l" t="t" r="r" b="b"/>
                <a:pathLst>
                  <a:path w="100057" h="200898">
                    <a:moveTo>
                      <a:pt x="47293" y="179070"/>
                    </a:moveTo>
                    <a:cubicBezTo>
                      <a:pt x="29513" y="80010"/>
                      <a:pt x="-3507" y="48260"/>
                      <a:pt x="303" y="29210"/>
                    </a:cubicBezTo>
                    <a:cubicBezTo>
                      <a:pt x="1573" y="16510"/>
                      <a:pt x="19353" y="1270"/>
                      <a:pt x="29513" y="0"/>
                    </a:cubicBezTo>
                    <a:cubicBezTo>
                      <a:pt x="38403" y="0"/>
                      <a:pt x="52373" y="13970"/>
                      <a:pt x="54913" y="21590"/>
                    </a:cubicBezTo>
                    <a:cubicBezTo>
                      <a:pt x="57453" y="29210"/>
                      <a:pt x="53643" y="41910"/>
                      <a:pt x="48563" y="46990"/>
                    </a:cubicBezTo>
                    <a:cubicBezTo>
                      <a:pt x="43483" y="53340"/>
                      <a:pt x="32053" y="57150"/>
                      <a:pt x="23163" y="55880"/>
                    </a:cubicBezTo>
                    <a:cubicBezTo>
                      <a:pt x="15543" y="55880"/>
                      <a:pt x="5383" y="48260"/>
                      <a:pt x="2843" y="40640"/>
                    </a:cubicBezTo>
                    <a:cubicBezTo>
                      <a:pt x="-967" y="34290"/>
                      <a:pt x="-967" y="21590"/>
                      <a:pt x="4113" y="13970"/>
                    </a:cubicBezTo>
                    <a:cubicBezTo>
                      <a:pt x="7923" y="7620"/>
                      <a:pt x="18083" y="1270"/>
                      <a:pt x="25703" y="0"/>
                    </a:cubicBezTo>
                    <a:cubicBezTo>
                      <a:pt x="33323" y="0"/>
                      <a:pt x="42213" y="3810"/>
                      <a:pt x="49833" y="11430"/>
                    </a:cubicBezTo>
                    <a:cubicBezTo>
                      <a:pt x="65073" y="26670"/>
                      <a:pt x="85393" y="72390"/>
                      <a:pt x="93013" y="102870"/>
                    </a:cubicBezTo>
                    <a:cubicBezTo>
                      <a:pt x="99363" y="132080"/>
                      <a:pt x="104443" y="175260"/>
                      <a:pt x="94283" y="189230"/>
                    </a:cubicBezTo>
                    <a:cubicBezTo>
                      <a:pt x="89203" y="198120"/>
                      <a:pt x="75233" y="201930"/>
                      <a:pt x="67613" y="200660"/>
                    </a:cubicBezTo>
                    <a:cubicBezTo>
                      <a:pt x="59993" y="199390"/>
                      <a:pt x="47293" y="179070"/>
                      <a:pt x="47293" y="179070"/>
                    </a:cubicBezTo>
                  </a:path>
                </a:pathLst>
              </a:custGeom>
              <a:solidFill>
                <a:srgbClr val="FFFFFF"/>
              </a:solidFill>
              <a:ln cap="sq">
                <a:noFill/>
                <a:prstDash val="solid"/>
                <a:miter/>
              </a:ln>
            </p:spPr>
            <p:txBody>
              <a:bodyPr/>
              <a:lstStyle/>
              <a:p>
                <a:endParaRPr lang="en-GB"/>
              </a:p>
            </p:txBody>
          </p:sp>
        </p:grpSp>
        <p:grpSp>
          <p:nvGrpSpPr>
            <p:cNvPr id="263" name="Group 263"/>
            <p:cNvGrpSpPr/>
            <p:nvPr/>
          </p:nvGrpSpPr>
          <p:grpSpPr>
            <a:xfrm rot="-686539">
              <a:off x="1179488" y="2234530"/>
              <a:ext cx="93282" cy="124624"/>
              <a:chOff x="0" y="0"/>
              <a:chExt cx="158750" cy="212090"/>
            </a:xfrm>
          </p:grpSpPr>
          <p:sp>
            <p:nvSpPr>
              <p:cNvPr id="264" name="Freeform 264"/>
              <p:cNvSpPr/>
              <p:nvPr/>
            </p:nvSpPr>
            <p:spPr>
              <a:xfrm>
                <a:off x="49946" y="50719"/>
                <a:ext cx="57477" cy="109423"/>
              </a:xfrm>
              <a:custGeom>
                <a:avLst/>
                <a:gdLst/>
                <a:ahLst/>
                <a:cxnLst/>
                <a:rect l="l" t="t" r="r" b="b"/>
                <a:pathLst>
                  <a:path w="57477" h="109423">
                    <a:moveTo>
                      <a:pt x="55464" y="25481"/>
                    </a:moveTo>
                    <a:cubicBezTo>
                      <a:pt x="56734" y="108031"/>
                      <a:pt x="59274" y="82631"/>
                      <a:pt x="55464" y="81361"/>
                    </a:cubicBezTo>
                    <a:cubicBezTo>
                      <a:pt x="51654" y="80091"/>
                      <a:pt x="40224" y="108031"/>
                      <a:pt x="31334" y="109301"/>
                    </a:cubicBezTo>
                    <a:cubicBezTo>
                      <a:pt x="22444" y="109301"/>
                      <a:pt x="2124" y="91521"/>
                      <a:pt x="854" y="81361"/>
                    </a:cubicBezTo>
                    <a:cubicBezTo>
                      <a:pt x="-416" y="75011"/>
                      <a:pt x="5934" y="63581"/>
                      <a:pt x="12284" y="59771"/>
                    </a:cubicBezTo>
                    <a:cubicBezTo>
                      <a:pt x="18634" y="54691"/>
                      <a:pt x="31334" y="53421"/>
                      <a:pt x="37684" y="55961"/>
                    </a:cubicBezTo>
                    <a:cubicBezTo>
                      <a:pt x="45304" y="58501"/>
                      <a:pt x="52924" y="68661"/>
                      <a:pt x="54194" y="76281"/>
                    </a:cubicBezTo>
                    <a:cubicBezTo>
                      <a:pt x="56734" y="82631"/>
                      <a:pt x="52924" y="95331"/>
                      <a:pt x="47844" y="100411"/>
                    </a:cubicBezTo>
                    <a:cubicBezTo>
                      <a:pt x="42764" y="105491"/>
                      <a:pt x="31334" y="109301"/>
                      <a:pt x="23714" y="109301"/>
                    </a:cubicBezTo>
                    <a:cubicBezTo>
                      <a:pt x="16094" y="108031"/>
                      <a:pt x="5934" y="100411"/>
                      <a:pt x="3394" y="92791"/>
                    </a:cubicBezTo>
                    <a:cubicBezTo>
                      <a:pt x="-416" y="86441"/>
                      <a:pt x="854" y="73741"/>
                      <a:pt x="4664" y="67391"/>
                    </a:cubicBezTo>
                    <a:cubicBezTo>
                      <a:pt x="8474" y="61041"/>
                      <a:pt x="18634" y="54691"/>
                      <a:pt x="26254" y="54691"/>
                    </a:cubicBezTo>
                    <a:cubicBezTo>
                      <a:pt x="33874" y="54691"/>
                      <a:pt x="45304" y="58501"/>
                      <a:pt x="49114" y="64851"/>
                    </a:cubicBezTo>
                    <a:cubicBezTo>
                      <a:pt x="54194" y="72471"/>
                      <a:pt x="56734" y="87711"/>
                      <a:pt x="51654" y="94061"/>
                    </a:cubicBezTo>
                    <a:cubicBezTo>
                      <a:pt x="47844" y="101681"/>
                      <a:pt x="32604" y="110571"/>
                      <a:pt x="24984" y="109301"/>
                    </a:cubicBezTo>
                    <a:cubicBezTo>
                      <a:pt x="16094" y="106761"/>
                      <a:pt x="3394" y="80091"/>
                      <a:pt x="854" y="81361"/>
                    </a:cubicBezTo>
                    <a:cubicBezTo>
                      <a:pt x="-1686" y="82631"/>
                      <a:pt x="2124" y="108031"/>
                      <a:pt x="3394" y="108031"/>
                    </a:cubicBezTo>
                    <a:cubicBezTo>
                      <a:pt x="3394" y="108031"/>
                      <a:pt x="-4226" y="44531"/>
                      <a:pt x="3394" y="25481"/>
                    </a:cubicBezTo>
                    <a:cubicBezTo>
                      <a:pt x="9744" y="12781"/>
                      <a:pt x="23714" y="-1189"/>
                      <a:pt x="32604" y="81"/>
                    </a:cubicBezTo>
                    <a:cubicBezTo>
                      <a:pt x="41494" y="81"/>
                      <a:pt x="55464" y="25481"/>
                      <a:pt x="55464" y="25481"/>
                    </a:cubicBezTo>
                  </a:path>
                </a:pathLst>
              </a:custGeom>
              <a:solidFill>
                <a:srgbClr val="FFFFFF"/>
              </a:solidFill>
              <a:ln cap="sq">
                <a:noFill/>
                <a:prstDash val="solid"/>
                <a:miter/>
              </a:ln>
            </p:spPr>
            <p:txBody>
              <a:bodyPr/>
              <a:lstStyle/>
              <a:p>
                <a:endParaRPr lang="en-GB"/>
              </a:p>
            </p:txBody>
          </p:sp>
        </p:grpSp>
        <p:grpSp>
          <p:nvGrpSpPr>
            <p:cNvPr id="265" name="Group 265"/>
            <p:cNvGrpSpPr/>
            <p:nvPr/>
          </p:nvGrpSpPr>
          <p:grpSpPr>
            <a:xfrm rot="-686539">
              <a:off x="1068957" y="2353450"/>
              <a:ext cx="152982" cy="105222"/>
              <a:chOff x="0" y="0"/>
              <a:chExt cx="260350" cy="179070"/>
            </a:xfrm>
          </p:grpSpPr>
          <p:sp>
            <p:nvSpPr>
              <p:cNvPr id="266" name="Freeform 266"/>
              <p:cNvSpPr/>
              <p:nvPr/>
            </p:nvSpPr>
            <p:spPr>
              <a:xfrm>
                <a:off x="49488" y="48500"/>
                <a:ext cx="158954" cy="81114"/>
              </a:xfrm>
              <a:custGeom>
                <a:avLst/>
                <a:gdLst/>
                <a:ahLst/>
                <a:cxnLst/>
                <a:rect l="l" t="t" r="r" b="b"/>
                <a:pathLst>
                  <a:path w="158954" h="81114">
                    <a:moveTo>
                      <a:pt x="49572" y="9920"/>
                    </a:moveTo>
                    <a:cubicBezTo>
                      <a:pt x="151172" y="21350"/>
                      <a:pt x="158792" y="30240"/>
                      <a:pt x="158792" y="37860"/>
                    </a:cubicBezTo>
                    <a:cubicBezTo>
                      <a:pt x="160062" y="45480"/>
                      <a:pt x="153712" y="56910"/>
                      <a:pt x="144822" y="63260"/>
                    </a:cubicBezTo>
                    <a:cubicBezTo>
                      <a:pt x="129582" y="74690"/>
                      <a:pt x="83862" y="84850"/>
                      <a:pt x="59732" y="79770"/>
                    </a:cubicBezTo>
                    <a:cubicBezTo>
                      <a:pt x="36872" y="73420"/>
                      <a:pt x="6392" y="50560"/>
                      <a:pt x="1312" y="35320"/>
                    </a:cubicBezTo>
                    <a:cubicBezTo>
                      <a:pt x="-2498" y="25160"/>
                      <a:pt x="2582" y="9920"/>
                      <a:pt x="8932" y="4840"/>
                    </a:cubicBezTo>
                    <a:cubicBezTo>
                      <a:pt x="16552" y="-240"/>
                      <a:pt x="34332" y="1030"/>
                      <a:pt x="40682" y="4840"/>
                    </a:cubicBezTo>
                    <a:cubicBezTo>
                      <a:pt x="47032" y="8650"/>
                      <a:pt x="50842" y="20080"/>
                      <a:pt x="50842" y="26430"/>
                    </a:cubicBezTo>
                    <a:cubicBezTo>
                      <a:pt x="50842" y="34050"/>
                      <a:pt x="44492" y="45480"/>
                      <a:pt x="38142" y="48020"/>
                    </a:cubicBezTo>
                    <a:cubicBezTo>
                      <a:pt x="30522" y="50560"/>
                      <a:pt x="6392" y="45480"/>
                      <a:pt x="2582" y="37860"/>
                    </a:cubicBezTo>
                    <a:cubicBezTo>
                      <a:pt x="-1228" y="30240"/>
                      <a:pt x="6392" y="7380"/>
                      <a:pt x="14012" y="2300"/>
                    </a:cubicBezTo>
                    <a:cubicBezTo>
                      <a:pt x="20362" y="-1510"/>
                      <a:pt x="31792" y="-240"/>
                      <a:pt x="38142" y="3570"/>
                    </a:cubicBezTo>
                    <a:cubicBezTo>
                      <a:pt x="45762" y="7380"/>
                      <a:pt x="45762" y="23890"/>
                      <a:pt x="55922" y="28970"/>
                    </a:cubicBezTo>
                    <a:cubicBezTo>
                      <a:pt x="72432" y="35320"/>
                      <a:pt x="123232" y="9920"/>
                      <a:pt x="141012" y="16270"/>
                    </a:cubicBezTo>
                    <a:cubicBezTo>
                      <a:pt x="149902" y="20080"/>
                      <a:pt x="158792" y="30240"/>
                      <a:pt x="158792" y="37860"/>
                    </a:cubicBezTo>
                    <a:cubicBezTo>
                      <a:pt x="160062" y="46750"/>
                      <a:pt x="151172" y="60720"/>
                      <a:pt x="139742" y="65800"/>
                    </a:cubicBezTo>
                    <a:cubicBezTo>
                      <a:pt x="119422" y="74690"/>
                      <a:pt x="58462" y="70880"/>
                      <a:pt x="39412" y="59450"/>
                    </a:cubicBezTo>
                    <a:cubicBezTo>
                      <a:pt x="29252" y="53100"/>
                      <a:pt x="20362" y="39130"/>
                      <a:pt x="22902" y="30240"/>
                    </a:cubicBezTo>
                    <a:cubicBezTo>
                      <a:pt x="24172" y="21350"/>
                      <a:pt x="49572" y="9920"/>
                      <a:pt x="49572" y="9920"/>
                    </a:cubicBezTo>
                  </a:path>
                </a:pathLst>
              </a:custGeom>
              <a:solidFill>
                <a:srgbClr val="FFFFFF"/>
              </a:solidFill>
              <a:ln cap="sq">
                <a:noFill/>
                <a:prstDash val="solid"/>
                <a:miter/>
              </a:ln>
            </p:spPr>
            <p:txBody>
              <a:bodyPr/>
              <a:lstStyle/>
              <a:p>
                <a:endParaRPr lang="en-GB"/>
              </a:p>
            </p:txBody>
          </p:sp>
        </p:grpSp>
        <p:grpSp>
          <p:nvGrpSpPr>
            <p:cNvPr id="267" name="Group 267"/>
            <p:cNvGrpSpPr/>
            <p:nvPr/>
          </p:nvGrpSpPr>
          <p:grpSpPr>
            <a:xfrm rot="-686539">
              <a:off x="1218768" y="2261703"/>
              <a:ext cx="549242" cy="405215"/>
              <a:chOff x="0" y="0"/>
              <a:chExt cx="934720" cy="689610"/>
            </a:xfrm>
          </p:grpSpPr>
          <p:sp>
            <p:nvSpPr>
              <p:cNvPr id="268" name="Freeform 268"/>
              <p:cNvSpPr/>
              <p:nvPr/>
            </p:nvSpPr>
            <p:spPr>
              <a:xfrm>
                <a:off x="50028" y="50522"/>
                <a:ext cx="834139" cy="587214"/>
              </a:xfrm>
              <a:custGeom>
                <a:avLst/>
                <a:gdLst/>
                <a:ahLst/>
                <a:cxnLst/>
                <a:rect l="l" t="t" r="r" b="b"/>
                <a:pathLst>
                  <a:path w="834139" h="587214">
                    <a:moveTo>
                      <a:pt x="26172" y="11708"/>
                    </a:moveTo>
                    <a:cubicBezTo>
                      <a:pt x="70622" y="25678"/>
                      <a:pt x="50302" y="38378"/>
                      <a:pt x="47762" y="35838"/>
                    </a:cubicBezTo>
                    <a:cubicBezTo>
                      <a:pt x="45222" y="34568"/>
                      <a:pt x="50302" y="12978"/>
                      <a:pt x="56652" y="6628"/>
                    </a:cubicBezTo>
                    <a:cubicBezTo>
                      <a:pt x="63002" y="1548"/>
                      <a:pt x="79512" y="-2262"/>
                      <a:pt x="87132" y="1548"/>
                    </a:cubicBezTo>
                    <a:cubicBezTo>
                      <a:pt x="94752" y="5358"/>
                      <a:pt x="102372" y="28218"/>
                      <a:pt x="102372" y="28218"/>
                    </a:cubicBezTo>
                    <a:cubicBezTo>
                      <a:pt x="102372" y="28218"/>
                      <a:pt x="85862" y="4088"/>
                      <a:pt x="88402" y="2818"/>
                    </a:cubicBezTo>
                    <a:cubicBezTo>
                      <a:pt x="90942" y="278"/>
                      <a:pt x="141742" y="34568"/>
                      <a:pt x="140472" y="45998"/>
                    </a:cubicBezTo>
                    <a:cubicBezTo>
                      <a:pt x="140472" y="54888"/>
                      <a:pt x="111262" y="71398"/>
                      <a:pt x="103642" y="67588"/>
                    </a:cubicBezTo>
                    <a:cubicBezTo>
                      <a:pt x="98562" y="65048"/>
                      <a:pt x="96022" y="44728"/>
                      <a:pt x="99832" y="37108"/>
                    </a:cubicBezTo>
                    <a:cubicBezTo>
                      <a:pt x="103642" y="30758"/>
                      <a:pt x="116342" y="26948"/>
                      <a:pt x="129042" y="26948"/>
                    </a:cubicBezTo>
                    <a:cubicBezTo>
                      <a:pt x="159522" y="29488"/>
                      <a:pt x="233182" y="77748"/>
                      <a:pt x="268742" y="103148"/>
                    </a:cubicBezTo>
                    <a:cubicBezTo>
                      <a:pt x="294142" y="119658"/>
                      <a:pt x="327162" y="134898"/>
                      <a:pt x="330972" y="153948"/>
                    </a:cubicBezTo>
                    <a:cubicBezTo>
                      <a:pt x="333512" y="169188"/>
                      <a:pt x="320812" y="195858"/>
                      <a:pt x="304302" y="202208"/>
                    </a:cubicBezTo>
                    <a:cubicBezTo>
                      <a:pt x="278902" y="211098"/>
                      <a:pt x="211592" y="171728"/>
                      <a:pt x="170952" y="151408"/>
                    </a:cubicBezTo>
                    <a:cubicBezTo>
                      <a:pt x="134122" y="133628"/>
                      <a:pt x="84592" y="112038"/>
                      <a:pt x="70622" y="90448"/>
                    </a:cubicBezTo>
                    <a:cubicBezTo>
                      <a:pt x="63002" y="77748"/>
                      <a:pt x="61732" y="58698"/>
                      <a:pt x="68082" y="51078"/>
                    </a:cubicBezTo>
                    <a:cubicBezTo>
                      <a:pt x="73162" y="43458"/>
                      <a:pt x="94752" y="40918"/>
                      <a:pt x="106182" y="43458"/>
                    </a:cubicBezTo>
                    <a:cubicBezTo>
                      <a:pt x="116342" y="47268"/>
                      <a:pt x="118882" y="59968"/>
                      <a:pt x="134122" y="71398"/>
                    </a:cubicBezTo>
                    <a:cubicBezTo>
                      <a:pt x="173492" y="100608"/>
                      <a:pt x="310652" y="156488"/>
                      <a:pt x="370342" y="195858"/>
                    </a:cubicBezTo>
                    <a:cubicBezTo>
                      <a:pt x="409712" y="222528"/>
                      <a:pt x="430032" y="254278"/>
                      <a:pt x="464322" y="274598"/>
                    </a:cubicBezTo>
                    <a:cubicBezTo>
                      <a:pt x="497342" y="293648"/>
                      <a:pt x="572272" y="303808"/>
                      <a:pt x="573542" y="316508"/>
                    </a:cubicBezTo>
                    <a:cubicBezTo>
                      <a:pt x="573542" y="322858"/>
                      <a:pt x="555762" y="330478"/>
                      <a:pt x="546872" y="333018"/>
                    </a:cubicBezTo>
                    <a:cubicBezTo>
                      <a:pt x="536712" y="334288"/>
                      <a:pt x="527822" y="331748"/>
                      <a:pt x="512582" y="326668"/>
                    </a:cubicBezTo>
                    <a:cubicBezTo>
                      <a:pt x="478292" y="311428"/>
                      <a:pt x="351292" y="245388"/>
                      <a:pt x="344942" y="214908"/>
                    </a:cubicBezTo>
                    <a:cubicBezTo>
                      <a:pt x="341132" y="199668"/>
                      <a:pt x="357642" y="178078"/>
                      <a:pt x="370342" y="175538"/>
                    </a:cubicBezTo>
                    <a:cubicBezTo>
                      <a:pt x="391932" y="170458"/>
                      <a:pt x="445272" y="231418"/>
                      <a:pt x="471942" y="242848"/>
                    </a:cubicBezTo>
                    <a:cubicBezTo>
                      <a:pt x="487182" y="249198"/>
                      <a:pt x="492262" y="247928"/>
                      <a:pt x="510042" y="250468"/>
                    </a:cubicBezTo>
                    <a:cubicBezTo>
                      <a:pt x="545602" y="255548"/>
                      <a:pt x="630692" y="265708"/>
                      <a:pt x="681492" y="261898"/>
                    </a:cubicBezTo>
                    <a:cubicBezTo>
                      <a:pt x="724672" y="259358"/>
                      <a:pt x="771662" y="237768"/>
                      <a:pt x="797062" y="240308"/>
                    </a:cubicBezTo>
                    <a:cubicBezTo>
                      <a:pt x="809762" y="241578"/>
                      <a:pt x="819922" y="245388"/>
                      <a:pt x="826272" y="251738"/>
                    </a:cubicBezTo>
                    <a:cubicBezTo>
                      <a:pt x="831352" y="258088"/>
                      <a:pt x="835162" y="269518"/>
                      <a:pt x="833892" y="278408"/>
                    </a:cubicBezTo>
                    <a:cubicBezTo>
                      <a:pt x="832622" y="287298"/>
                      <a:pt x="827542" y="297458"/>
                      <a:pt x="814842" y="306348"/>
                    </a:cubicBezTo>
                    <a:cubicBezTo>
                      <a:pt x="784362" y="325398"/>
                      <a:pt x="630692" y="298728"/>
                      <a:pt x="606562" y="338098"/>
                    </a:cubicBezTo>
                    <a:cubicBezTo>
                      <a:pt x="582432" y="378738"/>
                      <a:pt x="682762" y="517168"/>
                      <a:pt x="681492" y="553998"/>
                    </a:cubicBezTo>
                    <a:cubicBezTo>
                      <a:pt x="680222" y="566698"/>
                      <a:pt x="676412" y="574318"/>
                      <a:pt x="670062" y="580668"/>
                    </a:cubicBezTo>
                    <a:cubicBezTo>
                      <a:pt x="664982" y="584478"/>
                      <a:pt x="657362" y="587018"/>
                      <a:pt x="649742" y="587018"/>
                    </a:cubicBezTo>
                    <a:cubicBezTo>
                      <a:pt x="642122" y="585748"/>
                      <a:pt x="630692" y="580668"/>
                      <a:pt x="625612" y="573048"/>
                    </a:cubicBezTo>
                    <a:cubicBezTo>
                      <a:pt x="621802" y="565428"/>
                      <a:pt x="621802" y="546378"/>
                      <a:pt x="626882" y="540028"/>
                    </a:cubicBezTo>
                    <a:cubicBezTo>
                      <a:pt x="633232" y="532408"/>
                      <a:pt x="652282" y="526058"/>
                      <a:pt x="661172" y="528598"/>
                    </a:cubicBezTo>
                    <a:cubicBezTo>
                      <a:pt x="670062" y="531138"/>
                      <a:pt x="678952" y="541298"/>
                      <a:pt x="680222" y="550188"/>
                    </a:cubicBezTo>
                    <a:cubicBezTo>
                      <a:pt x="682762" y="557808"/>
                      <a:pt x="678952" y="570508"/>
                      <a:pt x="673872" y="576858"/>
                    </a:cubicBezTo>
                    <a:cubicBezTo>
                      <a:pt x="667522" y="583208"/>
                      <a:pt x="654822" y="588288"/>
                      <a:pt x="647202" y="587018"/>
                    </a:cubicBezTo>
                    <a:cubicBezTo>
                      <a:pt x="639582" y="585748"/>
                      <a:pt x="628152" y="578128"/>
                      <a:pt x="624342" y="570508"/>
                    </a:cubicBezTo>
                    <a:cubicBezTo>
                      <a:pt x="620532" y="561618"/>
                      <a:pt x="624342" y="541298"/>
                      <a:pt x="631962" y="534948"/>
                    </a:cubicBezTo>
                    <a:cubicBezTo>
                      <a:pt x="637042" y="528598"/>
                      <a:pt x="651012" y="526058"/>
                      <a:pt x="658632" y="527328"/>
                    </a:cubicBezTo>
                    <a:cubicBezTo>
                      <a:pt x="666252" y="529868"/>
                      <a:pt x="676412" y="540028"/>
                      <a:pt x="680222" y="547648"/>
                    </a:cubicBezTo>
                    <a:cubicBezTo>
                      <a:pt x="682762" y="555268"/>
                      <a:pt x="680222" y="567968"/>
                      <a:pt x="675142" y="574318"/>
                    </a:cubicBezTo>
                    <a:cubicBezTo>
                      <a:pt x="668792" y="581938"/>
                      <a:pt x="653552" y="589558"/>
                      <a:pt x="643392" y="585748"/>
                    </a:cubicBezTo>
                    <a:cubicBezTo>
                      <a:pt x="628152" y="580668"/>
                      <a:pt x="611642" y="551458"/>
                      <a:pt x="598942" y="522248"/>
                    </a:cubicBezTo>
                    <a:cubicBezTo>
                      <a:pt x="578622" y="473988"/>
                      <a:pt x="544332" y="348258"/>
                      <a:pt x="558302" y="310158"/>
                    </a:cubicBezTo>
                    <a:cubicBezTo>
                      <a:pt x="565922" y="291108"/>
                      <a:pt x="582432" y="284758"/>
                      <a:pt x="601482" y="277138"/>
                    </a:cubicBezTo>
                    <a:cubicBezTo>
                      <a:pt x="625612" y="265708"/>
                      <a:pt x="663712" y="263168"/>
                      <a:pt x="694192" y="261898"/>
                    </a:cubicBezTo>
                    <a:cubicBezTo>
                      <a:pt x="724672" y="260628"/>
                      <a:pt x="769122" y="255548"/>
                      <a:pt x="783092" y="266978"/>
                    </a:cubicBezTo>
                    <a:cubicBezTo>
                      <a:pt x="791982" y="274598"/>
                      <a:pt x="797062" y="291108"/>
                      <a:pt x="791982" y="298728"/>
                    </a:cubicBezTo>
                    <a:cubicBezTo>
                      <a:pt x="784362" y="312698"/>
                      <a:pt x="741182" y="317778"/>
                      <a:pt x="703082" y="320318"/>
                    </a:cubicBezTo>
                    <a:cubicBezTo>
                      <a:pt x="643392" y="325398"/>
                      <a:pt x="529092" y="322858"/>
                      <a:pt x="464322" y="299998"/>
                    </a:cubicBezTo>
                    <a:cubicBezTo>
                      <a:pt x="412252" y="280948"/>
                      <a:pt x="355102" y="235228"/>
                      <a:pt x="336052" y="212368"/>
                    </a:cubicBezTo>
                    <a:cubicBezTo>
                      <a:pt x="328432" y="203478"/>
                      <a:pt x="324622" y="197128"/>
                      <a:pt x="324622" y="188238"/>
                    </a:cubicBezTo>
                    <a:cubicBezTo>
                      <a:pt x="324622" y="179348"/>
                      <a:pt x="329702" y="161568"/>
                      <a:pt x="341132" y="159028"/>
                    </a:cubicBezTo>
                    <a:cubicBezTo>
                      <a:pt x="372882" y="150138"/>
                      <a:pt x="548142" y="268248"/>
                      <a:pt x="578622" y="307618"/>
                    </a:cubicBezTo>
                    <a:cubicBezTo>
                      <a:pt x="591322" y="324128"/>
                      <a:pt x="596402" y="341908"/>
                      <a:pt x="591322" y="350798"/>
                    </a:cubicBezTo>
                    <a:cubicBezTo>
                      <a:pt x="587512" y="360958"/>
                      <a:pt x="568462" y="366038"/>
                      <a:pt x="551952" y="366038"/>
                    </a:cubicBezTo>
                    <a:cubicBezTo>
                      <a:pt x="526552" y="367308"/>
                      <a:pt x="485912" y="350798"/>
                      <a:pt x="452892" y="333018"/>
                    </a:cubicBezTo>
                    <a:cubicBezTo>
                      <a:pt x="412252" y="311428"/>
                      <a:pt x="377962" y="268248"/>
                      <a:pt x="330972" y="237768"/>
                    </a:cubicBezTo>
                    <a:cubicBezTo>
                      <a:pt x="272552" y="200938"/>
                      <a:pt x="169682" y="164108"/>
                      <a:pt x="123962" y="132358"/>
                    </a:cubicBezTo>
                    <a:cubicBezTo>
                      <a:pt x="97292" y="115848"/>
                      <a:pt x="73162" y="100608"/>
                      <a:pt x="65542" y="84098"/>
                    </a:cubicBezTo>
                    <a:cubicBezTo>
                      <a:pt x="61732" y="73938"/>
                      <a:pt x="61732" y="58698"/>
                      <a:pt x="68082" y="51078"/>
                    </a:cubicBezTo>
                    <a:cubicBezTo>
                      <a:pt x="73162" y="44728"/>
                      <a:pt x="84592" y="39648"/>
                      <a:pt x="98562" y="40918"/>
                    </a:cubicBezTo>
                    <a:cubicBezTo>
                      <a:pt x="139202" y="43458"/>
                      <a:pt x="313192" y="120928"/>
                      <a:pt x="318272" y="150138"/>
                    </a:cubicBezTo>
                    <a:cubicBezTo>
                      <a:pt x="319542" y="162838"/>
                      <a:pt x="297952" y="181888"/>
                      <a:pt x="281442" y="184428"/>
                    </a:cubicBezTo>
                    <a:cubicBezTo>
                      <a:pt x="248422" y="186968"/>
                      <a:pt x="160792" y="109498"/>
                      <a:pt x="127772" y="85368"/>
                    </a:cubicBezTo>
                    <a:cubicBezTo>
                      <a:pt x="112532" y="73938"/>
                      <a:pt x="96022" y="66318"/>
                      <a:pt x="94752" y="56158"/>
                    </a:cubicBezTo>
                    <a:cubicBezTo>
                      <a:pt x="92212" y="48538"/>
                      <a:pt x="98562" y="37108"/>
                      <a:pt x="103642" y="33298"/>
                    </a:cubicBezTo>
                    <a:cubicBezTo>
                      <a:pt x="109992" y="28218"/>
                      <a:pt x="122692" y="24408"/>
                      <a:pt x="129042" y="26948"/>
                    </a:cubicBezTo>
                    <a:cubicBezTo>
                      <a:pt x="139202" y="32028"/>
                      <a:pt x="151902" y="57428"/>
                      <a:pt x="150632" y="68858"/>
                    </a:cubicBezTo>
                    <a:cubicBezTo>
                      <a:pt x="149362" y="77748"/>
                      <a:pt x="143012" y="89178"/>
                      <a:pt x="135392" y="91718"/>
                    </a:cubicBezTo>
                    <a:cubicBezTo>
                      <a:pt x="125232" y="94258"/>
                      <a:pt x="106182" y="86638"/>
                      <a:pt x="93482" y="77748"/>
                    </a:cubicBezTo>
                    <a:cubicBezTo>
                      <a:pt x="76972" y="66318"/>
                      <a:pt x="46492" y="38378"/>
                      <a:pt x="47762" y="24408"/>
                    </a:cubicBezTo>
                    <a:cubicBezTo>
                      <a:pt x="49032" y="14248"/>
                      <a:pt x="71892" y="-992"/>
                      <a:pt x="80782" y="278"/>
                    </a:cubicBezTo>
                    <a:cubicBezTo>
                      <a:pt x="89672" y="278"/>
                      <a:pt x="101102" y="16788"/>
                      <a:pt x="102372" y="28218"/>
                    </a:cubicBezTo>
                    <a:cubicBezTo>
                      <a:pt x="103642" y="42188"/>
                      <a:pt x="90942" y="68858"/>
                      <a:pt x="78242" y="73938"/>
                    </a:cubicBezTo>
                    <a:cubicBezTo>
                      <a:pt x="63002" y="81558"/>
                      <a:pt x="23632" y="71398"/>
                      <a:pt x="10932" y="59968"/>
                    </a:cubicBezTo>
                    <a:cubicBezTo>
                      <a:pt x="2042" y="52348"/>
                      <a:pt x="-1768" y="34568"/>
                      <a:pt x="772" y="26948"/>
                    </a:cubicBezTo>
                    <a:cubicBezTo>
                      <a:pt x="4582" y="19328"/>
                      <a:pt x="26172" y="11708"/>
                      <a:pt x="26172" y="11708"/>
                    </a:cubicBezTo>
                  </a:path>
                </a:pathLst>
              </a:custGeom>
              <a:solidFill>
                <a:srgbClr val="FFFFFF"/>
              </a:solidFill>
              <a:ln cap="sq">
                <a:noFill/>
                <a:prstDash val="solid"/>
                <a:miter/>
              </a:ln>
            </p:spPr>
            <p:txBody>
              <a:bodyPr/>
              <a:lstStyle/>
              <a:p>
                <a:endParaRPr lang="en-GB"/>
              </a:p>
            </p:txBody>
          </p:sp>
        </p:grpSp>
        <p:grpSp>
          <p:nvGrpSpPr>
            <p:cNvPr id="269" name="Group 269"/>
            <p:cNvGrpSpPr/>
            <p:nvPr/>
          </p:nvGrpSpPr>
          <p:grpSpPr>
            <a:xfrm rot="-686539">
              <a:off x="1541235" y="2399622"/>
              <a:ext cx="209697" cy="235069"/>
              <a:chOff x="0" y="0"/>
              <a:chExt cx="356870" cy="400050"/>
            </a:xfrm>
          </p:grpSpPr>
          <p:sp>
            <p:nvSpPr>
              <p:cNvPr id="270" name="Freeform 270"/>
              <p:cNvSpPr/>
              <p:nvPr/>
            </p:nvSpPr>
            <p:spPr>
              <a:xfrm>
                <a:off x="56444" y="47842"/>
                <a:ext cx="248477" cy="301468"/>
              </a:xfrm>
              <a:custGeom>
                <a:avLst/>
                <a:gdLst/>
                <a:ahLst/>
                <a:cxnLst/>
                <a:rect l="l" t="t" r="r" b="b"/>
                <a:pathLst>
                  <a:path w="248477" h="301468">
                    <a:moveTo>
                      <a:pt x="94686" y="283628"/>
                    </a:moveTo>
                    <a:cubicBezTo>
                      <a:pt x="-6914" y="67728"/>
                      <a:pt x="-4374" y="62648"/>
                      <a:pt x="3246" y="53758"/>
                    </a:cubicBezTo>
                    <a:cubicBezTo>
                      <a:pt x="21026" y="34708"/>
                      <a:pt x="88336" y="14388"/>
                      <a:pt x="128976" y="6768"/>
                    </a:cubicBezTo>
                    <a:cubicBezTo>
                      <a:pt x="163266" y="418"/>
                      <a:pt x="206446" y="-3392"/>
                      <a:pt x="226766" y="4228"/>
                    </a:cubicBezTo>
                    <a:cubicBezTo>
                      <a:pt x="236926" y="8038"/>
                      <a:pt x="244546" y="14388"/>
                      <a:pt x="247086" y="22008"/>
                    </a:cubicBezTo>
                    <a:cubicBezTo>
                      <a:pt x="249626" y="30898"/>
                      <a:pt x="244546" y="48678"/>
                      <a:pt x="233116" y="57568"/>
                    </a:cubicBezTo>
                    <a:cubicBezTo>
                      <a:pt x="211526" y="77888"/>
                      <a:pt x="101036" y="62648"/>
                      <a:pt x="87066" y="90588"/>
                    </a:cubicBezTo>
                    <a:cubicBezTo>
                      <a:pt x="74366" y="115988"/>
                      <a:pt x="145486" y="185838"/>
                      <a:pt x="142946" y="213778"/>
                    </a:cubicBezTo>
                    <a:cubicBezTo>
                      <a:pt x="140406" y="229018"/>
                      <a:pt x="126436" y="245528"/>
                      <a:pt x="116276" y="248068"/>
                    </a:cubicBezTo>
                    <a:cubicBezTo>
                      <a:pt x="108656" y="250608"/>
                      <a:pt x="95956" y="244258"/>
                      <a:pt x="90876" y="237908"/>
                    </a:cubicBezTo>
                    <a:cubicBezTo>
                      <a:pt x="85796" y="230288"/>
                      <a:pt x="84526" y="209968"/>
                      <a:pt x="89606" y="202348"/>
                    </a:cubicBezTo>
                    <a:cubicBezTo>
                      <a:pt x="93416" y="194728"/>
                      <a:pt x="104846" y="188378"/>
                      <a:pt x="113736" y="189648"/>
                    </a:cubicBezTo>
                    <a:cubicBezTo>
                      <a:pt x="122626" y="189648"/>
                      <a:pt x="139136" y="201078"/>
                      <a:pt x="141676" y="211238"/>
                    </a:cubicBezTo>
                    <a:cubicBezTo>
                      <a:pt x="144216" y="220128"/>
                      <a:pt x="136596" y="239178"/>
                      <a:pt x="128976" y="244258"/>
                    </a:cubicBezTo>
                    <a:cubicBezTo>
                      <a:pt x="120086" y="248068"/>
                      <a:pt x="99766" y="242988"/>
                      <a:pt x="87066" y="232828"/>
                    </a:cubicBezTo>
                    <a:cubicBezTo>
                      <a:pt x="66746" y="216318"/>
                      <a:pt x="42616" y="161708"/>
                      <a:pt x="34996" y="128688"/>
                    </a:cubicBezTo>
                    <a:cubicBezTo>
                      <a:pt x="29916" y="102018"/>
                      <a:pt x="23566" y="72808"/>
                      <a:pt x="38806" y="53758"/>
                    </a:cubicBezTo>
                    <a:cubicBezTo>
                      <a:pt x="62936" y="23278"/>
                      <a:pt x="186126" y="-4662"/>
                      <a:pt x="219146" y="2958"/>
                    </a:cubicBezTo>
                    <a:cubicBezTo>
                      <a:pt x="234386" y="6768"/>
                      <a:pt x="247086" y="19468"/>
                      <a:pt x="248356" y="28358"/>
                    </a:cubicBezTo>
                    <a:cubicBezTo>
                      <a:pt x="249626" y="38518"/>
                      <a:pt x="240736" y="52488"/>
                      <a:pt x="226766" y="60108"/>
                    </a:cubicBezTo>
                    <a:cubicBezTo>
                      <a:pt x="197556" y="77888"/>
                      <a:pt x="73096" y="46138"/>
                      <a:pt x="55316" y="76618"/>
                    </a:cubicBezTo>
                    <a:cubicBezTo>
                      <a:pt x="36266" y="109638"/>
                      <a:pt x="149296" y="237908"/>
                      <a:pt x="145486" y="273468"/>
                    </a:cubicBezTo>
                    <a:cubicBezTo>
                      <a:pt x="144216" y="287438"/>
                      <a:pt x="132786" y="298868"/>
                      <a:pt x="123896" y="301408"/>
                    </a:cubicBezTo>
                    <a:cubicBezTo>
                      <a:pt x="116276" y="302678"/>
                      <a:pt x="94686" y="283628"/>
                      <a:pt x="94686" y="283628"/>
                    </a:cubicBezTo>
                  </a:path>
                </a:pathLst>
              </a:custGeom>
              <a:solidFill>
                <a:srgbClr val="FFFFFF"/>
              </a:solidFill>
              <a:ln cap="sq">
                <a:noFill/>
                <a:prstDash val="solid"/>
                <a:miter/>
              </a:ln>
            </p:spPr>
            <p:txBody>
              <a:bodyPr/>
              <a:lstStyle/>
              <a:p>
                <a:endParaRPr lang="en-GB"/>
              </a:p>
            </p:txBody>
          </p:sp>
        </p:grpSp>
        <p:grpSp>
          <p:nvGrpSpPr>
            <p:cNvPr id="271" name="Group 271"/>
            <p:cNvGrpSpPr/>
            <p:nvPr/>
          </p:nvGrpSpPr>
          <p:grpSpPr>
            <a:xfrm rot="-686539">
              <a:off x="1094622" y="2457425"/>
              <a:ext cx="249248" cy="118654"/>
              <a:chOff x="0" y="0"/>
              <a:chExt cx="424180" cy="201930"/>
            </a:xfrm>
          </p:grpSpPr>
          <p:sp>
            <p:nvSpPr>
              <p:cNvPr id="272" name="Freeform 272"/>
              <p:cNvSpPr/>
              <p:nvPr/>
            </p:nvSpPr>
            <p:spPr>
              <a:xfrm>
                <a:off x="50679" y="50800"/>
                <a:ext cx="322701" cy="99750"/>
              </a:xfrm>
              <a:custGeom>
                <a:avLst/>
                <a:gdLst/>
                <a:ahLst/>
                <a:cxnLst/>
                <a:rect l="l" t="t" r="r" b="b"/>
                <a:pathLst>
                  <a:path w="322701" h="99750">
                    <a:moveTo>
                      <a:pt x="26791" y="0"/>
                    </a:moveTo>
                    <a:cubicBezTo>
                      <a:pt x="169031" y="11430"/>
                      <a:pt x="276981" y="27940"/>
                      <a:pt x="304921" y="45720"/>
                    </a:cubicBezTo>
                    <a:cubicBezTo>
                      <a:pt x="315081" y="52070"/>
                      <a:pt x="321431" y="58420"/>
                      <a:pt x="322701" y="66040"/>
                    </a:cubicBezTo>
                    <a:cubicBezTo>
                      <a:pt x="322701" y="74930"/>
                      <a:pt x="315081" y="91440"/>
                      <a:pt x="307461" y="96520"/>
                    </a:cubicBezTo>
                    <a:cubicBezTo>
                      <a:pt x="301111" y="100330"/>
                      <a:pt x="288411" y="100330"/>
                      <a:pt x="280791" y="96520"/>
                    </a:cubicBezTo>
                    <a:cubicBezTo>
                      <a:pt x="273171" y="91440"/>
                      <a:pt x="265551" y="73660"/>
                      <a:pt x="266821" y="64770"/>
                    </a:cubicBezTo>
                    <a:cubicBezTo>
                      <a:pt x="268091" y="57150"/>
                      <a:pt x="276981" y="46990"/>
                      <a:pt x="284601" y="45720"/>
                    </a:cubicBezTo>
                    <a:cubicBezTo>
                      <a:pt x="293491" y="43180"/>
                      <a:pt x="311271" y="48260"/>
                      <a:pt x="317621" y="54610"/>
                    </a:cubicBezTo>
                    <a:cubicBezTo>
                      <a:pt x="322701" y="60960"/>
                      <a:pt x="323971" y="73660"/>
                      <a:pt x="321431" y="81280"/>
                    </a:cubicBezTo>
                    <a:cubicBezTo>
                      <a:pt x="317621" y="88900"/>
                      <a:pt x="307461" y="96520"/>
                      <a:pt x="293491" y="99060"/>
                    </a:cubicBezTo>
                    <a:cubicBezTo>
                      <a:pt x="260471" y="105410"/>
                      <a:pt x="167761" y="66040"/>
                      <a:pt x="116961" y="58420"/>
                    </a:cubicBezTo>
                    <a:cubicBezTo>
                      <a:pt x="80131" y="52070"/>
                      <a:pt x="36951" y="62230"/>
                      <a:pt x="17901" y="50800"/>
                    </a:cubicBezTo>
                    <a:cubicBezTo>
                      <a:pt x="7741" y="44450"/>
                      <a:pt x="-1149" y="30480"/>
                      <a:pt x="121" y="22860"/>
                    </a:cubicBezTo>
                    <a:cubicBezTo>
                      <a:pt x="1391" y="13970"/>
                      <a:pt x="26791" y="0"/>
                      <a:pt x="26791" y="0"/>
                    </a:cubicBezTo>
                  </a:path>
                </a:pathLst>
              </a:custGeom>
              <a:solidFill>
                <a:srgbClr val="FFFFFF"/>
              </a:solidFill>
              <a:ln cap="sq">
                <a:noFill/>
                <a:prstDash val="solid"/>
                <a:miter/>
              </a:ln>
            </p:spPr>
            <p:txBody>
              <a:bodyPr/>
              <a:lstStyle/>
              <a:p>
                <a:endParaRPr lang="en-GB"/>
              </a:p>
            </p:txBody>
          </p:sp>
        </p:grpSp>
        <p:grpSp>
          <p:nvGrpSpPr>
            <p:cNvPr id="273" name="Group 273"/>
            <p:cNvGrpSpPr/>
            <p:nvPr/>
          </p:nvGrpSpPr>
          <p:grpSpPr>
            <a:xfrm rot="-686539">
              <a:off x="1101258" y="2393297"/>
              <a:ext cx="408946" cy="176116"/>
              <a:chOff x="0" y="0"/>
              <a:chExt cx="695960" cy="299720"/>
            </a:xfrm>
          </p:grpSpPr>
          <p:sp>
            <p:nvSpPr>
              <p:cNvPr id="274" name="Freeform 274"/>
              <p:cNvSpPr/>
              <p:nvPr/>
            </p:nvSpPr>
            <p:spPr>
              <a:xfrm>
                <a:off x="50663" y="50660"/>
                <a:ext cx="595194" cy="202873"/>
              </a:xfrm>
              <a:custGeom>
                <a:avLst/>
                <a:gdLst/>
                <a:ahLst/>
                <a:cxnLst/>
                <a:rect l="l" t="t" r="r" b="b"/>
                <a:pathLst>
                  <a:path w="595194" h="202873">
                    <a:moveTo>
                      <a:pt x="25537" y="113170"/>
                    </a:moveTo>
                    <a:cubicBezTo>
                      <a:pt x="160157" y="115710"/>
                      <a:pt x="228737" y="152540"/>
                      <a:pt x="294777" y="143650"/>
                    </a:cubicBezTo>
                    <a:cubicBezTo>
                      <a:pt x="379867" y="133490"/>
                      <a:pt x="533537" y="15380"/>
                      <a:pt x="572907" y="24270"/>
                    </a:cubicBezTo>
                    <a:cubicBezTo>
                      <a:pt x="585607" y="26810"/>
                      <a:pt x="593227" y="39510"/>
                      <a:pt x="594497" y="48400"/>
                    </a:cubicBezTo>
                    <a:cubicBezTo>
                      <a:pt x="595767" y="57290"/>
                      <a:pt x="590687" y="68720"/>
                      <a:pt x="579257" y="77610"/>
                    </a:cubicBezTo>
                    <a:cubicBezTo>
                      <a:pt x="552587" y="99200"/>
                      <a:pt x="456067" y="110630"/>
                      <a:pt x="402727" y="130950"/>
                    </a:cubicBezTo>
                    <a:cubicBezTo>
                      <a:pt x="355737" y="150000"/>
                      <a:pt x="302397" y="189370"/>
                      <a:pt x="273187" y="190640"/>
                    </a:cubicBezTo>
                    <a:cubicBezTo>
                      <a:pt x="257947" y="190640"/>
                      <a:pt x="242707" y="185560"/>
                      <a:pt x="240167" y="177940"/>
                    </a:cubicBezTo>
                    <a:cubicBezTo>
                      <a:pt x="236357" y="170320"/>
                      <a:pt x="242707" y="153810"/>
                      <a:pt x="254137" y="141110"/>
                    </a:cubicBezTo>
                    <a:cubicBezTo>
                      <a:pt x="283347" y="109360"/>
                      <a:pt x="428127" y="39510"/>
                      <a:pt x="466227" y="39510"/>
                    </a:cubicBezTo>
                    <a:cubicBezTo>
                      <a:pt x="478927" y="39510"/>
                      <a:pt x="489087" y="45860"/>
                      <a:pt x="492897" y="53480"/>
                    </a:cubicBezTo>
                    <a:cubicBezTo>
                      <a:pt x="497977" y="61100"/>
                      <a:pt x="497977" y="75070"/>
                      <a:pt x="490357" y="85230"/>
                    </a:cubicBezTo>
                    <a:cubicBezTo>
                      <a:pt x="471307" y="109360"/>
                      <a:pt x="348117" y="158890"/>
                      <a:pt x="313827" y="157620"/>
                    </a:cubicBezTo>
                    <a:cubicBezTo>
                      <a:pt x="298587" y="157620"/>
                      <a:pt x="285887" y="150000"/>
                      <a:pt x="282077" y="141110"/>
                    </a:cubicBezTo>
                    <a:cubicBezTo>
                      <a:pt x="279537" y="134760"/>
                      <a:pt x="282077" y="122060"/>
                      <a:pt x="289697" y="111900"/>
                    </a:cubicBezTo>
                    <a:cubicBezTo>
                      <a:pt x="304937" y="92850"/>
                      <a:pt x="369707" y="75070"/>
                      <a:pt x="400187" y="53480"/>
                    </a:cubicBezTo>
                    <a:cubicBezTo>
                      <a:pt x="426857" y="36970"/>
                      <a:pt x="449717" y="2680"/>
                      <a:pt x="467497" y="140"/>
                    </a:cubicBezTo>
                    <a:cubicBezTo>
                      <a:pt x="478927" y="-1130"/>
                      <a:pt x="491627" y="6490"/>
                      <a:pt x="495437" y="12840"/>
                    </a:cubicBezTo>
                    <a:cubicBezTo>
                      <a:pt x="500517" y="20460"/>
                      <a:pt x="499247" y="33160"/>
                      <a:pt x="492897" y="44590"/>
                    </a:cubicBezTo>
                    <a:cubicBezTo>
                      <a:pt x="476387" y="75070"/>
                      <a:pt x="362087" y="155080"/>
                      <a:pt x="327797" y="163970"/>
                    </a:cubicBezTo>
                    <a:cubicBezTo>
                      <a:pt x="313827" y="167780"/>
                      <a:pt x="303667" y="165240"/>
                      <a:pt x="296047" y="160160"/>
                    </a:cubicBezTo>
                    <a:cubicBezTo>
                      <a:pt x="290967" y="155080"/>
                      <a:pt x="287157" y="142380"/>
                      <a:pt x="287157" y="136030"/>
                    </a:cubicBezTo>
                    <a:cubicBezTo>
                      <a:pt x="288427" y="129680"/>
                      <a:pt x="289697" y="124600"/>
                      <a:pt x="297317" y="118250"/>
                    </a:cubicBezTo>
                    <a:cubicBezTo>
                      <a:pt x="315097" y="101740"/>
                      <a:pt x="411617" y="57290"/>
                      <a:pt x="440827" y="61100"/>
                    </a:cubicBezTo>
                    <a:cubicBezTo>
                      <a:pt x="454797" y="62370"/>
                      <a:pt x="466227" y="72530"/>
                      <a:pt x="468767" y="80150"/>
                    </a:cubicBezTo>
                    <a:cubicBezTo>
                      <a:pt x="471307" y="87770"/>
                      <a:pt x="467497" y="100470"/>
                      <a:pt x="458607" y="108090"/>
                    </a:cubicBezTo>
                    <a:cubicBezTo>
                      <a:pt x="434477" y="129680"/>
                      <a:pt x="306207" y="160160"/>
                      <a:pt x="274457" y="153810"/>
                    </a:cubicBezTo>
                    <a:cubicBezTo>
                      <a:pt x="261757" y="151270"/>
                      <a:pt x="254137" y="143650"/>
                      <a:pt x="251597" y="136030"/>
                    </a:cubicBezTo>
                    <a:cubicBezTo>
                      <a:pt x="249057" y="129680"/>
                      <a:pt x="250327" y="119520"/>
                      <a:pt x="255407" y="114440"/>
                    </a:cubicBezTo>
                    <a:cubicBezTo>
                      <a:pt x="260487" y="108090"/>
                      <a:pt x="276997" y="104280"/>
                      <a:pt x="284617" y="106820"/>
                    </a:cubicBezTo>
                    <a:cubicBezTo>
                      <a:pt x="290967" y="110630"/>
                      <a:pt x="298587" y="125870"/>
                      <a:pt x="298587" y="133490"/>
                    </a:cubicBezTo>
                    <a:cubicBezTo>
                      <a:pt x="297317" y="139840"/>
                      <a:pt x="290967" y="150000"/>
                      <a:pt x="284617" y="151270"/>
                    </a:cubicBezTo>
                    <a:cubicBezTo>
                      <a:pt x="276997" y="153810"/>
                      <a:pt x="255407" y="146190"/>
                      <a:pt x="251597" y="138570"/>
                    </a:cubicBezTo>
                    <a:cubicBezTo>
                      <a:pt x="249057" y="132220"/>
                      <a:pt x="250327" y="119520"/>
                      <a:pt x="259217" y="110630"/>
                    </a:cubicBezTo>
                    <a:cubicBezTo>
                      <a:pt x="280807" y="89040"/>
                      <a:pt x="407807" y="57290"/>
                      <a:pt x="440827" y="61100"/>
                    </a:cubicBezTo>
                    <a:cubicBezTo>
                      <a:pt x="453527" y="62370"/>
                      <a:pt x="463687" y="67450"/>
                      <a:pt x="466227" y="75070"/>
                    </a:cubicBezTo>
                    <a:cubicBezTo>
                      <a:pt x="470037" y="82690"/>
                      <a:pt x="467497" y="97930"/>
                      <a:pt x="458607" y="108090"/>
                    </a:cubicBezTo>
                    <a:cubicBezTo>
                      <a:pt x="439557" y="129680"/>
                      <a:pt x="349387" y="163970"/>
                      <a:pt x="321447" y="166510"/>
                    </a:cubicBezTo>
                    <a:cubicBezTo>
                      <a:pt x="310017" y="166510"/>
                      <a:pt x="302397" y="165240"/>
                      <a:pt x="296047" y="160160"/>
                    </a:cubicBezTo>
                    <a:cubicBezTo>
                      <a:pt x="290967" y="155080"/>
                      <a:pt x="284617" y="144920"/>
                      <a:pt x="287157" y="136030"/>
                    </a:cubicBezTo>
                    <a:cubicBezTo>
                      <a:pt x="292237" y="114440"/>
                      <a:pt x="346847" y="73800"/>
                      <a:pt x="378597" y="49670"/>
                    </a:cubicBezTo>
                    <a:cubicBezTo>
                      <a:pt x="409077" y="28080"/>
                      <a:pt x="453527" y="-1130"/>
                      <a:pt x="473847" y="140"/>
                    </a:cubicBezTo>
                    <a:cubicBezTo>
                      <a:pt x="484007" y="140"/>
                      <a:pt x="491627" y="6490"/>
                      <a:pt x="495437" y="12840"/>
                    </a:cubicBezTo>
                    <a:cubicBezTo>
                      <a:pt x="499247" y="20460"/>
                      <a:pt x="500517" y="29350"/>
                      <a:pt x="496707" y="38240"/>
                    </a:cubicBezTo>
                    <a:cubicBezTo>
                      <a:pt x="489087" y="56020"/>
                      <a:pt x="454797" y="81420"/>
                      <a:pt x="426857" y="99200"/>
                    </a:cubicBezTo>
                    <a:cubicBezTo>
                      <a:pt x="395107" y="122060"/>
                      <a:pt x="340497" y="158890"/>
                      <a:pt x="313827" y="157620"/>
                    </a:cubicBezTo>
                    <a:cubicBezTo>
                      <a:pt x="298587" y="156350"/>
                      <a:pt x="282077" y="144920"/>
                      <a:pt x="280807" y="136030"/>
                    </a:cubicBezTo>
                    <a:cubicBezTo>
                      <a:pt x="279537" y="125870"/>
                      <a:pt x="296047" y="110630"/>
                      <a:pt x="312557" y="97930"/>
                    </a:cubicBezTo>
                    <a:cubicBezTo>
                      <a:pt x="344307" y="76340"/>
                      <a:pt x="435747" y="35700"/>
                      <a:pt x="466227" y="39510"/>
                    </a:cubicBezTo>
                    <a:cubicBezTo>
                      <a:pt x="480197" y="40780"/>
                      <a:pt x="492897" y="50940"/>
                      <a:pt x="495437" y="59830"/>
                    </a:cubicBezTo>
                    <a:cubicBezTo>
                      <a:pt x="497977" y="68720"/>
                      <a:pt x="494167" y="78880"/>
                      <a:pt x="485277" y="89040"/>
                    </a:cubicBezTo>
                    <a:cubicBezTo>
                      <a:pt x="458607" y="118250"/>
                      <a:pt x="308747" y="184290"/>
                      <a:pt x="273187" y="190640"/>
                    </a:cubicBezTo>
                    <a:cubicBezTo>
                      <a:pt x="260487" y="193180"/>
                      <a:pt x="254137" y="191910"/>
                      <a:pt x="247787" y="188100"/>
                    </a:cubicBezTo>
                    <a:cubicBezTo>
                      <a:pt x="242707" y="183020"/>
                      <a:pt x="236357" y="172860"/>
                      <a:pt x="236357" y="165240"/>
                    </a:cubicBezTo>
                    <a:cubicBezTo>
                      <a:pt x="236357" y="158890"/>
                      <a:pt x="240167" y="151270"/>
                      <a:pt x="247787" y="143650"/>
                    </a:cubicBezTo>
                    <a:cubicBezTo>
                      <a:pt x="268107" y="124600"/>
                      <a:pt x="337957" y="101740"/>
                      <a:pt x="388757" y="82690"/>
                    </a:cubicBezTo>
                    <a:cubicBezTo>
                      <a:pt x="443367" y="61100"/>
                      <a:pt x="533537" y="17920"/>
                      <a:pt x="565287" y="23000"/>
                    </a:cubicBezTo>
                    <a:cubicBezTo>
                      <a:pt x="579257" y="25540"/>
                      <a:pt x="589417" y="33160"/>
                      <a:pt x="593227" y="42050"/>
                    </a:cubicBezTo>
                    <a:cubicBezTo>
                      <a:pt x="595767" y="49670"/>
                      <a:pt x="597037" y="58560"/>
                      <a:pt x="589417" y="68720"/>
                    </a:cubicBezTo>
                    <a:cubicBezTo>
                      <a:pt x="567827" y="97930"/>
                      <a:pt x="392567" y="151270"/>
                      <a:pt x="357007" y="175400"/>
                    </a:cubicBezTo>
                    <a:cubicBezTo>
                      <a:pt x="345577" y="184290"/>
                      <a:pt x="349387" y="193180"/>
                      <a:pt x="336687" y="198260"/>
                    </a:cubicBezTo>
                    <a:cubicBezTo>
                      <a:pt x="294777" y="213500"/>
                      <a:pt x="61097" y="188100"/>
                      <a:pt x="19187" y="163970"/>
                    </a:cubicBezTo>
                    <a:cubicBezTo>
                      <a:pt x="6487" y="156350"/>
                      <a:pt x="-1133" y="144920"/>
                      <a:pt x="137" y="136030"/>
                    </a:cubicBezTo>
                    <a:cubicBezTo>
                      <a:pt x="1407" y="127140"/>
                      <a:pt x="25537" y="113170"/>
                      <a:pt x="25537" y="113170"/>
                    </a:cubicBezTo>
                  </a:path>
                </a:pathLst>
              </a:custGeom>
              <a:solidFill>
                <a:srgbClr val="FFFFFF"/>
              </a:solidFill>
              <a:ln cap="sq">
                <a:noFill/>
                <a:prstDash val="solid"/>
                <a:miter/>
              </a:ln>
            </p:spPr>
            <p:txBody>
              <a:bodyPr/>
              <a:lstStyle/>
              <a:p>
                <a:endParaRPr lang="en-GB"/>
              </a:p>
            </p:txBody>
          </p:sp>
        </p:grpSp>
        <p:grpSp>
          <p:nvGrpSpPr>
            <p:cNvPr id="275" name="Group 275"/>
            <p:cNvGrpSpPr/>
            <p:nvPr/>
          </p:nvGrpSpPr>
          <p:grpSpPr>
            <a:xfrm rot="-686539">
              <a:off x="1204693" y="2462368"/>
              <a:ext cx="150743" cy="243278"/>
              <a:chOff x="0" y="0"/>
              <a:chExt cx="256540" cy="414020"/>
            </a:xfrm>
          </p:grpSpPr>
          <p:sp>
            <p:nvSpPr>
              <p:cNvPr id="276" name="Freeform 276"/>
              <p:cNvSpPr/>
              <p:nvPr/>
            </p:nvSpPr>
            <p:spPr>
              <a:xfrm>
                <a:off x="50741" y="49535"/>
                <a:ext cx="154999" cy="313840"/>
              </a:xfrm>
              <a:custGeom>
                <a:avLst/>
                <a:gdLst/>
                <a:ahLst/>
                <a:cxnLst/>
                <a:rect l="l" t="t" r="r" b="b"/>
                <a:pathLst>
                  <a:path w="154999" h="313840">
                    <a:moveTo>
                      <a:pt x="154999" y="38095"/>
                    </a:moveTo>
                    <a:cubicBezTo>
                      <a:pt x="64829" y="264155"/>
                      <a:pt x="59749" y="275585"/>
                      <a:pt x="53399" y="276855"/>
                    </a:cubicBezTo>
                    <a:cubicBezTo>
                      <a:pt x="47049" y="278125"/>
                      <a:pt x="35619" y="270505"/>
                      <a:pt x="31809" y="259075"/>
                    </a:cubicBezTo>
                    <a:cubicBezTo>
                      <a:pt x="24189" y="229865"/>
                      <a:pt x="78799" y="91435"/>
                      <a:pt x="99119" y="64765"/>
                    </a:cubicBezTo>
                    <a:cubicBezTo>
                      <a:pt x="106739" y="54605"/>
                      <a:pt x="114359" y="50795"/>
                      <a:pt x="121979" y="49525"/>
                    </a:cubicBezTo>
                    <a:cubicBezTo>
                      <a:pt x="129599" y="49525"/>
                      <a:pt x="141029" y="54605"/>
                      <a:pt x="146109" y="59685"/>
                    </a:cubicBezTo>
                    <a:cubicBezTo>
                      <a:pt x="151189" y="66035"/>
                      <a:pt x="153729" y="78735"/>
                      <a:pt x="151189" y="86355"/>
                    </a:cubicBezTo>
                    <a:cubicBezTo>
                      <a:pt x="149919" y="93975"/>
                      <a:pt x="141029" y="102865"/>
                      <a:pt x="133409" y="105405"/>
                    </a:cubicBezTo>
                    <a:cubicBezTo>
                      <a:pt x="125789" y="107945"/>
                      <a:pt x="113089" y="105405"/>
                      <a:pt x="106739" y="100325"/>
                    </a:cubicBezTo>
                    <a:cubicBezTo>
                      <a:pt x="100389" y="95245"/>
                      <a:pt x="95309" y="83815"/>
                      <a:pt x="96579" y="76195"/>
                    </a:cubicBezTo>
                    <a:cubicBezTo>
                      <a:pt x="96579" y="68575"/>
                      <a:pt x="104199" y="57145"/>
                      <a:pt x="110549" y="53335"/>
                    </a:cubicBezTo>
                    <a:cubicBezTo>
                      <a:pt x="116899" y="49525"/>
                      <a:pt x="129599" y="48255"/>
                      <a:pt x="137219" y="52065"/>
                    </a:cubicBezTo>
                    <a:cubicBezTo>
                      <a:pt x="144839" y="57145"/>
                      <a:pt x="151189" y="68575"/>
                      <a:pt x="152459" y="82545"/>
                    </a:cubicBezTo>
                    <a:cubicBezTo>
                      <a:pt x="154999" y="118105"/>
                      <a:pt x="121979" y="220975"/>
                      <a:pt x="94039" y="260345"/>
                    </a:cubicBezTo>
                    <a:cubicBezTo>
                      <a:pt x="74989" y="287015"/>
                      <a:pt x="40699" y="316225"/>
                      <a:pt x="25459" y="313685"/>
                    </a:cubicBezTo>
                    <a:cubicBezTo>
                      <a:pt x="12759" y="311145"/>
                      <a:pt x="1329" y="289555"/>
                      <a:pt x="59" y="266695"/>
                    </a:cubicBezTo>
                    <a:cubicBezTo>
                      <a:pt x="-2481" y="217165"/>
                      <a:pt x="77529" y="44445"/>
                      <a:pt x="109279" y="12695"/>
                    </a:cubicBezTo>
                    <a:cubicBezTo>
                      <a:pt x="120709" y="2535"/>
                      <a:pt x="133409" y="-2545"/>
                      <a:pt x="141029" y="1265"/>
                    </a:cubicBezTo>
                    <a:cubicBezTo>
                      <a:pt x="149919" y="5075"/>
                      <a:pt x="154999" y="38095"/>
                      <a:pt x="154999" y="38095"/>
                    </a:cubicBezTo>
                  </a:path>
                </a:pathLst>
              </a:custGeom>
              <a:solidFill>
                <a:srgbClr val="FFFFFF"/>
              </a:solidFill>
              <a:ln cap="sq">
                <a:noFill/>
                <a:prstDash val="solid"/>
                <a:miter/>
              </a:ln>
            </p:spPr>
            <p:txBody>
              <a:bodyPr/>
              <a:lstStyle/>
              <a:p>
                <a:endParaRPr lang="en-GB"/>
              </a:p>
            </p:txBody>
          </p:sp>
        </p:grpSp>
        <p:grpSp>
          <p:nvGrpSpPr>
            <p:cNvPr id="277" name="Group 277"/>
            <p:cNvGrpSpPr/>
            <p:nvPr/>
          </p:nvGrpSpPr>
          <p:grpSpPr>
            <a:xfrm rot="-686539">
              <a:off x="1225070" y="2615110"/>
              <a:ext cx="90297" cy="92535"/>
              <a:chOff x="0" y="0"/>
              <a:chExt cx="153670" cy="157480"/>
            </a:xfrm>
          </p:grpSpPr>
          <p:sp>
            <p:nvSpPr>
              <p:cNvPr id="278" name="Freeform 278"/>
              <p:cNvSpPr/>
              <p:nvPr/>
            </p:nvSpPr>
            <p:spPr>
              <a:xfrm>
                <a:off x="50299" y="50800"/>
                <a:ext cx="51550" cy="54661"/>
              </a:xfrm>
              <a:custGeom>
                <a:avLst/>
                <a:gdLst/>
                <a:ahLst/>
                <a:cxnLst/>
                <a:rect l="l" t="t" r="r" b="b"/>
                <a:pathLst>
                  <a:path w="51550" h="54661">
                    <a:moveTo>
                      <a:pt x="51301" y="29210"/>
                    </a:moveTo>
                    <a:cubicBezTo>
                      <a:pt x="17011" y="55880"/>
                      <a:pt x="8121" y="49530"/>
                      <a:pt x="4311" y="43180"/>
                    </a:cubicBezTo>
                    <a:cubicBezTo>
                      <a:pt x="501" y="36830"/>
                      <a:pt x="-769" y="25400"/>
                      <a:pt x="3041" y="19050"/>
                    </a:cubicBezTo>
                    <a:cubicBezTo>
                      <a:pt x="5581" y="12700"/>
                      <a:pt x="14471" y="5080"/>
                      <a:pt x="22091" y="5080"/>
                    </a:cubicBezTo>
                    <a:cubicBezTo>
                      <a:pt x="28441" y="3810"/>
                      <a:pt x="39871" y="7620"/>
                      <a:pt x="44951" y="12700"/>
                    </a:cubicBezTo>
                    <a:cubicBezTo>
                      <a:pt x="48761" y="17780"/>
                      <a:pt x="52571" y="27940"/>
                      <a:pt x="51301" y="35560"/>
                    </a:cubicBezTo>
                    <a:cubicBezTo>
                      <a:pt x="48761" y="41910"/>
                      <a:pt x="42411" y="50800"/>
                      <a:pt x="34791" y="53340"/>
                    </a:cubicBezTo>
                    <a:cubicBezTo>
                      <a:pt x="28441" y="55880"/>
                      <a:pt x="17011" y="54610"/>
                      <a:pt x="11931" y="50800"/>
                    </a:cubicBezTo>
                    <a:cubicBezTo>
                      <a:pt x="5581" y="45720"/>
                      <a:pt x="-2039" y="31750"/>
                      <a:pt x="501" y="22860"/>
                    </a:cubicBezTo>
                    <a:cubicBezTo>
                      <a:pt x="1771" y="15240"/>
                      <a:pt x="17011" y="0"/>
                      <a:pt x="24631" y="0"/>
                    </a:cubicBezTo>
                    <a:cubicBezTo>
                      <a:pt x="33521" y="0"/>
                      <a:pt x="51301" y="21590"/>
                      <a:pt x="51301" y="21590"/>
                    </a:cubicBezTo>
                  </a:path>
                </a:pathLst>
              </a:custGeom>
              <a:solidFill>
                <a:srgbClr val="FFFFFF"/>
              </a:solidFill>
              <a:ln cap="sq">
                <a:noFill/>
                <a:prstDash val="solid"/>
                <a:miter/>
              </a:ln>
            </p:spPr>
            <p:txBody>
              <a:bodyPr/>
              <a:lstStyle/>
              <a:p>
                <a:endParaRPr lang="en-GB"/>
              </a:p>
            </p:txBody>
          </p:sp>
        </p:grpSp>
        <p:grpSp>
          <p:nvGrpSpPr>
            <p:cNvPr id="279" name="Group 279"/>
            <p:cNvGrpSpPr/>
            <p:nvPr/>
          </p:nvGrpSpPr>
          <p:grpSpPr>
            <a:xfrm rot="-686539">
              <a:off x="1219516" y="2622234"/>
              <a:ext cx="91043" cy="91043"/>
              <a:chOff x="0" y="0"/>
              <a:chExt cx="154940" cy="154940"/>
            </a:xfrm>
          </p:grpSpPr>
          <p:sp>
            <p:nvSpPr>
              <p:cNvPr id="280" name="Freeform 280"/>
              <p:cNvSpPr/>
              <p:nvPr/>
            </p:nvSpPr>
            <p:spPr>
              <a:xfrm>
                <a:off x="50603" y="49661"/>
                <a:ext cx="52267" cy="53406"/>
              </a:xfrm>
              <a:custGeom>
                <a:avLst/>
                <a:gdLst/>
                <a:ahLst/>
                <a:cxnLst/>
                <a:rect l="l" t="t" r="r" b="b"/>
                <a:pathLst>
                  <a:path w="52267" h="53406">
                    <a:moveTo>
                      <a:pt x="48457" y="39239"/>
                    </a:moveTo>
                    <a:cubicBezTo>
                      <a:pt x="6547" y="48129"/>
                      <a:pt x="197" y="36699"/>
                      <a:pt x="197" y="30349"/>
                    </a:cubicBezTo>
                    <a:cubicBezTo>
                      <a:pt x="-1073" y="22729"/>
                      <a:pt x="4007" y="12569"/>
                      <a:pt x="9087" y="8759"/>
                    </a:cubicBezTo>
                    <a:cubicBezTo>
                      <a:pt x="15437" y="3679"/>
                      <a:pt x="26867" y="1139"/>
                      <a:pt x="33217" y="3679"/>
                    </a:cubicBezTo>
                    <a:cubicBezTo>
                      <a:pt x="39567" y="6219"/>
                      <a:pt x="48457" y="13839"/>
                      <a:pt x="49727" y="20189"/>
                    </a:cubicBezTo>
                    <a:cubicBezTo>
                      <a:pt x="52267" y="27809"/>
                      <a:pt x="49727" y="39239"/>
                      <a:pt x="45917" y="44319"/>
                    </a:cubicBezTo>
                    <a:cubicBezTo>
                      <a:pt x="40837" y="49399"/>
                      <a:pt x="30677" y="54479"/>
                      <a:pt x="23057" y="53209"/>
                    </a:cubicBezTo>
                    <a:cubicBezTo>
                      <a:pt x="16707" y="53209"/>
                      <a:pt x="6547" y="46859"/>
                      <a:pt x="2737" y="40509"/>
                    </a:cubicBezTo>
                    <a:cubicBezTo>
                      <a:pt x="197" y="32889"/>
                      <a:pt x="197" y="17649"/>
                      <a:pt x="5277" y="11299"/>
                    </a:cubicBezTo>
                    <a:cubicBezTo>
                      <a:pt x="10357" y="3679"/>
                      <a:pt x="30677" y="-2671"/>
                      <a:pt x="38297" y="1139"/>
                    </a:cubicBezTo>
                    <a:cubicBezTo>
                      <a:pt x="45917" y="4949"/>
                      <a:pt x="52267" y="31619"/>
                      <a:pt x="52267" y="31619"/>
                    </a:cubicBezTo>
                  </a:path>
                </a:pathLst>
              </a:custGeom>
              <a:solidFill>
                <a:srgbClr val="FFFFFF"/>
              </a:solidFill>
              <a:ln cap="sq">
                <a:noFill/>
                <a:prstDash val="solid"/>
                <a:miter/>
              </a:ln>
            </p:spPr>
            <p:txBody>
              <a:bodyPr/>
              <a:lstStyle/>
              <a:p>
                <a:endParaRPr lang="en-GB"/>
              </a:p>
            </p:txBody>
          </p:sp>
        </p:grpSp>
        <p:grpSp>
          <p:nvGrpSpPr>
            <p:cNvPr id="281" name="Group 281"/>
            <p:cNvGrpSpPr/>
            <p:nvPr/>
          </p:nvGrpSpPr>
          <p:grpSpPr>
            <a:xfrm rot="-686539">
              <a:off x="1225413" y="2628210"/>
              <a:ext cx="87312" cy="85073"/>
              <a:chOff x="0" y="0"/>
              <a:chExt cx="148590" cy="144780"/>
            </a:xfrm>
          </p:grpSpPr>
          <p:sp>
            <p:nvSpPr>
              <p:cNvPr id="282" name="Freeform 282"/>
              <p:cNvSpPr/>
              <p:nvPr/>
            </p:nvSpPr>
            <p:spPr>
              <a:xfrm>
                <a:off x="49280" y="48273"/>
                <a:ext cx="48510" cy="40567"/>
              </a:xfrm>
              <a:custGeom>
                <a:avLst/>
                <a:gdLst/>
                <a:ahLst/>
                <a:cxnLst/>
                <a:rect l="l" t="t" r="r" b="b"/>
                <a:pathLst>
                  <a:path w="48510" h="40567">
                    <a:moveTo>
                      <a:pt x="48510" y="13957"/>
                    </a:moveTo>
                    <a:cubicBezTo>
                      <a:pt x="26920" y="48247"/>
                      <a:pt x="6600" y="41897"/>
                      <a:pt x="1520" y="35547"/>
                    </a:cubicBezTo>
                    <a:cubicBezTo>
                      <a:pt x="-2290" y="27927"/>
                      <a:pt x="1520" y="7607"/>
                      <a:pt x="7870" y="2527"/>
                    </a:cubicBezTo>
                    <a:cubicBezTo>
                      <a:pt x="14220" y="-3823"/>
                      <a:pt x="42160" y="3797"/>
                      <a:pt x="42160" y="3797"/>
                    </a:cubicBezTo>
                  </a:path>
                </a:pathLst>
              </a:custGeom>
              <a:solidFill>
                <a:srgbClr val="FFFFFF"/>
              </a:solidFill>
              <a:ln cap="sq">
                <a:noFill/>
                <a:prstDash val="solid"/>
                <a:miter/>
              </a:ln>
            </p:spPr>
            <p:txBody>
              <a:bodyPr/>
              <a:lstStyle/>
              <a:p>
                <a:endParaRPr lang="en-GB"/>
              </a:p>
            </p:txBody>
          </p:sp>
        </p:grpSp>
        <p:grpSp>
          <p:nvGrpSpPr>
            <p:cNvPr id="283" name="Group 283"/>
            <p:cNvGrpSpPr/>
            <p:nvPr/>
          </p:nvGrpSpPr>
          <p:grpSpPr>
            <a:xfrm rot="-686539">
              <a:off x="1216791" y="2622579"/>
              <a:ext cx="108953" cy="99252"/>
              <a:chOff x="0" y="0"/>
              <a:chExt cx="185420" cy="168910"/>
            </a:xfrm>
          </p:grpSpPr>
          <p:sp>
            <p:nvSpPr>
              <p:cNvPr id="284" name="Freeform 284"/>
              <p:cNvSpPr/>
              <p:nvPr/>
            </p:nvSpPr>
            <p:spPr>
              <a:xfrm>
                <a:off x="50800" y="49778"/>
                <a:ext cx="84063" cy="68974"/>
              </a:xfrm>
              <a:custGeom>
                <a:avLst/>
                <a:gdLst/>
                <a:ahLst/>
                <a:cxnLst/>
                <a:rect l="l" t="t" r="r" b="b"/>
                <a:pathLst>
                  <a:path w="84063" h="68974">
                    <a:moveTo>
                      <a:pt x="12700" y="22612"/>
                    </a:moveTo>
                    <a:cubicBezTo>
                      <a:pt x="77470" y="4832"/>
                      <a:pt x="82550" y="14992"/>
                      <a:pt x="83820" y="22612"/>
                    </a:cubicBezTo>
                    <a:cubicBezTo>
                      <a:pt x="85090" y="28962"/>
                      <a:pt x="81280" y="40392"/>
                      <a:pt x="74930" y="44202"/>
                    </a:cubicBezTo>
                    <a:cubicBezTo>
                      <a:pt x="69850" y="49282"/>
                      <a:pt x="58420" y="53092"/>
                      <a:pt x="52070" y="50552"/>
                    </a:cubicBezTo>
                    <a:cubicBezTo>
                      <a:pt x="44450" y="48012"/>
                      <a:pt x="33020" y="34042"/>
                      <a:pt x="31750" y="26422"/>
                    </a:cubicBezTo>
                    <a:cubicBezTo>
                      <a:pt x="31750" y="18802"/>
                      <a:pt x="36830" y="8642"/>
                      <a:pt x="43180" y="4832"/>
                    </a:cubicBezTo>
                    <a:cubicBezTo>
                      <a:pt x="48260" y="1022"/>
                      <a:pt x="59690" y="-1518"/>
                      <a:pt x="67310" y="1022"/>
                    </a:cubicBezTo>
                    <a:cubicBezTo>
                      <a:pt x="73660" y="3562"/>
                      <a:pt x="82550" y="12452"/>
                      <a:pt x="83820" y="18802"/>
                    </a:cubicBezTo>
                    <a:cubicBezTo>
                      <a:pt x="85090" y="27692"/>
                      <a:pt x="78740" y="40392"/>
                      <a:pt x="71120" y="48012"/>
                    </a:cubicBezTo>
                    <a:cubicBezTo>
                      <a:pt x="59690" y="58172"/>
                      <a:pt x="27940" y="72142"/>
                      <a:pt x="15240" y="68332"/>
                    </a:cubicBezTo>
                    <a:cubicBezTo>
                      <a:pt x="7620" y="64522"/>
                      <a:pt x="0" y="50552"/>
                      <a:pt x="0" y="42932"/>
                    </a:cubicBezTo>
                    <a:cubicBezTo>
                      <a:pt x="0" y="35312"/>
                      <a:pt x="12700" y="22612"/>
                      <a:pt x="12700" y="22612"/>
                    </a:cubicBezTo>
                  </a:path>
                </a:pathLst>
              </a:custGeom>
              <a:solidFill>
                <a:srgbClr val="FFFFFF"/>
              </a:solidFill>
              <a:ln cap="sq">
                <a:noFill/>
                <a:prstDash val="solid"/>
                <a:miter/>
              </a:ln>
            </p:spPr>
            <p:txBody>
              <a:bodyPr/>
              <a:lstStyle/>
              <a:p>
                <a:endParaRPr lang="en-GB"/>
              </a:p>
            </p:txBody>
          </p:sp>
        </p:grpSp>
        <p:grpSp>
          <p:nvGrpSpPr>
            <p:cNvPr id="285" name="Group 285"/>
            <p:cNvGrpSpPr/>
            <p:nvPr/>
          </p:nvGrpSpPr>
          <p:grpSpPr>
            <a:xfrm rot="-686539">
              <a:off x="1294924" y="2383358"/>
              <a:ext cx="311933" cy="366410"/>
              <a:chOff x="0" y="0"/>
              <a:chExt cx="530860" cy="623570"/>
            </a:xfrm>
          </p:grpSpPr>
          <p:sp>
            <p:nvSpPr>
              <p:cNvPr id="286" name="Freeform 286"/>
              <p:cNvSpPr/>
              <p:nvPr/>
            </p:nvSpPr>
            <p:spPr>
              <a:xfrm>
                <a:off x="49573" y="50680"/>
                <a:ext cx="430101" cy="523086"/>
              </a:xfrm>
              <a:custGeom>
                <a:avLst/>
                <a:gdLst/>
                <a:ahLst/>
                <a:cxnLst/>
                <a:rect l="l" t="t" r="r" b="b"/>
                <a:pathLst>
                  <a:path w="430101" h="523086">
                    <a:moveTo>
                      <a:pt x="266657" y="47110"/>
                    </a:moveTo>
                    <a:cubicBezTo>
                      <a:pt x="245067" y="228720"/>
                      <a:pt x="239987" y="247770"/>
                      <a:pt x="229827" y="255390"/>
                    </a:cubicBezTo>
                    <a:cubicBezTo>
                      <a:pt x="222207" y="261740"/>
                      <a:pt x="212047" y="263010"/>
                      <a:pt x="203157" y="260470"/>
                    </a:cubicBezTo>
                    <a:cubicBezTo>
                      <a:pt x="189187" y="255390"/>
                      <a:pt x="171407" y="231260"/>
                      <a:pt x="162517" y="209670"/>
                    </a:cubicBezTo>
                    <a:cubicBezTo>
                      <a:pt x="148547" y="177920"/>
                      <a:pt x="135847" y="106800"/>
                      <a:pt x="146007" y="83940"/>
                    </a:cubicBezTo>
                    <a:cubicBezTo>
                      <a:pt x="151087" y="71240"/>
                      <a:pt x="166327" y="61080"/>
                      <a:pt x="176487" y="62350"/>
                    </a:cubicBezTo>
                    <a:cubicBezTo>
                      <a:pt x="185377" y="62350"/>
                      <a:pt x="194267" y="71240"/>
                      <a:pt x="200617" y="82670"/>
                    </a:cubicBezTo>
                    <a:cubicBezTo>
                      <a:pt x="215857" y="108070"/>
                      <a:pt x="234907" y="196970"/>
                      <a:pt x="228557" y="223640"/>
                    </a:cubicBezTo>
                    <a:cubicBezTo>
                      <a:pt x="226017" y="236340"/>
                      <a:pt x="217127" y="246500"/>
                      <a:pt x="208237" y="249040"/>
                    </a:cubicBezTo>
                    <a:cubicBezTo>
                      <a:pt x="200617" y="251580"/>
                      <a:pt x="184107" y="247770"/>
                      <a:pt x="177757" y="240150"/>
                    </a:cubicBezTo>
                    <a:cubicBezTo>
                      <a:pt x="167597" y="226180"/>
                      <a:pt x="165057" y="177920"/>
                      <a:pt x="173947" y="163950"/>
                    </a:cubicBezTo>
                    <a:cubicBezTo>
                      <a:pt x="179027" y="156330"/>
                      <a:pt x="194267" y="151250"/>
                      <a:pt x="203157" y="152520"/>
                    </a:cubicBezTo>
                    <a:cubicBezTo>
                      <a:pt x="212047" y="155060"/>
                      <a:pt x="220937" y="163950"/>
                      <a:pt x="224747" y="176650"/>
                    </a:cubicBezTo>
                    <a:cubicBezTo>
                      <a:pt x="233637" y="202050"/>
                      <a:pt x="219667" y="279520"/>
                      <a:pt x="210777" y="310000"/>
                    </a:cubicBezTo>
                    <a:cubicBezTo>
                      <a:pt x="205697" y="326510"/>
                      <a:pt x="201887" y="334130"/>
                      <a:pt x="191727" y="345560"/>
                    </a:cubicBezTo>
                    <a:cubicBezTo>
                      <a:pt x="179027" y="360800"/>
                      <a:pt x="158707" y="368420"/>
                      <a:pt x="139657" y="387470"/>
                    </a:cubicBezTo>
                    <a:cubicBezTo>
                      <a:pt x="111717" y="415410"/>
                      <a:pt x="71077" y="489070"/>
                      <a:pt x="46947" y="503040"/>
                    </a:cubicBezTo>
                    <a:cubicBezTo>
                      <a:pt x="36787" y="509390"/>
                      <a:pt x="27897" y="510660"/>
                      <a:pt x="20277" y="508120"/>
                    </a:cubicBezTo>
                    <a:cubicBezTo>
                      <a:pt x="12657" y="505580"/>
                      <a:pt x="2497" y="495420"/>
                      <a:pt x="1227" y="487800"/>
                    </a:cubicBezTo>
                    <a:cubicBezTo>
                      <a:pt x="-1313" y="480180"/>
                      <a:pt x="-43" y="471290"/>
                      <a:pt x="6307" y="461130"/>
                    </a:cubicBezTo>
                    <a:cubicBezTo>
                      <a:pt x="17737" y="442080"/>
                      <a:pt x="63457" y="421760"/>
                      <a:pt x="86317" y="396360"/>
                    </a:cubicBezTo>
                    <a:cubicBezTo>
                      <a:pt x="107907" y="372230"/>
                      <a:pt x="119337" y="335400"/>
                      <a:pt x="138387" y="313810"/>
                    </a:cubicBezTo>
                    <a:cubicBezTo>
                      <a:pt x="152357" y="298570"/>
                      <a:pt x="170137" y="284600"/>
                      <a:pt x="184107" y="276980"/>
                    </a:cubicBezTo>
                    <a:cubicBezTo>
                      <a:pt x="191727" y="273170"/>
                      <a:pt x="199347" y="270630"/>
                      <a:pt x="206967" y="271900"/>
                    </a:cubicBezTo>
                    <a:cubicBezTo>
                      <a:pt x="214587" y="273170"/>
                      <a:pt x="224747" y="278250"/>
                      <a:pt x="229827" y="287140"/>
                    </a:cubicBezTo>
                    <a:cubicBezTo>
                      <a:pt x="237447" y="301110"/>
                      <a:pt x="238717" y="339210"/>
                      <a:pt x="227287" y="360800"/>
                    </a:cubicBezTo>
                    <a:cubicBezTo>
                      <a:pt x="215857" y="384930"/>
                      <a:pt x="176487" y="395090"/>
                      <a:pt x="153627" y="417950"/>
                    </a:cubicBezTo>
                    <a:cubicBezTo>
                      <a:pt x="126957" y="444620"/>
                      <a:pt x="104097" y="496690"/>
                      <a:pt x="78697" y="510660"/>
                    </a:cubicBezTo>
                    <a:cubicBezTo>
                      <a:pt x="62187" y="520820"/>
                      <a:pt x="38057" y="523360"/>
                      <a:pt x="27897" y="517010"/>
                    </a:cubicBezTo>
                    <a:cubicBezTo>
                      <a:pt x="20277" y="513200"/>
                      <a:pt x="13927" y="500500"/>
                      <a:pt x="15197" y="489070"/>
                    </a:cubicBezTo>
                    <a:cubicBezTo>
                      <a:pt x="20277" y="463670"/>
                      <a:pt x="91397" y="416680"/>
                      <a:pt x="114257" y="384930"/>
                    </a:cubicBezTo>
                    <a:cubicBezTo>
                      <a:pt x="130767" y="364610"/>
                      <a:pt x="142197" y="349370"/>
                      <a:pt x="149817" y="326510"/>
                    </a:cubicBezTo>
                    <a:cubicBezTo>
                      <a:pt x="158707" y="299840"/>
                      <a:pt x="148547" y="256660"/>
                      <a:pt x="161247" y="236340"/>
                    </a:cubicBezTo>
                    <a:cubicBezTo>
                      <a:pt x="168867" y="223640"/>
                      <a:pt x="185377" y="212210"/>
                      <a:pt x="196807" y="212210"/>
                    </a:cubicBezTo>
                    <a:cubicBezTo>
                      <a:pt x="209507" y="210940"/>
                      <a:pt x="220937" y="219830"/>
                      <a:pt x="232367" y="232530"/>
                    </a:cubicBezTo>
                    <a:cubicBezTo>
                      <a:pt x="250147" y="254120"/>
                      <a:pt x="260307" y="308730"/>
                      <a:pt x="278087" y="344290"/>
                    </a:cubicBezTo>
                    <a:cubicBezTo>
                      <a:pt x="297137" y="381120"/>
                      <a:pt x="321267" y="431920"/>
                      <a:pt x="345397" y="449700"/>
                    </a:cubicBezTo>
                    <a:cubicBezTo>
                      <a:pt x="360637" y="459860"/>
                      <a:pt x="393657" y="456050"/>
                      <a:pt x="393657" y="461130"/>
                    </a:cubicBezTo>
                    <a:cubicBezTo>
                      <a:pt x="394927" y="466210"/>
                      <a:pt x="382227" y="478910"/>
                      <a:pt x="372067" y="477640"/>
                    </a:cubicBezTo>
                    <a:cubicBezTo>
                      <a:pt x="344127" y="475100"/>
                      <a:pt x="262847" y="364610"/>
                      <a:pt x="229827" y="317620"/>
                    </a:cubicBezTo>
                    <a:cubicBezTo>
                      <a:pt x="206967" y="287140"/>
                      <a:pt x="190457" y="270630"/>
                      <a:pt x="180297" y="235070"/>
                    </a:cubicBezTo>
                    <a:cubicBezTo>
                      <a:pt x="166327" y="183000"/>
                      <a:pt x="167597" y="66160"/>
                      <a:pt x="181567" y="29330"/>
                    </a:cubicBezTo>
                    <a:cubicBezTo>
                      <a:pt x="187917" y="14090"/>
                      <a:pt x="198077" y="1390"/>
                      <a:pt x="206967" y="120"/>
                    </a:cubicBezTo>
                    <a:cubicBezTo>
                      <a:pt x="217127" y="-1150"/>
                      <a:pt x="232367" y="7740"/>
                      <a:pt x="239987" y="22980"/>
                    </a:cubicBezTo>
                    <a:cubicBezTo>
                      <a:pt x="256497" y="54730"/>
                      <a:pt x="256497" y="191890"/>
                      <a:pt x="238717" y="223640"/>
                    </a:cubicBezTo>
                    <a:cubicBezTo>
                      <a:pt x="231097" y="237610"/>
                      <a:pt x="217127" y="246500"/>
                      <a:pt x="206967" y="245230"/>
                    </a:cubicBezTo>
                    <a:cubicBezTo>
                      <a:pt x="198077" y="243960"/>
                      <a:pt x="187917" y="232530"/>
                      <a:pt x="181567" y="217290"/>
                    </a:cubicBezTo>
                    <a:cubicBezTo>
                      <a:pt x="170137" y="183000"/>
                      <a:pt x="176487" y="56000"/>
                      <a:pt x="189187" y="25520"/>
                    </a:cubicBezTo>
                    <a:cubicBezTo>
                      <a:pt x="192997" y="14090"/>
                      <a:pt x="199347" y="7740"/>
                      <a:pt x="206967" y="5200"/>
                    </a:cubicBezTo>
                    <a:cubicBezTo>
                      <a:pt x="214587" y="2660"/>
                      <a:pt x="232367" y="5200"/>
                      <a:pt x="237447" y="14090"/>
                    </a:cubicBezTo>
                    <a:cubicBezTo>
                      <a:pt x="250147" y="31870"/>
                      <a:pt x="239987" y="132200"/>
                      <a:pt x="222207" y="147440"/>
                    </a:cubicBezTo>
                    <a:cubicBezTo>
                      <a:pt x="214587" y="155060"/>
                      <a:pt x="196807" y="155060"/>
                      <a:pt x="187917" y="148710"/>
                    </a:cubicBezTo>
                    <a:cubicBezTo>
                      <a:pt x="173947" y="139820"/>
                      <a:pt x="159977" y="101720"/>
                      <a:pt x="159977" y="82670"/>
                    </a:cubicBezTo>
                    <a:cubicBezTo>
                      <a:pt x="159977" y="69970"/>
                      <a:pt x="166327" y="53460"/>
                      <a:pt x="173947" y="49650"/>
                    </a:cubicBezTo>
                    <a:cubicBezTo>
                      <a:pt x="181567" y="45840"/>
                      <a:pt x="196807" y="48380"/>
                      <a:pt x="208237" y="59810"/>
                    </a:cubicBezTo>
                    <a:cubicBezTo>
                      <a:pt x="237447" y="89020"/>
                      <a:pt x="246337" y="246500"/>
                      <a:pt x="279357" y="318890"/>
                    </a:cubicBezTo>
                    <a:cubicBezTo>
                      <a:pt x="307297" y="381120"/>
                      <a:pt x="384767" y="445890"/>
                      <a:pt x="383497" y="475100"/>
                    </a:cubicBezTo>
                    <a:cubicBezTo>
                      <a:pt x="382227" y="487800"/>
                      <a:pt x="368257" y="499230"/>
                      <a:pt x="359367" y="501770"/>
                    </a:cubicBezTo>
                    <a:cubicBezTo>
                      <a:pt x="351747" y="504310"/>
                      <a:pt x="337777" y="500500"/>
                      <a:pt x="333967" y="492880"/>
                    </a:cubicBezTo>
                    <a:cubicBezTo>
                      <a:pt x="327617" y="485260"/>
                      <a:pt x="327617" y="457320"/>
                      <a:pt x="333967" y="450970"/>
                    </a:cubicBezTo>
                    <a:cubicBezTo>
                      <a:pt x="341587" y="444620"/>
                      <a:pt x="370797" y="447160"/>
                      <a:pt x="377147" y="454780"/>
                    </a:cubicBezTo>
                    <a:cubicBezTo>
                      <a:pt x="382227" y="462400"/>
                      <a:pt x="378417" y="490340"/>
                      <a:pt x="370797" y="496690"/>
                    </a:cubicBezTo>
                    <a:cubicBezTo>
                      <a:pt x="364447" y="503040"/>
                      <a:pt x="347937" y="503040"/>
                      <a:pt x="335237" y="495420"/>
                    </a:cubicBezTo>
                    <a:cubicBezTo>
                      <a:pt x="304757" y="478910"/>
                      <a:pt x="252687" y="391280"/>
                      <a:pt x="223477" y="326510"/>
                    </a:cubicBezTo>
                    <a:cubicBezTo>
                      <a:pt x="190457" y="252850"/>
                      <a:pt x="149817" y="108070"/>
                      <a:pt x="158707" y="69970"/>
                    </a:cubicBezTo>
                    <a:cubicBezTo>
                      <a:pt x="162517" y="57270"/>
                      <a:pt x="171407" y="49650"/>
                      <a:pt x="180297" y="48380"/>
                    </a:cubicBezTo>
                    <a:cubicBezTo>
                      <a:pt x="187917" y="45840"/>
                      <a:pt x="200617" y="50920"/>
                      <a:pt x="208237" y="59810"/>
                    </a:cubicBezTo>
                    <a:cubicBezTo>
                      <a:pt x="219667" y="72510"/>
                      <a:pt x="232367" y="114420"/>
                      <a:pt x="231097" y="130930"/>
                    </a:cubicBezTo>
                    <a:cubicBezTo>
                      <a:pt x="229827" y="139820"/>
                      <a:pt x="224747" y="148710"/>
                      <a:pt x="217127" y="151250"/>
                    </a:cubicBezTo>
                    <a:cubicBezTo>
                      <a:pt x="209507" y="153790"/>
                      <a:pt x="187917" y="148710"/>
                      <a:pt x="180297" y="138550"/>
                    </a:cubicBezTo>
                    <a:cubicBezTo>
                      <a:pt x="170137" y="123310"/>
                      <a:pt x="179027" y="81400"/>
                      <a:pt x="182837" y="58540"/>
                    </a:cubicBezTo>
                    <a:cubicBezTo>
                      <a:pt x="186647" y="39490"/>
                      <a:pt x="189187" y="15360"/>
                      <a:pt x="200617" y="9010"/>
                    </a:cubicBezTo>
                    <a:cubicBezTo>
                      <a:pt x="209507" y="3930"/>
                      <a:pt x="228557" y="3930"/>
                      <a:pt x="237447" y="14090"/>
                    </a:cubicBezTo>
                    <a:cubicBezTo>
                      <a:pt x="259037" y="36950"/>
                      <a:pt x="253957" y="190620"/>
                      <a:pt x="238717" y="223640"/>
                    </a:cubicBezTo>
                    <a:cubicBezTo>
                      <a:pt x="233637" y="236340"/>
                      <a:pt x="223477" y="245230"/>
                      <a:pt x="214587" y="245230"/>
                    </a:cubicBezTo>
                    <a:cubicBezTo>
                      <a:pt x="204427" y="246500"/>
                      <a:pt x="190457" y="237610"/>
                      <a:pt x="182837" y="223640"/>
                    </a:cubicBezTo>
                    <a:cubicBezTo>
                      <a:pt x="166327" y="191890"/>
                      <a:pt x="165057" y="54730"/>
                      <a:pt x="181567" y="22980"/>
                    </a:cubicBezTo>
                    <a:cubicBezTo>
                      <a:pt x="189187" y="7740"/>
                      <a:pt x="204427" y="-1150"/>
                      <a:pt x="214587" y="120"/>
                    </a:cubicBezTo>
                    <a:cubicBezTo>
                      <a:pt x="224747" y="1390"/>
                      <a:pt x="234907" y="14090"/>
                      <a:pt x="241257" y="29330"/>
                    </a:cubicBezTo>
                    <a:cubicBezTo>
                      <a:pt x="253957" y="64890"/>
                      <a:pt x="228557" y="179190"/>
                      <a:pt x="238717" y="221100"/>
                    </a:cubicBezTo>
                    <a:cubicBezTo>
                      <a:pt x="245067" y="242690"/>
                      <a:pt x="252687" y="249040"/>
                      <a:pt x="266657" y="268090"/>
                    </a:cubicBezTo>
                    <a:cubicBezTo>
                      <a:pt x="294597" y="307460"/>
                      <a:pt x="386037" y="382390"/>
                      <a:pt x="410167" y="426840"/>
                    </a:cubicBezTo>
                    <a:cubicBezTo>
                      <a:pt x="424137" y="453510"/>
                      <a:pt x="433027" y="482720"/>
                      <a:pt x="429217" y="497960"/>
                    </a:cubicBezTo>
                    <a:cubicBezTo>
                      <a:pt x="426677" y="506850"/>
                      <a:pt x="416517" y="513200"/>
                      <a:pt x="407627" y="517010"/>
                    </a:cubicBezTo>
                    <a:cubicBezTo>
                      <a:pt x="397467" y="522090"/>
                      <a:pt x="384767" y="524630"/>
                      <a:pt x="370797" y="522090"/>
                    </a:cubicBezTo>
                    <a:cubicBezTo>
                      <a:pt x="349207" y="517010"/>
                      <a:pt x="312377" y="496690"/>
                      <a:pt x="290787" y="475100"/>
                    </a:cubicBezTo>
                    <a:cubicBezTo>
                      <a:pt x="265387" y="450970"/>
                      <a:pt x="248877" y="414140"/>
                      <a:pt x="231097" y="379850"/>
                    </a:cubicBezTo>
                    <a:cubicBezTo>
                      <a:pt x="213317" y="344290"/>
                      <a:pt x="177757" y="276980"/>
                      <a:pt x="186647" y="265550"/>
                    </a:cubicBezTo>
                    <a:cubicBezTo>
                      <a:pt x="190457" y="260470"/>
                      <a:pt x="208237" y="261740"/>
                      <a:pt x="213317" y="266820"/>
                    </a:cubicBezTo>
                    <a:cubicBezTo>
                      <a:pt x="220937" y="274440"/>
                      <a:pt x="215857" y="302380"/>
                      <a:pt x="210777" y="323970"/>
                    </a:cubicBezTo>
                    <a:cubicBezTo>
                      <a:pt x="201887" y="355720"/>
                      <a:pt x="175217" y="402710"/>
                      <a:pt x="152357" y="430650"/>
                    </a:cubicBezTo>
                    <a:cubicBezTo>
                      <a:pt x="134577" y="453510"/>
                      <a:pt x="110447" y="477640"/>
                      <a:pt x="92667" y="482720"/>
                    </a:cubicBezTo>
                    <a:cubicBezTo>
                      <a:pt x="81237" y="486530"/>
                      <a:pt x="71077" y="483990"/>
                      <a:pt x="63457" y="480180"/>
                    </a:cubicBezTo>
                    <a:cubicBezTo>
                      <a:pt x="54567" y="475100"/>
                      <a:pt x="44407" y="467480"/>
                      <a:pt x="44407" y="457320"/>
                    </a:cubicBezTo>
                    <a:cubicBezTo>
                      <a:pt x="44407" y="439540"/>
                      <a:pt x="81237" y="402710"/>
                      <a:pt x="104097" y="383660"/>
                    </a:cubicBezTo>
                    <a:cubicBezTo>
                      <a:pt x="125687" y="364610"/>
                      <a:pt x="161247" y="358260"/>
                      <a:pt x="176487" y="339210"/>
                    </a:cubicBezTo>
                    <a:cubicBezTo>
                      <a:pt x="189187" y="321430"/>
                      <a:pt x="181567" y="279520"/>
                      <a:pt x="192997" y="273170"/>
                    </a:cubicBezTo>
                    <a:cubicBezTo>
                      <a:pt x="200617" y="268090"/>
                      <a:pt x="219667" y="274440"/>
                      <a:pt x="224747" y="280790"/>
                    </a:cubicBezTo>
                    <a:cubicBezTo>
                      <a:pt x="231097" y="288410"/>
                      <a:pt x="233637" y="303650"/>
                      <a:pt x="229827" y="313810"/>
                    </a:cubicBezTo>
                    <a:cubicBezTo>
                      <a:pt x="223477" y="329050"/>
                      <a:pt x="196807" y="337940"/>
                      <a:pt x="181567" y="354450"/>
                    </a:cubicBezTo>
                    <a:cubicBezTo>
                      <a:pt x="162517" y="374770"/>
                      <a:pt x="152357" y="409060"/>
                      <a:pt x="130767" y="433190"/>
                    </a:cubicBezTo>
                    <a:cubicBezTo>
                      <a:pt x="106637" y="461130"/>
                      <a:pt x="60917" y="499230"/>
                      <a:pt x="40597" y="506850"/>
                    </a:cubicBezTo>
                    <a:cubicBezTo>
                      <a:pt x="31707" y="510660"/>
                      <a:pt x="26627" y="510660"/>
                      <a:pt x="20277" y="508120"/>
                    </a:cubicBezTo>
                    <a:cubicBezTo>
                      <a:pt x="12657" y="505580"/>
                      <a:pt x="2497" y="496690"/>
                      <a:pt x="1227" y="487800"/>
                    </a:cubicBezTo>
                    <a:cubicBezTo>
                      <a:pt x="-1313" y="473830"/>
                      <a:pt x="13927" y="448430"/>
                      <a:pt x="30437" y="425570"/>
                    </a:cubicBezTo>
                    <a:cubicBezTo>
                      <a:pt x="57107" y="388740"/>
                      <a:pt x="132037" y="343020"/>
                      <a:pt x="156167" y="294760"/>
                    </a:cubicBezTo>
                    <a:cubicBezTo>
                      <a:pt x="177757" y="252850"/>
                      <a:pt x="158707" y="174110"/>
                      <a:pt x="177757" y="158870"/>
                    </a:cubicBezTo>
                    <a:cubicBezTo>
                      <a:pt x="187917" y="151250"/>
                      <a:pt x="210777" y="155060"/>
                      <a:pt x="219667" y="163950"/>
                    </a:cubicBezTo>
                    <a:cubicBezTo>
                      <a:pt x="231097" y="175380"/>
                      <a:pt x="233637" y="216020"/>
                      <a:pt x="227287" y="229990"/>
                    </a:cubicBezTo>
                    <a:cubicBezTo>
                      <a:pt x="223477" y="240150"/>
                      <a:pt x="210777" y="250310"/>
                      <a:pt x="201887" y="250310"/>
                    </a:cubicBezTo>
                    <a:cubicBezTo>
                      <a:pt x="192997" y="250310"/>
                      <a:pt x="181567" y="245230"/>
                      <a:pt x="173947" y="233800"/>
                    </a:cubicBezTo>
                    <a:cubicBezTo>
                      <a:pt x="157437" y="208400"/>
                      <a:pt x="138387" y="101720"/>
                      <a:pt x="147277" y="77590"/>
                    </a:cubicBezTo>
                    <a:cubicBezTo>
                      <a:pt x="152357" y="67430"/>
                      <a:pt x="161247" y="62350"/>
                      <a:pt x="168867" y="62350"/>
                    </a:cubicBezTo>
                    <a:cubicBezTo>
                      <a:pt x="177757" y="61080"/>
                      <a:pt x="190457" y="66160"/>
                      <a:pt x="198077" y="76320"/>
                    </a:cubicBezTo>
                    <a:cubicBezTo>
                      <a:pt x="214587" y="97910"/>
                      <a:pt x="229827" y="196970"/>
                      <a:pt x="218397" y="214750"/>
                    </a:cubicBezTo>
                    <a:cubicBezTo>
                      <a:pt x="213317" y="222370"/>
                      <a:pt x="196807" y="226180"/>
                      <a:pt x="191727" y="221100"/>
                    </a:cubicBezTo>
                    <a:cubicBezTo>
                      <a:pt x="176487" y="208400"/>
                      <a:pt x="198077" y="62350"/>
                      <a:pt x="215857" y="33140"/>
                    </a:cubicBezTo>
                    <a:cubicBezTo>
                      <a:pt x="223477" y="21710"/>
                      <a:pt x="236177" y="12820"/>
                      <a:pt x="245067" y="14090"/>
                    </a:cubicBezTo>
                    <a:cubicBezTo>
                      <a:pt x="253957" y="16630"/>
                      <a:pt x="266657" y="47110"/>
                      <a:pt x="266657" y="47110"/>
                    </a:cubicBezTo>
                  </a:path>
                </a:pathLst>
              </a:custGeom>
              <a:solidFill>
                <a:srgbClr val="FFFFFF"/>
              </a:solidFill>
              <a:ln cap="sq">
                <a:noFill/>
                <a:prstDash val="solid"/>
                <a:miter/>
              </a:ln>
            </p:spPr>
            <p:txBody>
              <a:bodyPr/>
              <a:lstStyle/>
              <a:p>
                <a:endParaRPr lang="en-GB"/>
              </a:p>
            </p:txBody>
          </p:sp>
        </p:grpSp>
        <p:grpSp>
          <p:nvGrpSpPr>
            <p:cNvPr id="287" name="Group 287"/>
            <p:cNvGrpSpPr/>
            <p:nvPr/>
          </p:nvGrpSpPr>
          <p:grpSpPr>
            <a:xfrm rot="-686539">
              <a:off x="1674105" y="2351901"/>
              <a:ext cx="92535" cy="90297"/>
              <a:chOff x="0" y="0"/>
              <a:chExt cx="157480" cy="153670"/>
            </a:xfrm>
          </p:grpSpPr>
          <p:sp>
            <p:nvSpPr>
              <p:cNvPr id="288" name="Freeform 288"/>
              <p:cNvSpPr/>
              <p:nvPr/>
            </p:nvSpPr>
            <p:spPr>
              <a:xfrm>
                <a:off x="50800" y="50476"/>
                <a:ext cx="55008" cy="51287"/>
              </a:xfrm>
              <a:custGeom>
                <a:avLst/>
                <a:gdLst/>
                <a:ahLst/>
                <a:cxnLst/>
                <a:rect l="l" t="t" r="r" b="b"/>
                <a:pathLst>
                  <a:path w="55008" h="51287">
                    <a:moveTo>
                      <a:pt x="30480" y="324"/>
                    </a:moveTo>
                    <a:cubicBezTo>
                      <a:pt x="55880" y="33344"/>
                      <a:pt x="49530" y="43504"/>
                      <a:pt x="43180" y="47314"/>
                    </a:cubicBezTo>
                    <a:cubicBezTo>
                      <a:pt x="36830" y="51124"/>
                      <a:pt x="25400" y="51124"/>
                      <a:pt x="19050" y="48584"/>
                    </a:cubicBezTo>
                    <a:cubicBezTo>
                      <a:pt x="12700" y="46044"/>
                      <a:pt x="6350" y="37154"/>
                      <a:pt x="5080" y="29534"/>
                    </a:cubicBezTo>
                    <a:cubicBezTo>
                      <a:pt x="3810" y="23184"/>
                      <a:pt x="7620" y="11754"/>
                      <a:pt x="12700" y="6674"/>
                    </a:cubicBezTo>
                    <a:cubicBezTo>
                      <a:pt x="17780" y="1594"/>
                      <a:pt x="29210" y="-946"/>
                      <a:pt x="35560" y="324"/>
                    </a:cubicBezTo>
                    <a:cubicBezTo>
                      <a:pt x="41910" y="1594"/>
                      <a:pt x="50800" y="9214"/>
                      <a:pt x="53340" y="15564"/>
                    </a:cubicBezTo>
                    <a:cubicBezTo>
                      <a:pt x="55880" y="21914"/>
                      <a:pt x="55880" y="34614"/>
                      <a:pt x="50800" y="39694"/>
                    </a:cubicBezTo>
                    <a:cubicBezTo>
                      <a:pt x="45720" y="46044"/>
                      <a:pt x="31750" y="52394"/>
                      <a:pt x="24130" y="51124"/>
                    </a:cubicBezTo>
                    <a:cubicBezTo>
                      <a:pt x="15240" y="49854"/>
                      <a:pt x="0" y="34614"/>
                      <a:pt x="0" y="25724"/>
                    </a:cubicBezTo>
                    <a:cubicBezTo>
                      <a:pt x="0" y="18104"/>
                      <a:pt x="22860" y="324"/>
                      <a:pt x="22860" y="324"/>
                    </a:cubicBezTo>
                  </a:path>
                </a:pathLst>
              </a:custGeom>
              <a:solidFill>
                <a:srgbClr val="FFFFFF"/>
              </a:solidFill>
              <a:ln cap="sq">
                <a:noFill/>
                <a:prstDash val="solid"/>
                <a:miter/>
              </a:ln>
            </p:spPr>
            <p:txBody>
              <a:bodyPr/>
              <a:lstStyle/>
              <a:p>
                <a:endParaRPr lang="en-GB"/>
              </a:p>
            </p:txBody>
          </p:sp>
        </p:grpSp>
      </p:grpSp>
      <p:sp>
        <p:nvSpPr>
          <p:cNvPr id="289" name="TextBox 289"/>
          <p:cNvSpPr txBox="1"/>
          <p:nvPr/>
        </p:nvSpPr>
        <p:spPr>
          <a:xfrm>
            <a:off x="1247517" y="2707498"/>
            <a:ext cx="15792966" cy="622848"/>
          </a:xfrm>
          <a:prstGeom prst="rect">
            <a:avLst/>
          </a:prstGeom>
        </p:spPr>
        <p:txBody>
          <a:bodyPr lIns="0" tIns="0" rIns="0" bIns="0" rtlCol="0" anchor="t">
            <a:spAutoFit/>
          </a:bodyPr>
          <a:lstStyle/>
          <a:p>
            <a:pPr algn="ctr">
              <a:lnSpc>
                <a:spcPts val="5039"/>
              </a:lnSpc>
            </a:pPr>
            <a:r>
              <a:rPr lang="en-US" sz="3599" b="1">
                <a:solidFill>
                  <a:srgbClr val="000000"/>
                </a:solidFill>
                <a:latin typeface="Montserrat Classic Bold"/>
                <a:ea typeface="Montserrat Classic Bold"/>
                <a:cs typeface="Montserrat Classic Bold"/>
                <a:sym typeface="Montserrat Classic Bold"/>
              </a:rPr>
              <a:t>Task:</a:t>
            </a:r>
            <a:r>
              <a:rPr lang="en-US" sz="3599">
                <a:solidFill>
                  <a:srgbClr val="000000"/>
                </a:solidFill>
                <a:latin typeface="Montserrat Classic"/>
                <a:ea typeface="Montserrat Classic"/>
                <a:cs typeface="Montserrat Classic"/>
                <a:sym typeface="Montserrat Classic"/>
              </a:rPr>
              <a:t> Match the weather symbol with the correct type of weather:</a:t>
            </a:r>
          </a:p>
        </p:txBody>
      </p:sp>
      <p:sp>
        <p:nvSpPr>
          <p:cNvPr id="290" name="TextBox 290"/>
          <p:cNvSpPr txBox="1"/>
          <p:nvPr/>
        </p:nvSpPr>
        <p:spPr>
          <a:xfrm>
            <a:off x="323852" y="8548649"/>
            <a:ext cx="14306432" cy="1672102"/>
          </a:xfrm>
          <a:prstGeom prst="rect">
            <a:avLst/>
          </a:prstGeom>
        </p:spPr>
        <p:txBody>
          <a:bodyPr lIns="0" tIns="0" rIns="0" bIns="0" rtlCol="0" anchor="t">
            <a:spAutoFit/>
          </a:bodyPr>
          <a:lstStyle/>
          <a:p>
            <a:pPr algn="ctr">
              <a:lnSpc>
                <a:spcPts val="4425"/>
              </a:lnSpc>
              <a:spcBef>
                <a:spcPct val="0"/>
              </a:spcBef>
            </a:pPr>
            <a:r>
              <a:rPr lang="en-US" sz="3161" b="1">
                <a:solidFill>
                  <a:srgbClr val="000000"/>
                </a:solidFill>
                <a:latin typeface="Montserrat Classic Bold"/>
                <a:ea typeface="Montserrat Classic Bold"/>
                <a:cs typeface="Montserrat Classic Bold"/>
                <a:sym typeface="Montserrat Classic Bold"/>
              </a:rPr>
              <a:t>A. </a:t>
            </a:r>
            <a:r>
              <a:rPr lang="en-US" sz="3161">
                <a:solidFill>
                  <a:srgbClr val="000000"/>
                </a:solidFill>
                <a:latin typeface="Montserrat Classic"/>
                <a:ea typeface="Montserrat Classic"/>
                <a:cs typeface="Montserrat Classic"/>
                <a:sym typeface="Montserrat Classic"/>
              </a:rPr>
              <a:t>Heavy rainfall     </a:t>
            </a:r>
            <a:r>
              <a:rPr lang="en-US" sz="3161" b="1">
                <a:solidFill>
                  <a:srgbClr val="000000"/>
                </a:solidFill>
                <a:latin typeface="Montserrat Classic Bold"/>
                <a:ea typeface="Montserrat Classic Bold"/>
                <a:cs typeface="Montserrat Classic Bold"/>
                <a:sym typeface="Montserrat Classic Bold"/>
              </a:rPr>
              <a:t>B.</a:t>
            </a:r>
            <a:r>
              <a:rPr lang="en-US" sz="3161">
                <a:solidFill>
                  <a:srgbClr val="000000"/>
                </a:solidFill>
                <a:latin typeface="Montserrat Classic"/>
                <a:ea typeface="Montserrat Classic"/>
                <a:cs typeface="Montserrat Classic"/>
                <a:sym typeface="Montserrat Classic"/>
              </a:rPr>
              <a:t> Sunshine    </a:t>
            </a:r>
            <a:r>
              <a:rPr lang="en-US" sz="3161" b="1">
                <a:solidFill>
                  <a:srgbClr val="000000"/>
                </a:solidFill>
                <a:latin typeface="Montserrat Classic Bold"/>
                <a:ea typeface="Montserrat Classic Bold"/>
                <a:cs typeface="Montserrat Classic Bold"/>
                <a:sym typeface="Montserrat Classic Bold"/>
              </a:rPr>
              <a:t>C.</a:t>
            </a:r>
            <a:r>
              <a:rPr lang="en-US" sz="3161">
                <a:solidFill>
                  <a:srgbClr val="000000"/>
                </a:solidFill>
                <a:latin typeface="Montserrat Classic"/>
                <a:ea typeface="Montserrat Classic"/>
                <a:cs typeface="Montserrat Classic"/>
                <a:sym typeface="Montserrat Classic"/>
              </a:rPr>
              <a:t> Snow    </a:t>
            </a:r>
            <a:r>
              <a:rPr lang="en-US" sz="3161" b="1">
                <a:solidFill>
                  <a:srgbClr val="000000"/>
                </a:solidFill>
                <a:latin typeface="Montserrat Classic Bold"/>
                <a:ea typeface="Montserrat Classic Bold"/>
                <a:cs typeface="Montserrat Classic Bold"/>
                <a:sym typeface="Montserrat Classic Bold"/>
              </a:rPr>
              <a:t>D.</a:t>
            </a:r>
            <a:r>
              <a:rPr lang="en-US" sz="3161">
                <a:solidFill>
                  <a:srgbClr val="000000"/>
                </a:solidFill>
                <a:latin typeface="Montserrat Classic"/>
                <a:ea typeface="Montserrat Classic"/>
                <a:cs typeface="Montserrat Classic"/>
                <a:sym typeface="Montserrat Classic"/>
              </a:rPr>
              <a:t> Overcast                                   </a:t>
            </a:r>
            <a:r>
              <a:rPr lang="en-US" sz="3161" b="1">
                <a:solidFill>
                  <a:srgbClr val="000000"/>
                </a:solidFill>
                <a:latin typeface="Montserrat Classic Bold"/>
                <a:ea typeface="Montserrat Classic Bold"/>
                <a:cs typeface="Montserrat Classic Bold"/>
                <a:sym typeface="Montserrat Classic Bold"/>
              </a:rPr>
              <a:t>E.</a:t>
            </a:r>
            <a:r>
              <a:rPr lang="en-US" sz="3161">
                <a:solidFill>
                  <a:srgbClr val="000000"/>
                </a:solidFill>
                <a:latin typeface="Montserrat Classic"/>
                <a:ea typeface="Montserrat Classic"/>
                <a:cs typeface="Montserrat Classic"/>
                <a:sym typeface="Montserrat Classic"/>
              </a:rPr>
              <a:t> Thunderstorms         </a:t>
            </a:r>
            <a:r>
              <a:rPr lang="en-US" sz="3161" b="1">
                <a:solidFill>
                  <a:srgbClr val="000000"/>
                </a:solidFill>
                <a:latin typeface="Montserrat Classic Bold"/>
                <a:ea typeface="Montserrat Classic Bold"/>
                <a:cs typeface="Montserrat Classic Bold"/>
                <a:sym typeface="Montserrat Classic Bold"/>
              </a:rPr>
              <a:t>F.</a:t>
            </a:r>
            <a:r>
              <a:rPr lang="en-US" sz="3161">
                <a:solidFill>
                  <a:srgbClr val="000000"/>
                </a:solidFill>
                <a:latin typeface="Montserrat Classic"/>
                <a:ea typeface="Montserrat Classic"/>
                <a:cs typeface="Montserrat Classic"/>
                <a:sym typeface="Montserrat Classic"/>
              </a:rPr>
              <a:t> Occasional sunshine and light showers                  </a:t>
            </a:r>
            <a:r>
              <a:rPr lang="en-US" sz="3161" b="1">
                <a:solidFill>
                  <a:srgbClr val="000000"/>
                </a:solidFill>
                <a:latin typeface="Montserrat Classic Bold"/>
                <a:ea typeface="Montserrat Classic Bold"/>
                <a:cs typeface="Montserrat Classic Bold"/>
                <a:sym typeface="Montserrat Classic Bold"/>
              </a:rPr>
              <a:t>G.</a:t>
            </a:r>
            <a:r>
              <a:rPr lang="en-US" sz="3161">
                <a:solidFill>
                  <a:srgbClr val="000000"/>
                </a:solidFill>
                <a:latin typeface="Montserrat Classic"/>
                <a:ea typeface="Montserrat Classic"/>
                <a:cs typeface="Montserrat Classic"/>
                <a:sym typeface="Montserrat Classic"/>
              </a:rPr>
              <a:t> Sunshine and cloud      </a:t>
            </a:r>
            <a:r>
              <a:rPr lang="en-US" sz="3161" b="1">
                <a:solidFill>
                  <a:srgbClr val="000000"/>
                </a:solidFill>
                <a:latin typeface="Montserrat Classic Bold"/>
                <a:ea typeface="Montserrat Classic Bold"/>
                <a:cs typeface="Montserrat Classic Bold"/>
                <a:sym typeface="Montserrat Classic Bold"/>
              </a:rPr>
              <a:t>H. </a:t>
            </a:r>
            <a:r>
              <a:rPr lang="en-US" sz="3161">
                <a:solidFill>
                  <a:srgbClr val="000000"/>
                </a:solidFill>
                <a:latin typeface="Montserrat Classic"/>
                <a:ea typeface="Montserrat Classic"/>
                <a:cs typeface="Montserrat Classic"/>
                <a:sym typeface="Montserrat Classic"/>
              </a:rPr>
              <a:t>Light cloud cover   </a:t>
            </a:r>
            <a:r>
              <a:rPr lang="en-US" sz="3161" b="1">
                <a:solidFill>
                  <a:srgbClr val="000000"/>
                </a:solidFill>
                <a:latin typeface="Montserrat Classic Bold"/>
                <a:ea typeface="Montserrat Classic Bold"/>
                <a:cs typeface="Montserrat Classic Bold"/>
                <a:sym typeface="Montserrat Classic Bold"/>
              </a:rPr>
              <a:t>  I. </a:t>
            </a:r>
            <a:r>
              <a:rPr lang="en-US" sz="3161">
                <a:solidFill>
                  <a:srgbClr val="000000"/>
                </a:solidFill>
                <a:latin typeface="Montserrat Classic"/>
                <a:ea typeface="Montserrat Classic"/>
                <a:cs typeface="Montserrat Classic"/>
                <a:sym typeface="Montserrat Classic"/>
              </a:rPr>
              <a:t>Hail   </a:t>
            </a:r>
            <a:r>
              <a:rPr lang="en-US" sz="3161" b="1">
                <a:solidFill>
                  <a:srgbClr val="000000"/>
                </a:solidFill>
                <a:latin typeface="Montserrat Classic Bold"/>
                <a:ea typeface="Montserrat Classic Bold"/>
                <a:cs typeface="Montserrat Classic Bold"/>
                <a:sym typeface="Montserrat Classic Bold"/>
              </a:rPr>
              <a:t>   J.</a:t>
            </a:r>
            <a:r>
              <a:rPr lang="en-US" sz="3161">
                <a:solidFill>
                  <a:srgbClr val="000000"/>
                </a:solidFill>
                <a:latin typeface="Montserrat Classic"/>
                <a:ea typeface="Montserrat Classic"/>
                <a:cs typeface="Montserrat Classic"/>
                <a:sym typeface="Montserrat Classic"/>
              </a:rPr>
              <a:t> Light rainfall</a:t>
            </a:r>
          </a:p>
        </p:txBody>
      </p:sp>
      <p:sp>
        <p:nvSpPr>
          <p:cNvPr id="291" name="TextBox 291"/>
          <p:cNvSpPr txBox="1"/>
          <p:nvPr/>
        </p:nvSpPr>
        <p:spPr>
          <a:xfrm>
            <a:off x="1028700" y="3395201"/>
            <a:ext cx="884722" cy="622848"/>
          </a:xfrm>
          <a:prstGeom prst="rect">
            <a:avLst/>
          </a:prstGeom>
        </p:spPr>
        <p:txBody>
          <a:bodyPr lIns="0" tIns="0" rIns="0" bIns="0" rtlCol="0" anchor="t">
            <a:spAutoFit/>
          </a:bodyPr>
          <a:lstStyle/>
          <a:p>
            <a:pPr algn="ctr">
              <a:lnSpc>
                <a:spcPts val="5039"/>
              </a:lnSpc>
            </a:pPr>
            <a:r>
              <a:rPr lang="en-US" sz="3599">
                <a:solidFill>
                  <a:srgbClr val="000000"/>
                </a:solidFill>
                <a:latin typeface="Montserrat Classic"/>
                <a:ea typeface="Montserrat Classic"/>
                <a:cs typeface="Montserrat Classic"/>
                <a:sym typeface="Montserrat Classic"/>
              </a:rPr>
              <a:t> 1. </a:t>
            </a:r>
          </a:p>
        </p:txBody>
      </p:sp>
      <p:sp>
        <p:nvSpPr>
          <p:cNvPr id="292" name="TextBox 292"/>
          <p:cNvSpPr txBox="1"/>
          <p:nvPr/>
        </p:nvSpPr>
        <p:spPr>
          <a:xfrm>
            <a:off x="4315233" y="3395201"/>
            <a:ext cx="884722" cy="622848"/>
          </a:xfrm>
          <a:prstGeom prst="rect">
            <a:avLst/>
          </a:prstGeom>
        </p:spPr>
        <p:txBody>
          <a:bodyPr lIns="0" tIns="0" rIns="0" bIns="0" rtlCol="0" anchor="t">
            <a:spAutoFit/>
          </a:bodyPr>
          <a:lstStyle/>
          <a:p>
            <a:pPr algn="ctr">
              <a:lnSpc>
                <a:spcPts val="5039"/>
              </a:lnSpc>
            </a:pPr>
            <a:r>
              <a:rPr lang="en-US" sz="3599">
                <a:solidFill>
                  <a:srgbClr val="000000"/>
                </a:solidFill>
                <a:latin typeface="Montserrat Classic"/>
                <a:ea typeface="Montserrat Classic"/>
                <a:cs typeface="Montserrat Classic"/>
                <a:sym typeface="Montserrat Classic"/>
              </a:rPr>
              <a:t> 2. </a:t>
            </a:r>
          </a:p>
        </p:txBody>
      </p:sp>
      <p:sp>
        <p:nvSpPr>
          <p:cNvPr id="293" name="TextBox 293"/>
          <p:cNvSpPr txBox="1"/>
          <p:nvPr/>
        </p:nvSpPr>
        <p:spPr>
          <a:xfrm>
            <a:off x="7677389" y="3454229"/>
            <a:ext cx="884722" cy="622848"/>
          </a:xfrm>
          <a:prstGeom prst="rect">
            <a:avLst/>
          </a:prstGeom>
        </p:spPr>
        <p:txBody>
          <a:bodyPr lIns="0" tIns="0" rIns="0" bIns="0" rtlCol="0" anchor="t">
            <a:spAutoFit/>
          </a:bodyPr>
          <a:lstStyle/>
          <a:p>
            <a:pPr algn="ctr">
              <a:lnSpc>
                <a:spcPts val="5039"/>
              </a:lnSpc>
            </a:pPr>
            <a:r>
              <a:rPr lang="en-US" sz="3599">
                <a:solidFill>
                  <a:srgbClr val="000000"/>
                </a:solidFill>
                <a:latin typeface="Montserrat Classic"/>
                <a:ea typeface="Montserrat Classic"/>
                <a:cs typeface="Montserrat Classic"/>
                <a:sym typeface="Montserrat Classic"/>
              </a:rPr>
              <a:t>3.</a:t>
            </a:r>
          </a:p>
        </p:txBody>
      </p:sp>
      <p:sp>
        <p:nvSpPr>
          <p:cNvPr id="294" name="TextBox 294"/>
          <p:cNvSpPr txBox="1"/>
          <p:nvPr/>
        </p:nvSpPr>
        <p:spPr>
          <a:xfrm>
            <a:off x="11042676" y="3454229"/>
            <a:ext cx="884722" cy="622848"/>
          </a:xfrm>
          <a:prstGeom prst="rect">
            <a:avLst/>
          </a:prstGeom>
        </p:spPr>
        <p:txBody>
          <a:bodyPr lIns="0" tIns="0" rIns="0" bIns="0" rtlCol="0" anchor="t">
            <a:spAutoFit/>
          </a:bodyPr>
          <a:lstStyle/>
          <a:p>
            <a:pPr algn="ctr">
              <a:lnSpc>
                <a:spcPts val="5039"/>
              </a:lnSpc>
            </a:pPr>
            <a:r>
              <a:rPr lang="en-US" sz="3599">
                <a:solidFill>
                  <a:srgbClr val="000000"/>
                </a:solidFill>
                <a:latin typeface="Montserrat Classic"/>
                <a:ea typeface="Montserrat Classic"/>
                <a:cs typeface="Montserrat Classic"/>
                <a:sym typeface="Montserrat Classic"/>
              </a:rPr>
              <a:t>4.</a:t>
            </a:r>
          </a:p>
        </p:txBody>
      </p:sp>
      <p:sp>
        <p:nvSpPr>
          <p:cNvPr id="295" name="TextBox 295"/>
          <p:cNvSpPr txBox="1"/>
          <p:nvPr/>
        </p:nvSpPr>
        <p:spPr>
          <a:xfrm>
            <a:off x="14489847" y="3404726"/>
            <a:ext cx="884722" cy="622848"/>
          </a:xfrm>
          <a:prstGeom prst="rect">
            <a:avLst/>
          </a:prstGeom>
        </p:spPr>
        <p:txBody>
          <a:bodyPr lIns="0" tIns="0" rIns="0" bIns="0" rtlCol="0" anchor="t">
            <a:spAutoFit/>
          </a:bodyPr>
          <a:lstStyle/>
          <a:p>
            <a:pPr algn="ctr">
              <a:lnSpc>
                <a:spcPts val="5039"/>
              </a:lnSpc>
            </a:pPr>
            <a:r>
              <a:rPr lang="en-US" sz="3599">
                <a:solidFill>
                  <a:srgbClr val="000000"/>
                </a:solidFill>
                <a:latin typeface="Montserrat Classic"/>
                <a:ea typeface="Montserrat Classic"/>
                <a:cs typeface="Montserrat Classic"/>
                <a:sym typeface="Montserrat Classic"/>
              </a:rPr>
              <a:t>5.</a:t>
            </a:r>
          </a:p>
        </p:txBody>
      </p:sp>
      <p:sp>
        <p:nvSpPr>
          <p:cNvPr id="296" name="TextBox 296"/>
          <p:cNvSpPr txBox="1"/>
          <p:nvPr/>
        </p:nvSpPr>
        <p:spPr>
          <a:xfrm>
            <a:off x="1003206" y="6053826"/>
            <a:ext cx="884722" cy="622848"/>
          </a:xfrm>
          <a:prstGeom prst="rect">
            <a:avLst/>
          </a:prstGeom>
        </p:spPr>
        <p:txBody>
          <a:bodyPr lIns="0" tIns="0" rIns="0" bIns="0" rtlCol="0" anchor="t">
            <a:spAutoFit/>
          </a:bodyPr>
          <a:lstStyle/>
          <a:p>
            <a:pPr algn="ctr">
              <a:lnSpc>
                <a:spcPts val="5039"/>
              </a:lnSpc>
            </a:pPr>
            <a:r>
              <a:rPr lang="en-US" sz="3599">
                <a:solidFill>
                  <a:srgbClr val="000000"/>
                </a:solidFill>
                <a:latin typeface="Montserrat Classic"/>
                <a:ea typeface="Montserrat Classic"/>
                <a:cs typeface="Montserrat Classic"/>
                <a:sym typeface="Montserrat Classic"/>
              </a:rPr>
              <a:t>6.</a:t>
            </a:r>
          </a:p>
        </p:txBody>
      </p:sp>
      <p:sp>
        <p:nvSpPr>
          <p:cNvPr id="297" name="TextBox 297"/>
          <p:cNvSpPr txBox="1"/>
          <p:nvPr/>
        </p:nvSpPr>
        <p:spPr>
          <a:xfrm>
            <a:off x="4315233" y="6044301"/>
            <a:ext cx="884722" cy="622848"/>
          </a:xfrm>
          <a:prstGeom prst="rect">
            <a:avLst/>
          </a:prstGeom>
        </p:spPr>
        <p:txBody>
          <a:bodyPr lIns="0" tIns="0" rIns="0" bIns="0" rtlCol="0" anchor="t">
            <a:spAutoFit/>
          </a:bodyPr>
          <a:lstStyle/>
          <a:p>
            <a:pPr algn="ctr">
              <a:lnSpc>
                <a:spcPts val="5039"/>
              </a:lnSpc>
            </a:pPr>
            <a:r>
              <a:rPr lang="en-US" sz="3599">
                <a:solidFill>
                  <a:srgbClr val="000000"/>
                </a:solidFill>
                <a:latin typeface="Montserrat Classic"/>
                <a:ea typeface="Montserrat Classic"/>
                <a:cs typeface="Montserrat Classic"/>
                <a:sym typeface="Montserrat Classic"/>
              </a:rPr>
              <a:t>7.</a:t>
            </a:r>
          </a:p>
        </p:txBody>
      </p:sp>
      <p:sp>
        <p:nvSpPr>
          <p:cNvPr id="298" name="TextBox 298"/>
          <p:cNvSpPr txBox="1"/>
          <p:nvPr/>
        </p:nvSpPr>
        <p:spPr>
          <a:xfrm>
            <a:off x="7677389" y="6101451"/>
            <a:ext cx="884722" cy="622848"/>
          </a:xfrm>
          <a:prstGeom prst="rect">
            <a:avLst/>
          </a:prstGeom>
        </p:spPr>
        <p:txBody>
          <a:bodyPr lIns="0" tIns="0" rIns="0" bIns="0" rtlCol="0" anchor="t">
            <a:spAutoFit/>
          </a:bodyPr>
          <a:lstStyle/>
          <a:p>
            <a:pPr algn="ctr">
              <a:lnSpc>
                <a:spcPts val="5039"/>
              </a:lnSpc>
            </a:pPr>
            <a:r>
              <a:rPr lang="en-US" sz="3599">
                <a:solidFill>
                  <a:srgbClr val="000000"/>
                </a:solidFill>
                <a:latin typeface="Montserrat Classic"/>
                <a:ea typeface="Montserrat Classic"/>
                <a:cs typeface="Montserrat Classic"/>
                <a:sym typeface="Montserrat Classic"/>
              </a:rPr>
              <a:t>8.</a:t>
            </a:r>
          </a:p>
        </p:txBody>
      </p:sp>
      <p:sp>
        <p:nvSpPr>
          <p:cNvPr id="299" name="TextBox 299"/>
          <p:cNvSpPr txBox="1"/>
          <p:nvPr/>
        </p:nvSpPr>
        <p:spPr>
          <a:xfrm>
            <a:off x="11042676" y="6101451"/>
            <a:ext cx="884722" cy="622848"/>
          </a:xfrm>
          <a:prstGeom prst="rect">
            <a:avLst/>
          </a:prstGeom>
        </p:spPr>
        <p:txBody>
          <a:bodyPr lIns="0" tIns="0" rIns="0" bIns="0" rtlCol="0" anchor="t">
            <a:spAutoFit/>
          </a:bodyPr>
          <a:lstStyle/>
          <a:p>
            <a:pPr algn="ctr">
              <a:lnSpc>
                <a:spcPts val="5039"/>
              </a:lnSpc>
            </a:pPr>
            <a:r>
              <a:rPr lang="en-US" sz="3599">
                <a:solidFill>
                  <a:srgbClr val="000000"/>
                </a:solidFill>
                <a:latin typeface="Montserrat Classic"/>
                <a:ea typeface="Montserrat Classic"/>
                <a:cs typeface="Montserrat Classic"/>
                <a:sym typeface="Montserrat Classic"/>
              </a:rPr>
              <a:t>9.</a:t>
            </a:r>
          </a:p>
        </p:txBody>
      </p:sp>
      <p:grpSp>
        <p:nvGrpSpPr>
          <p:cNvPr id="300" name="Group 300"/>
          <p:cNvGrpSpPr/>
          <p:nvPr/>
        </p:nvGrpSpPr>
        <p:grpSpPr>
          <a:xfrm>
            <a:off x="14484163" y="6091926"/>
            <a:ext cx="2511878" cy="2401450"/>
            <a:chOff x="0" y="0"/>
            <a:chExt cx="3349170" cy="3201934"/>
          </a:xfrm>
        </p:grpSpPr>
        <p:grpSp>
          <p:nvGrpSpPr>
            <p:cNvPr id="301" name="Group 301"/>
            <p:cNvGrpSpPr/>
            <p:nvPr/>
          </p:nvGrpSpPr>
          <p:grpSpPr>
            <a:xfrm>
              <a:off x="0" y="0"/>
              <a:ext cx="3349170" cy="3201934"/>
              <a:chOff x="0" y="0"/>
              <a:chExt cx="661564" cy="632481"/>
            </a:xfrm>
          </p:grpSpPr>
          <p:sp>
            <p:nvSpPr>
              <p:cNvPr id="302" name="Freeform 302"/>
              <p:cNvSpPr/>
              <p:nvPr/>
            </p:nvSpPr>
            <p:spPr>
              <a:xfrm>
                <a:off x="0" y="0"/>
                <a:ext cx="661565" cy="632481"/>
              </a:xfrm>
              <a:custGeom>
                <a:avLst/>
                <a:gdLst/>
                <a:ahLst/>
                <a:cxnLst/>
                <a:rect l="l" t="t" r="r" b="b"/>
                <a:pathLst>
                  <a:path w="661565" h="632481">
                    <a:moveTo>
                      <a:pt x="157188" y="0"/>
                    </a:moveTo>
                    <a:lnTo>
                      <a:pt x="504376" y="0"/>
                    </a:lnTo>
                    <a:cubicBezTo>
                      <a:pt x="591189" y="0"/>
                      <a:pt x="661565" y="70376"/>
                      <a:pt x="661565" y="157188"/>
                    </a:cubicBezTo>
                    <a:lnTo>
                      <a:pt x="661565" y="475292"/>
                    </a:lnTo>
                    <a:cubicBezTo>
                      <a:pt x="661565" y="562105"/>
                      <a:pt x="591189" y="632481"/>
                      <a:pt x="504376" y="632481"/>
                    </a:cubicBezTo>
                    <a:lnTo>
                      <a:pt x="157188" y="632481"/>
                    </a:lnTo>
                    <a:cubicBezTo>
                      <a:pt x="70376" y="632481"/>
                      <a:pt x="0" y="562105"/>
                      <a:pt x="0" y="475292"/>
                    </a:cubicBezTo>
                    <a:lnTo>
                      <a:pt x="0" y="157188"/>
                    </a:lnTo>
                    <a:cubicBezTo>
                      <a:pt x="0" y="70376"/>
                      <a:pt x="70376" y="0"/>
                      <a:pt x="157188" y="0"/>
                    </a:cubicBezTo>
                    <a:close/>
                  </a:path>
                </a:pathLst>
              </a:custGeom>
              <a:solidFill>
                <a:srgbClr val="CFCFCF"/>
              </a:solidFill>
            </p:spPr>
            <p:txBody>
              <a:bodyPr/>
              <a:lstStyle/>
              <a:p>
                <a:endParaRPr lang="en-GB"/>
              </a:p>
            </p:txBody>
          </p:sp>
          <p:sp>
            <p:nvSpPr>
              <p:cNvPr id="303" name="TextBox 303"/>
              <p:cNvSpPr txBox="1"/>
              <p:nvPr/>
            </p:nvSpPr>
            <p:spPr>
              <a:xfrm>
                <a:off x="0" y="-38100"/>
                <a:ext cx="661564" cy="670581"/>
              </a:xfrm>
              <a:prstGeom prst="rect">
                <a:avLst/>
              </a:prstGeom>
            </p:spPr>
            <p:txBody>
              <a:bodyPr lIns="50800" tIns="50800" rIns="50800" bIns="50800" rtlCol="0" anchor="ctr"/>
              <a:lstStyle/>
              <a:p>
                <a:pPr algn="ctr">
                  <a:lnSpc>
                    <a:spcPts val="2659"/>
                  </a:lnSpc>
                </a:pPr>
                <a:endParaRPr/>
              </a:p>
            </p:txBody>
          </p:sp>
        </p:grpSp>
        <p:sp>
          <p:nvSpPr>
            <p:cNvPr id="304" name="Freeform 304"/>
            <p:cNvSpPr/>
            <p:nvPr/>
          </p:nvSpPr>
          <p:spPr>
            <a:xfrm>
              <a:off x="276292" y="229511"/>
              <a:ext cx="2796587" cy="1796807"/>
            </a:xfrm>
            <a:custGeom>
              <a:avLst/>
              <a:gdLst/>
              <a:ahLst/>
              <a:cxnLst/>
              <a:rect l="l" t="t" r="r" b="b"/>
              <a:pathLst>
                <a:path w="2796587" h="1796807">
                  <a:moveTo>
                    <a:pt x="0" y="0"/>
                  </a:moveTo>
                  <a:lnTo>
                    <a:pt x="2796587" y="0"/>
                  </a:lnTo>
                  <a:lnTo>
                    <a:pt x="2796587" y="1796807"/>
                  </a:lnTo>
                  <a:lnTo>
                    <a:pt x="0" y="1796807"/>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en-GB"/>
            </a:p>
          </p:txBody>
        </p:sp>
        <p:grpSp>
          <p:nvGrpSpPr>
            <p:cNvPr id="305" name="Group 305"/>
            <p:cNvGrpSpPr/>
            <p:nvPr/>
          </p:nvGrpSpPr>
          <p:grpSpPr>
            <a:xfrm>
              <a:off x="880212" y="1783665"/>
              <a:ext cx="468239" cy="342089"/>
              <a:chOff x="0" y="0"/>
              <a:chExt cx="801370" cy="585470"/>
            </a:xfrm>
          </p:grpSpPr>
          <p:sp>
            <p:nvSpPr>
              <p:cNvPr id="306" name="Freeform 306"/>
              <p:cNvSpPr/>
              <p:nvPr/>
            </p:nvSpPr>
            <p:spPr>
              <a:xfrm>
                <a:off x="48755" y="50662"/>
                <a:ext cx="701977" cy="484381"/>
              </a:xfrm>
              <a:custGeom>
                <a:avLst/>
                <a:gdLst/>
                <a:ahLst/>
                <a:cxnLst/>
                <a:rect l="l" t="t" r="r" b="b"/>
                <a:pathLst>
                  <a:path w="701977" h="484381">
                    <a:moveTo>
                      <a:pt x="306845" y="54748"/>
                    </a:moveTo>
                    <a:cubicBezTo>
                      <a:pt x="615455" y="48398"/>
                      <a:pt x="648475" y="71258"/>
                      <a:pt x="667525" y="90308"/>
                    </a:cubicBezTo>
                    <a:cubicBezTo>
                      <a:pt x="680225" y="103008"/>
                      <a:pt x="684035" y="114438"/>
                      <a:pt x="689115" y="130948"/>
                    </a:cubicBezTo>
                    <a:cubicBezTo>
                      <a:pt x="696735" y="156348"/>
                      <a:pt x="703085" y="198258"/>
                      <a:pt x="701815" y="231278"/>
                    </a:cubicBezTo>
                    <a:cubicBezTo>
                      <a:pt x="699275" y="263028"/>
                      <a:pt x="694195" y="296048"/>
                      <a:pt x="678955" y="327798"/>
                    </a:cubicBezTo>
                    <a:cubicBezTo>
                      <a:pt x="661175" y="364628"/>
                      <a:pt x="625615" y="411618"/>
                      <a:pt x="592595" y="435748"/>
                    </a:cubicBezTo>
                    <a:cubicBezTo>
                      <a:pt x="563385" y="456068"/>
                      <a:pt x="537985" y="461148"/>
                      <a:pt x="494805" y="468768"/>
                    </a:cubicBezTo>
                    <a:cubicBezTo>
                      <a:pt x="421145" y="484008"/>
                      <a:pt x="266205" y="485278"/>
                      <a:pt x="181115" y="484008"/>
                    </a:cubicBezTo>
                    <a:cubicBezTo>
                      <a:pt x="125235" y="482738"/>
                      <a:pt x="68085" y="482738"/>
                      <a:pt x="38875" y="472578"/>
                    </a:cubicBezTo>
                    <a:cubicBezTo>
                      <a:pt x="23635" y="466228"/>
                      <a:pt x="13475" y="461148"/>
                      <a:pt x="8395" y="449718"/>
                    </a:cubicBezTo>
                    <a:cubicBezTo>
                      <a:pt x="775" y="438288"/>
                      <a:pt x="-1765" y="414158"/>
                      <a:pt x="3315" y="401458"/>
                    </a:cubicBezTo>
                    <a:cubicBezTo>
                      <a:pt x="9665" y="387488"/>
                      <a:pt x="19825" y="377328"/>
                      <a:pt x="41415" y="369708"/>
                    </a:cubicBezTo>
                    <a:cubicBezTo>
                      <a:pt x="98565" y="346848"/>
                      <a:pt x="328435" y="358278"/>
                      <a:pt x="393205" y="349388"/>
                    </a:cubicBezTo>
                    <a:cubicBezTo>
                      <a:pt x="418605" y="346848"/>
                      <a:pt x="433845" y="348118"/>
                      <a:pt x="446545" y="339228"/>
                    </a:cubicBezTo>
                    <a:cubicBezTo>
                      <a:pt x="457975" y="329068"/>
                      <a:pt x="464325" y="308748"/>
                      <a:pt x="468135" y="293508"/>
                    </a:cubicBezTo>
                    <a:cubicBezTo>
                      <a:pt x="471945" y="278268"/>
                      <a:pt x="475755" y="264298"/>
                      <a:pt x="469405" y="247788"/>
                    </a:cubicBezTo>
                    <a:cubicBezTo>
                      <a:pt x="461785" y="222388"/>
                      <a:pt x="436385" y="185558"/>
                      <a:pt x="400825" y="162698"/>
                    </a:cubicBezTo>
                    <a:cubicBezTo>
                      <a:pt x="342405" y="127138"/>
                      <a:pt x="167145" y="128408"/>
                      <a:pt x="129045" y="96658"/>
                    </a:cubicBezTo>
                    <a:cubicBezTo>
                      <a:pt x="112535" y="82688"/>
                      <a:pt x="107455" y="64908"/>
                      <a:pt x="108725" y="50938"/>
                    </a:cubicBezTo>
                    <a:cubicBezTo>
                      <a:pt x="109995" y="35698"/>
                      <a:pt x="122695" y="15378"/>
                      <a:pt x="135395" y="7758"/>
                    </a:cubicBezTo>
                    <a:cubicBezTo>
                      <a:pt x="148095" y="138"/>
                      <a:pt x="172225" y="138"/>
                      <a:pt x="186195" y="5218"/>
                    </a:cubicBezTo>
                    <a:cubicBezTo>
                      <a:pt x="196355" y="9028"/>
                      <a:pt x="205245" y="20458"/>
                      <a:pt x="210325" y="29348"/>
                    </a:cubicBezTo>
                    <a:cubicBezTo>
                      <a:pt x="215405" y="39508"/>
                      <a:pt x="217945" y="53478"/>
                      <a:pt x="215405" y="63638"/>
                    </a:cubicBezTo>
                    <a:cubicBezTo>
                      <a:pt x="214135" y="73798"/>
                      <a:pt x="206515" y="86498"/>
                      <a:pt x="198895" y="94118"/>
                    </a:cubicBezTo>
                    <a:cubicBezTo>
                      <a:pt x="191275" y="101738"/>
                      <a:pt x="178575" y="108088"/>
                      <a:pt x="167145" y="108088"/>
                    </a:cubicBezTo>
                    <a:cubicBezTo>
                      <a:pt x="153175" y="108088"/>
                      <a:pt x="130315" y="100468"/>
                      <a:pt x="121425" y="89038"/>
                    </a:cubicBezTo>
                    <a:cubicBezTo>
                      <a:pt x="111265" y="77608"/>
                      <a:pt x="107455" y="52208"/>
                      <a:pt x="111265" y="39508"/>
                    </a:cubicBezTo>
                    <a:cubicBezTo>
                      <a:pt x="112535" y="28078"/>
                      <a:pt x="121425" y="17918"/>
                      <a:pt x="130315" y="10298"/>
                    </a:cubicBezTo>
                    <a:cubicBezTo>
                      <a:pt x="139205" y="3948"/>
                      <a:pt x="146825" y="1408"/>
                      <a:pt x="163335" y="138"/>
                    </a:cubicBezTo>
                    <a:cubicBezTo>
                      <a:pt x="206515" y="-2402"/>
                      <a:pt x="344945" y="30618"/>
                      <a:pt x="403365" y="50938"/>
                    </a:cubicBezTo>
                    <a:cubicBezTo>
                      <a:pt x="438925" y="63638"/>
                      <a:pt x="460515" y="71258"/>
                      <a:pt x="485915" y="92848"/>
                    </a:cubicBezTo>
                    <a:cubicBezTo>
                      <a:pt x="518935" y="119518"/>
                      <a:pt x="562115" y="163968"/>
                      <a:pt x="574815" y="205878"/>
                    </a:cubicBezTo>
                    <a:cubicBezTo>
                      <a:pt x="588785" y="249058"/>
                      <a:pt x="573545" y="316368"/>
                      <a:pt x="564655" y="349388"/>
                    </a:cubicBezTo>
                    <a:cubicBezTo>
                      <a:pt x="558305" y="369708"/>
                      <a:pt x="555765" y="379868"/>
                      <a:pt x="543065" y="393838"/>
                    </a:cubicBezTo>
                    <a:cubicBezTo>
                      <a:pt x="524015" y="414158"/>
                      <a:pt x="494805" y="435748"/>
                      <a:pt x="451625" y="449718"/>
                    </a:cubicBezTo>
                    <a:cubicBezTo>
                      <a:pt x="367805" y="476388"/>
                      <a:pt x="118885" y="494168"/>
                      <a:pt x="51575" y="473848"/>
                    </a:cubicBezTo>
                    <a:cubicBezTo>
                      <a:pt x="24905" y="466228"/>
                      <a:pt x="8395" y="453528"/>
                      <a:pt x="2045" y="438288"/>
                    </a:cubicBezTo>
                    <a:cubicBezTo>
                      <a:pt x="-3035" y="424318"/>
                      <a:pt x="2045" y="401458"/>
                      <a:pt x="9665" y="390028"/>
                    </a:cubicBezTo>
                    <a:cubicBezTo>
                      <a:pt x="16015" y="379868"/>
                      <a:pt x="23635" y="374788"/>
                      <a:pt x="41415" y="369708"/>
                    </a:cubicBezTo>
                    <a:cubicBezTo>
                      <a:pt x="99835" y="351928"/>
                      <a:pt x="357645" y="383678"/>
                      <a:pt x="446545" y="369708"/>
                    </a:cubicBezTo>
                    <a:cubicBezTo>
                      <a:pt x="489725" y="363358"/>
                      <a:pt x="520205" y="354468"/>
                      <a:pt x="543065" y="339228"/>
                    </a:cubicBezTo>
                    <a:cubicBezTo>
                      <a:pt x="559575" y="327798"/>
                      <a:pt x="567195" y="312558"/>
                      <a:pt x="577355" y="297318"/>
                    </a:cubicBezTo>
                    <a:cubicBezTo>
                      <a:pt x="586245" y="283348"/>
                      <a:pt x="593865" y="269378"/>
                      <a:pt x="597675" y="250328"/>
                    </a:cubicBezTo>
                    <a:cubicBezTo>
                      <a:pt x="602755" y="224928"/>
                      <a:pt x="605295" y="177938"/>
                      <a:pt x="593865" y="160158"/>
                    </a:cubicBezTo>
                    <a:cubicBezTo>
                      <a:pt x="584975" y="146188"/>
                      <a:pt x="572275" y="142378"/>
                      <a:pt x="550685" y="137298"/>
                    </a:cubicBezTo>
                    <a:cubicBezTo>
                      <a:pt x="503695" y="125868"/>
                      <a:pt x="343675" y="155078"/>
                      <a:pt x="304305" y="142378"/>
                    </a:cubicBezTo>
                    <a:cubicBezTo>
                      <a:pt x="290335" y="138568"/>
                      <a:pt x="283985" y="132218"/>
                      <a:pt x="278905" y="123328"/>
                    </a:cubicBezTo>
                    <a:cubicBezTo>
                      <a:pt x="272555" y="115708"/>
                      <a:pt x="268745" y="103008"/>
                      <a:pt x="271285" y="92848"/>
                    </a:cubicBezTo>
                    <a:cubicBezTo>
                      <a:pt x="275095" y="78878"/>
                      <a:pt x="306845" y="54748"/>
                      <a:pt x="306845" y="54748"/>
                    </a:cubicBezTo>
                  </a:path>
                </a:pathLst>
              </a:custGeom>
              <a:solidFill>
                <a:srgbClr val="CFCFCF"/>
              </a:solidFill>
              <a:ln cap="sq">
                <a:noFill/>
                <a:prstDash val="solid"/>
                <a:miter/>
              </a:ln>
            </p:spPr>
            <p:txBody>
              <a:bodyPr/>
              <a:lstStyle/>
              <a:p>
                <a:endParaRPr lang="en-GB"/>
              </a:p>
            </p:txBody>
          </p:sp>
        </p:grpSp>
        <p:grpSp>
          <p:nvGrpSpPr>
            <p:cNvPr id="307" name="Group 307"/>
            <p:cNvGrpSpPr/>
            <p:nvPr/>
          </p:nvGrpSpPr>
          <p:grpSpPr>
            <a:xfrm rot="212997">
              <a:off x="1766137" y="1753918"/>
              <a:ext cx="277530" cy="424498"/>
              <a:chOff x="0" y="0"/>
              <a:chExt cx="474980" cy="726510"/>
            </a:xfrm>
          </p:grpSpPr>
          <p:sp>
            <p:nvSpPr>
              <p:cNvPr id="308" name="Freeform 308"/>
              <p:cNvSpPr/>
              <p:nvPr/>
            </p:nvSpPr>
            <p:spPr>
              <a:xfrm>
                <a:off x="46625" y="63473"/>
                <a:ext cx="377872" cy="595612"/>
              </a:xfrm>
              <a:custGeom>
                <a:avLst/>
                <a:gdLst/>
                <a:ahLst/>
                <a:cxnLst/>
                <a:rect l="l" t="t" r="r" b="b"/>
                <a:pathLst>
                  <a:path w="377872" h="595612">
                    <a:moveTo>
                      <a:pt x="183245" y="125319"/>
                    </a:moveTo>
                    <a:cubicBezTo>
                      <a:pt x="77835" y="147232"/>
                      <a:pt x="91805" y="209600"/>
                      <a:pt x="100695" y="256798"/>
                    </a:cubicBezTo>
                    <a:cubicBezTo>
                      <a:pt x="110855" y="314110"/>
                      <a:pt x="155305" y="396706"/>
                      <a:pt x="156575" y="442219"/>
                    </a:cubicBezTo>
                    <a:cubicBezTo>
                      <a:pt x="157845" y="467503"/>
                      <a:pt x="151495" y="494473"/>
                      <a:pt x="142605" y="501216"/>
                    </a:cubicBezTo>
                    <a:cubicBezTo>
                      <a:pt x="131175" y="507959"/>
                      <a:pt x="105775" y="492788"/>
                      <a:pt x="93075" y="479303"/>
                    </a:cubicBezTo>
                    <a:cubicBezTo>
                      <a:pt x="79105" y="464132"/>
                      <a:pt x="68945" y="438847"/>
                      <a:pt x="61325" y="413563"/>
                    </a:cubicBezTo>
                    <a:cubicBezTo>
                      <a:pt x="52435" y="379850"/>
                      <a:pt x="49895" y="334338"/>
                      <a:pt x="47355" y="295568"/>
                    </a:cubicBezTo>
                    <a:cubicBezTo>
                      <a:pt x="44815" y="253427"/>
                      <a:pt x="39735" y="204544"/>
                      <a:pt x="43545" y="170831"/>
                    </a:cubicBezTo>
                    <a:cubicBezTo>
                      <a:pt x="47355" y="147232"/>
                      <a:pt x="49895" y="132061"/>
                      <a:pt x="60055" y="115205"/>
                    </a:cubicBezTo>
                    <a:cubicBezTo>
                      <a:pt x="75295" y="88234"/>
                      <a:pt x="107045" y="56207"/>
                      <a:pt x="134985" y="41037"/>
                    </a:cubicBezTo>
                    <a:cubicBezTo>
                      <a:pt x="162925" y="25866"/>
                      <a:pt x="203565" y="19123"/>
                      <a:pt x="227695" y="24180"/>
                    </a:cubicBezTo>
                    <a:cubicBezTo>
                      <a:pt x="245475" y="29237"/>
                      <a:pt x="263255" y="41037"/>
                      <a:pt x="272145" y="56207"/>
                    </a:cubicBezTo>
                    <a:cubicBezTo>
                      <a:pt x="278495" y="69692"/>
                      <a:pt x="281035" y="89920"/>
                      <a:pt x="279765" y="105091"/>
                    </a:cubicBezTo>
                    <a:cubicBezTo>
                      <a:pt x="278495" y="120262"/>
                      <a:pt x="272145" y="135432"/>
                      <a:pt x="261985" y="148917"/>
                    </a:cubicBezTo>
                    <a:cubicBezTo>
                      <a:pt x="248015" y="167460"/>
                      <a:pt x="213725" y="174202"/>
                      <a:pt x="198485" y="192744"/>
                    </a:cubicBezTo>
                    <a:cubicBezTo>
                      <a:pt x="184515" y="209600"/>
                      <a:pt x="175625" y="229828"/>
                      <a:pt x="170545" y="256798"/>
                    </a:cubicBezTo>
                    <a:cubicBezTo>
                      <a:pt x="164195" y="288826"/>
                      <a:pt x="165465" y="346137"/>
                      <a:pt x="170545" y="379850"/>
                    </a:cubicBezTo>
                    <a:cubicBezTo>
                      <a:pt x="174355" y="403449"/>
                      <a:pt x="180705" y="423677"/>
                      <a:pt x="192135" y="437162"/>
                    </a:cubicBezTo>
                    <a:cubicBezTo>
                      <a:pt x="206105" y="452332"/>
                      <a:pt x="240395" y="442219"/>
                      <a:pt x="253095" y="457389"/>
                    </a:cubicBezTo>
                    <a:cubicBezTo>
                      <a:pt x="263255" y="472560"/>
                      <a:pt x="272145" y="501216"/>
                      <a:pt x="268335" y="519758"/>
                    </a:cubicBezTo>
                    <a:cubicBezTo>
                      <a:pt x="264525" y="541671"/>
                      <a:pt x="241665" y="573698"/>
                      <a:pt x="226425" y="578755"/>
                    </a:cubicBezTo>
                    <a:cubicBezTo>
                      <a:pt x="211185" y="583812"/>
                      <a:pt x="184515" y="568642"/>
                      <a:pt x="175625" y="550100"/>
                    </a:cubicBezTo>
                    <a:cubicBezTo>
                      <a:pt x="164195" y="526501"/>
                      <a:pt x="165465" y="457389"/>
                      <a:pt x="178165" y="437162"/>
                    </a:cubicBezTo>
                    <a:cubicBezTo>
                      <a:pt x="187055" y="421991"/>
                      <a:pt x="203565" y="425362"/>
                      <a:pt x="222615" y="420305"/>
                    </a:cubicBezTo>
                    <a:cubicBezTo>
                      <a:pt x="250555" y="413563"/>
                      <a:pt x="307705" y="403449"/>
                      <a:pt x="333105" y="408506"/>
                    </a:cubicBezTo>
                    <a:cubicBezTo>
                      <a:pt x="345805" y="413563"/>
                      <a:pt x="354695" y="420305"/>
                      <a:pt x="362315" y="430419"/>
                    </a:cubicBezTo>
                    <a:cubicBezTo>
                      <a:pt x="369935" y="440533"/>
                      <a:pt x="376285" y="457389"/>
                      <a:pt x="377555" y="470875"/>
                    </a:cubicBezTo>
                    <a:cubicBezTo>
                      <a:pt x="378825" y="486045"/>
                      <a:pt x="376285" y="502902"/>
                      <a:pt x="369935" y="514701"/>
                    </a:cubicBezTo>
                    <a:cubicBezTo>
                      <a:pt x="364855" y="528186"/>
                      <a:pt x="354695" y="539986"/>
                      <a:pt x="344535" y="545043"/>
                    </a:cubicBezTo>
                    <a:cubicBezTo>
                      <a:pt x="334375" y="550100"/>
                      <a:pt x="320405" y="551785"/>
                      <a:pt x="310245" y="548414"/>
                    </a:cubicBezTo>
                    <a:cubicBezTo>
                      <a:pt x="300085" y="543357"/>
                      <a:pt x="288655" y="533243"/>
                      <a:pt x="282305" y="523129"/>
                    </a:cubicBezTo>
                    <a:cubicBezTo>
                      <a:pt x="275955" y="511330"/>
                      <a:pt x="269605" y="494473"/>
                      <a:pt x="270875" y="479303"/>
                    </a:cubicBezTo>
                    <a:cubicBezTo>
                      <a:pt x="272145" y="460761"/>
                      <a:pt x="282305" y="432105"/>
                      <a:pt x="293735" y="420305"/>
                    </a:cubicBezTo>
                    <a:cubicBezTo>
                      <a:pt x="306435" y="410191"/>
                      <a:pt x="330565" y="408506"/>
                      <a:pt x="343265" y="413563"/>
                    </a:cubicBezTo>
                    <a:cubicBezTo>
                      <a:pt x="354695" y="416934"/>
                      <a:pt x="364855" y="430419"/>
                      <a:pt x="369935" y="442219"/>
                    </a:cubicBezTo>
                    <a:cubicBezTo>
                      <a:pt x="375015" y="454018"/>
                      <a:pt x="378825" y="472560"/>
                      <a:pt x="377555" y="486045"/>
                    </a:cubicBezTo>
                    <a:cubicBezTo>
                      <a:pt x="376285" y="501216"/>
                      <a:pt x="371205" y="516387"/>
                      <a:pt x="363585" y="528186"/>
                    </a:cubicBezTo>
                    <a:cubicBezTo>
                      <a:pt x="355965" y="538300"/>
                      <a:pt x="347075" y="545043"/>
                      <a:pt x="333105" y="548414"/>
                    </a:cubicBezTo>
                    <a:cubicBezTo>
                      <a:pt x="306435" y="558528"/>
                      <a:pt x="227695" y="572013"/>
                      <a:pt x="211185" y="548414"/>
                    </a:cubicBezTo>
                    <a:cubicBezTo>
                      <a:pt x="197215" y="528186"/>
                      <a:pt x="206105" y="445590"/>
                      <a:pt x="217535" y="438847"/>
                    </a:cubicBezTo>
                    <a:cubicBezTo>
                      <a:pt x="226425" y="432105"/>
                      <a:pt x="253095" y="454018"/>
                      <a:pt x="260715" y="470875"/>
                    </a:cubicBezTo>
                    <a:cubicBezTo>
                      <a:pt x="268335" y="487731"/>
                      <a:pt x="270875" y="519758"/>
                      <a:pt x="264525" y="536614"/>
                    </a:cubicBezTo>
                    <a:cubicBezTo>
                      <a:pt x="259445" y="555156"/>
                      <a:pt x="241665" y="572013"/>
                      <a:pt x="226425" y="578755"/>
                    </a:cubicBezTo>
                    <a:cubicBezTo>
                      <a:pt x="209915" y="585498"/>
                      <a:pt x="188325" y="580441"/>
                      <a:pt x="171815" y="573698"/>
                    </a:cubicBezTo>
                    <a:cubicBezTo>
                      <a:pt x="155305" y="568642"/>
                      <a:pt x="140065" y="560213"/>
                      <a:pt x="126095" y="543357"/>
                    </a:cubicBezTo>
                    <a:cubicBezTo>
                      <a:pt x="107045" y="521444"/>
                      <a:pt x="85455" y="482674"/>
                      <a:pt x="75295" y="440533"/>
                    </a:cubicBezTo>
                    <a:cubicBezTo>
                      <a:pt x="61325" y="389964"/>
                      <a:pt x="62595" y="310739"/>
                      <a:pt x="63865" y="256798"/>
                    </a:cubicBezTo>
                    <a:cubicBezTo>
                      <a:pt x="65135" y="209600"/>
                      <a:pt x="67675" y="160717"/>
                      <a:pt x="80375" y="130375"/>
                    </a:cubicBezTo>
                    <a:cubicBezTo>
                      <a:pt x="90535" y="108462"/>
                      <a:pt x="107045" y="93291"/>
                      <a:pt x="124825" y="83178"/>
                    </a:cubicBezTo>
                    <a:cubicBezTo>
                      <a:pt x="141335" y="73064"/>
                      <a:pt x="166735" y="79806"/>
                      <a:pt x="181975" y="68007"/>
                    </a:cubicBezTo>
                    <a:cubicBezTo>
                      <a:pt x="195945" y="59579"/>
                      <a:pt x="202295" y="29237"/>
                      <a:pt x="214995" y="25866"/>
                    </a:cubicBezTo>
                    <a:cubicBezTo>
                      <a:pt x="230235" y="22495"/>
                      <a:pt x="261985" y="39351"/>
                      <a:pt x="272145" y="56207"/>
                    </a:cubicBezTo>
                    <a:cubicBezTo>
                      <a:pt x="281035" y="71378"/>
                      <a:pt x="282305" y="103405"/>
                      <a:pt x="277225" y="121947"/>
                    </a:cubicBezTo>
                    <a:cubicBezTo>
                      <a:pt x="270875" y="138804"/>
                      <a:pt x="255635" y="155660"/>
                      <a:pt x="239125" y="164088"/>
                    </a:cubicBezTo>
                    <a:cubicBezTo>
                      <a:pt x="216265" y="175888"/>
                      <a:pt x="166735" y="148918"/>
                      <a:pt x="148955" y="172516"/>
                    </a:cubicBezTo>
                    <a:cubicBezTo>
                      <a:pt x="128635" y="202858"/>
                      <a:pt x="129905" y="315796"/>
                      <a:pt x="147685" y="361308"/>
                    </a:cubicBezTo>
                    <a:cubicBezTo>
                      <a:pt x="161655" y="400078"/>
                      <a:pt x="211185" y="413563"/>
                      <a:pt x="227695" y="443904"/>
                    </a:cubicBezTo>
                    <a:cubicBezTo>
                      <a:pt x="237855" y="464132"/>
                      <a:pt x="244205" y="487731"/>
                      <a:pt x="244205" y="509644"/>
                    </a:cubicBezTo>
                    <a:cubicBezTo>
                      <a:pt x="242935" y="529872"/>
                      <a:pt x="235315" y="553471"/>
                      <a:pt x="223885" y="568642"/>
                    </a:cubicBezTo>
                    <a:cubicBezTo>
                      <a:pt x="209915" y="585498"/>
                      <a:pt x="181975" y="595612"/>
                      <a:pt x="162925" y="595612"/>
                    </a:cubicBezTo>
                    <a:cubicBezTo>
                      <a:pt x="145145" y="595612"/>
                      <a:pt x="129905" y="592241"/>
                      <a:pt x="113395" y="577070"/>
                    </a:cubicBezTo>
                    <a:cubicBezTo>
                      <a:pt x="91805" y="556842"/>
                      <a:pt x="70215" y="509644"/>
                      <a:pt x="52435" y="465818"/>
                    </a:cubicBezTo>
                    <a:cubicBezTo>
                      <a:pt x="32115" y="415248"/>
                      <a:pt x="13065" y="342766"/>
                      <a:pt x="5445" y="287140"/>
                    </a:cubicBezTo>
                    <a:cubicBezTo>
                      <a:pt x="-905" y="239942"/>
                      <a:pt x="-2175" y="196115"/>
                      <a:pt x="4175" y="153974"/>
                    </a:cubicBezTo>
                    <a:cubicBezTo>
                      <a:pt x="10525" y="110148"/>
                      <a:pt x="25765" y="54522"/>
                      <a:pt x="43545" y="29237"/>
                    </a:cubicBezTo>
                    <a:cubicBezTo>
                      <a:pt x="56245" y="14066"/>
                      <a:pt x="67675" y="9009"/>
                      <a:pt x="86725" y="3953"/>
                    </a:cubicBezTo>
                    <a:cubicBezTo>
                      <a:pt x="117205" y="-2790"/>
                      <a:pt x="193405" y="-2790"/>
                      <a:pt x="213725" y="19123"/>
                    </a:cubicBezTo>
                    <a:cubicBezTo>
                      <a:pt x="226425" y="34294"/>
                      <a:pt x="230235" y="68007"/>
                      <a:pt x="225155" y="86549"/>
                    </a:cubicBezTo>
                    <a:cubicBezTo>
                      <a:pt x="220075" y="103405"/>
                      <a:pt x="183245" y="125319"/>
                      <a:pt x="183245" y="125319"/>
                    </a:cubicBezTo>
                  </a:path>
                </a:pathLst>
              </a:custGeom>
              <a:solidFill>
                <a:srgbClr val="CFCFCF"/>
              </a:solidFill>
              <a:ln cap="sq">
                <a:noFill/>
                <a:prstDash val="solid"/>
                <a:miter/>
              </a:ln>
            </p:spPr>
            <p:txBody>
              <a:bodyPr/>
              <a:lstStyle/>
              <a:p>
                <a:endParaRPr lang="en-GB"/>
              </a:p>
            </p:txBody>
          </p:sp>
        </p:grpSp>
        <p:grpSp>
          <p:nvGrpSpPr>
            <p:cNvPr id="309" name="Group 309"/>
            <p:cNvGrpSpPr/>
            <p:nvPr/>
          </p:nvGrpSpPr>
          <p:grpSpPr>
            <a:xfrm>
              <a:off x="1128575" y="1768824"/>
              <a:ext cx="210002" cy="314633"/>
              <a:chOff x="0" y="0"/>
              <a:chExt cx="359410" cy="538480"/>
            </a:xfrm>
          </p:grpSpPr>
          <p:sp>
            <p:nvSpPr>
              <p:cNvPr id="310" name="Freeform 310"/>
              <p:cNvSpPr/>
              <p:nvPr/>
            </p:nvSpPr>
            <p:spPr>
              <a:xfrm>
                <a:off x="49479" y="49030"/>
                <a:ext cx="259288" cy="440319"/>
              </a:xfrm>
              <a:custGeom>
                <a:avLst/>
                <a:gdLst/>
                <a:ahLst/>
                <a:cxnLst/>
                <a:rect l="l" t="t" r="r" b="b"/>
                <a:pathLst>
                  <a:path w="259288" h="440319">
                    <a:moveTo>
                      <a:pt x="80061" y="22090"/>
                    </a:moveTo>
                    <a:cubicBezTo>
                      <a:pt x="219761" y="286250"/>
                      <a:pt x="251511" y="354830"/>
                      <a:pt x="256591" y="386580"/>
                    </a:cubicBezTo>
                    <a:cubicBezTo>
                      <a:pt x="259131" y="399280"/>
                      <a:pt x="259131" y="406900"/>
                      <a:pt x="255321" y="415790"/>
                    </a:cubicBezTo>
                    <a:cubicBezTo>
                      <a:pt x="251511" y="423410"/>
                      <a:pt x="242621" y="432300"/>
                      <a:pt x="235001" y="436110"/>
                    </a:cubicBezTo>
                    <a:cubicBezTo>
                      <a:pt x="226111" y="439920"/>
                      <a:pt x="214681" y="441190"/>
                      <a:pt x="205791" y="438650"/>
                    </a:cubicBezTo>
                    <a:cubicBezTo>
                      <a:pt x="196901" y="436110"/>
                      <a:pt x="189281" y="429760"/>
                      <a:pt x="182931" y="420870"/>
                    </a:cubicBezTo>
                    <a:cubicBezTo>
                      <a:pt x="172771" y="406900"/>
                      <a:pt x="166421" y="377690"/>
                      <a:pt x="163881" y="356100"/>
                    </a:cubicBezTo>
                    <a:cubicBezTo>
                      <a:pt x="160071" y="334510"/>
                      <a:pt x="154991" y="304030"/>
                      <a:pt x="163881" y="287520"/>
                    </a:cubicBezTo>
                    <a:cubicBezTo>
                      <a:pt x="171501" y="273550"/>
                      <a:pt x="191821" y="258310"/>
                      <a:pt x="205791" y="258310"/>
                    </a:cubicBezTo>
                    <a:cubicBezTo>
                      <a:pt x="219761" y="259580"/>
                      <a:pt x="241351" y="278630"/>
                      <a:pt x="245161" y="291330"/>
                    </a:cubicBezTo>
                    <a:cubicBezTo>
                      <a:pt x="248971" y="302760"/>
                      <a:pt x="243891" y="320540"/>
                      <a:pt x="235001" y="329430"/>
                    </a:cubicBezTo>
                    <a:cubicBezTo>
                      <a:pt x="227381" y="338320"/>
                      <a:pt x="209601" y="344670"/>
                      <a:pt x="198171" y="343400"/>
                    </a:cubicBezTo>
                    <a:cubicBezTo>
                      <a:pt x="186741" y="340860"/>
                      <a:pt x="171501" y="329430"/>
                      <a:pt x="166421" y="319270"/>
                    </a:cubicBezTo>
                    <a:cubicBezTo>
                      <a:pt x="161341" y="309110"/>
                      <a:pt x="161341" y="290060"/>
                      <a:pt x="167691" y="279900"/>
                    </a:cubicBezTo>
                    <a:cubicBezTo>
                      <a:pt x="172771" y="269740"/>
                      <a:pt x="189281" y="259580"/>
                      <a:pt x="200711" y="258310"/>
                    </a:cubicBezTo>
                    <a:cubicBezTo>
                      <a:pt x="213411" y="258310"/>
                      <a:pt x="228651" y="263390"/>
                      <a:pt x="237541" y="274820"/>
                    </a:cubicBezTo>
                    <a:cubicBezTo>
                      <a:pt x="254051" y="295140"/>
                      <a:pt x="262941" y="366260"/>
                      <a:pt x="257861" y="395470"/>
                    </a:cubicBezTo>
                    <a:cubicBezTo>
                      <a:pt x="255321" y="413250"/>
                      <a:pt x="245161" y="429760"/>
                      <a:pt x="235001" y="436110"/>
                    </a:cubicBezTo>
                    <a:cubicBezTo>
                      <a:pt x="226111" y="441190"/>
                      <a:pt x="214681" y="441190"/>
                      <a:pt x="205791" y="438650"/>
                    </a:cubicBezTo>
                    <a:cubicBezTo>
                      <a:pt x="196901" y="436110"/>
                      <a:pt x="190551" y="431030"/>
                      <a:pt x="182931" y="420870"/>
                    </a:cubicBezTo>
                    <a:cubicBezTo>
                      <a:pt x="163881" y="395470"/>
                      <a:pt x="149911" y="321810"/>
                      <a:pt x="124511" y="268470"/>
                    </a:cubicBezTo>
                    <a:cubicBezTo>
                      <a:pt x="92761" y="201160"/>
                      <a:pt x="10211" y="93210"/>
                      <a:pt x="1321" y="52570"/>
                    </a:cubicBezTo>
                    <a:cubicBezTo>
                      <a:pt x="-1219" y="39870"/>
                      <a:pt x="51" y="30980"/>
                      <a:pt x="3861" y="23360"/>
                    </a:cubicBezTo>
                    <a:cubicBezTo>
                      <a:pt x="8941" y="14470"/>
                      <a:pt x="17831" y="5580"/>
                      <a:pt x="26721" y="3040"/>
                    </a:cubicBezTo>
                    <a:cubicBezTo>
                      <a:pt x="35611" y="-770"/>
                      <a:pt x="48311" y="-770"/>
                      <a:pt x="57201" y="1770"/>
                    </a:cubicBezTo>
                    <a:cubicBezTo>
                      <a:pt x="66091" y="5580"/>
                      <a:pt x="80061" y="22090"/>
                      <a:pt x="80061" y="22090"/>
                    </a:cubicBezTo>
                  </a:path>
                </a:pathLst>
              </a:custGeom>
              <a:solidFill>
                <a:srgbClr val="CFCFCF"/>
              </a:solidFill>
              <a:ln cap="sq">
                <a:noFill/>
                <a:prstDash val="solid"/>
                <a:miter/>
              </a:ln>
            </p:spPr>
            <p:txBody>
              <a:bodyPr/>
              <a:lstStyle/>
              <a:p>
                <a:endParaRPr lang="en-GB"/>
              </a:p>
            </p:txBody>
          </p:sp>
        </p:grpSp>
        <p:grpSp>
          <p:nvGrpSpPr>
            <p:cNvPr id="311" name="Group 311"/>
            <p:cNvGrpSpPr/>
            <p:nvPr/>
          </p:nvGrpSpPr>
          <p:grpSpPr>
            <a:xfrm>
              <a:off x="1189424" y="1818542"/>
              <a:ext cx="201098" cy="227070"/>
              <a:chOff x="0" y="0"/>
              <a:chExt cx="344170" cy="388620"/>
            </a:xfrm>
          </p:grpSpPr>
          <p:sp>
            <p:nvSpPr>
              <p:cNvPr id="312" name="Freeform 312"/>
              <p:cNvSpPr/>
              <p:nvPr/>
            </p:nvSpPr>
            <p:spPr>
              <a:xfrm>
                <a:off x="49479" y="50514"/>
                <a:ext cx="245159" cy="286269"/>
              </a:xfrm>
              <a:custGeom>
                <a:avLst/>
                <a:gdLst/>
                <a:ahLst/>
                <a:cxnLst/>
                <a:rect l="l" t="t" r="r" b="b"/>
                <a:pathLst>
                  <a:path w="245159" h="286269">
                    <a:moveTo>
                      <a:pt x="171501" y="12986"/>
                    </a:moveTo>
                    <a:cubicBezTo>
                      <a:pt x="233731" y="133636"/>
                      <a:pt x="250241" y="176816"/>
                      <a:pt x="243891" y="204756"/>
                    </a:cubicBezTo>
                    <a:cubicBezTo>
                      <a:pt x="237541" y="228886"/>
                      <a:pt x="213411" y="258096"/>
                      <a:pt x="195631" y="263176"/>
                    </a:cubicBezTo>
                    <a:cubicBezTo>
                      <a:pt x="180391" y="266986"/>
                      <a:pt x="156261" y="254286"/>
                      <a:pt x="143561" y="242856"/>
                    </a:cubicBezTo>
                    <a:cubicBezTo>
                      <a:pt x="132131" y="231426"/>
                      <a:pt x="120701" y="206026"/>
                      <a:pt x="124511" y="192056"/>
                    </a:cubicBezTo>
                    <a:cubicBezTo>
                      <a:pt x="127051" y="178086"/>
                      <a:pt x="154991" y="156496"/>
                      <a:pt x="160071" y="159036"/>
                    </a:cubicBezTo>
                    <a:cubicBezTo>
                      <a:pt x="163881" y="161576"/>
                      <a:pt x="154991" y="203486"/>
                      <a:pt x="143561" y="219996"/>
                    </a:cubicBezTo>
                    <a:cubicBezTo>
                      <a:pt x="130861" y="236506"/>
                      <a:pt x="108001" y="256826"/>
                      <a:pt x="88951" y="256826"/>
                    </a:cubicBezTo>
                    <a:cubicBezTo>
                      <a:pt x="68631" y="256826"/>
                      <a:pt x="38151" y="235236"/>
                      <a:pt x="24181" y="217456"/>
                    </a:cubicBezTo>
                    <a:cubicBezTo>
                      <a:pt x="11481" y="199676"/>
                      <a:pt x="6401" y="173006"/>
                      <a:pt x="3861" y="152686"/>
                    </a:cubicBezTo>
                    <a:cubicBezTo>
                      <a:pt x="2591" y="136176"/>
                      <a:pt x="1321" y="117126"/>
                      <a:pt x="7671" y="105696"/>
                    </a:cubicBezTo>
                    <a:cubicBezTo>
                      <a:pt x="14021" y="95536"/>
                      <a:pt x="24181" y="86646"/>
                      <a:pt x="35611" y="84106"/>
                    </a:cubicBezTo>
                    <a:cubicBezTo>
                      <a:pt x="49581" y="81566"/>
                      <a:pt x="73711" y="89186"/>
                      <a:pt x="88951" y="100616"/>
                    </a:cubicBezTo>
                    <a:cubicBezTo>
                      <a:pt x="110541" y="117126"/>
                      <a:pt x="129591" y="157766"/>
                      <a:pt x="139751" y="183166"/>
                    </a:cubicBezTo>
                    <a:cubicBezTo>
                      <a:pt x="146101" y="200946"/>
                      <a:pt x="151181" y="216186"/>
                      <a:pt x="149911" y="232696"/>
                    </a:cubicBezTo>
                    <a:cubicBezTo>
                      <a:pt x="147371" y="246666"/>
                      <a:pt x="142291" y="266986"/>
                      <a:pt x="132131" y="275876"/>
                    </a:cubicBezTo>
                    <a:cubicBezTo>
                      <a:pt x="121971" y="284766"/>
                      <a:pt x="100381" y="288576"/>
                      <a:pt x="86411" y="284766"/>
                    </a:cubicBezTo>
                    <a:cubicBezTo>
                      <a:pt x="73711" y="280956"/>
                      <a:pt x="58471" y="265716"/>
                      <a:pt x="53391" y="253016"/>
                    </a:cubicBezTo>
                    <a:cubicBezTo>
                      <a:pt x="48311" y="244126"/>
                      <a:pt x="49581" y="231426"/>
                      <a:pt x="53391" y="221266"/>
                    </a:cubicBezTo>
                    <a:cubicBezTo>
                      <a:pt x="55931" y="212376"/>
                      <a:pt x="63551" y="202216"/>
                      <a:pt x="72441" y="195866"/>
                    </a:cubicBezTo>
                    <a:cubicBezTo>
                      <a:pt x="80061" y="190786"/>
                      <a:pt x="92761" y="186976"/>
                      <a:pt x="102921" y="188246"/>
                    </a:cubicBezTo>
                    <a:cubicBezTo>
                      <a:pt x="113081" y="188246"/>
                      <a:pt x="124511" y="192056"/>
                      <a:pt x="132131" y="199676"/>
                    </a:cubicBezTo>
                    <a:cubicBezTo>
                      <a:pt x="141021" y="208566"/>
                      <a:pt x="149911" y="230156"/>
                      <a:pt x="149911" y="242856"/>
                    </a:cubicBezTo>
                    <a:cubicBezTo>
                      <a:pt x="148641" y="253016"/>
                      <a:pt x="142291" y="264446"/>
                      <a:pt x="135941" y="272066"/>
                    </a:cubicBezTo>
                    <a:cubicBezTo>
                      <a:pt x="129591" y="278416"/>
                      <a:pt x="118161" y="286036"/>
                      <a:pt x="108001" y="286036"/>
                    </a:cubicBezTo>
                    <a:cubicBezTo>
                      <a:pt x="95301" y="287306"/>
                      <a:pt x="74981" y="283496"/>
                      <a:pt x="63551" y="272066"/>
                    </a:cubicBezTo>
                    <a:cubicBezTo>
                      <a:pt x="47041" y="254286"/>
                      <a:pt x="48311" y="203486"/>
                      <a:pt x="35611" y="179356"/>
                    </a:cubicBezTo>
                    <a:cubicBezTo>
                      <a:pt x="25451" y="162846"/>
                      <a:pt x="6401" y="152686"/>
                      <a:pt x="1321" y="139986"/>
                    </a:cubicBezTo>
                    <a:cubicBezTo>
                      <a:pt x="-1219" y="132366"/>
                      <a:pt x="51" y="124746"/>
                      <a:pt x="3861" y="117126"/>
                    </a:cubicBezTo>
                    <a:cubicBezTo>
                      <a:pt x="7671" y="105696"/>
                      <a:pt x="24181" y="89186"/>
                      <a:pt x="35611" y="84106"/>
                    </a:cubicBezTo>
                    <a:cubicBezTo>
                      <a:pt x="45771" y="80296"/>
                      <a:pt x="61011" y="81566"/>
                      <a:pt x="71171" y="86646"/>
                    </a:cubicBezTo>
                    <a:cubicBezTo>
                      <a:pt x="81331" y="90456"/>
                      <a:pt x="88951" y="99346"/>
                      <a:pt x="95301" y="110776"/>
                    </a:cubicBezTo>
                    <a:cubicBezTo>
                      <a:pt x="104191" y="124746"/>
                      <a:pt x="116891" y="159036"/>
                      <a:pt x="109271" y="166656"/>
                    </a:cubicBezTo>
                    <a:cubicBezTo>
                      <a:pt x="102921" y="174276"/>
                      <a:pt x="62281" y="170466"/>
                      <a:pt x="58471" y="162846"/>
                    </a:cubicBezTo>
                    <a:cubicBezTo>
                      <a:pt x="53391" y="152686"/>
                      <a:pt x="73711" y="118396"/>
                      <a:pt x="90221" y="106966"/>
                    </a:cubicBezTo>
                    <a:cubicBezTo>
                      <a:pt x="106731" y="95536"/>
                      <a:pt x="139751" y="89186"/>
                      <a:pt x="158801" y="94266"/>
                    </a:cubicBezTo>
                    <a:cubicBezTo>
                      <a:pt x="177851" y="99346"/>
                      <a:pt x="201981" y="120936"/>
                      <a:pt x="205791" y="136176"/>
                    </a:cubicBezTo>
                    <a:cubicBezTo>
                      <a:pt x="209601" y="150146"/>
                      <a:pt x="203251" y="171736"/>
                      <a:pt x="193091" y="181896"/>
                    </a:cubicBezTo>
                    <a:cubicBezTo>
                      <a:pt x="182931" y="192056"/>
                      <a:pt x="158801" y="203486"/>
                      <a:pt x="147371" y="197136"/>
                    </a:cubicBezTo>
                    <a:cubicBezTo>
                      <a:pt x="129591" y="188246"/>
                      <a:pt x="132131" y="120936"/>
                      <a:pt x="120701" y="94266"/>
                    </a:cubicBezTo>
                    <a:cubicBezTo>
                      <a:pt x="113081" y="77756"/>
                      <a:pt x="95301" y="67596"/>
                      <a:pt x="92761" y="53626"/>
                    </a:cubicBezTo>
                    <a:cubicBezTo>
                      <a:pt x="90221" y="43466"/>
                      <a:pt x="91491" y="30766"/>
                      <a:pt x="96571" y="21876"/>
                    </a:cubicBezTo>
                    <a:cubicBezTo>
                      <a:pt x="101651" y="12986"/>
                      <a:pt x="110541" y="2826"/>
                      <a:pt x="120701" y="286"/>
                    </a:cubicBezTo>
                    <a:cubicBezTo>
                      <a:pt x="134671" y="-2254"/>
                      <a:pt x="171501" y="12986"/>
                      <a:pt x="171501" y="12986"/>
                    </a:cubicBezTo>
                  </a:path>
                </a:pathLst>
              </a:custGeom>
              <a:solidFill>
                <a:srgbClr val="CFCFCF"/>
              </a:solidFill>
              <a:ln cap="sq">
                <a:noFill/>
                <a:prstDash val="solid"/>
                <a:miter/>
              </a:ln>
            </p:spPr>
            <p:txBody>
              <a:bodyPr/>
              <a:lstStyle/>
              <a:p>
                <a:endParaRPr lang="en-GB"/>
              </a:p>
            </p:txBody>
          </p:sp>
        </p:grpSp>
        <p:grpSp>
          <p:nvGrpSpPr>
            <p:cNvPr id="313" name="Group 313"/>
            <p:cNvGrpSpPr/>
            <p:nvPr/>
          </p:nvGrpSpPr>
          <p:grpSpPr>
            <a:xfrm>
              <a:off x="1372486" y="1687636"/>
              <a:ext cx="266198" cy="668591"/>
              <a:chOff x="0" y="0"/>
              <a:chExt cx="382270" cy="960120"/>
            </a:xfrm>
          </p:grpSpPr>
          <p:sp>
            <p:nvSpPr>
              <p:cNvPr id="314" name="Freeform 314"/>
              <p:cNvSpPr/>
              <p:nvPr/>
            </p:nvSpPr>
            <p:spPr>
              <a:xfrm>
                <a:off x="46060" y="50663"/>
                <a:ext cx="285410" cy="858756"/>
              </a:xfrm>
              <a:custGeom>
                <a:avLst/>
                <a:gdLst/>
                <a:ahLst/>
                <a:cxnLst/>
                <a:rect l="l" t="t" r="r" b="b"/>
                <a:pathLst>
                  <a:path w="285410" h="858756">
                    <a:moveTo>
                      <a:pt x="285410" y="20457"/>
                    </a:moveTo>
                    <a:cubicBezTo>
                      <a:pt x="270170" y="861197"/>
                      <a:pt x="262550" y="859927"/>
                      <a:pt x="257470" y="858657"/>
                    </a:cubicBezTo>
                    <a:cubicBezTo>
                      <a:pt x="252390" y="856117"/>
                      <a:pt x="252390" y="842147"/>
                      <a:pt x="246040" y="839607"/>
                    </a:cubicBezTo>
                    <a:cubicBezTo>
                      <a:pt x="237150" y="837067"/>
                      <a:pt x="221910" y="853577"/>
                      <a:pt x="210480" y="851037"/>
                    </a:cubicBezTo>
                    <a:cubicBezTo>
                      <a:pt x="196510" y="848497"/>
                      <a:pt x="178730" y="837067"/>
                      <a:pt x="166030" y="816747"/>
                    </a:cubicBezTo>
                    <a:cubicBezTo>
                      <a:pt x="140630" y="773567"/>
                      <a:pt x="126660" y="647837"/>
                      <a:pt x="116500" y="571637"/>
                    </a:cubicBezTo>
                    <a:cubicBezTo>
                      <a:pt x="106340" y="504327"/>
                      <a:pt x="106340" y="442097"/>
                      <a:pt x="102530" y="379867"/>
                    </a:cubicBezTo>
                    <a:cubicBezTo>
                      <a:pt x="98720" y="318907"/>
                      <a:pt x="83480" y="226197"/>
                      <a:pt x="93640" y="199527"/>
                    </a:cubicBezTo>
                    <a:cubicBezTo>
                      <a:pt x="97450" y="190637"/>
                      <a:pt x="103800" y="185557"/>
                      <a:pt x="110150" y="184287"/>
                    </a:cubicBezTo>
                    <a:cubicBezTo>
                      <a:pt x="115230" y="183017"/>
                      <a:pt x="122850" y="183017"/>
                      <a:pt x="126660" y="189367"/>
                    </a:cubicBezTo>
                    <a:cubicBezTo>
                      <a:pt x="143170" y="212227"/>
                      <a:pt x="135550" y="343037"/>
                      <a:pt x="131740" y="421777"/>
                    </a:cubicBezTo>
                    <a:cubicBezTo>
                      <a:pt x="126660" y="503057"/>
                      <a:pt x="120310" y="635137"/>
                      <a:pt x="101260" y="668157"/>
                    </a:cubicBezTo>
                    <a:cubicBezTo>
                      <a:pt x="93640" y="679587"/>
                      <a:pt x="87290" y="684667"/>
                      <a:pt x="77130" y="685937"/>
                    </a:cubicBezTo>
                    <a:cubicBezTo>
                      <a:pt x="65700" y="685937"/>
                      <a:pt x="46650" y="677047"/>
                      <a:pt x="35220" y="656727"/>
                    </a:cubicBezTo>
                    <a:cubicBezTo>
                      <a:pt x="2200" y="600847"/>
                      <a:pt x="-6690" y="287157"/>
                      <a:pt x="4740" y="238897"/>
                    </a:cubicBezTo>
                    <a:cubicBezTo>
                      <a:pt x="8550" y="228737"/>
                      <a:pt x="11090" y="222387"/>
                      <a:pt x="17440" y="221117"/>
                    </a:cubicBezTo>
                    <a:cubicBezTo>
                      <a:pt x="22520" y="218577"/>
                      <a:pt x="35220" y="221117"/>
                      <a:pt x="39030" y="224927"/>
                    </a:cubicBezTo>
                    <a:cubicBezTo>
                      <a:pt x="42840" y="230007"/>
                      <a:pt x="44110" y="241437"/>
                      <a:pt x="41570" y="247787"/>
                    </a:cubicBezTo>
                    <a:cubicBezTo>
                      <a:pt x="40300" y="252867"/>
                      <a:pt x="32680" y="257947"/>
                      <a:pt x="27600" y="257947"/>
                    </a:cubicBezTo>
                    <a:cubicBezTo>
                      <a:pt x="21250" y="257947"/>
                      <a:pt x="9820" y="251597"/>
                      <a:pt x="7280" y="246517"/>
                    </a:cubicBezTo>
                    <a:cubicBezTo>
                      <a:pt x="4740" y="241437"/>
                      <a:pt x="6010" y="232547"/>
                      <a:pt x="8550" y="227467"/>
                    </a:cubicBezTo>
                    <a:cubicBezTo>
                      <a:pt x="11090" y="223657"/>
                      <a:pt x="18710" y="218577"/>
                      <a:pt x="25060" y="218577"/>
                    </a:cubicBezTo>
                    <a:cubicBezTo>
                      <a:pt x="31410" y="219847"/>
                      <a:pt x="42840" y="227467"/>
                      <a:pt x="44110" y="232547"/>
                    </a:cubicBezTo>
                    <a:cubicBezTo>
                      <a:pt x="45380" y="240167"/>
                      <a:pt x="35220" y="256677"/>
                      <a:pt x="28870" y="257947"/>
                    </a:cubicBezTo>
                    <a:cubicBezTo>
                      <a:pt x="22520" y="259217"/>
                      <a:pt x="6010" y="246517"/>
                      <a:pt x="4740" y="238897"/>
                    </a:cubicBezTo>
                    <a:cubicBezTo>
                      <a:pt x="4740" y="232547"/>
                      <a:pt x="14900" y="219847"/>
                      <a:pt x="21250" y="219847"/>
                    </a:cubicBezTo>
                    <a:cubicBezTo>
                      <a:pt x="27600" y="218577"/>
                      <a:pt x="37760" y="222387"/>
                      <a:pt x="44110" y="232547"/>
                    </a:cubicBezTo>
                    <a:cubicBezTo>
                      <a:pt x="68240" y="274457"/>
                      <a:pt x="35220" y="577987"/>
                      <a:pt x="63160" y="635137"/>
                    </a:cubicBezTo>
                    <a:cubicBezTo>
                      <a:pt x="73320" y="655457"/>
                      <a:pt x="99990" y="659267"/>
                      <a:pt x="101260" y="668157"/>
                    </a:cubicBezTo>
                    <a:cubicBezTo>
                      <a:pt x="101260" y="674507"/>
                      <a:pt x="92370" y="684667"/>
                      <a:pt x="87290" y="684667"/>
                    </a:cubicBezTo>
                    <a:cubicBezTo>
                      <a:pt x="79670" y="685937"/>
                      <a:pt x="68240" y="677047"/>
                      <a:pt x="63160" y="665617"/>
                    </a:cubicBezTo>
                    <a:cubicBezTo>
                      <a:pt x="49190" y="630057"/>
                      <a:pt x="88560" y="501787"/>
                      <a:pt x="93640" y="421777"/>
                    </a:cubicBezTo>
                    <a:cubicBezTo>
                      <a:pt x="97450" y="346847"/>
                      <a:pt x="80940" y="230007"/>
                      <a:pt x="93640" y="199527"/>
                    </a:cubicBezTo>
                    <a:cubicBezTo>
                      <a:pt x="97450" y="190637"/>
                      <a:pt x="103800" y="185557"/>
                      <a:pt x="110150" y="184287"/>
                    </a:cubicBezTo>
                    <a:cubicBezTo>
                      <a:pt x="115230" y="183017"/>
                      <a:pt x="124120" y="185557"/>
                      <a:pt x="130470" y="193177"/>
                    </a:cubicBezTo>
                    <a:cubicBezTo>
                      <a:pt x="153330" y="228737"/>
                      <a:pt x="140630" y="454797"/>
                      <a:pt x="154600" y="564017"/>
                    </a:cubicBezTo>
                    <a:cubicBezTo>
                      <a:pt x="164760" y="649107"/>
                      <a:pt x="162220" y="748167"/>
                      <a:pt x="195240" y="792617"/>
                    </a:cubicBezTo>
                    <a:cubicBezTo>
                      <a:pt x="216830" y="821827"/>
                      <a:pt x="280330" y="826907"/>
                      <a:pt x="284140" y="839607"/>
                    </a:cubicBezTo>
                    <a:cubicBezTo>
                      <a:pt x="285410" y="845957"/>
                      <a:pt x="280330" y="853577"/>
                      <a:pt x="275250" y="856117"/>
                    </a:cubicBezTo>
                    <a:cubicBezTo>
                      <a:pt x="270170" y="858657"/>
                      <a:pt x="258740" y="858657"/>
                      <a:pt x="253660" y="856117"/>
                    </a:cubicBezTo>
                    <a:cubicBezTo>
                      <a:pt x="249850" y="853577"/>
                      <a:pt x="248580" y="849767"/>
                      <a:pt x="246040" y="839607"/>
                    </a:cubicBezTo>
                    <a:cubicBezTo>
                      <a:pt x="229530" y="773567"/>
                      <a:pt x="210480" y="94117"/>
                      <a:pt x="243500" y="20457"/>
                    </a:cubicBezTo>
                    <a:cubicBezTo>
                      <a:pt x="251120" y="6487"/>
                      <a:pt x="260010" y="-1133"/>
                      <a:pt x="267630" y="137"/>
                    </a:cubicBezTo>
                    <a:cubicBezTo>
                      <a:pt x="273980" y="137"/>
                      <a:pt x="285410" y="20457"/>
                      <a:pt x="285410" y="20457"/>
                    </a:cubicBezTo>
                  </a:path>
                </a:pathLst>
              </a:custGeom>
              <a:solidFill>
                <a:srgbClr val="CFCFCF"/>
              </a:solidFill>
              <a:ln cap="sq">
                <a:noFill/>
                <a:prstDash val="solid"/>
                <a:miter/>
              </a:ln>
            </p:spPr>
            <p:txBody>
              <a:bodyPr/>
              <a:lstStyle/>
              <a:p>
                <a:endParaRPr lang="en-GB"/>
              </a:p>
            </p:txBody>
          </p:sp>
        </p:grpSp>
        <p:grpSp>
          <p:nvGrpSpPr>
            <p:cNvPr id="315" name="Group 315"/>
            <p:cNvGrpSpPr/>
            <p:nvPr/>
          </p:nvGrpSpPr>
          <p:grpSpPr>
            <a:xfrm>
              <a:off x="1041728" y="1464772"/>
              <a:ext cx="334295" cy="334295"/>
              <a:chOff x="0" y="0"/>
              <a:chExt cx="480060" cy="480060"/>
            </a:xfrm>
          </p:grpSpPr>
          <p:sp>
            <p:nvSpPr>
              <p:cNvPr id="316" name="Freeform 316"/>
              <p:cNvSpPr/>
              <p:nvPr/>
            </p:nvSpPr>
            <p:spPr>
              <a:xfrm>
                <a:off x="50248" y="48211"/>
                <a:ext cx="372662" cy="380331"/>
              </a:xfrm>
              <a:custGeom>
                <a:avLst/>
                <a:gdLst/>
                <a:ahLst/>
                <a:cxnLst/>
                <a:rect l="l" t="t" r="r" b="b"/>
                <a:pathLst>
                  <a:path w="372662" h="380331">
                    <a:moveTo>
                      <a:pt x="372662" y="133399"/>
                    </a:moveTo>
                    <a:cubicBezTo>
                      <a:pt x="372662" y="254049"/>
                      <a:pt x="358692" y="284529"/>
                      <a:pt x="339642" y="307389"/>
                    </a:cubicBezTo>
                    <a:cubicBezTo>
                      <a:pt x="321862" y="331519"/>
                      <a:pt x="295192" y="351839"/>
                      <a:pt x="268522" y="363269"/>
                    </a:cubicBezTo>
                    <a:cubicBezTo>
                      <a:pt x="241852" y="375969"/>
                      <a:pt x="207562" y="382319"/>
                      <a:pt x="178352" y="379779"/>
                    </a:cubicBezTo>
                    <a:cubicBezTo>
                      <a:pt x="149142" y="378509"/>
                      <a:pt x="117392" y="368349"/>
                      <a:pt x="91992" y="353109"/>
                    </a:cubicBezTo>
                    <a:cubicBezTo>
                      <a:pt x="66592" y="337869"/>
                      <a:pt x="42462" y="313739"/>
                      <a:pt x="27222" y="288339"/>
                    </a:cubicBezTo>
                    <a:cubicBezTo>
                      <a:pt x="11982" y="262939"/>
                      <a:pt x="1822" y="231189"/>
                      <a:pt x="552" y="201979"/>
                    </a:cubicBezTo>
                    <a:cubicBezTo>
                      <a:pt x="-1988" y="172769"/>
                      <a:pt x="4362" y="138479"/>
                      <a:pt x="17062" y="111809"/>
                    </a:cubicBezTo>
                    <a:cubicBezTo>
                      <a:pt x="28492" y="85139"/>
                      <a:pt x="50082" y="58469"/>
                      <a:pt x="72942" y="40689"/>
                    </a:cubicBezTo>
                    <a:cubicBezTo>
                      <a:pt x="95802" y="21639"/>
                      <a:pt x="126282" y="7669"/>
                      <a:pt x="155492" y="2589"/>
                    </a:cubicBezTo>
                    <a:cubicBezTo>
                      <a:pt x="184702" y="-2491"/>
                      <a:pt x="218992" y="49"/>
                      <a:pt x="246932" y="8939"/>
                    </a:cubicBezTo>
                    <a:cubicBezTo>
                      <a:pt x="274872" y="16559"/>
                      <a:pt x="324402" y="55929"/>
                      <a:pt x="324402" y="55929"/>
                    </a:cubicBezTo>
                  </a:path>
                </a:pathLst>
              </a:custGeom>
              <a:solidFill>
                <a:srgbClr val="CFCFCF"/>
              </a:solidFill>
              <a:ln cap="sq">
                <a:noFill/>
                <a:prstDash val="solid"/>
                <a:miter/>
              </a:ln>
            </p:spPr>
            <p:txBody>
              <a:bodyPr/>
              <a:lstStyle/>
              <a:p>
                <a:endParaRPr lang="en-GB"/>
              </a:p>
            </p:txBody>
          </p:sp>
        </p:grpSp>
        <p:grpSp>
          <p:nvGrpSpPr>
            <p:cNvPr id="317" name="Group 317"/>
            <p:cNvGrpSpPr/>
            <p:nvPr/>
          </p:nvGrpSpPr>
          <p:grpSpPr>
            <a:xfrm>
              <a:off x="1405208" y="1569129"/>
              <a:ext cx="351983" cy="351983"/>
              <a:chOff x="0" y="0"/>
              <a:chExt cx="505460" cy="505460"/>
            </a:xfrm>
          </p:grpSpPr>
          <p:sp>
            <p:nvSpPr>
              <p:cNvPr id="318" name="Freeform 318"/>
              <p:cNvSpPr/>
              <p:nvPr/>
            </p:nvSpPr>
            <p:spPr>
              <a:xfrm>
                <a:off x="50094" y="50800"/>
                <a:ext cx="405596" cy="404318"/>
              </a:xfrm>
              <a:custGeom>
                <a:avLst/>
                <a:gdLst/>
                <a:ahLst/>
                <a:cxnLst/>
                <a:rect l="l" t="t" r="r" b="b"/>
                <a:pathLst>
                  <a:path w="405596" h="404318">
                    <a:moveTo>
                      <a:pt x="327096" y="55880"/>
                    </a:moveTo>
                    <a:cubicBezTo>
                      <a:pt x="395676" y="146050"/>
                      <a:pt x="400756" y="166370"/>
                      <a:pt x="403296" y="186690"/>
                    </a:cubicBezTo>
                    <a:cubicBezTo>
                      <a:pt x="407106" y="207010"/>
                      <a:pt x="405836" y="228600"/>
                      <a:pt x="402026" y="248920"/>
                    </a:cubicBezTo>
                    <a:cubicBezTo>
                      <a:pt x="398216" y="267970"/>
                      <a:pt x="390596" y="288290"/>
                      <a:pt x="380436" y="306070"/>
                    </a:cubicBezTo>
                    <a:cubicBezTo>
                      <a:pt x="370276" y="323850"/>
                      <a:pt x="357576" y="341630"/>
                      <a:pt x="342336" y="355600"/>
                    </a:cubicBezTo>
                    <a:cubicBezTo>
                      <a:pt x="327096" y="368300"/>
                      <a:pt x="308046" y="381000"/>
                      <a:pt x="288996" y="388620"/>
                    </a:cubicBezTo>
                    <a:cubicBezTo>
                      <a:pt x="271216" y="396240"/>
                      <a:pt x="249626" y="401320"/>
                      <a:pt x="229306" y="403860"/>
                    </a:cubicBezTo>
                    <a:cubicBezTo>
                      <a:pt x="208986" y="405130"/>
                      <a:pt x="187396" y="403860"/>
                      <a:pt x="167076" y="398780"/>
                    </a:cubicBezTo>
                    <a:cubicBezTo>
                      <a:pt x="148026" y="393700"/>
                      <a:pt x="127706" y="384810"/>
                      <a:pt x="109926" y="373380"/>
                    </a:cubicBezTo>
                    <a:cubicBezTo>
                      <a:pt x="93416" y="363220"/>
                      <a:pt x="76906" y="347980"/>
                      <a:pt x="64206" y="332740"/>
                    </a:cubicBezTo>
                    <a:cubicBezTo>
                      <a:pt x="51506" y="316230"/>
                      <a:pt x="40076" y="297180"/>
                      <a:pt x="33726" y="278130"/>
                    </a:cubicBezTo>
                    <a:cubicBezTo>
                      <a:pt x="26106" y="259080"/>
                      <a:pt x="22296" y="237490"/>
                      <a:pt x="22296" y="217170"/>
                    </a:cubicBezTo>
                    <a:cubicBezTo>
                      <a:pt x="21026" y="196850"/>
                      <a:pt x="24836" y="175260"/>
                      <a:pt x="29916" y="156210"/>
                    </a:cubicBezTo>
                    <a:cubicBezTo>
                      <a:pt x="36266" y="135890"/>
                      <a:pt x="46426" y="116840"/>
                      <a:pt x="57856" y="100330"/>
                    </a:cubicBezTo>
                    <a:cubicBezTo>
                      <a:pt x="69286" y="83820"/>
                      <a:pt x="85796" y="68580"/>
                      <a:pt x="102306" y="55880"/>
                    </a:cubicBezTo>
                    <a:cubicBezTo>
                      <a:pt x="118816" y="44450"/>
                      <a:pt x="137866" y="34290"/>
                      <a:pt x="156916" y="29210"/>
                    </a:cubicBezTo>
                    <a:cubicBezTo>
                      <a:pt x="177236" y="22860"/>
                      <a:pt x="198826" y="20320"/>
                      <a:pt x="219146" y="20320"/>
                    </a:cubicBezTo>
                    <a:cubicBezTo>
                      <a:pt x="239466" y="21590"/>
                      <a:pt x="261056" y="25400"/>
                      <a:pt x="280106" y="31750"/>
                    </a:cubicBezTo>
                    <a:cubicBezTo>
                      <a:pt x="299156" y="39370"/>
                      <a:pt x="318206" y="49530"/>
                      <a:pt x="333446" y="62230"/>
                    </a:cubicBezTo>
                    <a:cubicBezTo>
                      <a:pt x="349956" y="74930"/>
                      <a:pt x="363926" y="91440"/>
                      <a:pt x="375356" y="109220"/>
                    </a:cubicBezTo>
                    <a:cubicBezTo>
                      <a:pt x="386786" y="125730"/>
                      <a:pt x="394406" y="146050"/>
                      <a:pt x="399486" y="166370"/>
                    </a:cubicBezTo>
                    <a:cubicBezTo>
                      <a:pt x="404566" y="185420"/>
                      <a:pt x="407106" y="207010"/>
                      <a:pt x="404566" y="227330"/>
                    </a:cubicBezTo>
                    <a:cubicBezTo>
                      <a:pt x="403296" y="247650"/>
                      <a:pt x="398216" y="269240"/>
                      <a:pt x="389326" y="288290"/>
                    </a:cubicBezTo>
                    <a:cubicBezTo>
                      <a:pt x="381706" y="307340"/>
                      <a:pt x="370276" y="325120"/>
                      <a:pt x="356306" y="340360"/>
                    </a:cubicBezTo>
                    <a:cubicBezTo>
                      <a:pt x="342336" y="355600"/>
                      <a:pt x="325826" y="369570"/>
                      <a:pt x="308046" y="379730"/>
                    </a:cubicBezTo>
                    <a:cubicBezTo>
                      <a:pt x="290266" y="389890"/>
                      <a:pt x="269946" y="396240"/>
                      <a:pt x="249626" y="400050"/>
                    </a:cubicBezTo>
                    <a:cubicBezTo>
                      <a:pt x="229306" y="403860"/>
                      <a:pt x="207716" y="405130"/>
                      <a:pt x="187396" y="402590"/>
                    </a:cubicBezTo>
                    <a:cubicBezTo>
                      <a:pt x="167076" y="400050"/>
                      <a:pt x="146756" y="393700"/>
                      <a:pt x="128976" y="383540"/>
                    </a:cubicBezTo>
                    <a:cubicBezTo>
                      <a:pt x="109926" y="374650"/>
                      <a:pt x="93416" y="361950"/>
                      <a:pt x="78176" y="347980"/>
                    </a:cubicBezTo>
                    <a:cubicBezTo>
                      <a:pt x="60396" y="331470"/>
                      <a:pt x="41346" y="312420"/>
                      <a:pt x="28646" y="289560"/>
                    </a:cubicBezTo>
                    <a:cubicBezTo>
                      <a:pt x="14676" y="264160"/>
                      <a:pt x="4516" y="226060"/>
                      <a:pt x="706" y="201930"/>
                    </a:cubicBezTo>
                    <a:cubicBezTo>
                      <a:pt x="-564" y="184150"/>
                      <a:pt x="-564" y="172720"/>
                      <a:pt x="4516" y="156210"/>
                    </a:cubicBezTo>
                    <a:cubicBezTo>
                      <a:pt x="9596" y="132080"/>
                      <a:pt x="23566" y="96520"/>
                      <a:pt x="41346" y="72390"/>
                    </a:cubicBezTo>
                    <a:cubicBezTo>
                      <a:pt x="60396" y="49530"/>
                      <a:pt x="87066" y="27940"/>
                      <a:pt x="113736" y="16510"/>
                    </a:cubicBezTo>
                    <a:cubicBezTo>
                      <a:pt x="140406" y="3810"/>
                      <a:pt x="178506" y="0"/>
                      <a:pt x="203906" y="0"/>
                    </a:cubicBezTo>
                    <a:cubicBezTo>
                      <a:pt x="221686" y="0"/>
                      <a:pt x="231846" y="1270"/>
                      <a:pt x="248356" y="7620"/>
                    </a:cubicBezTo>
                    <a:cubicBezTo>
                      <a:pt x="272486" y="16510"/>
                      <a:pt x="327096" y="55880"/>
                      <a:pt x="327096" y="55880"/>
                    </a:cubicBezTo>
                  </a:path>
                </a:pathLst>
              </a:custGeom>
              <a:solidFill>
                <a:srgbClr val="CFCFCF"/>
              </a:solidFill>
              <a:ln cap="sq">
                <a:noFill/>
                <a:prstDash val="solid"/>
                <a:miter/>
              </a:ln>
            </p:spPr>
            <p:txBody>
              <a:bodyPr/>
              <a:lstStyle/>
              <a:p>
                <a:endParaRPr lang="en-GB"/>
              </a:p>
            </p:txBody>
          </p:sp>
        </p:grpSp>
        <p:grpSp>
          <p:nvGrpSpPr>
            <p:cNvPr id="319" name="Group 319"/>
            <p:cNvGrpSpPr/>
            <p:nvPr/>
          </p:nvGrpSpPr>
          <p:grpSpPr>
            <a:xfrm>
              <a:off x="1209760" y="1600967"/>
              <a:ext cx="513824" cy="979892"/>
              <a:chOff x="0" y="0"/>
              <a:chExt cx="737870" cy="1407160"/>
            </a:xfrm>
          </p:grpSpPr>
          <p:sp>
            <p:nvSpPr>
              <p:cNvPr id="320" name="Freeform 320"/>
              <p:cNvSpPr/>
              <p:nvPr/>
            </p:nvSpPr>
            <p:spPr>
              <a:xfrm>
                <a:off x="43335" y="50567"/>
                <a:ext cx="643683" cy="1304981"/>
              </a:xfrm>
              <a:custGeom>
                <a:avLst/>
                <a:gdLst/>
                <a:ahLst/>
                <a:cxnLst/>
                <a:rect l="l" t="t" r="r" b="b"/>
                <a:pathLst>
                  <a:path w="643683" h="1304981">
                    <a:moveTo>
                      <a:pt x="639925" y="238993"/>
                    </a:moveTo>
                    <a:cubicBezTo>
                      <a:pt x="450695" y="933683"/>
                      <a:pt x="449425" y="1107673"/>
                      <a:pt x="418945" y="1185143"/>
                    </a:cubicBezTo>
                    <a:cubicBezTo>
                      <a:pt x="403705" y="1221973"/>
                      <a:pt x="389735" y="1239753"/>
                      <a:pt x="368145" y="1258803"/>
                    </a:cubicBezTo>
                    <a:cubicBezTo>
                      <a:pt x="346555" y="1277853"/>
                      <a:pt x="312265" y="1293093"/>
                      <a:pt x="288135" y="1299443"/>
                    </a:cubicBezTo>
                    <a:cubicBezTo>
                      <a:pt x="271625" y="1304523"/>
                      <a:pt x="261465" y="1305793"/>
                      <a:pt x="243685" y="1304523"/>
                    </a:cubicBezTo>
                    <a:cubicBezTo>
                      <a:pt x="219555" y="1303253"/>
                      <a:pt x="180185" y="1293093"/>
                      <a:pt x="157325" y="1282933"/>
                    </a:cubicBezTo>
                    <a:cubicBezTo>
                      <a:pt x="142085" y="1276583"/>
                      <a:pt x="133195" y="1270233"/>
                      <a:pt x="120495" y="1257533"/>
                    </a:cubicBezTo>
                    <a:cubicBezTo>
                      <a:pt x="103985" y="1241023"/>
                      <a:pt x="84935" y="1219433"/>
                      <a:pt x="70965" y="1183873"/>
                    </a:cubicBezTo>
                    <a:cubicBezTo>
                      <a:pt x="44295" y="1121643"/>
                      <a:pt x="22705" y="1007343"/>
                      <a:pt x="12545" y="894313"/>
                    </a:cubicBezTo>
                    <a:cubicBezTo>
                      <a:pt x="-2695" y="736833"/>
                      <a:pt x="-6505" y="412983"/>
                      <a:pt x="15085" y="325353"/>
                    </a:cubicBezTo>
                    <a:cubicBezTo>
                      <a:pt x="22705" y="296143"/>
                      <a:pt x="31595" y="287253"/>
                      <a:pt x="44295" y="270743"/>
                    </a:cubicBezTo>
                    <a:cubicBezTo>
                      <a:pt x="55725" y="254233"/>
                      <a:pt x="72235" y="238993"/>
                      <a:pt x="88745" y="227563"/>
                    </a:cubicBezTo>
                    <a:cubicBezTo>
                      <a:pt x="105255" y="216133"/>
                      <a:pt x="124305" y="207243"/>
                      <a:pt x="144625" y="202163"/>
                    </a:cubicBezTo>
                    <a:cubicBezTo>
                      <a:pt x="163675" y="195813"/>
                      <a:pt x="185265" y="194543"/>
                      <a:pt x="205585" y="194543"/>
                    </a:cubicBezTo>
                    <a:cubicBezTo>
                      <a:pt x="225905" y="195813"/>
                      <a:pt x="246225" y="200893"/>
                      <a:pt x="265275" y="208513"/>
                    </a:cubicBezTo>
                    <a:cubicBezTo>
                      <a:pt x="284325" y="214863"/>
                      <a:pt x="302105" y="226293"/>
                      <a:pt x="318615" y="238993"/>
                    </a:cubicBezTo>
                    <a:cubicBezTo>
                      <a:pt x="333855" y="252963"/>
                      <a:pt x="347825" y="268203"/>
                      <a:pt x="357985" y="285983"/>
                    </a:cubicBezTo>
                    <a:cubicBezTo>
                      <a:pt x="368145" y="303763"/>
                      <a:pt x="377035" y="322813"/>
                      <a:pt x="380845" y="343133"/>
                    </a:cubicBezTo>
                    <a:cubicBezTo>
                      <a:pt x="385925" y="363453"/>
                      <a:pt x="387195" y="383773"/>
                      <a:pt x="384655" y="404093"/>
                    </a:cubicBezTo>
                    <a:cubicBezTo>
                      <a:pt x="383385" y="424413"/>
                      <a:pt x="377035" y="446003"/>
                      <a:pt x="368145" y="463783"/>
                    </a:cubicBezTo>
                    <a:cubicBezTo>
                      <a:pt x="360525" y="482833"/>
                      <a:pt x="347825" y="500613"/>
                      <a:pt x="333855" y="514583"/>
                    </a:cubicBezTo>
                    <a:cubicBezTo>
                      <a:pt x="321155" y="529823"/>
                      <a:pt x="303375" y="542523"/>
                      <a:pt x="285595" y="552683"/>
                    </a:cubicBezTo>
                    <a:cubicBezTo>
                      <a:pt x="267815" y="561573"/>
                      <a:pt x="247495" y="569193"/>
                      <a:pt x="227175" y="571733"/>
                    </a:cubicBezTo>
                    <a:cubicBezTo>
                      <a:pt x="208125" y="575543"/>
                      <a:pt x="186535" y="575543"/>
                      <a:pt x="166215" y="573003"/>
                    </a:cubicBezTo>
                    <a:cubicBezTo>
                      <a:pt x="145895" y="569193"/>
                      <a:pt x="125575" y="562843"/>
                      <a:pt x="107795" y="552683"/>
                    </a:cubicBezTo>
                    <a:cubicBezTo>
                      <a:pt x="90015" y="543793"/>
                      <a:pt x="72235" y="531093"/>
                      <a:pt x="58265" y="515853"/>
                    </a:cubicBezTo>
                    <a:cubicBezTo>
                      <a:pt x="44295" y="501883"/>
                      <a:pt x="31595" y="484103"/>
                      <a:pt x="23975" y="465053"/>
                    </a:cubicBezTo>
                    <a:cubicBezTo>
                      <a:pt x="15085" y="447273"/>
                      <a:pt x="8735" y="426953"/>
                      <a:pt x="7465" y="406633"/>
                    </a:cubicBezTo>
                    <a:cubicBezTo>
                      <a:pt x="4925" y="386313"/>
                      <a:pt x="6195" y="364723"/>
                      <a:pt x="10005" y="344403"/>
                    </a:cubicBezTo>
                    <a:cubicBezTo>
                      <a:pt x="13815" y="325353"/>
                      <a:pt x="22705" y="305033"/>
                      <a:pt x="32865" y="287253"/>
                    </a:cubicBezTo>
                    <a:cubicBezTo>
                      <a:pt x="43025" y="270743"/>
                      <a:pt x="56995" y="254233"/>
                      <a:pt x="72235" y="240263"/>
                    </a:cubicBezTo>
                    <a:cubicBezTo>
                      <a:pt x="87475" y="227563"/>
                      <a:pt x="105255" y="216133"/>
                      <a:pt x="124305" y="208513"/>
                    </a:cubicBezTo>
                    <a:cubicBezTo>
                      <a:pt x="143355" y="200893"/>
                      <a:pt x="164945" y="195813"/>
                      <a:pt x="183995" y="194543"/>
                    </a:cubicBezTo>
                    <a:cubicBezTo>
                      <a:pt x="204315" y="193273"/>
                      <a:pt x="225905" y="195813"/>
                      <a:pt x="246225" y="200893"/>
                    </a:cubicBezTo>
                    <a:cubicBezTo>
                      <a:pt x="265275" y="207243"/>
                      <a:pt x="284325" y="216133"/>
                      <a:pt x="302105" y="227563"/>
                    </a:cubicBezTo>
                    <a:cubicBezTo>
                      <a:pt x="318615" y="237723"/>
                      <a:pt x="333855" y="252963"/>
                      <a:pt x="346555" y="269473"/>
                    </a:cubicBezTo>
                    <a:cubicBezTo>
                      <a:pt x="359255" y="284713"/>
                      <a:pt x="368145" y="294873"/>
                      <a:pt x="375765" y="322813"/>
                    </a:cubicBezTo>
                    <a:cubicBezTo>
                      <a:pt x="398625" y="410443"/>
                      <a:pt x="373225" y="733023"/>
                      <a:pt x="387195" y="884153"/>
                    </a:cubicBezTo>
                    <a:cubicBezTo>
                      <a:pt x="396085" y="987023"/>
                      <a:pt x="435455" y="1079733"/>
                      <a:pt x="429105" y="1141963"/>
                    </a:cubicBezTo>
                    <a:cubicBezTo>
                      <a:pt x="425295" y="1177523"/>
                      <a:pt x="413865" y="1201653"/>
                      <a:pt x="397355" y="1224513"/>
                    </a:cubicBezTo>
                    <a:cubicBezTo>
                      <a:pt x="380845" y="1248643"/>
                      <a:pt x="351635" y="1271503"/>
                      <a:pt x="331315" y="1284203"/>
                    </a:cubicBezTo>
                    <a:cubicBezTo>
                      <a:pt x="316075" y="1293093"/>
                      <a:pt x="305915" y="1296903"/>
                      <a:pt x="288135" y="1299443"/>
                    </a:cubicBezTo>
                    <a:cubicBezTo>
                      <a:pt x="265275" y="1304523"/>
                      <a:pt x="227175" y="1305793"/>
                      <a:pt x="199235" y="1299443"/>
                    </a:cubicBezTo>
                    <a:cubicBezTo>
                      <a:pt x="171295" y="1293093"/>
                      <a:pt x="139545" y="1272773"/>
                      <a:pt x="120495" y="1257533"/>
                    </a:cubicBezTo>
                    <a:cubicBezTo>
                      <a:pt x="107795" y="1247373"/>
                      <a:pt x="100175" y="1238483"/>
                      <a:pt x="91285" y="1224513"/>
                    </a:cubicBezTo>
                    <a:cubicBezTo>
                      <a:pt x="78585" y="1202923"/>
                      <a:pt x="64615" y="1171173"/>
                      <a:pt x="59535" y="1140693"/>
                    </a:cubicBezTo>
                    <a:cubicBezTo>
                      <a:pt x="54455" y="1106403"/>
                      <a:pt x="62075" y="1074653"/>
                      <a:pt x="68425" y="1026393"/>
                    </a:cubicBezTo>
                    <a:cubicBezTo>
                      <a:pt x="79855" y="946383"/>
                      <a:pt x="105255" y="825733"/>
                      <a:pt x="131925" y="703813"/>
                    </a:cubicBezTo>
                    <a:cubicBezTo>
                      <a:pt x="168755" y="541253"/>
                      <a:pt x="234795" y="238993"/>
                      <a:pt x="275435" y="137393"/>
                    </a:cubicBezTo>
                    <a:cubicBezTo>
                      <a:pt x="290675" y="98023"/>
                      <a:pt x="299565" y="80243"/>
                      <a:pt x="319885" y="58653"/>
                    </a:cubicBezTo>
                    <a:cubicBezTo>
                      <a:pt x="340205" y="37063"/>
                      <a:pt x="373225" y="19283"/>
                      <a:pt x="396085" y="9123"/>
                    </a:cubicBezTo>
                    <a:cubicBezTo>
                      <a:pt x="412595" y="2773"/>
                      <a:pt x="422755" y="233"/>
                      <a:pt x="440535" y="233"/>
                    </a:cubicBezTo>
                    <a:cubicBezTo>
                      <a:pt x="464665" y="-1037"/>
                      <a:pt x="502765" y="2773"/>
                      <a:pt x="530705" y="14203"/>
                    </a:cubicBezTo>
                    <a:cubicBezTo>
                      <a:pt x="557375" y="25633"/>
                      <a:pt x="586585" y="49763"/>
                      <a:pt x="603095" y="67543"/>
                    </a:cubicBezTo>
                    <a:cubicBezTo>
                      <a:pt x="614525" y="80243"/>
                      <a:pt x="620875" y="92943"/>
                      <a:pt x="627225" y="105643"/>
                    </a:cubicBezTo>
                    <a:cubicBezTo>
                      <a:pt x="634845" y="119613"/>
                      <a:pt x="639925" y="132313"/>
                      <a:pt x="642465" y="148823"/>
                    </a:cubicBezTo>
                    <a:cubicBezTo>
                      <a:pt x="646275" y="172953"/>
                      <a:pt x="639925" y="238993"/>
                      <a:pt x="639925" y="238993"/>
                    </a:cubicBezTo>
                  </a:path>
                </a:pathLst>
              </a:custGeom>
              <a:solidFill>
                <a:srgbClr val="CFCFCF"/>
              </a:solidFill>
              <a:ln cap="sq">
                <a:noFill/>
                <a:prstDash val="solid"/>
                <a:miter/>
              </a:ln>
            </p:spPr>
            <p:txBody>
              <a:bodyPr/>
              <a:lstStyle/>
              <a:p>
                <a:endParaRPr lang="en-GB"/>
              </a:p>
            </p:txBody>
          </p:sp>
        </p:grpSp>
        <p:grpSp>
          <p:nvGrpSpPr>
            <p:cNvPr id="321" name="Group 321"/>
            <p:cNvGrpSpPr/>
            <p:nvPr/>
          </p:nvGrpSpPr>
          <p:grpSpPr>
            <a:xfrm>
              <a:off x="1177038" y="1373681"/>
              <a:ext cx="664169" cy="858732"/>
              <a:chOff x="0" y="0"/>
              <a:chExt cx="953770" cy="1233170"/>
            </a:xfrm>
          </p:grpSpPr>
          <p:sp>
            <p:nvSpPr>
              <p:cNvPr id="322" name="Freeform 322"/>
              <p:cNvSpPr/>
              <p:nvPr/>
            </p:nvSpPr>
            <p:spPr>
              <a:xfrm>
                <a:off x="48498" y="50476"/>
                <a:ext cx="865642" cy="1132352"/>
              </a:xfrm>
              <a:custGeom>
                <a:avLst/>
                <a:gdLst/>
                <a:ahLst/>
                <a:cxnLst/>
                <a:rect l="l" t="t" r="r" b="b"/>
                <a:pathLst>
                  <a:path w="865642" h="1132352">
                    <a:moveTo>
                      <a:pt x="429022" y="340684"/>
                    </a:moveTo>
                    <a:cubicBezTo>
                      <a:pt x="423942" y="654374"/>
                      <a:pt x="409972" y="869004"/>
                      <a:pt x="390922" y="955364"/>
                    </a:cubicBezTo>
                    <a:cubicBezTo>
                      <a:pt x="382032" y="996004"/>
                      <a:pt x="375682" y="1017594"/>
                      <a:pt x="359172" y="1042994"/>
                    </a:cubicBezTo>
                    <a:cubicBezTo>
                      <a:pt x="342662" y="1068394"/>
                      <a:pt x="317262" y="1092524"/>
                      <a:pt x="290592" y="1106494"/>
                    </a:cubicBezTo>
                    <a:cubicBezTo>
                      <a:pt x="265192" y="1121734"/>
                      <a:pt x="225822" y="1129354"/>
                      <a:pt x="200422" y="1131894"/>
                    </a:cubicBezTo>
                    <a:cubicBezTo>
                      <a:pt x="182642" y="1133164"/>
                      <a:pt x="171212" y="1131894"/>
                      <a:pt x="154702" y="1126814"/>
                    </a:cubicBezTo>
                    <a:cubicBezTo>
                      <a:pt x="129302" y="1119194"/>
                      <a:pt x="93742" y="1105224"/>
                      <a:pt x="70882" y="1084904"/>
                    </a:cubicBezTo>
                    <a:cubicBezTo>
                      <a:pt x="46752" y="1065854"/>
                      <a:pt x="26432" y="1037914"/>
                      <a:pt x="15002" y="1009974"/>
                    </a:cubicBezTo>
                    <a:cubicBezTo>
                      <a:pt x="3572" y="982034"/>
                      <a:pt x="-4048" y="960444"/>
                      <a:pt x="2302" y="917264"/>
                    </a:cubicBezTo>
                    <a:cubicBezTo>
                      <a:pt x="21352" y="790264"/>
                      <a:pt x="192802" y="355924"/>
                      <a:pt x="337582" y="213684"/>
                    </a:cubicBezTo>
                    <a:cubicBezTo>
                      <a:pt x="441722" y="113354"/>
                      <a:pt x="614442" y="25724"/>
                      <a:pt x="696992" y="53664"/>
                    </a:cubicBezTo>
                    <a:cubicBezTo>
                      <a:pt x="766842" y="76524"/>
                      <a:pt x="801132" y="188284"/>
                      <a:pt x="830342" y="286074"/>
                    </a:cubicBezTo>
                    <a:cubicBezTo>
                      <a:pt x="870982" y="428314"/>
                      <a:pt x="873522" y="714064"/>
                      <a:pt x="853202" y="841064"/>
                    </a:cubicBezTo>
                    <a:cubicBezTo>
                      <a:pt x="841772" y="912184"/>
                      <a:pt x="820182" y="961714"/>
                      <a:pt x="794782" y="1001084"/>
                    </a:cubicBezTo>
                    <a:cubicBezTo>
                      <a:pt x="775732" y="1031564"/>
                      <a:pt x="752872" y="1053154"/>
                      <a:pt x="726202" y="1069664"/>
                    </a:cubicBezTo>
                    <a:cubicBezTo>
                      <a:pt x="698262" y="1086174"/>
                      <a:pt x="658892" y="1095064"/>
                      <a:pt x="632222" y="1097604"/>
                    </a:cubicBezTo>
                    <a:cubicBezTo>
                      <a:pt x="614442" y="1100144"/>
                      <a:pt x="601742" y="1098874"/>
                      <a:pt x="583962" y="1095064"/>
                    </a:cubicBezTo>
                    <a:cubicBezTo>
                      <a:pt x="558562" y="1088714"/>
                      <a:pt x="520462" y="1073474"/>
                      <a:pt x="495062" y="1054424"/>
                    </a:cubicBezTo>
                    <a:cubicBezTo>
                      <a:pt x="470932" y="1035374"/>
                      <a:pt x="448072" y="1001084"/>
                      <a:pt x="436642" y="978224"/>
                    </a:cubicBezTo>
                    <a:cubicBezTo>
                      <a:pt x="427752" y="961714"/>
                      <a:pt x="423942" y="949014"/>
                      <a:pt x="421402" y="931234"/>
                    </a:cubicBezTo>
                    <a:cubicBezTo>
                      <a:pt x="418862" y="904564"/>
                      <a:pt x="430292" y="872814"/>
                      <a:pt x="427752" y="833444"/>
                    </a:cubicBezTo>
                    <a:cubicBezTo>
                      <a:pt x="423942" y="773754"/>
                      <a:pt x="390922" y="692474"/>
                      <a:pt x="382032" y="604844"/>
                    </a:cubicBezTo>
                    <a:cubicBezTo>
                      <a:pt x="370602" y="491814"/>
                      <a:pt x="370602" y="286074"/>
                      <a:pt x="376952" y="209874"/>
                    </a:cubicBezTo>
                    <a:cubicBezTo>
                      <a:pt x="379492" y="178124"/>
                      <a:pt x="380762" y="164154"/>
                      <a:pt x="387112" y="142564"/>
                    </a:cubicBezTo>
                    <a:cubicBezTo>
                      <a:pt x="394732" y="120974"/>
                      <a:pt x="406162" y="100654"/>
                      <a:pt x="418862" y="82874"/>
                    </a:cubicBezTo>
                    <a:cubicBezTo>
                      <a:pt x="432832" y="65094"/>
                      <a:pt x="450612" y="48584"/>
                      <a:pt x="468392" y="35884"/>
                    </a:cubicBezTo>
                    <a:cubicBezTo>
                      <a:pt x="487442" y="23184"/>
                      <a:pt x="509032" y="13024"/>
                      <a:pt x="530622" y="6674"/>
                    </a:cubicBezTo>
                    <a:cubicBezTo>
                      <a:pt x="552212" y="1594"/>
                      <a:pt x="575072" y="-946"/>
                      <a:pt x="597932" y="324"/>
                    </a:cubicBezTo>
                    <a:cubicBezTo>
                      <a:pt x="620792" y="1594"/>
                      <a:pt x="643652" y="6674"/>
                      <a:pt x="663972" y="14294"/>
                    </a:cubicBezTo>
                    <a:cubicBezTo>
                      <a:pt x="685562" y="23184"/>
                      <a:pt x="705882" y="34614"/>
                      <a:pt x="722392" y="49854"/>
                    </a:cubicBezTo>
                    <a:cubicBezTo>
                      <a:pt x="740172" y="63824"/>
                      <a:pt x="755412" y="81604"/>
                      <a:pt x="766842" y="101924"/>
                    </a:cubicBezTo>
                    <a:cubicBezTo>
                      <a:pt x="778272" y="120974"/>
                      <a:pt x="787162" y="142564"/>
                      <a:pt x="792242" y="164154"/>
                    </a:cubicBezTo>
                    <a:cubicBezTo>
                      <a:pt x="796052" y="185744"/>
                      <a:pt x="797322" y="209874"/>
                      <a:pt x="796052" y="232734"/>
                    </a:cubicBezTo>
                    <a:cubicBezTo>
                      <a:pt x="793512" y="254324"/>
                      <a:pt x="787162" y="277184"/>
                      <a:pt x="777002" y="297504"/>
                    </a:cubicBezTo>
                    <a:cubicBezTo>
                      <a:pt x="768112" y="317824"/>
                      <a:pt x="754142" y="338144"/>
                      <a:pt x="738902" y="354654"/>
                    </a:cubicBezTo>
                    <a:cubicBezTo>
                      <a:pt x="723662" y="369894"/>
                      <a:pt x="704612" y="385134"/>
                      <a:pt x="685562" y="395294"/>
                    </a:cubicBezTo>
                    <a:cubicBezTo>
                      <a:pt x="665242" y="405454"/>
                      <a:pt x="642382" y="413074"/>
                      <a:pt x="620792" y="416884"/>
                    </a:cubicBezTo>
                    <a:cubicBezTo>
                      <a:pt x="597932" y="420694"/>
                      <a:pt x="575072" y="420694"/>
                      <a:pt x="552212" y="416884"/>
                    </a:cubicBezTo>
                    <a:cubicBezTo>
                      <a:pt x="530622" y="413074"/>
                      <a:pt x="507762" y="405454"/>
                      <a:pt x="488712" y="395294"/>
                    </a:cubicBezTo>
                    <a:cubicBezTo>
                      <a:pt x="468392" y="385134"/>
                      <a:pt x="449342" y="369894"/>
                      <a:pt x="434102" y="354654"/>
                    </a:cubicBezTo>
                    <a:cubicBezTo>
                      <a:pt x="418862" y="338144"/>
                      <a:pt x="404892" y="317824"/>
                      <a:pt x="396002" y="297504"/>
                    </a:cubicBezTo>
                    <a:cubicBezTo>
                      <a:pt x="387112" y="277184"/>
                      <a:pt x="380762" y="254324"/>
                      <a:pt x="378222" y="232734"/>
                    </a:cubicBezTo>
                    <a:cubicBezTo>
                      <a:pt x="375682" y="209874"/>
                      <a:pt x="376952" y="185744"/>
                      <a:pt x="382032" y="164154"/>
                    </a:cubicBezTo>
                    <a:cubicBezTo>
                      <a:pt x="385842" y="142564"/>
                      <a:pt x="394732" y="120974"/>
                      <a:pt x="406162" y="101924"/>
                    </a:cubicBezTo>
                    <a:cubicBezTo>
                      <a:pt x="417592" y="81604"/>
                      <a:pt x="434102" y="63824"/>
                      <a:pt x="450612" y="49854"/>
                    </a:cubicBezTo>
                    <a:cubicBezTo>
                      <a:pt x="467122" y="34614"/>
                      <a:pt x="488712" y="23184"/>
                      <a:pt x="509032" y="14294"/>
                    </a:cubicBezTo>
                    <a:cubicBezTo>
                      <a:pt x="529352" y="6674"/>
                      <a:pt x="553482" y="1594"/>
                      <a:pt x="575072" y="324"/>
                    </a:cubicBezTo>
                    <a:cubicBezTo>
                      <a:pt x="597932" y="-946"/>
                      <a:pt x="620792" y="1594"/>
                      <a:pt x="642382" y="6674"/>
                    </a:cubicBezTo>
                    <a:cubicBezTo>
                      <a:pt x="663972" y="13024"/>
                      <a:pt x="685562" y="23184"/>
                      <a:pt x="704612" y="35884"/>
                    </a:cubicBezTo>
                    <a:cubicBezTo>
                      <a:pt x="722392" y="48584"/>
                      <a:pt x="740172" y="65094"/>
                      <a:pt x="754142" y="82874"/>
                    </a:cubicBezTo>
                    <a:cubicBezTo>
                      <a:pt x="766842" y="100654"/>
                      <a:pt x="778272" y="120974"/>
                      <a:pt x="785892" y="142564"/>
                    </a:cubicBezTo>
                    <a:cubicBezTo>
                      <a:pt x="792242" y="164154"/>
                      <a:pt x="793512" y="176854"/>
                      <a:pt x="796052" y="209874"/>
                    </a:cubicBezTo>
                    <a:cubicBezTo>
                      <a:pt x="803672" y="301314"/>
                      <a:pt x="790972" y="592144"/>
                      <a:pt x="796052" y="729304"/>
                    </a:cubicBezTo>
                    <a:cubicBezTo>
                      <a:pt x="799862" y="820744"/>
                      <a:pt x="822722" y="910914"/>
                      <a:pt x="815102" y="956634"/>
                    </a:cubicBezTo>
                    <a:cubicBezTo>
                      <a:pt x="811292" y="978224"/>
                      <a:pt x="806212" y="985844"/>
                      <a:pt x="794782" y="1001084"/>
                    </a:cubicBezTo>
                    <a:cubicBezTo>
                      <a:pt x="779542" y="1022674"/>
                      <a:pt x="752872" y="1053154"/>
                      <a:pt x="726202" y="1069664"/>
                    </a:cubicBezTo>
                    <a:cubicBezTo>
                      <a:pt x="698262" y="1086174"/>
                      <a:pt x="658892" y="1095064"/>
                      <a:pt x="633492" y="1097604"/>
                    </a:cubicBezTo>
                    <a:cubicBezTo>
                      <a:pt x="614442" y="1100144"/>
                      <a:pt x="601742" y="1098874"/>
                      <a:pt x="583962" y="1095064"/>
                    </a:cubicBezTo>
                    <a:cubicBezTo>
                      <a:pt x="558562" y="1088714"/>
                      <a:pt x="520462" y="1073474"/>
                      <a:pt x="495062" y="1054424"/>
                    </a:cubicBezTo>
                    <a:cubicBezTo>
                      <a:pt x="470932" y="1035374"/>
                      <a:pt x="449342" y="1006164"/>
                      <a:pt x="436642" y="978224"/>
                    </a:cubicBezTo>
                    <a:cubicBezTo>
                      <a:pt x="422672" y="949014"/>
                      <a:pt x="418862" y="908374"/>
                      <a:pt x="418862" y="881704"/>
                    </a:cubicBezTo>
                    <a:cubicBezTo>
                      <a:pt x="418862" y="863924"/>
                      <a:pt x="420132" y="839794"/>
                      <a:pt x="427752" y="833444"/>
                    </a:cubicBezTo>
                    <a:cubicBezTo>
                      <a:pt x="432832" y="830904"/>
                      <a:pt x="444262" y="842334"/>
                      <a:pt x="450612" y="837254"/>
                    </a:cubicBezTo>
                    <a:cubicBezTo>
                      <a:pt x="468392" y="822014"/>
                      <a:pt x="445532" y="684854"/>
                      <a:pt x="450612" y="603574"/>
                    </a:cubicBezTo>
                    <a:cubicBezTo>
                      <a:pt x="456962" y="514674"/>
                      <a:pt x="440452" y="357194"/>
                      <a:pt x="488712" y="325444"/>
                    </a:cubicBezTo>
                    <a:cubicBezTo>
                      <a:pt x="528082" y="298774"/>
                      <a:pt x="663972" y="330524"/>
                      <a:pt x="685562" y="381324"/>
                    </a:cubicBezTo>
                    <a:cubicBezTo>
                      <a:pt x="724932" y="471494"/>
                      <a:pt x="437912" y="846144"/>
                      <a:pt x="390922" y="955364"/>
                    </a:cubicBezTo>
                    <a:cubicBezTo>
                      <a:pt x="373142" y="996004"/>
                      <a:pt x="375682" y="1017594"/>
                      <a:pt x="359172" y="1042994"/>
                    </a:cubicBezTo>
                    <a:cubicBezTo>
                      <a:pt x="342662" y="1068394"/>
                      <a:pt x="312182" y="1093794"/>
                      <a:pt x="290592" y="1106494"/>
                    </a:cubicBezTo>
                    <a:cubicBezTo>
                      <a:pt x="275352" y="1116654"/>
                      <a:pt x="265192" y="1120464"/>
                      <a:pt x="247412" y="1124274"/>
                    </a:cubicBezTo>
                    <a:cubicBezTo>
                      <a:pt x="222012" y="1129354"/>
                      <a:pt x="183912" y="1133164"/>
                      <a:pt x="154702" y="1126814"/>
                    </a:cubicBezTo>
                    <a:cubicBezTo>
                      <a:pt x="124222" y="1120464"/>
                      <a:pt x="91202" y="1100144"/>
                      <a:pt x="70882" y="1084904"/>
                    </a:cubicBezTo>
                    <a:cubicBezTo>
                      <a:pt x="55642" y="1074744"/>
                      <a:pt x="48022" y="1063314"/>
                      <a:pt x="37862" y="1050614"/>
                    </a:cubicBezTo>
                    <a:cubicBezTo>
                      <a:pt x="28972" y="1037914"/>
                      <a:pt x="21352" y="1026484"/>
                      <a:pt x="15002" y="1009974"/>
                    </a:cubicBezTo>
                    <a:cubicBezTo>
                      <a:pt x="7382" y="985844"/>
                      <a:pt x="2302" y="957904"/>
                      <a:pt x="2302" y="917264"/>
                    </a:cubicBezTo>
                    <a:cubicBezTo>
                      <a:pt x="1032" y="834714"/>
                      <a:pt x="37862" y="653104"/>
                      <a:pt x="46752" y="541344"/>
                    </a:cubicBezTo>
                    <a:cubicBezTo>
                      <a:pt x="51832" y="449904"/>
                      <a:pt x="36592" y="353384"/>
                      <a:pt x="50562" y="294964"/>
                    </a:cubicBezTo>
                    <a:cubicBezTo>
                      <a:pt x="60722" y="258134"/>
                      <a:pt x="74692" y="235274"/>
                      <a:pt x="93742" y="213684"/>
                    </a:cubicBezTo>
                    <a:cubicBezTo>
                      <a:pt x="114062" y="190824"/>
                      <a:pt x="142002" y="171774"/>
                      <a:pt x="169942" y="161614"/>
                    </a:cubicBezTo>
                    <a:cubicBezTo>
                      <a:pt x="197882" y="150184"/>
                      <a:pt x="235982" y="148914"/>
                      <a:pt x="261382" y="150184"/>
                    </a:cubicBezTo>
                    <a:cubicBezTo>
                      <a:pt x="277892" y="151454"/>
                      <a:pt x="289322" y="153994"/>
                      <a:pt x="305832" y="161614"/>
                    </a:cubicBezTo>
                    <a:cubicBezTo>
                      <a:pt x="328692" y="171774"/>
                      <a:pt x="364252" y="195904"/>
                      <a:pt x="380762" y="213684"/>
                    </a:cubicBezTo>
                    <a:cubicBezTo>
                      <a:pt x="393462" y="226384"/>
                      <a:pt x="399812" y="235274"/>
                      <a:pt x="407432" y="251784"/>
                    </a:cubicBezTo>
                    <a:cubicBezTo>
                      <a:pt x="417592" y="274644"/>
                      <a:pt x="429022" y="340684"/>
                      <a:pt x="429022" y="340684"/>
                    </a:cubicBezTo>
                  </a:path>
                </a:pathLst>
              </a:custGeom>
              <a:solidFill>
                <a:srgbClr val="CFCFCF"/>
              </a:solidFill>
              <a:ln cap="sq">
                <a:noFill/>
                <a:prstDash val="solid"/>
                <a:miter/>
              </a:ln>
            </p:spPr>
            <p:txBody>
              <a:bodyPr/>
              <a:lstStyle/>
              <a:p>
                <a:endParaRPr lang="en-GB"/>
              </a:p>
            </p:txBody>
          </p:sp>
        </p:grpSp>
        <p:grpSp>
          <p:nvGrpSpPr>
            <p:cNvPr id="323" name="Group 323"/>
            <p:cNvGrpSpPr/>
            <p:nvPr/>
          </p:nvGrpSpPr>
          <p:grpSpPr>
            <a:xfrm>
              <a:off x="1527252" y="1936147"/>
              <a:ext cx="334295" cy="334295"/>
              <a:chOff x="0" y="0"/>
              <a:chExt cx="480060" cy="480060"/>
            </a:xfrm>
          </p:grpSpPr>
          <p:sp>
            <p:nvSpPr>
              <p:cNvPr id="324" name="Freeform 324"/>
              <p:cNvSpPr/>
              <p:nvPr/>
            </p:nvSpPr>
            <p:spPr>
              <a:xfrm>
                <a:off x="50640" y="47273"/>
                <a:ext cx="372270" cy="380878"/>
              </a:xfrm>
              <a:custGeom>
                <a:avLst/>
                <a:gdLst/>
                <a:ahLst/>
                <a:cxnLst/>
                <a:rect l="l" t="t" r="r" b="b"/>
                <a:pathLst>
                  <a:path w="372270" h="380878">
                    <a:moveTo>
                      <a:pt x="372270" y="134337"/>
                    </a:moveTo>
                    <a:cubicBezTo>
                      <a:pt x="372270" y="253717"/>
                      <a:pt x="358300" y="284197"/>
                      <a:pt x="340520" y="308327"/>
                    </a:cubicBezTo>
                    <a:cubicBezTo>
                      <a:pt x="322740" y="331187"/>
                      <a:pt x="296070" y="351507"/>
                      <a:pt x="269400" y="364207"/>
                    </a:cubicBezTo>
                    <a:cubicBezTo>
                      <a:pt x="241460" y="375637"/>
                      <a:pt x="208440" y="381987"/>
                      <a:pt x="179230" y="380717"/>
                    </a:cubicBezTo>
                    <a:cubicBezTo>
                      <a:pt x="150020" y="378177"/>
                      <a:pt x="117000" y="369287"/>
                      <a:pt x="91600" y="354047"/>
                    </a:cubicBezTo>
                    <a:cubicBezTo>
                      <a:pt x="66200" y="337537"/>
                      <a:pt x="43340" y="314677"/>
                      <a:pt x="28100" y="289277"/>
                    </a:cubicBezTo>
                    <a:cubicBezTo>
                      <a:pt x="12860" y="263877"/>
                      <a:pt x="2700" y="230857"/>
                      <a:pt x="160" y="201647"/>
                    </a:cubicBezTo>
                    <a:cubicBezTo>
                      <a:pt x="-1110" y="172437"/>
                      <a:pt x="5240" y="139417"/>
                      <a:pt x="16670" y="112747"/>
                    </a:cubicBezTo>
                    <a:cubicBezTo>
                      <a:pt x="29370" y="84807"/>
                      <a:pt x="49690" y="58137"/>
                      <a:pt x="72550" y="40357"/>
                    </a:cubicBezTo>
                    <a:cubicBezTo>
                      <a:pt x="96680" y="22577"/>
                      <a:pt x="127160" y="8607"/>
                      <a:pt x="156370" y="3527"/>
                    </a:cubicBezTo>
                    <a:cubicBezTo>
                      <a:pt x="185580" y="-2823"/>
                      <a:pt x="218600" y="-283"/>
                      <a:pt x="247810" y="8607"/>
                    </a:cubicBezTo>
                    <a:cubicBezTo>
                      <a:pt x="275750" y="17497"/>
                      <a:pt x="325280" y="55597"/>
                      <a:pt x="325280" y="55597"/>
                    </a:cubicBezTo>
                  </a:path>
                </a:pathLst>
              </a:custGeom>
              <a:solidFill>
                <a:srgbClr val="CFCFCF"/>
              </a:solidFill>
              <a:ln cap="sq">
                <a:noFill/>
                <a:prstDash val="solid"/>
                <a:miter/>
              </a:ln>
            </p:spPr>
            <p:txBody>
              <a:bodyPr/>
              <a:lstStyle/>
              <a:p>
                <a:endParaRPr lang="en-GB"/>
              </a:p>
            </p:txBody>
          </p:sp>
        </p:grpSp>
        <p:grpSp>
          <p:nvGrpSpPr>
            <p:cNvPr id="325" name="Group 325"/>
            <p:cNvGrpSpPr/>
            <p:nvPr/>
          </p:nvGrpSpPr>
          <p:grpSpPr>
            <a:xfrm>
              <a:off x="1497183" y="1829137"/>
              <a:ext cx="334295" cy="334295"/>
              <a:chOff x="0" y="0"/>
              <a:chExt cx="480060" cy="480060"/>
            </a:xfrm>
          </p:grpSpPr>
          <p:sp>
            <p:nvSpPr>
              <p:cNvPr id="326" name="Freeform 326"/>
              <p:cNvSpPr/>
              <p:nvPr/>
            </p:nvSpPr>
            <p:spPr>
              <a:xfrm>
                <a:off x="50248" y="48211"/>
                <a:ext cx="372662" cy="381209"/>
              </a:xfrm>
              <a:custGeom>
                <a:avLst/>
                <a:gdLst/>
                <a:ahLst/>
                <a:cxnLst/>
                <a:rect l="l" t="t" r="r" b="b"/>
                <a:pathLst>
                  <a:path w="372662" h="381209">
                    <a:moveTo>
                      <a:pt x="372662" y="133399"/>
                    </a:moveTo>
                    <a:cubicBezTo>
                      <a:pt x="372662" y="254049"/>
                      <a:pt x="358692" y="284529"/>
                      <a:pt x="340912" y="307389"/>
                    </a:cubicBezTo>
                    <a:cubicBezTo>
                      <a:pt x="321862" y="331519"/>
                      <a:pt x="295192" y="351839"/>
                      <a:pt x="268522" y="364539"/>
                    </a:cubicBezTo>
                    <a:cubicBezTo>
                      <a:pt x="241852" y="375969"/>
                      <a:pt x="208832" y="382319"/>
                      <a:pt x="179622" y="381049"/>
                    </a:cubicBezTo>
                    <a:cubicBezTo>
                      <a:pt x="149142" y="378509"/>
                      <a:pt x="117392" y="368349"/>
                      <a:pt x="91992" y="353109"/>
                    </a:cubicBezTo>
                    <a:cubicBezTo>
                      <a:pt x="66592" y="337869"/>
                      <a:pt x="42462" y="313739"/>
                      <a:pt x="27222" y="289609"/>
                    </a:cubicBezTo>
                    <a:cubicBezTo>
                      <a:pt x="11982" y="264209"/>
                      <a:pt x="1822" y="231189"/>
                      <a:pt x="552" y="201979"/>
                    </a:cubicBezTo>
                    <a:cubicBezTo>
                      <a:pt x="-1988" y="172769"/>
                      <a:pt x="4362" y="139749"/>
                      <a:pt x="17062" y="111809"/>
                    </a:cubicBezTo>
                    <a:cubicBezTo>
                      <a:pt x="28492" y="85139"/>
                      <a:pt x="50082" y="58469"/>
                      <a:pt x="72942" y="40689"/>
                    </a:cubicBezTo>
                    <a:cubicBezTo>
                      <a:pt x="95802" y="21639"/>
                      <a:pt x="127552" y="8939"/>
                      <a:pt x="156762" y="2589"/>
                    </a:cubicBezTo>
                    <a:cubicBezTo>
                      <a:pt x="184702" y="-2491"/>
                      <a:pt x="218992" y="49"/>
                      <a:pt x="246932" y="8939"/>
                    </a:cubicBezTo>
                    <a:cubicBezTo>
                      <a:pt x="274872" y="17829"/>
                      <a:pt x="325672" y="55929"/>
                      <a:pt x="325672" y="55929"/>
                    </a:cubicBezTo>
                  </a:path>
                </a:pathLst>
              </a:custGeom>
              <a:solidFill>
                <a:srgbClr val="CFCFCF"/>
              </a:solidFill>
              <a:ln cap="sq">
                <a:noFill/>
                <a:prstDash val="solid"/>
                <a:miter/>
              </a:ln>
            </p:spPr>
            <p:txBody>
              <a:bodyPr/>
              <a:lstStyle/>
              <a:p>
                <a:endParaRPr lang="en-GB"/>
              </a:p>
            </p:txBody>
          </p:sp>
        </p:grpSp>
        <p:grpSp>
          <p:nvGrpSpPr>
            <p:cNvPr id="327" name="Group 327"/>
            <p:cNvGrpSpPr/>
            <p:nvPr/>
          </p:nvGrpSpPr>
          <p:grpSpPr>
            <a:xfrm>
              <a:off x="1603309" y="1905193"/>
              <a:ext cx="334295" cy="334295"/>
              <a:chOff x="0" y="0"/>
              <a:chExt cx="480060" cy="480060"/>
            </a:xfrm>
          </p:grpSpPr>
          <p:sp>
            <p:nvSpPr>
              <p:cNvPr id="328" name="Freeform 328"/>
              <p:cNvSpPr/>
              <p:nvPr/>
            </p:nvSpPr>
            <p:spPr>
              <a:xfrm>
                <a:off x="50640" y="48211"/>
                <a:ext cx="372270" cy="381209"/>
              </a:xfrm>
              <a:custGeom>
                <a:avLst/>
                <a:gdLst/>
                <a:ahLst/>
                <a:cxnLst/>
                <a:rect l="l" t="t" r="r" b="b"/>
                <a:pathLst>
                  <a:path w="372270" h="381209">
                    <a:moveTo>
                      <a:pt x="372270" y="133399"/>
                    </a:moveTo>
                    <a:cubicBezTo>
                      <a:pt x="372270" y="254049"/>
                      <a:pt x="358300" y="284529"/>
                      <a:pt x="340520" y="307389"/>
                    </a:cubicBezTo>
                    <a:cubicBezTo>
                      <a:pt x="322740" y="331519"/>
                      <a:pt x="296070" y="351839"/>
                      <a:pt x="268130" y="364539"/>
                    </a:cubicBezTo>
                    <a:cubicBezTo>
                      <a:pt x="241460" y="375969"/>
                      <a:pt x="208440" y="382319"/>
                      <a:pt x="179230" y="381049"/>
                    </a:cubicBezTo>
                    <a:cubicBezTo>
                      <a:pt x="150020" y="378509"/>
                      <a:pt x="117000" y="368349"/>
                      <a:pt x="91600" y="353109"/>
                    </a:cubicBezTo>
                    <a:cubicBezTo>
                      <a:pt x="66200" y="337869"/>
                      <a:pt x="42070" y="313739"/>
                      <a:pt x="26830" y="288339"/>
                    </a:cubicBezTo>
                    <a:cubicBezTo>
                      <a:pt x="11590" y="262939"/>
                      <a:pt x="2700" y="231189"/>
                      <a:pt x="160" y="201979"/>
                    </a:cubicBezTo>
                    <a:cubicBezTo>
                      <a:pt x="-1110" y="172769"/>
                      <a:pt x="5240" y="138479"/>
                      <a:pt x="16670" y="111809"/>
                    </a:cubicBezTo>
                    <a:cubicBezTo>
                      <a:pt x="29370" y="85139"/>
                      <a:pt x="49690" y="58469"/>
                      <a:pt x="72550" y="40689"/>
                    </a:cubicBezTo>
                    <a:cubicBezTo>
                      <a:pt x="96680" y="21639"/>
                      <a:pt x="127160" y="7669"/>
                      <a:pt x="156370" y="2589"/>
                    </a:cubicBezTo>
                    <a:cubicBezTo>
                      <a:pt x="185580" y="-2491"/>
                      <a:pt x="218600" y="49"/>
                      <a:pt x="246540" y="8939"/>
                    </a:cubicBezTo>
                    <a:cubicBezTo>
                      <a:pt x="275750" y="17829"/>
                      <a:pt x="325280" y="55929"/>
                      <a:pt x="325280" y="55929"/>
                    </a:cubicBezTo>
                  </a:path>
                </a:pathLst>
              </a:custGeom>
              <a:solidFill>
                <a:srgbClr val="CFCFCF"/>
              </a:solidFill>
              <a:ln cap="sq">
                <a:noFill/>
                <a:prstDash val="solid"/>
                <a:miter/>
              </a:ln>
            </p:spPr>
            <p:txBody>
              <a:bodyPr/>
              <a:lstStyle/>
              <a:p>
                <a:endParaRPr lang="en-GB"/>
              </a:p>
            </p:txBody>
          </p:sp>
        </p:grpSp>
        <p:sp>
          <p:nvSpPr>
            <p:cNvPr id="329" name="Freeform 329"/>
            <p:cNvSpPr/>
            <p:nvPr/>
          </p:nvSpPr>
          <p:spPr>
            <a:xfrm>
              <a:off x="1177038" y="1416234"/>
              <a:ext cx="718841" cy="1696379"/>
            </a:xfrm>
            <a:custGeom>
              <a:avLst/>
              <a:gdLst/>
              <a:ahLst/>
              <a:cxnLst/>
              <a:rect l="l" t="t" r="r" b="b"/>
              <a:pathLst>
                <a:path w="718841" h="1696379">
                  <a:moveTo>
                    <a:pt x="0" y="0"/>
                  </a:moveTo>
                  <a:lnTo>
                    <a:pt x="718841" y="0"/>
                  </a:lnTo>
                  <a:lnTo>
                    <a:pt x="718841" y="1696379"/>
                  </a:lnTo>
                  <a:lnTo>
                    <a:pt x="0" y="1696379"/>
                  </a:lnTo>
                  <a:lnTo>
                    <a:pt x="0" y="0"/>
                  </a:lnTo>
                  <a:close/>
                </a:path>
              </a:pathLst>
            </a:custGeom>
            <a:blipFill>
              <a:blip>
                <a:extLst>
                  <a:ext uri="{96DAC541-7B7A-43D3-8B79-37D633B846F1}">
                    <asvg:svgBlip xmlns:asvg="http://schemas.microsoft.com/office/drawing/2016/SVG/main" r:embed="rId10"/>
                  </a:ext>
                </a:extLst>
              </a:blip>
              <a:stretch>
                <a:fillRect/>
              </a:stretch>
            </a:blipFill>
          </p:spPr>
          <p:txBody>
            <a:bodyPr/>
            <a:lstStyle/>
            <a:p>
              <a:endParaRPr lang="en-GB"/>
            </a:p>
          </p:txBody>
        </p:sp>
      </p:grpSp>
      <p:sp>
        <p:nvSpPr>
          <p:cNvPr id="330" name="TextBox 330"/>
          <p:cNvSpPr txBox="1"/>
          <p:nvPr/>
        </p:nvSpPr>
        <p:spPr>
          <a:xfrm>
            <a:off x="14398438" y="6120501"/>
            <a:ext cx="884722" cy="580369"/>
          </a:xfrm>
          <a:prstGeom prst="rect">
            <a:avLst/>
          </a:prstGeom>
        </p:spPr>
        <p:txBody>
          <a:bodyPr lIns="0" tIns="0" rIns="0" bIns="0" rtlCol="0" anchor="t">
            <a:spAutoFit/>
          </a:bodyPr>
          <a:lstStyle/>
          <a:p>
            <a:pPr algn="ctr">
              <a:lnSpc>
                <a:spcPts val="4759"/>
              </a:lnSpc>
            </a:pPr>
            <a:r>
              <a:rPr lang="en-US" sz="3399">
                <a:solidFill>
                  <a:srgbClr val="000000"/>
                </a:solidFill>
                <a:latin typeface="Montserrat Classic"/>
                <a:ea typeface="Montserrat Classic"/>
                <a:cs typeface="Montserrat Classic"/>
                <a:sym typeface="Montserrat Classic"/>
              </a:rPr>
              <a:t>10.</a:t>
            </a:r>
          </a:p>
        </p:txBody>
      </p:sp>
      <p:sp>
        <p:nvSpPr>
          <p:cNvPr id="331" name="TextBox 331"/>
          <p:cNvSpPr txBox="1"/>
          <p:nvPr/>
        </p:nvSpPr>
        <p:spPr>
          <a:xfrm>
            <a:off x="16807595" y="74853"/>
            <a:ext cx="1597640" cy="247650"/>
          </a:xfrm>
          <a:prstGeom prst="rect">
            <a:avLst/>
          </a:prstGeom>
        </p:spPr>
        <p:txBody>
          <a:bodyPr lIns="0" tIns="0" rIns="0" bIns="0" rtlCol="0" anchor="t">
            <a:spAutoFit/>
          </a:bodyPr>
          <a:lstStyle/>
          <a:p>
            <a:pPr algn="ctr">
              <a:lnSpc>
                <a:spcPts val="2099"/>
              </a:lnSpc>
              <a:spcBef>
                <a:spcPct val="0"/>
              </a:spcBef>
            </a:pPr>
            <a:r>
              <a:rPr lang="en-US" sz="1499">
                <a:solidFill>
                  <a:srgbClr val="000000"/>
                </a:solidFill>
                <a:latin typeface="Montserrat Classic"/>
                <a:ea typeface="Montserrat Classic"/>
                <a:cs typeface="Montserrat Classic"/>
                <a:sym typeface="Montserrat Classic"/>
              </a:rPr>
              <a:t>FT Q C49 R2</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23852" y="-3139650"/>
            <a:ext cx="17964148" cy="17964148"/>
          </a:xfrm>
          <a:custGeom>
            <a:avLst/>
            <a:gdLst/>
            <a:ahLst/>
            <a:cxnLst/>
            <a:rect l="l" t="t" r="r" b="b"/>
            <a:pathLst>
              <a:path w="17964148" h="17964148">
                <a:moveTo>
                  <a:pt x="0" y="0"/>
                </a:moveTo>
                <a:lnTo>
                  <a:pt x="17964148" y="0"/>
                </a:lnTo>
                <a:lnTo>
                  <a:pt x="17964148" y="17964147"/>
                </a:lnTo>
                <a:lnTo>
                  <a:pt x="0" y="17964147"/>
                </a:lnTo>
                <a:lnTo>
                  <a:pt x="0" y="0"/>
                </a:lnTo>
                <a:close/>
              </a:path>
            </a:pathLst>
          </a:custGeom>
          <a:blipFill>
            <a:blip r:embed="rId2">
              <a:alphaModFix amt="10999"/>
            </a:blip>
            <a:stretch>
              <a:fillRect/>
            </a:stretch>
          </a:blipFill>
        </p:spPr>
        <p:txBody>
          <a:bodyPr/>
          <a:lstStyle/>
          <a:p>
            <a:endParaRPr lang="en-GB"/>
          </a:p>
        </p:txBody>
      </p:sp>
      <p:sp>
        <p:nvSpPr>
          <p:cNvPr id="3" name="Freeform 3"/>
          <p:cNvSpPr/>
          <p:nvPr/>
        </p:nvSpPr>
        <p:spPr>
          <a:xfrm>
            <a:off x="14780472" y="8598304"/>
            <a:ext cx="3507528" cy="1688696"/>
          </a:xfrm>
          <a:custGeom>
            <a:avLst/>
            <a:gdLst/>
            <a:ahLst/>
            <a:cxnLst/>
            <a:rect l="l" t="t" r="r" b="b"/>
            <a:pathLst>
              <a:path w="3507528" h="1688696">
                <a:moveTo>
                  <a:pt x="0" y="0"/>
                </a:moveTo>
                <a:lnTo>
                  <a:pt x="3507528" y="0"/>
                </a:lnTo>
                <a:lnTo>
                  <a:pt x="3507528" y="1688696"/>
                </a:lnTo>
                <a:lnTo>
                  <a:pt x="0" y="1688696"/>
                </a:lnTo>
                <a:lnTo>
                  <a:pt x="0" y="0"/>
                </a:lnTo>
                <a:close/>
              </a:path>
            </a:pathLst>
          </a:custGeom>
          <a:blipFill>
            <a:blip r:embed="rId3"/>
            <a:stretch>
              <a:fillRect l="-21116" r="-19874" b="-67942"/>
            </a:stretch>
          </a:blipFill>
        </p:spPr>
        <p:txBody>
          <a:bodyPr/>
          <a:lstStyle/>
          <a:p>
            <a:endParaRPr lang="en-GB"/>
          </a:p>
        </p:txBody>
      </p:sp>
      <p:grpSp>
        <p:nvGrpSpPr>
          <p:cNvPr id="4" name="Group 4"/>
          <p:cNvGrpSpPr/>
          <p:nvPr/>
        </p:nvGrpSpPr>
        <p:grpSpPr>
          <a:xfrm>
            <a:off x="0" y="651219"/>
            <a:ext cx="18775720" cy="1250020"/>
            <a:chOff x="0" y="0"/>
            <a:chExt cx="7425681" cy="494375"/>
          </a:xfrm>
        </p:grpSpPr>
        <p:sp>
          <p:nvSpPr>
            <p:cNvPr id="5" name="Freeform 5"/>
            <p:cNvSpPr/>
            <p:nvPr/>
          </p:nvSpPr>
          <p:spPr>
            <a:xfrm>
              <a:off x="0" y="0"/>
              <a:ext cx="7425681" cy="494375"/>
            </a:xfrm>
            <a:custGeom>
              <a:avLst/>
              <a:gdLst/>
              <a:ahLst/>
              <a:cxnLst/>
              <a:rect l="l" t="t" r="r" b="b"/>
              <a:pathLst>
                <a:path w="7425681" h="494375">
                  <a:moveTo>
                    <a:pt x="0" y="0"/>
                  </a:moveTo>
                  <a:lnTo>
                    <a:pt x="7425681" y="0"/>
                  </a:lnTo>
                  <a:lnTo>
                    <a:pt x="7425681" y="494375"/>
                  </a:lnTo>
                  <a:lnTo>
                    <a:pt x="0" y="494375"/>
                  </a:lnTo>
                  <a:close/>
                </a:path>
              </a:pathLst>
            </a:custGeom>
            <a:solidFill>
              <a:srgbClr val="1C78B6"/>
            </a:solidFill>
          </p:spPr>
          <p:txBody>
            <a:bodyPr/>
            <a:lstStyle/>
            <a:p>
              <a:endParaRPr lang="en-GB"/>
            </a:p>
          </p:txBody>
        </p:sp>
        <p:sp>
          <p:nvSpPr>
            <p:cNvPr id="6" name="TextBox 6"/>
            <p:cNvSpPr txBox="1"/>
            <p:nvPr/>
          </p:nvSpPr>
          <p:spPr>
            <a:xfrm>
              <a:off x="0" y="-142875"/>
              <a:ext cx="7425681" cy="637250"/>
            </a:xfrm>
            <a:prstGeom prst="rect">
              <a:avLst/>
            </a:prstGeom>
          </p:spPr>
          <p:txBody>
            <a:bodyPr lIns="50800" tIns="50800" rIns="50800" bIns="50800" rtlCol="0" anchor="ctr"/>
            <a:lstStyle/>
            <a:p>
              <a:pPr algn="ctr">
                <a:lnSpc>
                  <a:spcPts val="10499"/>
                </a:lnSpc>
              </a:pPr>
              <a:endParaRPr/>
            </a:p>
          </p:txBody>
        </p:sp>
      </p:grpSp>
      <p:sp>
        <p:nvSpPr>
          <p:cNvPr id="7" name="Freeform 7"/>
          <p:cNvSpPr/>
          <p:nvPr/>
        </p:nvSpPr>
        <p:spPr>
          <a:xfrm>
            <a:off x="1445567" y="142015"/>
            <a:ext cx="2339840" cy="2336915"/>
          </a:xfrm>
          <a:custGeom>
            <a:avLst/>
            <a:gdLst/>
            <a:ahLst/>
            <a:cxnLst/>
            <a:rect l="l" t="t" r="r" b="b"/>
            <a:pathLst>
              <a:path w="2339840" h="2336915">
                <a:moveTo>
                  <a:pt x="0" y="0"/>
                </a:moveTo>
                <a:lnTo>
                  <a:pt x="2339840" y="0"/>
                </a:lnTo>
                <a:lnTo>
                  <a:pt x="2339840" y="2336916"/>
                </a:lnTo>
                <a:lnTo>
                  <a:pt x="0" y="2336916"/>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GB"/>
          </a:p>
        </p:txBody>
      </p:sp>
      <p:sp>
        <p:nvSpPr>
          <p:cNvPr id="8" name="TextBox 8"/>
          <p:cNvSpPr txBox="1"/>
          <p:nvPr/>
        </p:nvSpPr>
        <p:spPr>
          <a:xfrm>
            <a:off x="4757594" y="784538"/>
            <a:ext cx="8772812" cy="937570"/>
          </a:xfrm>
          <a:prstGeom prst="rect">
            <a:avLst/>
          </a:prstGeom>
        </p:spPr>
        <p:txBody>
          <a:bodyPr lIns="0" tIns="0" rIns="0" bIns="0" rtlCol="0" anchor="t">
            <a:spAutoFit/>
          </a:bodyPr>
          <a:lstStyle/>
          <a:p>
            <a:pPr algn="ctr">
              <a:lnSpc>
                <a:spcPts val="7645"/>
              </a:lnSpc>
              <a:spcBef>
                <a:spcPct val="0"/>
              </a:spcBef>
            </a:pPr>
            <a:r>
              <a:rPr lang="en-US" sz="5461" b="1">
                <a:solidFill>
                  <a:srgbClr val="FFFFFF"/>
                </a:solidFill>
                <a:latin typeface="Montserrat Classic Bold"/>
                <a:ea typeface="Montserrat Classic Bold"/>
                <a:cs typeface="Montserrat Classic Bold"/>
                <a:sym typeface="Montserrat Classic Bold"/>
              </a:rPr>
              <a:t>Introduction to Weather </a:t>
            </a:r>
          </a:p>
        </p:txBody>
      </p:sp>
      <p:sp>
        <p:nvSpPr>
          <p:cNvPr id="9" name="TextBox 9"/>
          <p:cNvSpPr txBox="1"/>
          <p:nvPr/>
        </p:nvSpPr>
        <p:spPr>
          <a:xfrm>
            <a:off x="6141089" y="1974139"/>
            <a:ext cx="6005821" cy="771459"/>
          </a:xfrm>
          <a:prstGeom prst="rect">
            <a:avLst/>
          </a:prstGeom>
        </p:spPr>
        <p:txBody>
          <a:bodyPr lIns="0" tIns="0" rIns="0" bIns="0" rtlCol="0" anchor="t">
            <a:spAutoFit/>
          </a:bodyPr>
          <a:lstStyle/>
          <a:p>
            <a:pPr algn="ctr">
              <a:lnSpc>
                <a:spcPts val="6299"/>
              </a:lnSpc>
            </a:pPr>
            <a:r>
              <a:rPr lang="en-US" sz="4500" b="1">
                <a:solidFill>
                  <a:srgbClr val="000000"/>
                </a:solidFill>
                <a:latin typeface="Montserrat Classic Bold"/>
                <a:ea typeface="Montserrat Classic Bold"/>
                <a:cs typeface="Montserrat Classic Bold"/>
                <a:sym typeface="Montserrat Classic Bold"/>
              </a:rPr>
              <a:t>WEATHER SYMBOLS</a:t>
            </a:r>
          </a:p>
        </p:txBody>
      </p:sp>
      <p:grpSp>
        <p:nvGrpSpPr>
          <p:cNvPr id="10" name="Group 10"/>
          <p:cNvGrpSpPr/>
          <p:nvPr/>
        </p:nvGrpSpPr>
        <p:grpSpPr>
          <a:xfrm>
            <a:off x="4393987" y="2916507"/>
            <a:ext cx="2511878" cy="2401450"/>
            <a:chOff x="0" y="0"/>
            <a:chExt cx="3349170" cy="3201934"/>
          </a:xfrm>
        </p:grpSpPr>
        <p:grpSp>
          <p:nvGrpSpPr>
            <p:cNvPr id="11" name="Group 11"/>
            <p:cNvGrpSpPr/>
            <p:nvPr/>
          </p:nvGrpSpPr>
          <p:grpSpPr>
            <a:xfrm>
              <a:off x="0" y="0"/>
              <a:ext cx="3349170" cy="3201934"/>
              <a:chOff x="0" y="0"/>
              <a:chExt cx="661564" cy="632481"/>
            </a:xfrm>
          </p:grpSpPr>
          <p:sp>
            <p:nvSpPr>
              <p:cNvPr id="12" name="Freeform 12"/>
              <p:cNvSpPr/>
              <p:nvPr/>
            </p:nvSpPr>
            <p:spPr>
              <a:xfrm>
                <a:off x="0" y="0"/>
                <a:ext cx="661565" cy="632481"/>
              </a:xfrm>
              <a:custGeom>
                <a:avLst/>
                <a:gdLst/>
                <a:ahLst/>
                <a:cxnLst/>
                <a:rect l="l" t="t" r="r" b="b"/>
                <a:pathLst>
                  <a:path w="661565" h="632481">
                    <a:moveTo>
                      <a:pt x="91845" y="0"/>
                    </a:moveTo>
                    <a:lnTo>
                      <a:pt x="569720" y="0"/>
                    </a:lnTo>
                    <a:cubicBezTo>
                      <a:pt x="594078" y="0"/>
                      <a:pt x="617440" y="9676"/>
                      <a:pt x="634664" y="26901"/>
                    </a:cubicBezTo>
                    <a:cubicBezTo>
                      <a:pt x="651888" y="44125"/>
                      <a:pt x="661565" y="67486"/>
                      <a:pt x="661565" y="91845"/>
                    </a:cubicBezTo>
                    <a:lnTo>
                      <a:pt x="661565" y="540636"/>
                    </a:lnTo>
                    <a:cubicBezTo>
                      <a:pt x="661565" y="564995"/>
                      <a:pt x="651888" y="588356"/>
                      <a:pt x="634664" y="605580"/>
                    </a:cubicBezTo>
                    <a:cubicBezTo>
                      <a:pt x="617440" y="622804"/>
                      <a:pt x="594078" y="632481"/>
                      <a:pt x="569720" y="632481"/>
                    </a:cubicBezTo>
                    <a:lnTo>
                      <a:pt x="91845" y="632481"/>
                    </a:lnTo>
                    <a:cubicBezTo>
                      <a:pt x="67486" y="632481"/>
                      <a:pt x="44125" y="622804"/>
                      <a:pt x="26901" y="605580"/>
                    </a:cubicBezTo>
                    <a:cubicBezTo>
                      <a:pt x="9676" y="588356"/>
                      <a:pt x="0" y="564995"/>
                      <a:pt x="0" y="540636"/>
                    </a:cubicBezTo>
                    <a:lnTo>
                      <a:pt x="0" y="91845"/>
                    </a:lnTo>
                    <a:cubicBezTo>
                      <a:pt x="0" y="67486"/>
                      <a:pt x="9676" y="44125"/>
                      <a:pt x="26901" y="26901"/>
                    </a:cubicBezTo>
                    <a:cubicBezTo>
                      <a:pt x="44125" y="9676"/>
                      <a:pt x="67486" y="0"/>
                      <a:pt x="91845" y="0"/>
                    </a:cubicBezTo>
                    <a:close/>
                  </a:path>
                </a:pathLst>
              </a:custGeom>
              <a:solidFill>
                <a:srgbClr val="CFCFCF"/>
              </a:solidFill>
            </p:spPr>
            <p:txBody>
              <a:bodyPr/>
              <a:lstStyle/>
              <a:p>
                <a:endParaRPr lang="en-GB"/>
              </a:p>
            </p:txBody>
          </p:sp>
          <p:sp>
            <p:nvSpPr>
              <p:cNvPr id="13" name="TextBox 13"/>
              <p:cNvSpPr txBox="1"/>
              <p:nvPr/>
            </p:nvSpPr>
            <p:spPr>
              <a:xfrm>
                <a:off x="0" y="-38100"/>
                <a:ext cx="661564" cy="670581"/>
              </a:xfrm>
              <a:prstGeom prst="rect">
                <a:avLst/>
              </a:prstGeom>
            </p:spPr>
            <p:txBody>
              <a:bodyPr lIns="86942" tIns="86942" rIns="86942" bIns="86942" rtlCol="0" anchor="ctr"/>
              <a:lstStyle/>
              <a:p>
                <a:pPr algn="ctr">
                  <a:lnSpc>
                    <a:spcPts val="2659"/>
                  </a:lnSpc>
                </a:pPr>
                <a:endParaRPr/>
              </a:p>
            </p:txBody>
          </p:sp>
        </p:grpSp>
        <p:sp>
          <p:nvSpPr>
            <p:cNvPr id="14" name="Freeform 14"/>
            <p:cNvSpPr/>
            <p:nvPr/>
          </p:nvSpPr>
          <p:spPr>
            <a:xfrm>
              <a:off x="1229428" y="573564"/>
              <a:ext cx="2054807" cy="2054807"/>
            </a:xfrm>
            <a:custGeom>
              <a:avLst/>
              <a:gdLst/>
              <a:ahLst/>
              <a:cxnLst/>
              <a:rect l="l" t="t" r="r" b="b"/>
              <a:pathLst>
                <a:path w="2054807" h="2054807">
                  <a:moveTo>
                    <a:pt x="0" y="0"/>
                  </a:moveTo>
                  <a:lnTo>
                    <a:pt x="2054807" y="0"/>
                  </a:lnTo>
                  <a:lnTo>
                    <a:pt x="2054807" y="2054806"/>
                  </a:lnTo>
                  <a:lnTo>
                    <a:pt x="0" y="2054806"/>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GB"/>
            </a:p>
          </p:txBody>
        </p:sp>
        <p:grpSp>
          <p:nvGrpSpPr>
            <p:cNvPr id="15" name="Group 15"/>
            <p:cNvGrpSpPr/>
            <p:nvPr/>
          </p:nvGrpSpPr>
          <p:grpSpPr>
            <a:xfrm>
              <a:off x="1042226" y="1262575"/>
              <a:ext cx="146927" cy="146927"/>
              <a:chOff x="0" y="0"/>
              <a:chExt cx="251460" cy="251460"/>
            </a:xfrm>
          </p:grpSpPr>
          <p:sp>
            <p:nvSpPr>
              <p:cNvPr id="16" name="Freeform 16"/>
              <p:cNvSpPr/>
              <p:nvPr/>
            </p:nvSpPr>
            <p:spPr>
              <a:xfrm>
                <a:off x="50800" y="49915"/>
                <a:ext cx="149860" cy="150284"/>
              </a:xfrm>
              <a:custGeom>
                <a:avLst/>
                <a:gdLst/>
                <a:ahLst/>
                <a:cxnLst/>
                <a:rect l="l" t="t" r="r" b="b"/>
                <a:pathLst>
                  <a:path w="149860" h="150284">
                    <a:moveTo>
                      <a:pt x="149860" y="51685"/>
                    </a:moveTo>
                    <a:cubicBezTo>
                      <a:pt x="129540" y="131695"/>
                      <a:pt x="118110" y="138045"/>
                      <a:pt x="107950" y="143125"/>
                    </a:cubicBezTo>
                    <a:cubicBezTo>
                      <a:pt x="96520" y="148205"/>
                      <a:pt x="85090" y="152015"/>
                      <a:pt x="72390" y="149475"/>
                    </a:cubicBezTo>
                    <a:cubicBezTo>
                      <a:pt x="53340" y="146935"/>
                      <a:pt x="22860" y="127885"/>
                      <a:pt x="11430" y="112645"/>
                    </a:cubicBezTo>
                    <a:cubicBezTo>
                      <a:pt x="3810" y="102485"/>
                      <a:pt x="0" y="91055"/>
                      <a:pt x="0" y="78355"/>
                    </a:cubicBezTo>
                    <a:cubicBezTo>
                      <a:pt x="1270" y="60575"/>
                      <a:pt x="12700" y="26285"/>
                      <a:pt x="29210" y="13585"/>
                    </a:cubicBezTo>
                    <a:cubicBezTo>
                      <a:pt x="45720" y="885"/>
                      <a:pt x="81280" y="-1655"/>
                      <a:pt x="99060" y="885"/>
                    </a:cubicBezTo>
                    <a:cubicBezTo>
                      <a:pt x="111760" y="3425"/>
                      <a:pt x="130810" y="19935"/>
                      <a:pt x="130810" y="19935"/>
                    </a:cubicBezTo>
                  </a:path>
                </a:pathLst>
              </a:custGeom>
              <a:solidFill>
                <a:srgbClr val="CFCFCF"/>
              </a:solidFill>
              <a:ln cap="sq">
                <a:noFill/>
                <a:prstDash val="solid"/>
                <a:miter/>
              </a:ln>
            </p:spPr>
            <p:txBody>
              <a:bodyPr/>
              <a:lstStyle/>
              <a:p>
                <a:endParaRPr lang="en-GB"/>
              </a:p>
            </p:txBody>
          </p:sp>
        </p:grpSp>
        <p:grpSp>
          <p:nvGrpSpPr>
            <p:cNvPr id="17" name="Group 17"/>
            <p:cNvGrpSpPr/>
            <p:nvPr/>
          </p:nvGrpSpPr>
          <p:grpSpPr>
            <a:xfrm>
              <a:off x="1314561" y="1474062"/>
              <a:ext cx="215939" cy="206292"/>
              <a:chOff x="0" y="0"/>
              <a:chExt cx="369570" cy="353060"/>
            </a:xfrm>
          </p:grpSpPr>
          <p:sp>
            <p:nvSpPr>
              <p:cNvPr id="18" name="Freeform 18"/>
              <p:cNvSpPr/>
              <p:nvPr/>
            </p:nvSpPr>
            <p:spPr>
              <a:xfrm>
                <a:off x="50394" y="49816"/>
                <a:ext cx="268570" cy="253378"/>
              </a:xfrm>
              <a:custGeom>
                <a:avLst/>
                <a:gdLst/>
                <a:ahLst/>
                <a:cxnLst/>
                <a:rect l="l" t="t" r="r" b="b"/>
                <a:pathLst>
                  <a:path w="268570" h="253378">
                    <a:moveTo>
                      <a:pt x="242976" y="133064"/>
                    </a:moveTo>
                    <a:cubicBezTo>
                      <a:pt x="102006" y="247364"/>
                      <a:pt x="76606" y="253714"/>
                      <a:pt x="56286" y="251174"/>
                    </a:cubicBezTo>
                    <a:cubicBezTo>
                      <a:pt x="41046" y="247364"/>
                      <a:pt x="25806" y="235934"/>
                      <a:pt x="15646" y="224504"/>
                    </a:cubicBezTo>
                    <a:cubicBezTo>
                      <a:pt x="6756" y="211804"/>
                      <a:pt x="406" y="194024"/>
                      <a:pt x="406" y="177514"/>
                    </a:cubicBezTo>
                    <a:cubicBezTo>
                      <a:pt x="406" y="162274"/>
                      <a:pt x="5486" y="144494"/>
                      <a:pt x="14376" y="131794"/>
                    </a:cubicBezTo>
                    <a:cubicBezTo>
                      <a:pt x="24536" y="119094"/>
                      <a:pt x="38506" y="107664"/>
                      <a:pt x="55016" y="103854"/>
                    </a:cubicBezTo>
                    <a:cubicBezTo>
                      <a:pt x="74066" y="100044"/>
                      <a:pt x="108356" y="105124"/>
                      <a:pt x="124866" y="117824"/>
                    </a:cubicBezTo>
                    <a:cubicBezTo>
                      <a:pt x="140106" y="131794"/>
                      <a:pt x="154076" y="163544"/>
                      <a:pt x="151536" y="183864"/>
                    </a:cubicBezTo>
                    <a:cubicBezTo>
                      <a:pt x="150266" y="205454"/>
                      <a:pt x="128676" y="233394"/>
                      <a:pt x="112166" y="243554"/>
                    </a:cubicBezTo>
                    <a:cubicBezTo>
                      <a:pt x="99466" y="252444"/>
                      <a:pt x="80416" y="254984"/>
                      <a:pt x="65176" y="252444"/>
                    </a:cubicBezTo>
                    <a:cubicBezTo>
                      <a:pt x="49936" y="249904"/>
                      <a:pt x="32156" y="241014"/>
                      <a:pt x="21996" y="229584"/>
                    </a:cubicBezTo>
                    <a:cubicBezTo>
                      <a:pt x="10566" y="219424"/>
                      <a:pt x="2946" y="201644"/>
                      <a:pt x="406" y="186404"/>
                    </a:cubicBezTo>
                    <a:cubicBezTo>
                      <a:pt x="-864" y="171164"/>
                      <a:pt x="406" y="155924"/>
                      <a:pt x="10566" y="139414"/>
                    </a:cubicBezTo>
                    <a:cubicBezTo>
                      <a:pt x="29616" y="105124"/>
                      <a:pt x="103276" y="39084"/>
                      <a:pt x="142646" y="17494"/>
                    </a:cubicBezTo>
                    <a:cubicBezTo>
                      <a:pt x="166776" y="4794"/>
                      <a:pt x="190906" y="-2826"/>
                      <a:pt x="211226" y="984"/>
                    </a:cubicBezTo>
                    <a:cubicBezTo>
                      <a:pt x="227736" y="4794"/>
                      <a:pt x="245516" y="18764"/>
                      <a:pt x="255676" y="32734"/>
                    </a:cubicBezTo>
                    <a:cubicBezTo>
                      <a:pt x="264566" y="46704"/>
                      <a:pt x="269646" y="68294"/>
                      <a:pt x="268376" y="84804"/>
                    </a:cubicBezTo>
                    <a:cubicBezTo>
                      <a:pt x="265836" y="101314"/>
                      <a:pt x="242976" y="133064"/>
                      <a:pt x="242976" y="133064"/>
                    </a:cubicBezTo>
                  </a:path>
                </a:pathLst>
              </a:custGeom>
              <a:solidFill>
                <a:srgbClr val="CFCFCF"/>
              </a:solidFill>
              <a:ln cap="sq">
                <a:noFill/>
                <a:prstDash val="solid"/>
                <a:miter/>
              </a:ln>
            </p:spPr>
            <p:txBody>
              <a:bodyPr/>
              <a:lstStyle/>
              <a:p>
                <a:endParaRPr lang="en-GB"/>
              </a:p>
            </p:txBody>
          </p:sp>
        </p:grpSp>
        <p:grpSp>
          <p:nvGrpSpPr>
            <p:cNvPr id="19" name="Group 19"/>
            <p:cNvGrpSpPr/>
            <p:nvPr/>
          </p:nvGrpSpPr>
          <p:grpSpPr>
            <a:xfrm>
              <a:off x="1146114" y="1457737"/>
              <a:ext cx="352477" cy="317601"/>
              <a:chOff x="0" y="0"/>
              <a:chExt cx="603250" cy="543560"/>
            </a:xfrm>
          </p:grpSpPr>
          <p:sp>
            <p:nvSpPr>
              <p:cNvPr id="20" name="Freeform 20"/>
              <p:cNvSpPr/>
              <p:nvPr/>
            </p:nvSpPr>
            <p:spPr>
              <a:xfrm>
                <a:off x="50557" y="50357"/>
                <a:ext cx="502191" cy="441373"/>
              </a:xfrm>
              <a:custGeom>
                <a:avLst/>
                <a:gdLst/>
                <a:ahLst/>
                <a:cxnLst/>
                <a:rect l="l" t="t" r="r" b="b"/>
                <a:pathLst>
                  <a:path w="502191" h="441373">
                    <a:moveTo>
                      <a:pt x="341873" y="414463"/>
                    </a:moveTo>
                    <a:cubicBezTo>
                      <a:pt x="166613" y="439863"/>
                      <a:pt x="147563" y="432243"/>
                      <a:pt x="125973" y="423353"/>
                    </a:cubicBezTo>
                    <a:cubicBezTo>
                      <a:pt x="105653" y="414463"/>
                      <a:pt x="85333" y="401763"/>
                      <a:pt x="68823" y="386523"/>
                    </a:cubicBezTo>
                    <a:cubicBezTo>
                      <a:pt x="52313" y="371283"/>
                      <a:pt x="37073" y="352233"/>
                      <a:pt x="26913" y="331913"/>
                    </a:cubicBezTo>
                    <a:cubicBezTo>
                      <a:pt x="15483" y="311593"/>
                      <a:pt x="7863" y="290003"/>
                      <a:pt x="4053" y="267143"/>
                    </a:cubicBezTo>
                    <a:cubicBezTo>
                      <a:pt x="243" y="245553"/>
                      <a:pt x="-1027" y="221423"/>
                      <a:pt x="2783" y="198563"/>
                    </a:cubicBezTo>
                    <a:cubicBezTo>
                      <a:pt x="5323" y="176973"/>
                      <a:pt x="12943" y="152843"/>
                      <a:pt x="23103" y="133793"/>
                    </a:cubicBezTo>
                    <a:cubicBezTo>
                      <a:pt x="33263" y="113473"/>
                      <a:pt x="47233" y="94423"/>
                      <a:pt x="63743" y="77913"/>
                    </a:cubicBezTo>
                    <a:cubicBezTo>
                      <a:pt x="80253" y="62673"/>
                      <a:pt x="99303" y="48703"/>
                      <a:pt x="119623" y="38543"/>
                    </a:cubicBezTo>
                    <a:cubicBezTo>
                      <a:pt x="139943" y="28383"/>
                      <a:pt x="162803" y="22033"/>
                      <a:pt x="185663" y="19493"/>
                    </a:cubicBezTo>
                    <a:cubicBezTo>
                      <a:pt x="208523" y="15683"/>
                      <a:pt x="232653" y="16953"/>
                      <a:pt x="254243" y="22033"/>
                    </a:cubicBezTo>
                    <a:cubicBezTo>
                      <a:pt x="277103" y="25843"/>
                      <a:pt x="298693" y="34733"/>
                      <a:pt x="319013" y="46163"/>
                    </a:cubicBezTo>
                    <a:cubicBezTo>
                      <a:pt x="338063" y="57593"/>
                      <a:pt x="357113" y="72833"/>
                      <a:pt x="371083" y="89343"/>
                    </a:cubicBezTo>
                    <a:cubicBezTo>
                      <a:pt x="386323" y="105853"/>
                      <a:pt x="399023" y="127443"/>
                      <a:pt x="407913" y="147763"/>
                    </a:cubicBezTo>
                    <a:cubicBezTo>
                      <a:pt x="416803" y="168083"/>
                      <a:pt x="421883" y="192213"/>
                      <a:pt x="424423" y="213803"/>
                    </a:cubicBezTo>
                    <a:cubicBezTo>
                      <a:pt x="425693" y="236663"/>
                      <a:pt x="423153" y="260793"/>
                      <a:pt x="418073" y="282383"/>
                    </a:cubicBezTo>
                    <a:cubicBezTo>
                      <a:pt x="411723" y="303973"/>
                      <a:pt x="401563" y="326833"/>
                      <a:pt x="390133" y="345883"/>
                    </a:cubicBezTo>
                    <a:cubicBezTo>
                      <a:pt x="377433" y="364933"/>
                      <a:pt x="360923" y="382713"/>
                      <a:pt x="343143" y="396683"/>
                    </a:cubicBezTo>
                    <a:cubicBezTo>
                      <a:pt x="325363" y="410653"/>
                      <a:pt x="305043" y="422083"/>
                      <a:pt x="283453" y="429703"/>
                    </a:cubicBezTo>
                    <a:cubicBezTo>
                      <a:pt x="261863" y="437323"/>
                      <a:pt x="239003" y="441133"/>
                      <a:pt x="216143" y="441133"/>
                    </a:cubicBezTo>
                    <a:cubicBezTo>
                      <a:pt x="193283" y="442403"/>
                      <a:pt x="169153" y="438593"/>
                      <a:pt x="147563" y="430973"/>
                    </a:cubicBezTo>
                    <a:cubicBezTo>
                      <a:pt x="125973" y="424623"/>
                      <a:pt x="105653" y="413193"/>
                      <a:pt x="86603" y="400493"/>
                    </a:cubicBezTo>
                    <a:cubicBezTo>
                      <a:pt x="68823" y="386523"/>
                      <a:pt x="52313" y="370013"/>
                      <a:pt x="38343" y="350963"/>
                    </a:cubicBezTo>
                    <a:cubicBezTo>
                      <a:pt x="25643" y="333183"/>
                      <a:pt x="15483" y="311593"/>
                      <a:pt x="9133" y="290003"/>
                    </a:cubicBezTo>
                    <a:cubicBezTo>
                      <a:pt x="2783" y="268413"/>
                      <a:pt x="-1027" y="244283"/>
                      <a:pt x="243" y="221423"/>
                    </a:cubicBezTo>
                    <a:cubicBezTo>
                      <a:pt x="1513" y="198563"/>
                      <a:pt x="6593" y="175703"/>
                      <a:pt x="14213" y="154113"/>
                    </a:cubicBezTo>
                    <a:cubicBezTo>
                      <a:pt x="21833" y="133793"/>
                      <a:pt x="34533" y="112203"/>
                      <a:pt x="48503" y="94423"/>
                    </a:cubicBezTo>
                    <a:cubicBezTo>
                      <a:pt x="62473" y="77913"/>
                      <a:pt x="80253" y="61403"/>
                      <a:pt x="100573" y="49973"/>
                    </a:cubicBezTo>
                    <a:cubicBezTo>
                      <a:pt x="119623" y="37273"/>
                      <a:pt x="137403" y="30923"/>
                      <a:pt x="162803" y="23303"/>
                    </a:cubicBezTo>
                    <a:cubicBezTo>
                      <a:pt x="198363" y="13143"/>
                      <a:pt x="260593" y="443"/>
                      <a:pt x="294883" y="443"/>
                    </a:cubicBezTo>
                    <a:cubicBezTo>
                      <a:pt x="315203" y="-827"/>
                      <a:pt x="326633" y="443"/>
                      <a:pt x="344413" y="6793"/>
                    </a:cubicBezTo>
                    <a:cubicBezTo>
                      <a:pt x="371083" y="14413"/>
                      <a:pt x="409183" y="32193"/>
                      <a:pt x="433313" y="53783"/>
                    </a:cubicBezTo>
                    <a:cubicBezTo>
                      <a:pt x="457443" y="75373"/>
                      <a:pt x="479033" y="112203"/>
                      <a:pt x="490463" y="137603"/>
                    </a:cubicBezTo>
                    <a:cubicBezTo>
                      <a:pt x="498083" y="155383"/>
                      <a:pt x="500623" y="166813"/>
                      <a:pt x="501893" y="187133"/>
                    </a:cubicBezTo>
                    <a:cubicBezTo>
                      <a:pt x="503163" y="213803"/>
                      <a:pt x="500623" y="255713"/>
                      <a:pt x="489193" y="286193"/>
                    </a:cubicBezTo>
                    <a:cubicBezTo>
                      <a:pt x="476493" y="316673"/>
                      <a:pt x="456173" y="347153"/>
                      <a:pt x="430773" y="368743"/>
                    </a:cubicBezTo>
                    <a:cubicBezTo>
                      <a:pt x="406643" y="390333"/>
                      <a:pt x="341873" y="414463"/>
                      <a:pt x="341873" y="414463"/>
                    </a:cubicBezTo>
                  </a:path>
                </a:pathLst>
              </a:custGeom>
              <a:solidFill>
                <a:srgbClr val="CFCFCF"/>
              </a:solidFill>
              <a:ln cap="sq">
                <a:noFill/>
                <a:prstDash val="solid"/>
                <a:miter/>
              </a:ln>
            </p:spPr>
            <p:txBody>
              <a:bodyPr/>
              <a:lstStyle/>
              <a:p>
                <a:endParaRPr lang="en-GB"/>
              </a:p>
            </p:txBody>
          </p:sp>
        </p:grpSp>
        <p:grpSp>
          <p:nvGrpSpPr>
            <p:cNvPr id="21" name="Group 21"/>
            <p:cNvGrpSpPr/>
            <p:nvPr/>
          </p:nvGrpSpPr>
          <p:grpSpPr>
            <a:xfrm>
              <a:off x="1147598" y="1211373"/>
              <a:ext cx="959481" cy="1242947"/>
              <a:chOff x="0" y="0"/>
              <a:chExt cx="1642110" cy="2127250"/>
            </a:xfrm>
          </p:grpSpPr>
          <p:sp>
            <p:nvSpPr>
              <p:cNvPr id="22" name="Freeform 22"/>
              <p:cNvSpPr/>
              <p:nvPr/>
            </p:nvSpPr>
            <p:spPr>
              <a:xfrm>
                <a:off x="47837" y="50358"/>
                <a:ext cx="1567418" cy="2065166"/>
              </a:xfrm>
              <a:custGeom>
                <a:avLst/>
                <a:gdLst/>
                <a:ahLst/>
                <a:cxnLst/>
                <a:rect l="l" t="t" r="r" b="b"/>
                <a:pathLst>
                  <a:path w="1567418" h="2065166">
                    <a:moveTo>
                      <a:pt x="366183" y="333182"/>
                    </a:moveTo>
                    <a:cubicBezTo>
                      <a:pt x="499533" y="451292"/>
                      <a:pt x="580813" y="460182"/>
                      <a:pt x="646853" y="497012"/>
                    </a:cubicBezTo>
                    <a:cubicBezTo>
                      <a:pt x="721783" y="541462"/>
                      <a:pt x="825923" y="601152"/>
                      <a:pt x="871643" y="676082"/>
                    </a:cubicBezTo>
                    <a:cubicBezTo>
                      <a:pt x="916093" y="745932"/>
                      <a:pt x="912283" y="842452"/>
                      <a:pt x="924983" y="925002"/>
                    </a:cubicBezTo>
                    <a:cubicBezTo>
                      <a:pt x="938953" y="1005012"/>
                      <a:pt x="961813" y="1082482"/>
                      <a:pt x="952923" y="1163762"/>
                    </a:cubicBezTo>
                    <a:cubicBezTo>
                      <a:pt x="941493" y="1255202"/>
                      <a:pt x="913553" y="1377122"/>
                      <a:pt x="850053" y="1445702"/>
                    </a:cubicBezTo>
                    <a:cubicBezTo>
                      <a:pt x="782743" y="1515552"/>
                      <a:pt x="620183" y="1534602"/>
                      <a:pt x="549063" y="1572702"/>
                    </a:cubicBezTo>
                    <a:cubicBezTo>
                      <a:pt x="507153" y="1595562"/>
                      <a:pt x="483023" y="1624772"/>
                      <a:pt x="455083" y="1637472"/>
                    </a:cubicBezTo>
                    <a:cubicBezTo>
                      <a:pt x="434763" y="1646362"/>
                      <a:pt x="420793" y="1648902"/>
                      <a:pt x="399203" y="1650172"/>
                    </a:cubicBezTo>
                    <a:cubicBezTo>
                      <a:pt x="368723" y="1652712"/>
                      <a:pt x="320463" y="1648902"/>
                      <a:pt x="286173" y="1636202"/>
                    </a:cubicBezTo>
                    <a:cubicBezTo>
                      <a:pt x="251883" y="1622232"/>
                      <a:pt x="217593" y="1598102"/>
                      <a:pt x="193463" y="1570162"/>
                    </a:cubicBezTo>
                    <a:cubicBezTo>
                      <a:pt x="169333" y="1543492"/>
                      <a:pt x="150283" y="1499042"/>
                      <a:pt x="141393" y="1469832"/>
                    </a:cubicBezTo>
                    <a:cubicBezTo>
                      <a:pt x="135043" y="1448242"/>
                      <a:pt x="133773" y="1431732"/>
                      <a:pt x="135043" y="1412682"/>
                    </a:cubicBezTo>
                    <a:cubicBezTo>
                      <a:pt x="135043" y="1393632"/>
                      <a:pt x="135043" y="1377122"/>
                      <a:pt x="141393" y="1355532"/>
                    </a:cubicBezTo>
                    <a:cubicBezTo>
                      <a:pt x="151553" y="1326322"/>
                      <a:pt x="162983" y="1281872"/>
                      <a:pt x="196003" y="1255202"/>
                    </a:cubicBezTo>
                    <a:cubicBezTo>
                      <a:pt x="242993" y="1215832"/>
                      <a:pt x="348403" y="1199322"/>
                      <a:pt x="430953" y="1182812"/>
                    </a:cubicBezTo>
                    <a:cubicBezTo>
                      <a:pt x="518583" y="1165032"/>
                      <a:pt x="623993" y="1181542"/>
                      <a:pt x="707813" y="1157412"/>
                    </a:cubicBezTo>
                    <a:cubicBezTo>
                      <a:pt x="786553" y="1133282"/>
                      <a:pt x="850053" y="1072322"/>
                      <a:pt x="922443" y="1044382"/>
                    </a:cubicBezTo>
                    <a:cubicBezTo>
                      <a:pt x="992293" y="1017712"/>
                      <a:pt x="1051983" y="987232"/>
                      <a:pt x="1131993" y="991042"/>
                    </a:cubicBezTo>
                    <a:cubicBezTo>
                      <a:pt x="1247563" y="996122"/>
                      <a:pt x="1483783" y="1048192"/>
                      <a:pt x="1542203" y="1134552"/>
                    </a:cubicBezTo>
                    <a:cubicBezTo>
                      <a:pt x="1589193" y="1205672"/>
                      <a:pt x="1562523" y="1344102"/>
                      <a:pt x="1526963" y="1422842"/>
                    </a:cubicBezTo>
                    <a:cubicBezTo>
                      <a:pt x="1495213" y="1496502"/>
                      <a:pt x="1403773" y="1604452"/>
                      <a:pt x="1354243" y="1598102"/>
                    </a:cubicBezTo>
                    <a:cubicBezTo>
                      <a:pt x="1302173" y="1591752"/>
                      <a:pt x="1210733" y="1393632"/>
                      <a:pt x="1223433" y="1382202"/>
                    </a:cubicBezTo>
                    <a:cubicBezTo>
                      <a:pt x="1237403" y="1369502"/>
                      <a:pt x="1417743" y="1471102"/>
                      <a:pt x="1446953" y="1543492"/>
                    </a:cubicBezTo>
                    <a:cubicBezTo>
                      <a:pt x="1477433" y="1614612"/>
                      <a:pt x="1435523" y="1728912"/>
                      <a:pt x="1403773" y="1810192"/>
                    </a:cubicBezTo>
                    <a:cubicBezTo>
                      <a:pt x="1374563" y="1888932"/>
                      <a:pt x="1341543" y="1985452"/>
                      <a:pt x="1266613" y="2026092"/>
                    </a:cubicBezTo>
                    <a:cubicBezTo>
                      <a:pt x="1171363" y="2078162"/>
                      <a:pt x="905933" y="2080702"/>
                      <a:pt x="833543" y="2018472"/>
                    </a:cubicBezTo>
                    <a:cubicBezTo>
                      <a:pt x="781473" y="1974022"/>
                      <a:pt x="815763" y="1878772"/>
                      <a:pt x="791633" y="1789872"/>
                    </a:cubicBezTo>
                    <a:cubicBezTo>
                      <a:pt x="756073" y="1656522"/>
                      <a:pt x="654473" y="1441892"/>
                      <a:pt x="622723" y="1304732"/>
                    </a:cubicBezTo>
                    <a:cubicBezTo>
                      <a:pt x="598593" y="1205672"/>
                      <a:pt x="597323" y="1144712"/>
                      <a:pt x="588433" y="1044382"/>
                    </a:cubicBezTo>
                    <a:cubicBezTo>
                      <a:pt x="574463" y="911032"/>
                      <a:pt x="573193" y="712912"/>
                      <a:pt x="559223" y="573212"/>
                    </a:cubicBezTo>
                    <a:cubicBezTo>
                      <a:pt x="547793" y="461452"/>
                      <a:pt x="516043" y="348422"/>
                      <a:pt x="514773" y="270952"/>
                    </a:cubicBezTo>
                    <a:cubicBezTo>
                      <a:pt x="514773" y="222692"/>
                      <a:pt x="522393" y="184592"/>
                      <a:pt x="532553" y="154112"/>
                    </a:cubicBezTo>
                    <a:cubicBezTo>
                      <a:pt x="538903" y="132522"/>
                      <a:pt x="549063" y="118552"/>
                      <a:pt x="560493" y="102042"/>
                    </a:cubicBezTo>
                    <a:cubicBezTo>
                      <a:pt x="571923" y="86802"/>
                      <a:pt x="583353" y="72832"/>
                      <a:pt x="601133" y="58862"/>
                    </a:cubicBezTo>
                    <a:cubicBezTo>
                      <a:pt x="626533" y="39812"/>
                      <a:pt x="676063" y="15682"/>
                      <a:pt x="706543" y="6792"/>
                    </a:cubicBezTo>
                    <a:cubicBezTo>
                      <a:pt x="729403" y="442"/>
                      <a:pt x="743373" y="-828"/>
                      <a:pt x="766233" y="442"/>
                    </a:cubicBezTo>
                    <a:cubicBezTo>
                      <a:pt x="797983" y="2982"/>
                      <a:pt x="851323" y="16952"/>
                      <a:pt x="880533" y="30922"/>
                    </a:cubicBezTo>
                    <a:cubicBezTo>
                      <a:pt x="900853" y="41082"/>
                      <a:pt x="912283" y="49972"/>
                      <a:pt x="927523" y="66482"/>
                    </a:cubicBezTo>
                    <a:cubicBezTo>
                      <a:pt x="950383" y="89342"/>
                      <a:pt x="979593" y="119822"/>
                      <a:pt x="992293" y="164272"/>
                    </a:cubicBezTo>
                    <a:cubicBezTo>
                      <a:pt x="1015153" y="241742"/>
                      <a:pt x="999913" y="429702"/>
                      <a:pt x="991023" y="503362"/>
                    </a:cubicBezTo>
                    <a:cubicBezTo>
                      <a:pt x="985943" y="537652"/>
                      <a:pt x="980863" y="556702"/>
                      <a:pt x="970703" y="579562"/>
                    </a:cubicBezTo>
                    <a:cubicBezTo>
                      <a:pt x="959273" y="603692"/>
                      <a:pt x="944033" y="627822"/>
                      <a:pt x="926253" y="646872"/>
                    </a:cubicBezTo>
                    <a:cubicBezTo>
                      <a:pt x="908473" y="665922"/>
                      <a:pt x="885613" y="683702"/>
                      <a:pt x="862753" y="696402"/>
                    </a:cubicBezTo>
                    <a:cubicBezTo>
                      <a:pt x="839893" y="707832"/>
                      <a:pt x="813223" y="717992"/>
                      <a:pt x="787823" y="721802"/>
                    </a:cubicBezTo>
                    <a:cubicBezTo>
                      <a:pt x="761153" y="726882"/>
                      <a:pt x="733213" y="726882"/>
                      <a:pt x="707813" y="723072"/>
                    </a:cubicBezTo>
                    <a:cubicBezTo>
                      <a:pt x="681143" y="719262"/>
                      <a:pt x="654473" y="710372"/>
                      <a:pt x="631613" y="698942"/>
                    </a:cubicBezTo>
                    <a:cubicBezTo>
                      <a:pt x="607483" y="686242"/>
                      <a:pt x="585893" y="669732"/>
                      <a:pt x="566843" y="650682"/>
                    </a:cubicBezTo>
                    <a:cubicBezTo>
                      <a:pt x="549063" y="631632"/>
                      <a:pt x="532553" y="608772"/>
                      <a:pt x="521123" y="584642"/>
                    </a:cubicBezTo>
                    <a:cubicBezTo>
                      <a:pt x="509693" y="561782"/>
                      <a:pt x="502073" y="533842"/>
                      <a:pt x="499533" y="508442"/>
                    </a:cubicBezTo>
                    <a:cubicBezTo>
                      <a:pt x="495723" y="481772"/>
                      <a:pt x="496993" y="453832"/>
                      <a:pt x="503343" y="428432"/>
                    </a:cubicBezTo>
                    <a:cubicBezTo>
                      <a:pt x="508423" y="403032"/>
                      <a:pt x="518583" y="376362"/>
                      <a:pt x="531283" y="353502"/>
                    </a:cubicBezTo>
                    <a:cubicBezTo>
                      <a:pt x="545253" y="330642"/>
                      <a:pt x="563033" y="309052"/>
                      <a:pt x="582083" y="292542"/>
                    </a:cubicBezTo>
                    <a:cubicBezTo>
                      <a:pt x="602403" y="274762"/>
                      <a:pt x="626533" y="260792"/>
                      <a:pt x="650663" y="250632"/>
                    </a:cubicBezTo>
                    <a:cubicBezTo>
                      <a:pt x="674793" y="240472"/>
                      <a:pt x="702733" y="234122"/>
                      <a:pt x="728133" y="231582"/>
                    </a:cubicBezTo>
                    <a:cubicBezTo>
                      <a:pt x="754803" y="230312"/>
                      <a:pt x="782743" y="232852"/>
                      <a:pt x="808143" y="240472"/>
                    </a:cubicBezTo>
                    <a:cubicBezTo>
                      <a:pt x="833543" y="246822"/>
                      <a:pt x="858943" y="258252"/>
                      <a:pt x="880533" y="272222"/>
                    </a:cubicBezTo>
                    <a:cubicBezTo>
                      <a:pt x="903393" y="287462"/>
                      <a:pt x="923713" y="306512"/>
                      <a:pt x="940223" y="326832"/>
                    </a:cubicBezTo>
                    <a:cubicBezTo>
                      <a:pt x="955463" y="348422"/>
                      <a:pt x="969433" y="372552"/>
                      <a:pt x="978323" y="396682"/>
                    </a:cubicBezTo>
                    <a:cubicBezTo>
                      <a:pt x="987213" y="422082"/>
                      <a:pt x="991023" y="450022"/>
                      <a:pt x="992293" y="476692"/>
                    </a:cubicBezTo>
                    <a:cubicBezTo>
                      <a:pt x="992293" y="502092"/>
                      <a:pt x="988483" y="530032"/>
                      <a:pt x="979593" y="555432"/>
                    </a:cubicBezTo>
                    <a:cubicBezTo>
                      <a:pt x="971973" y="579562"/>
                      <a:pt x="959273" y="604962"/>
                      <a:pt x="942763" y="626552"/>
                    </a:cubicBezTo>
                    <a:cubicBezTo>
                      <a:pt x="927523" y="646872"/>
                      <a:pt x="907203" y="667192"/>
                      <a:pt x="885613" y="682432"/>
                    </a:cubicBezTo>
                    <a:cubicBezTo>
                      <a:pt x="864023" y="696402"/>
                      <a:pt x="838623" y="709102"/>
                      <a:pt x="813223" y="716722"/>
                    </a:cubicBezTo>
                    <a:cubicBezTo>
                      <a:pt x="787823" y="723072"/>
                      <a:pt x="759883" y="726882"/>
                      <a:pt x="734483" y="725612"/>
                    </a:cubicBezTo>
                    <a:cubicBezTo>
                      <a:pt x="707813" y="724342"/>
                      <a:pt x="679873" y="719262"/>
                      <a:pt x="655743" y="709102"/>
                    </a:cubicBezTo>
                    <a:cubicBezTo>
                      <a:pt x="631613" y="700212"/>
                      <a:pt x="607483" y="686242"/>
                      <a:pt x="587163" y="668462"/>
                    </a:cubicBezTo>
                    <a:cubicBezTo>
                      <a:pt x="566843" y="651952"/>
                      <a:pt x="547793" y="630362"/>
                      <a:pt x="533823" y="608772"/>
                    </a:cubicBezTo>
                    <a:cubicBezTo>
                      <a:pt x="521123" y="585912"/>
                      <a:pt x="509693" y="560512"/>
                      <a:pt x="503343" y="535112"/>
                    </a:cubicBezTo>
                    <a:cubicBezTo>
                      <a:pt x="498263" y="508442"/>
                      <a:pt x="495723" y="484312"/>
                      <a:pt x="498263" y="455102"/>
                    </a:cubicBezTo>
                    <a:cubicBezTo>
                      <a:pt x="502073" y="417002"/>
                      <a:pt x="524933" y="370012"/>
                      <a:pt x="528743" y="329372"/>
                    </a:cubicBezTo>
                    <a:cubicBezTo>
                      <a:pt x="531283" y="290002"/>
                      <a:pt x="510963" y="249362"/>
                      <a:pt x="517313" y="211262"/>
                    </a:cubicBezTo>
                    <a:cubicBezTo>
                      <a:pt x="522393" y="174432"/>
                      <a:pt x="543983" y="129982"/>
                      <a:pt x="560493" y="102042"/>
                    </a:cubicBezTo>
                    <a:cubicBezTo>
                      <a:pt x="573193" y="82992"/>
                      <a:pt x="583353" y="72832"/>
                      <a:pt x="601133" y="58862"/>
                    </a:cubicBezTo>
                    <a:cubicBezTo>
                      <a:pt x="626533" y="39812"/>
                      <a:pt x="669713" y="14412"/>
                      <a:pt x="706543" y="6792"/>
                    </a:cubicBezTo>
                    <a:cubicBezTo>
                      <a:pt x="744643" y="-2098"/>
                      <a:pt x="787823" y="-828"/>
                      <a:pt x="824653" y="9332"/>
                    </a:cubicBezTo>
                    <a:cubicBezTo>
                      <a:pt x="861483" y="19492"/>
                      <a:pt x="903393" y="46162"/>
                      <a:pt x="927523" y="66482"/>
                    </a:cubicBezTo>
                    <a:cubicBezTo>
                      <a:pt x="945303" y="80452"/>
                      <a:pt x="955463" y="95692"/>
                      <a:pt x="966893" y="110932"/>
                    </a:cubicBezTo>
                    <a:cubicBezTo>
                      <a:pt x="977053" y="127442"/>
                      <a:pt x="994833" y="163002"/>
                      <a:pt x="992293" y="164272"/>
                    </a:cubicBezTo>
                    <a:cubicBezTo>
                      <a:pt x="989753" y="166812"/>
                      <a:pt x="949113" y="108392"/>
                      <a:pt x="944033" y="112202"/>
                    </a:cubicBezTo>
                    <a:cubicBezTo>
                      <a:pt x="932603" y="118552"/>
                      <a:pt x="1007533" y="256982"/>
                      <a:pt x="1029123" y="366202"/>
                    </a:cubicBezTo>
                    <a:cubicBezTo>
                      <a:pt x="1068493" y="552892"/>
                      <a:pt x="1055793" y="963102"/>
                      <a:pt x="1093893" y="1138362"/>
                    </a:cubicBezTo>
                    <a:cubicBezTo>
                      <a:pt x="1112943" y="1233612"/>
                      <a:pt x="1138343" y="1280602"/>
                      <a:pt x="1167553" y="1350452"/>
                    </a:cubicBezTo>
                    <a:cubicBezTo>
                      <a:pt x="1196763" y="1422842"/>
                      <a:pt x="1255183" y="1490152"/>
                      <a:pt x="1270423" y="1563812"/>
                    </a:cubicBezTo>
                    <a:cubicBezTo>
                      <a:pt x="1284393" y="1634932"/>
                      <a:pt x="1303443" y="1741612"/>
                      <a:pt x="1258993" y="1783522"/>
                    </a:cubicBezTo>
                    <a:cubicBezTo>
                      <a:pt x="1199303" y="1840672"/>
                      <a:pt x="888153" y="1835592"/>
                      <a:pt x="861483" y="1787332"/>
                    </a:cubicBezTo>
                    <a:cubicBezTo>
                      <a:pt x="839893" y="1747962"/>
                      <a:pt x="971973" y="1571432"/>
                      <a:pt x="992293" y="1577782"/>
                    </a:cubicBezTo>
                    <a:cubicBezTo>
                      <a:pt x="1010073" y="1584132"/>
                      <a:pt x="1006263" y="1786062"/>
                      <a:pt x="983403" y="1793682"/>
                    </a:cubicBezTo>
                    <a:cubicBezTo>
                      <a:pt x="959273" y="1801302"/>
                      <a:pt x="870373" y="1690812"/>
                      <a:pt x="851323" y="1623502"/>
                    </a:cubicBezTo>
                    <a:cubicBezTo>
                      <a:pt x="829733" y="1544762"/>
                      <a:pt x="837353" y="1408872"/>
                      <a:pt x="884343" y="1342832"/>
                    </a:cubicBezTo>
                    <a:cubicBezTo>
                      <a:pt x="930063" y="1279332"/>
                      <a:pt x="1057063" y="1212022"/>
                      <a:pt x="1120563" y="1229802"/>
                    </a:cubicBezTo>
                    <a:cubicBezTo>
                      <a:pt x="1184063" y="1248852"/>
                      <a:pt x="1283123" y="1416492"/>
                      <a:pt x="1262803" y="1464752"/>
                    </a:cubicBezTo>
                    <a:cubicBezTo>
                      <a:pt x="1245023" y="1510472"/>
                      <a:pt x="1107863" y="1497772"/>
                      <a:pt x="1031663" y="1523172"/>
                    </a:cubicBezTo>
                    <a:cubicBezTo>
                      <a:pt x="951653" y="1549842"/>
                      <a:pt x="876723" y="1615882"/>
                      <a:pt x="795443" y="1624772"/>
                    </a:cubicBezTo>
                    <a:cubicBezTo>
                      <a:pt x="715433" y="1632392"/>
                      <a:pt x="610023" y="1561272"/>
                      <a:pt x="549063" y="1572702"/>
                    </a:cubicBezTo>
                    <a:cubicBezTo>
                      <a:pt x="508423" y="1581592"/>
                      <a:pt x="489373" y="1624772"/>
                      <a:pt x="455083" y="1637472"/>
                    </a:cubicBezTo>
                    <a:cubicBezTo>
                      <a:pt x="420793" y="1650172"/>
                      <a:pt x="372533" y="1652712"/>
                      <a:pt x="342053" y="1650172"/>
                    </a:cubicBezTo>
                    <a:cubicBezTo>
                      <a:pt x="320463" y="1648902"/>
                      <a:pt x="306493" y="1645092"/>
                      <a:pt x="286173" y="1636202"/>
                    </a:cubicBezTo>
                    <a:cubicBezTo>
                      <a:pt x="258233" y="1623502"/>
                      <a:pt x="217593" y="1598102"/>
                      <a:pt x="193463" y="1570162"/>
                    </a:cubicBezTo>
                    <a:cubicBezTo>
                      <a:pt x="169333" y="1543492"/>
                      <a:pt x="149013" y="1505392"/>
                      <a:pt x="141393" y="1469832"/>
                    </a:cubicBezTo>
                    <a:cubicBezTo>
                      <a:pt x="132503" y="1434272"/>
                      <a:pt x="136313" y="1386012"/>
                      <a:pt x="141393" y="1355532"/>
                    </a:cubicBezTo>
                    <a:cubicBezTo>
                      <a:pt x="146473" y="1333942"/>
                      <a:pt x="150283" y="1322512"/>
                      <a:pt x="162983" y="1302192"/>
                    </a:cubicBezTo>
                    <a:cubicBezTo>
                      <a:pt x="184573" y="1266632"/>
                      <a:pt x="229023" y="1204402"/>
                      <a:pt x="278553" y="1171382"/>
                    </a:cubicBezTo>
                    <a:cubicBezTo>
                      <a:pt x="334433" y="1135822"/>
                      <a:pt x="430953" y="1147252"/>
                      <a:pt x="483023" y="1105342"/>
                    </a:cubicBezTo>
                    <a:cubicBezTo>
                      <a:pt x="535093" y="1063432"/>
                      <a:pt x="607483" y="968182"/>
                      <a:pt x="590973" y="923732"/>
                    </a:cubicBezTo>
                    <a:cubicBezTo>
                      <a:pt x="573193" y="874202"/>
                      <a:pt x="416983" y="874202"/>
                      <a:pt x="339513" y="838642"/>
                    </a:cubicBezTo>
                    <a:cubicBezTo>
                      <a:pt x="268393" y="805622"/>
                      <a:pt x="196003" y="763712"/>
                      <a:pt x="141393" y="719262"/>
                    </a:cubicBezTo>
                    <a:cubicBezTo>
                      <a:pt x="95673" y="679892"/>
                      <a:pt x="49953" y="624012"/>
                      <a:pt x="28363" y="590992"/>
                    </a:cubicBezTo>
                    <a:cubicBezTo>
                      <a:pt x="15663" y="571942"/>
                      <a:pt x="11853" y="563052"/>
                      <a:pt x="6773" y="544002"/>
                    </a:cubicBezTo>
                    <a:cubicBezTo>
                      <a:pt x="1693" y="516062"/>
                      <a:pt x="-3387" y="474152"/>
                      <a:pt x="2963" y="441132"/>
                    </a:cubicBezTo>
                    <a:cubicBezTo>
                      <a:pt x="9313" y="409382"/>
                      <a:pt x="29633" y="371282"/>
                      <a:pt x="46143" y="348422"/>
                    </a:cubicBezTo>
                    <a:cubicBezTo>
                      <a:pt x="57573" y="331912"/>
                      <a:pt x="66463" y="323022"/>
                      <a:pt x="82973" y="312862"/>
                    </a:cubicBezTo>
                    <a:cubicBezTo>
                      <a:pt x="105833" y="296352"/>
                      <a:pt x="143933" y="277302"/>
                      <a:pt x="176953" y="272222"/>
                    </a:cubicBezTo>
                    <a:cubicBezTo>
                      <a:pt x="209973" y="265872"/>
                      <a:pt x="246803" y="268412"/>
                      <a:pt x="278553" y="278572"/>
                    </a:cubicBezTo>
                    <a:cubicBezTo>
                      <a:pt x="310303" y="290002"/>
                      <a:pt x="366183" y="333182"/>
                      <a:pt x="366183" y="333182"/>
                    </a:cubicBezTo>
                  </a:path>
                </a:pathLst>
              </a:custGeom>
              <a:solidFill>
                <a:srgbClr val="CFCFCF"/>
              </a:solidFill>
              <a:ln cap="sq">
                <a:noFill/>
                <a:prstDash val="solid"/>
                <a:miter/>
              </a:ln>
            </p:spPr>
            <p:txBody>
              <a:bodyPr/>
              <a:lstStyle/>
              <a:p>
                <a:endParaRPr lang="en-GB"/>
              </a:p>
            </p:txBody>
          </p:sp>
        </p:grpSp>
        <p:grpSp>
          <p:nvGrpSpPr>
            <p:cNvPr id="23" name="Group 23"/>
            <p:cNvGrpSpPr/>
            <p:nvPr/>
          </p:nvGrpSpPr>
          <p:grpSpPr>
            <a:xfrm>
              <a:off x="1287105" y="1011018"/>
              <a:ext cx="476401" cy="425941"/>
              <a:chOff x="0" y="0"/>
              <a:chExt cx="815340" cy="728980"/>
            </a:xfrm>
          </p:grpSpPr>
          <p:sp>
            <p:nvSpPr>
              <p:cNvPr id="24" name="Freeform 24"/>
              <p:cNvSpPr/>
              <p:nvPr/>
            </p:nvSpPr>
            <p:spPr>
              <a:xfrm>
                <a:off x="50342" y="50557"/>
                <a:ext cx="714774" cy="627623"/>
              </a:xfrm>
              <a:custGeom>
                <a:avLst/>
                <a:gdLst/>
                <a:ahLst/>
                <a:cxnLst/>
                <a:rect l="l" t="t" r="r" b="b"/>
                <a:pathLst>
                  <a:path w="714774" h="627623">
                    <a:moveTo>
                      <a:pt x="414478" y="608573"/>
                    </a:moveTo>
                    <a:cubicBezTo>
                      <a:pt x="284938" y="541263"/>
                      <a:pt x="79198" y="397753"/>
                      <a:pt x="33478" y="336793"/>
                    </a:cubicBezTo>
                    <a:cubicBezTo>
                      <a:pt x="13158" y="311393"/>
                      <a:pt x="10618" y="293613"/>
                      <a:pt x="5538" y="270753"/>
                    </a:cubicBezTo>
                    <a:cubicBezTo>
                      <a:pt x="458" y="247893"/>
                      <a:pt x="-812" y="223763"/>
                      <a:pt x="458" y="199633"/>
                    </a:cubicBezTo>
                    <a:cubicBezTo>
                      <a:pt x="2998" y="176773"/>
                      <a:pt x="9348" y="152643"/>
                      <a:pt x="18238" y="131053"/>
                    </a:cubicBezTo>
                    <a:cubicBezTo>
                      <a:pt x="28398" y="109463"/>
                      <a:pt x="42368" y="89143"/>
                      <a:pt x="57608" y="71363"/>
                    </a:cubicBezTo>
                    <a:cubicBezTo>
                      <a:pt x="74118" y="53583"/>
                      <a:pt x="93168" y="38343"/>
                      <a:pt x="113488" y="26913"/>
                    </a:cubicBezTo>
                    <a:cubicBezTo>
                      <a:pt x="135078" y="15483"/>
                      <a:pt x="157938" y="7863"/>
                      <a:pt x="180798" y="4053"/>
                    </a:cubicBezTo>
                    <a:cubicBezTo>
                      <a:pt x="203658" y="-1027"/>
                      <a:pt x="229058" y="-1027"/>
                      <a:pt x="251918" y="2783"/>
                    </a:cubicBezTo>
                    <a:cubicBezTo>
                      <a:pt x="276048" y="6593"/>
                      <a:pt x="298908" y="14213"/>
                      <a:pt x="320498" y="24373"/>
                    </a:cubicBezTo>
                    <a:cubicBezTo>
                      <a:pt x="340818" y="34533"/>
                      <a:pt x="361138" y="49773"/>
                      <a:pt x="377648" y="66283"/>
                    </a:cubicBezTo>
                    <a:cubicBezTo>
                      <a:pt x="394158" y="82793"/>
                      <a:pt x="408128" y="104383"/>
                      <a:pt x="418288" y="124703"/>
                    </a:cubicBezTo>
                    <a:cubicBezTo>
                      <a:pt x="428448" y="146293"/>
                      <a:pt x="436068" y="170423"/>
                      <a:pt x="438608" y="193283"/>
                    </a:cubicBezTo>
                    <a:cubicBezTo>
                      <a:pt x="441148" y="216143"/>
                      <a:pt x="441148" y="241543"/>
                      <a:pt x="436068" y="264403"/>
                    </a:cubicBezTo>
                    <a:cubicBezTo>
                      <a:pt x="430988" y="287263"/>
                      <a:pt x="422098" y="311393"/>
                      <a:pt x="410668" y="331713"/>
                    </a:cubicBezTo>
                    <a:cubicBezTo>
                      <a:pt x="399238" y="352033"/>
                      <a:pt x="382728" y="371083"/>
                      <a:pt x="364948" y="386323"/>
                    </a:cubicBezTo>
                    <a:cubicBezTo>
                      <a:pt x="347168" y="401563"/>
                      <a:pt x="326848" y="414263"/>
                      <a:pt x="305258" y="424423"/>
                    </a:cubicBezTo>
                    <a:cubicBezTo>
                      <a:pt x="282398" y="433313"/>
                      <a:pt x="258268" y="438393"/>
                      <a:pt x="235408" y="439663"/>
                    </a:cubicBezTo>
                    <a:cubicBezTo>
                      <a:pt x="211278" y="442203"/>
                      <a:pt x="187148" y="439663"/>
                      <a:pt x="164288" y="433313"/>
                    </a:cubicBezTo>
                    <a:cubicBezTo>
                      <a:pt x="141428" y="428233"/>
                      <a:pt x="118568" y="418073"/>
                      <a:pt x="99518" y="404103"/>
                    </a:cubicBezTo>
                    <a:cubicBezTo>
                      <a:pt x="79198" y="391403"/>
                      <a:pt x="61418" y="374893"/>
                      <a:pt x="46178" y="355843"/>
                    </a:cubicBezTo>
                    <a:cubicBezTo>
                      <a:pt x="32208" y="338063"/>
                      <a:pt x="20778" y="316473"/>
                      <a:pt x="11888" y="293613"/>
                    </a:cubicBezTo>
                    <a:cubicBezTo>
                      <a:pt x="4268" y="272023"/>
                      <a:pt x="458" y="246623"/>
                      <a:pt x="458" y="223763"/>
                    </a:cubicBezTo>
                    <a:cubicBezTo>
                      <a:pt x="-812" y="199633"/>
                      <a:pt x="2998" y="175503"/>
                      <a:pt x="10618" y="152643"/>
                    </a:cubicBezTo>
                    <a:cubicBezTo>
                      <a:pt x="16968" y="131053"/>
                      <a:pt x="28398" y="108193"/>
                      <a:pt x="42368" y="89143"/>
                    </a:cubicBezTo>
                    <a:cubicBezTo>
                      <a:pt x="56338" y="71363"/>
                      <a:pt x="74118" y="53583"/>
                      <a:pt x="93168" y="39613"/>
                    </a:cubicBezTo>
                    <a:cubicBezTo>
                      <a:pt x="113488" y="26913"/>
                      <a:pt x="135078" y="15483"/>
                      <a:pt x="157938" y="9133"/>
                    </a:cubicBezTo>
                    <a:cubicBezTo>
                      <a:pt x="180798" y="2783"/>
                      <a:pt x="204928" y="-1027"/>
                      <a:pt x="229058" y="243"/>
                    </a:cubicBezTo>
                    <a:cubicBezTo>
                      <a:pt x="251918" y="1513"/>
                      <a:pt x="276048" y="6593"/>
                      <a:pt x="298908" y="14213"/>
                    </a:cubicBezTo>
                    <a:cubicBezTo>
                      <a:pt x="320498" y="23103"/>
                      <a:pt x="342088" y="35803"/>
                      <a:pt x="359868" y="51043"/>
                    </a:cubicBezTo>
                    <a:cubicBezTo>
                      <a:pt x="378918" y="65013"/>
                      <a:pt x="383998" y="84063"/>
                      <a:pt x="406858" y="104383"/>
                    </a:cubicBezTo>
                    <a:cubicBezTo>
                      <a:pt x="452578" y="143753"/>
                      <a:pt x="593548" y="216143"/>
                      <a:pt x="636728" y="250433"/>
                    </a:cubicBezTo>
                    <a:cubicBezTo>
                      <a:pt x="654508" y="265673"/>
                      <a:pt x="660858" y="270753"/>
                      <a:pt x="672288" y="287263"/>
                    </a:cubicBezTo>
                    <a:cubicBezTo>
                      <a:pt x="687528" y="310123"/>
                      <a:pt x="706578" y="346953"/>
                      <a:pt x="712928" y="379973"/>
                    </a:cubicBezTo>
                    <a:cubicBezTo>
                      <a:pt x="718008" y="411723"/>
                      <a:pt x="711658" y="454903"/>
                      <a:pt x="705308" y="481573"/>
                    </a:cubicBezTo>
                    <a:cubicBezTo>
                      <a:pt x="700228" y="500623"/>
                      <a:pt x="692608" y="513323"/>
                      <a:pt x="683718" y="527293"/>
                    </a:cubicBezTo>
                    <a:cubicBezTo>
                      <a:pt x="674828" y="542533"/>
                      <a:pt x="665938" y="555233"/>
                      <a:pt x="651968" y="567933"/>
                    </a:cubicBezTo>
                    <a:cubicBezTo>
                      <a:pt x="630378" y="585713"/>
                      <a:pt x="589738" y="609843"/>
                      <a:pt x="564338" y="618733"/>
                    </a:cubicBezTo>
                    <a:cubicBezTo>
                      <a:pt x="545288" y="625083"/>
                      <a:pt x="533858" y="627623"/>
                      <a:pt x="513538" y="627623"/>
                    </a:cubicBezTo>
                    <a:cubicBezTo>
                      <a:pt x="485598" y="627623"/>
                      <a:pt x="414478" y="608573"/>
                      <a:pt x="414478" y="608573"/>
                    </a:cubicBezTo>
                  </a:path>
                </a:pathLst>
              </a:custGeom>
              <a:solidFill>
                <a:srgbClr val="CFCFCF"/>
              </a:solidFill>
              <a:ln cap="sq">
                <a:noFill/>
                <a:prstDash val="solid"/>
                <a:miter/>
              </a:ln>
            </p:spPr>
            <p:txBody>
              <a:bodyPr/>
              <a:lstStyle/>
              <a:p>
                <a:endParaRPr lang="en-GB"/>
              </a:p>
            </p:txBody>
          </p:sp>
        </p:grpSp>
        <p:grpSp>
          <p:nvGrpSpPr>
            <p:cNvPr id="25" name="Group 25"/>
            <p:cNvGrpSpPr/>
            <p:nvPr/>
          </p:nvGrpSpPr>
          <p:grpSpPr>
            <a:xfrm>
              <a:off x="1558698" y="1242540"/>
              <a:ext cx="1291181" cy="1334962"/>
              <a:chOff x="0" y="0"/>
              <a:chExt cx="2209800" cy="2284730"/>
            </a:xfrm>
          </p:grpSpPr>
          <p:sp>
            <p:nvSpPr>
              <p:cNvPr id="26" name="Freeform 26"/>
              <p:cNvSpPr/>
              <p:nvPr/>
            </p:nvSpPr>
            <p:spPr>
              <a:xfrm>
                <a:off x="50800" y="50800"/>
                <a:ext cx="2116479" cy="2183628"/>
              </a:xfrm>
              <a:custGeom>
                <a:avLst/>
                <a:gdLst/>
                <a:ahLst/>
                <a:cxnLst/>
                <a:rect l="l" t="t" r="r" b="b"/>
                <a:pathLst>
                  <a:path w="2116479" h="2183628">
                    <a:moveTo>
                      <a:pt x="0" y="1938020"/>
                    </a:moveTo>
                    <a:cubicBezTo>
                      <a:pt x="0" y="1898650"/>
                      <a:pt x="1270" y="1879600"/>
                      <a:pt x="1270" y="1879600"/>
                    </a:cubicBezTo>
                    <a:cubicBezTo>
                      <a:pt x="1270" y="1878330"/>
                      <a:pt x="6350" y="1859280"/>
                      <a:pt x="8890" y="1850390"/>
                    </a:cubicBezTo>
                    <a:cubicBezTo>
                      <a:pt x="10160" y="1840230"/>
                      <a:pt x="15240" y="1822450"/>
                      <a:pt x="15240" y="1821180"/>
                    </a:cubicBezTo>
                    <a:cubicBezTo>
                      <a:pt x="15240" y="1821180"/>
                      <a:pt x="25400" y="1803400"/>
                      <a:pt x="29210" y="1795780"/>
                    </a:cubicBezTo>
                    <a:cubicBezTo>
                      <a:pt x="34290" y="1786890"/>
                      <a:pt x="43180" y="1769110"/>
                      <a:pt x="44450" y="1769110"/>
                    </a:cubicBezTo>
                    <a:cubicBezTo>
                      <a:pt x="44450" y="1769110"/>
                      <a:pt x="57150" y="1753870"/>
                      <a:pt x="63500" y="1747520"/>
                    </a:cubicBezTo>
                    <a:cubicBezTo>
                      <a:pt x="71120" y="1739900"/>
                      <a:pt x="83820" y="1724660"/>
                      <a:pt x="83820" y="1724660"/>
                    </a:cubicBezTo>
                    <a:cubicBezTo>
                      <a:pt x="83820" y="1724660"/>
                      <a:pt x="100330" y="1713230"/>
                      <a:pt x="107950" y="1708150"/>
                    </a:cubicBezTo>
                    <a:cubicBezTo>
                      <a:pt x="116840" y="1703070"/>
                      <a:pt x="133350" y="1691640"/>
                      <a:pt x="133350" y="1691640"/>
                    </a:cubicBezTo>
                    <a:cubicBezTo>
                      <a:pt x="133350" y="1691640"/>
                      <a:pt x="152400" y="1685290"/>
                      <a:pt x="161290" y="1681480"/>
                    </a:cubicBezTo>
                    <a:cubicBezTo>
                      <a:pt x="170180" y="1677670"/>
                      <a:pt x="189230" y="1671320"/>
                      <a:pt x="189230" y="1671320"/>
                    </a:cubicBezTo>
                    <a:cubicBezTo>
                      <a:pt x="189230" y="1671320"/>
                      <a:pt x="208280" y="1668780"/>
                      <a:pt x="218440" y="1667510"/>
                    </a:cubicBezTo>
                    <a:cubicBezTo>
                      <a:pt x="228600" y="1666240"/>
                      <a:pt x="247650" y="1664970"/>
                      <a:pt x="247650" y="1664970"/>
                    </a:cubicBezTo>
                    <a:cubicBezTo>
                      <a:pt x="248920" y="1664970"/>
                      <a:pt x="248920" y="1664970"/>
                      <a:pt x="248920" y="1664970"/>
                    </a:cubicBezTo>
                    <a:cubicBezTo>
                      <a:pt x="248920" y="1664970"/>
                      <a:pt x="267970" y="1667510"/>
                      <a:pt x="278130" y="1668780"/>
                    </a:cubicBezTo>
                    <a:cubicBezTo>
                      <a:pt x="287020" y="1670050"/>
                      <a:pt x="306070" y="1672590"/>
                      <a:pt x="307340" y="1672590"/>
                    </a:cubicBezTo>
                    <a:cubicBezTo>
                      <a:pt x="308610" y="1672590"/>
                      <a:pt x="483870" y="1604010"/>
                      <a:pt x="571500" y="1576070"/>
                    </a:cubicBezTo>
                    <a:cubicBezTo>
                      <a:pt x="659130" y="1546860"/>
                      <a:pt x="770890" y="1521460"/>
                      <a:pt x="833120" y="1499870"/>
                    </a:cubicBezTo>
                    <a:cubicBezTo>
                      <a:pt x="867410" y="1487170"/>
                      <a:pt x="913130" y="1469390"/>
                      <a:pt x="911860" y="1465580"/>
                    </a:cubicBezTo>
                    <a:cubicBezTo>
                      <a:pt x="911860" y="1464310"/>
                      <a:pt x="909320" y="1465580"/>
                      <a:pt x="906780" y="1464310"/>
                    </a:cubicBezTo>
                    <a:cubicBezTo>
                      <a:pt x="900430" y="1463040"/>
                      <a:pt x="880110" y="1457960"/>
                      <a:pt x="878840" y="1457960"/>
                    </a:cubicBezTo>
                    <a:cubicBezTo>
                      <a:pt x="878840" y="1457960"/>
                      <a:pt x="862330" y="1449070"/>
                      <a:pt x="854710" y="1443990"/>
                    </a:cubicBezTo>
                    <a:cubicBezTo>
                      <a:pt x="845820" y="1440180"/>
                      <a:pt x="829310" y="1431290"/>
                      <a:pt x="829310" y="1431290"/>
                    </a:cubicBezTo>
                    <a:cubicBezTo>
                      <a:pt x="829310" y="1431290"/>
                      <a:pt x="815340" y="1418590"/>
                      <a:pt x="807720" y="1412240"/>
                    </a:cubicBezTo>
                    <a:cubicBezTo>
                      <a:pt x="801370" y="1407160"/>
                      <a:pt x="787400" y="1394460"/>
                      <a:pt x="787400" y="1394460"/>
                    </a:cubicBezTo>
                    <a:cubicBezTo>
                      <a:pt x="787400" y="1393190"/>
                      <a:pt x="775970" y="1379220"/>
                      <a:pt x="770890" y="1370330"/>
                    </a:cubicBezTo>
                    <a:cubicBezTo>
                      <a:pt x="765810" y="1362710"/>
                      <a:pt x="755650" y="1347470"/>
                      <a:pt x="755650" y="1347470"/>
                    </a:cubicBezTo>
                    <a:cubicBezTo>
                      <a:pt x="754380" y="1347470"/>
                      <a:pt x="748030" y="1329690"/>
                      <a:pt x="745490" y="1320800"/>
                    </a:cubicBezTo>
                    <a:cubicBezTo>
                      <a:pt x="741680" y="1313180"/>
                      <a:pt x="735330" y="1295400"/>
                      <a:pt x="735330" y="1295400"/>
                    </a:cubicBezTo>
                    <a:cubicBezTo>
                      <a:pt x="735330" y="1294130"/>
                      <a:pt x="732790" y="1276350"/>
                      <a:pt x="731520" y="1267460"/>
                    </a:cubicBezTo>
                    <a:cubicBezTo>
                      <a:pt x="730250" y="1257300"/>
                      <a:pt x="728980" y="1239520"/>
                      <a:pt x="728980" y="1239520"/>
                    </a:cubicBezTo>
                    <a:cubicBezTo>
                      <a:pt x="728980" y="1238250"/>
                      <a:pt x="730250" y="1220470"/>
                      <a:pt x="731520" y="1211580"/>
                    </a:cubicBezTo>
                    <a:cubicBezTo>
                      <a:pt x="732790" y="1201420"/>
                      <a:pt x="735330" y="1183640"/>
                      <a:pt x="735330" y="1183640"/>
                    </a:cubicBezTo>
                    <a:cubicBezTo>
                      <a:pt x="735330" y="1182370"/>
                      <a:pt x="742950" y="1163320"/>
                      <a:pt x="745490" y="1156970"/>
                    </a:cubicBezTo>
                    <a:cubicBezTo>
                      <a:pt x="746760" y="1151890"/>
                      <a:pt x="750570" y="1150620"/>
                      <a:pt x="749300" y="1145540"/>
                    </a:cubicBezTo>
                    <a:cubicBezTo>
                      <a:pt x="748030" y="1125220"/>
                      <a:pt x="703580" y="1019810"/>
                      <a:pt x="669290" y="1013460"/>
                    </a:cubicBezTo>
                    <a:cubicBezTo>
                      <a:pt x="629920" y="1007110"/>
                      <a:pt x="566420" y="1108710"/>
                      <a:pt x="520700" y="1134110"/>
                    </a:cubicBezTo>
                    <a:cubicBezTo>
                      <a:pt x="487680" y="1151890"/>
                      <a:pt x="452120" y="1156970"/>
                      <a:pt x="425450" y="1163320"/>
                    </a:cubicBezTo>
                    <a:cubicBezTo>
                      <a:pt x="406400" y="1168400"/>
                      <a:pt x="392430" y="1172210"/>
                      <a:pt x="374650" y="1173480"/>
                    </a:cubicBezTo>
                    <a:cubicBezTo>
                      <a:pt x="358140" y="1174750"/>
                      <a:pt x="340360" y="1173480"/>
                      <a:pt x="323850" y="1170940"/>
                    </a:cubicBezTo>
                    <a:cubicBezTo>
                      <a:pt x="307340" y="1168400"/>
                      <a:pt x="290830" y="1163320"/>
                      <a:pt x="274320" y="1155700"/>
                    </a:cubicBezTo>
                    <a:cubicBezTo>
                      <a:pt x="259080" y="1149350"/>
                      <a:pt x="243840" y="1140460"/>
                      <a:pt x="231140" y="1130300"/>
                    </a:cubicBezTo>
                    <a:cubicBezTo>
                      <a:pt x="217170" y="1120140"/>
                      <a:pt x="204470" y="1107440"/>
                      <a:pt x="194310" y="1094740"/>
                    </a:cubicBezTo>
                    <a:cubicBezTo>
                      <a:pt x="182880" y="1080770"/>
                      <a:pt x="173990" y="1065530"/>
                      <a:pt x="166370" y="1050290"/>
                    </a:cubicBezTo>
                    <a:cubicBezTo>
                      <a:pt x="160020" y="1035050"/>
                      <a:pt x="154940" y="1018540"/>
                      <a:pt x="151130" y="1002030"/>
                    </a:cubicBezTo>
                    <a:cubicBezTo>
                      <a:pt x="147320" y="985520"/>
                      <a:pt x="146050" y="967740"/>
                      <a:pt x="147320" y="951230"/>
                    </a:cubicBezTo>
                    <a:cubicBezTo>
                      <a:pt x="148590" y="933450"/>
                      <a:pt x="151130" y="916940"/>
                      <a:pt x="156210" y="900430"/>
                    </a:cubicBezTo>
                    <a:cubicBezTo>
                      <a:pt x="161290" y="883920"/>
                      <a:pt x="167640" y="867410"/>
                      <a:pt x="176530" y="853440"/>
                    </a:cubicBezTo>
                    <a:cubicBezTo>
                      <a:pt x="185420" y="838200"/>
                      <a:pt x="201930" y="817880"/>
                      <a:pt x="207010" y="812800"/>
                    </a:cubicBezTo>
                    <a:cubicBezTo>
                      <a:pt x="208280" y="811530"/>
                      <a:pt x="209550" y="811530"/>
                      <a:pt x="210820" y="810260"/>
                    </a:cubicBezTo>
                    <a:cubicBezTo>
                      <a:pt x="210820" y="808990"/>
                      <a:pt x="207010" y="805180"/>
                      <a:pt x="207010" y="801370"/>
                    </a:cubicBezTo>
                    <a:cubicBezTo>
                      <a:pt x="205740" y="798830"/>
                      <a:pt x="207010" y="796290"/>
                      <a:pt x="205740" y="789940"/>
                    </a:cubicBezTo>
                    <a:cubicBezTo>
                      <a:pt x="203200" y="767080"/>
                      <a:pt x="181610" y="688340"/>
                      <a:pt x="171450" y="631190"/>
                    </a:cubicBezTo>
                    <a:cubicBezTo>
                      <a:pt x="158750" y="561340"/>
                      <a:pt x="138430" y="400050"/>
                      <a:pt x="138430" y="400050"/>
                    </a:cubicBezTo>
                    <a:cubicBezTo>
                      <a:pt x="138430" y="398780"/>
                      <a:pt x="128270" y="382270"/>
                      <a:pt x="123190" y="374650"/>
                    </a:cubicBezTo>
                    <a:cubicBezTo>
                      <a:pt x="118110" y="365760"/>
                      <a:pt x="107950" y="349250"/>
                      <a:pt x="106680" y="349250"/>
                    </a:cubicBezTo>
                    <a:cubicBezTo>
                      <a:pt x="106680" y="347980"/>
                      <a:pt x="101600" y="330200"/>
                      <a:pt x="97790" y="320040"/>
                    </a:cubicBezTo>
                    <a:cubicBezTo>
                      <a:pt x="95250" y="311150"/>
                      <a:pt x="88900" y="292100"/>
                      <a:pt x="88900" y="292100"/>
                    </a:cubicBezTo>
                    <a:cubicBezTo>
                      <a:pt x="88900" y="292100"/>
                      <a:pt x="87630" y="273050"/>
                      <a:pt x="87630" y="262890"/>
                    </a:cubicBezTo>
                    <a:cubicBezTo>
                      <a:pt x="86360" y="252730"/>
                      <a:pt x="85090" y="233680"/>
                      <a:pt x="85090" y="232410"/>
                    </a:cubicBezTo>
                    <a:cubicBezTo>
                      <a:pt x="85090" y="232410"/>
                      <a:pt x="88900" y="213360"/>
                      <a:pt x="90170" y="203200"/>
                    </a:cubicBezTo>
                    <a:cubicBezTo>
                      <a:pt x="91440" y="194310"/>
                      <a:pt x="95250" y="175260"/>
                      <a:pt x="95250" y="173990"/>
                    </a:cubicBezTo>
                    <a:cubicBezTo>
                      <a:pt x="95250" y="173990"/>
                      <a:pt x="104140" y="156210"/>
                      <a:pt x="107950" y="147320"/>
                    </a:cubicBezTo>
                    <a:cubicBezTo>
                      <a:pt x="111760" y="138430"/>
                      <a:pt x="119380" y="120650"/>
                      <a:pt x="119380" y="120650"/>
                    </a:cubicBezTo>
                    <a:cubicBezTo>
                      <a:pt x="119380" y="119380"/>
                      <a:pt x="132080" y="104140"/>
                      <a:pt x="137160" y="96520"/>
                    </a:cubicBezTo>
                    <a:cubicBezTo>
                      <a:pt x="143510" y="88900"/>
                      <a:pt x="156210" y="73660"/>
                      <a:pt x="156210" y="73660"/>
                    </a:cubicBezTo>
                    <a:cubicBezTo>
                      <a:pt x="156210" y="72390"/>
                      <a:pt x="171450" y="60960"/>
                      <a:pt x="179070" y="54610"/>
                    </a:cubicBezTo>
                    <a:cubicBezTo>
                      <a:pt x="186690" y="48260"/>
                      <a:pt x="201930" y="36830"/>
                      <a:pt x="201930" y="35560"/>
                    </a:cubicBezTo>
                    <a:cubicBezTo>
                      <a:pt x="203200" y="35560"/>
                      <a:pt x="220980" y="27940"/>
                      <a:pt x="229870" y="24130"/>
                    </a:cubicBezTo>
                    <a:cubicBezTo>
                      <a:pt x="238760" y="19050"/>
                      <a:pt x="256540" y="11430"/>
                      <a:pt x="256540" y="11430"/>
                    </a:cubicBezTo>
                    <a:cubicBezTo>
                      <a:pt x="256540" y="11430"/>
                      <a:pt x="275590" y="7620"/>
                      <a:pt x="285750" y="6350"/>
                    </a:cubicBezTo>
                    <a:cubicBezTo>
                      <a:pt x="295910" y="3810"/>
                      <a:pt x="314960" y="0"/>
                      <a:pt x="314960" y="0"/>
                    </a:cubicBezTo>
                    <a:cubicBezTo>
                      <a:pt x="314960" y="0"/>
                      <a:pt x="335280" y="1270"/>
                      <a:pt x="344170" y="1270"/>
                    </a:cubicBezTo>
                    <a:cubicBezTo>
                      <a:pt x="354330" y="2540"/>
                      <a:pt x="373380" y="3810"/>
                      <a:pt x="374650" y="3810"/>
                    </a:cubicBezTo>
                    <a:cubicBezTo>
                      <a:pt x="374650" y="3810"/>
                      <a:pt x="393700" y="8890"/>
                      <a:pt x="402590" y="12700"/>
                    </a:cubicBezTo>
                    <a:cubicBezTo>
                      <a:pt x="412750" y="15240"/>
                      <a:pt x="430530" y="20320"/>
                      <a:pt x="430530" y="20320"/>
                    </a:cubicBezTo>
                    <a:cubicBezTo>
                      <a:pt x="431800" y="21590"/>
                      <a:pt x="448310" y="30480"/>
                      <a:pt x="457200" y="35560"/>
                    </a:cubicBezTo>
                    <a:cubicBezTo>
                      <a:pt x="464820" y="40640"/>
                      <a:pt x="481330" y="50800"/>
                      <a:pt x="482600" y="50800"/>
                    </a:cubicBezTo>
                    <a:cubicBezTo>
                      <a:pt x="482600" y="52070"/>
                      <a:pt x="496570" y="64770"/>
                      <a:pt x="502920" y="72390"/>
                    </a:cubicBezTo>
                    <a:cubicBezTo>
                      <a:pt x="510540" y="78740"/>
                      <a:pt x="514350" y="82550"/>
                      <a:pt x="524510" y="92710"/>
                    </a:cubicBezTo>
                    <a:cubicBezTo>
                      <a:pt x="551180" y="118110"/>
                      <a:pt x="650240" y="199390"/>
                      <a:pt x="673100" y="229870"/>
                    </a:cubicBezTo>
                    <a:cubicBezTo>
                      <a:pt x="683260" y="242570"/>
                      <a:pt x="679450" y="256540"/>
                      <a:pt x="688340" y="259080"/>
                    </a:cubicBezTo>
                    <a:cubicBezTo>
                      <a:pt x="703580" y="264160"/>
                      <a:pt x="731520" y="232410"/>
                      <a:pt x="765810" y="219710"/>
                    </a:cubicBezTo>
                    <a:cubicBezTo>
                      <a:pt x="822960" y="198120"/>
                      <a:pt x="923290" y="162560"/>
                      <a:pt x="1007110" y="161290"/>
                    </a:cubicBezTo>
                    <a:cubicBezTo>
                      <a:pt x="1094740" y="161290"/>
                      <a:pt x="1196340" y="191770"/>
                      <a:pt x="1282700" y="220980"/>
                    </a:cubicBezTo>
                    <a:cubicBezTo>
                      <a:pt x="1365250" y="248920"/>
                      <a:pt x="1445260" y="292100"/>
                      <a:pt x="1516380" y="331470"/>
                    </a:cubicBezTo>
                    <a:cubicBezTo>
                      <a:pt x="1581150" y="367030"/>
                      <a:pt x="1642110" y="396240"/>
                      <a:pt x="1694180" y="444500"/>
                    </a:cubicBezTo>
                    <a:cubicBezTo>
                      <a:pt x="1750060" y="494030"/>
                      <a:pt x="1798320" y="565150"/>
                      <a:pt x="1840230" y="628650"/>
                    </a:cubicBezTo>
                    <a:cubicBezTo>
                      <a:pt x="1879600" y="689610"/>
                      <a:pt x="1906270" y="754380"/>
                      <a:pt x="1941830" y="815340"/>
                    </a:cubicBezTo>
                    <a:cubicBezTo>
                      <a:pt x="1976120" y="876300"/>
                      <a:pt x="2020570" y="929640"/>
                      <a:pt x="2048510" y="995680"/>
                    </a:cubicBezTo>
                    <a:cubicBezTo>
                      <a:pt x="2077720" y="1066800"/>
                      <a:pt x="2098040" y="1148080"/>
                      <a:pt x="2108200" y="1225550"/>
                    </a:cubicBezTo>
                    <a:cubicBezTo>
                      <a:pt x="2117090" y="1306830"/>
                      <a:pt x="2122170" y="1394460"/>
                      <a:pt x="2105660" y="1473200"/>
                    </a:cubicBezTo>
                    <a:cubicBezTo>
                      <a:pt x="2090420" y="1548130"/>
                      <a:pt x="2057400" y="1619250"/>
                      <a:pt x="2015490" y="1686560"/>
                    </a:cubicBezTo>
                    <a:cubicBezTo>
                      <a:pt x="1969770" y="1756410"/>
                      <a:pt x="1905000" y="1824990"/>
                      <a:pt x="1838960" y="1882140"/>
                    </a:cubicBezTo>
                    <a:cubicBezTo>
                      <a:pt x="1772920" y="1939290"/>
                      <a:pt x="1691640" y="1991360"/>
                      <a:pt x="1615440" y="2028190"/>
                    </a:cubicBezTo>
                    <a:cubicBezTo>
                      <a:pt x="1545590" y="2063750"/>
                      <a:pt x="1473200" y="2082800"/>
                      <a:pt x="1400810" y="2104390"/>
                    </a:cubicBezTo>
                    <a:cubicBezTo>
                      <a:pt x="1327150" y="2125980"/>
                      <a:pt x="1253490" y="2145030"/>
                      <a:pt x="1177290" y="2156460"/>
                    </a:cubicBezTo>
                    <a:cubicBezTo>
                      <a:pt x="1101090" y="2167890"/>
                      <a:pt x="1021080" y="2167890"/>
                      <a:pt x="944880" y="2172970"/>
                    </a:cubicBezTo>
                    <a:cubicBezTo>
                      <a:pt x="871220" y="2176780"/>
                      <a:pt x="800100" y="2179320"/>
                      <a:pt x="726440" y="2180590"/>
                    </a:cubicBezTo>
                    <a:cubicBezTo>
                      <a:pt x="651510" y="2183130"/>
                      <a:pt x="576580" y="2184400"/>
                      <a:pt x="501650" y="2183130"/>
                    </a:cubicBezTo>
                    <a:cubicBezTo>
                      <a:pt x="427990" y="2181860"/>
                      <a:pt x="336550" y="2181860"/>
                      <a:pt x="278130" y="2174240"/>
                    </a:cubicBezTo>
                    <a:cubicBezTo>
                      <a:pt x="240030" y="2167890"/>
                      <a:pt x="184150" y="2150110"/>
                      <a:pt x="184150" y="2150110"/>
                    </a:cubicBezTo>
                    <a:cubicBezTo>
                      <a:pt x="182880" y="2150110"/>
                      <a:pt x="165100" y="2143760"/>
                      <a:pt x="156210" y="2139950"/>
                    </a:cubicBezTo>
                    <a:cubicBezTo>
                      <a:pt x="147320" y="2136140"/>
                      <a:pt x="128270" y="2128520"/>
                      <a:pt x="128270" y="2128520"/>
                    </a:cubicBezTo>
                    <a:cubicBezTo>
                      <a:pt x="128270" y="2128520"/>
                      <a:pt x="111760" y="2117090"/>
                      <a:pt x="104140" y="2112010"/>
                    </a:cubicBezTo>
                    <a:cubicBezTo>
                      <a:pt x="96520" y="2105660"/>
                      <a:pt x="80010" y="2094230"/>
                      <a:pt x="80010" y="2094230"/>
                    </a:cubicBezTo>
                    <a:cubicBezTo>
                      <a:pt x="80010" y="2094230"/>
                      <a:pt x="67310" y="2078990"/>
                      <a:pt x="59690" y="2072640"/>
                    </a:cubicBezTo>
                    <a:cubicBezTo>
                      <a:pt x="53340" y="2065020"/>
                      <a:pt x="40640" y="2049780"/>
                      <a:pt x="40640" y="2049780"/>
                    </a:cubicBezTo>
                    <a:cubicBezTo>
                      <a:pt x="40640" y="2049780"/>
                      <a:pt x="31750" y="2032000"/>
                      <a:pt x="26670" y="2023110"/>
                    </a:cubicBezTo>
                    <a:cubicBezTo>
                      <a:pt x="22860" y="2014220"/>
                      <a:pt x="13970" y="1996440"/>
                      <a:pt x="13970" y="1996440"/>
                    </a:cubicBezTo>
                    <a:cubicBezTo>
                      <a:pt x="13970" y="1996440"/>
                      <a:pt x="8890" y="1977390"/>
                      <a:pt x="6350" y="1967230"/>
                    </a:cubicBezTo>
                    <a:cubicBezTo>
                      <a:pt x="5080" y="1958340"/>
                      <a:pt x="0" y="1939290"/>
                      <a:pt x="0" y="1938020"/>
                    </a:cubicBezTo>
                  </a:path>
                </a:pathLst>
              </a:custGeom>
              <a:solidFill>
                <a:srgbClr val="CFCFCF"/>
              </a:solidFill>
              <a:ln cap="sq">
                <a:noFill/>
                <a:prstDash val="solid"/>
                <a:miter/>
              </a:ln>
            </p:spPr>
            <p:txBody>
              <a:bodyPr/>
              <a:lstStyle/>
              <a:p>
                <a:endParaRPr lang="en-GB"/>
              </a:p>
            </p:txBody>
          </p:sp>
        </p:grpSp>
        <p:sp>
          <p:nvSpPr>
            <p:cNvPr id="27" name="Freeform 27"/>
            <p:cNvSpPr/>
            <p:nvPr/>
          </p:nvSpPr>
          <p:spPr>
            <a:xfrm>
              <a:off x="64936" y="831563"/>
              <a:ext cx="2796587" cy="1796807"/>
            </a:xfrm>
            <a:custGeom>
              <a:avLst/>
              <a:gdLst/>
              <a:ahLst/>
              <a:cxnLst/>
              <a:rect l="l" t="t" r="r" b="b"/>
              <a:pathLst>
                <a:path w="2796587" h="1796807">
                  <a:moveTo>
                    <a:pt x="0" y="0"/>
                  </a:moveTo>
                  <a:lnTo>
                    <a:pt x="2796586" y="0"/>
                  </a:lnTo>
                  <a:lnTo>
                    <a:pt x="2796586" y="1796807"/>
                  </a:lnTo>
                  <a:lnTo>
                    <a:pt x="0" y="1796807"/>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GB"/>
            </a:p>
          </p:txBody>
        </p:sp>
      </p:grpSp>
      <p:grpSp>
        <p:nvGrpSpPr>
          <p:cNvPr id="28" name="Group 28"/>
          <p:cNvGrpSpPr/>
          <p:nvPr/>
        </p:nvGrpSpPr>
        <p:grpSpPr>
          <a:xfrm>
            <a:off x="1028700" y="2916507"/>
            <a:ext cx="2511878" cy="2401450"/>
            <a:chOff x="0" y="0"/>
            <a:chExt cx="3349170" cy="3201934"/>
          </a:xfrm>
        </p:grpSpPr>
        <p:grpSp>
          <p:nvGrpSpPr>
            <p:cNvPr id="29" name="Group 29"/>
            <p:cNvGrpSpPr/>
            <p:nvPr/>
          </p:nvGrpSpPr>
          <p:grpSpPr>
            <a:xfrm>
              <a:off x="0" y="0"/>
              <a:ext cx="3349170" cy="3201934"/>
              <a:chOff x="0" y="0"/>
              <a:chExt cx="661564" cy="632481"/>
            </a:xfrm>
          </p:grpSpPr>
          <p:sp>
            <p:nvSpPr>
              <p:cNvPr id="30" name="Freeform 30"/>
              <p:cNvSpPr/>
              <p:nvPr/>
            </p:nvSpPr>
            <p:spPr>
              <a:xfrm>
                <a:off x="0" y="0"/>
                <a:ext cx="661565" cy="632481"/>
              </a:xfrm>
              <a:custGeom>
                <a:avLst/>
                <a:gdLst/>
                <a:ahLst/>
                <a:cxnLst/>
                <a:rect l="l" t="t" r="r" b="b"/>
                <a:pathLst>
                  <a:path w="661565" h="632481">
                    <a:moveTo>
                      <a:pt x="157188" y="0"/>
                    </a:moveTo>
                    <a:lnTo>
                      <a:pt x="504376" y="0"/>
                    </a:lnTo>
                    <a:cubicBezTo>
                      <a:pt x="591189" y="0"/>
                      <a:pt x="661565" y="70376"/>
                      <a:pt x="661565" y="157188"/>
                    </a:cubicBezTo>
                    <a:lnTo>
                      <a:pt x="661565" y="475292"/>
                    </a:lnTo>
                    <a:cubicBezTo>
                      <a:pt x="661565" y="562105"/>
                      <a:pt x="591189" y="632481"/>
                      <a:pt x="504376" y="632481"/>
                    </a:cubicBezTo>
                    <a:lnTo>
                      <a:pt x="157188" y="632481"/>
                    </a:lnTo>
                    <a:cubicBezTo>
                      <a:pt x="70376" y="632481"/>
                      <a:pt x="0" y="562105"/>
                      <a:pt x="0" y="475292"/>
                    </a:cubicBezTo>
                    <a:lnTo>
                      <a:pt x="0" y="157188"/>
                    </a:lnTo>
                    <a:cubicBezTo>
                      <a:pt x="0" y="70376"/>
                      <a:pt x="70376" y="0"/>
                      <a:pt x="157188" y="0"/>
                    </a:cubicBezTo>
                    <a:close/>
                  </a:path>
                </a:pathLst>
              </a:custGeom>
              <a:solidFill>
                <a:srgbClr val="CFCFCF"/>
              </a:solidFill>
            </p:spPr>
            <p:txBody>
              <a:bodyPr/>
              <a:lstStyle/>
              <a:p>
                <a:endParaRPr lang="en-GB"/>
              </a:p>
            </p:txBody>
          </p:sp>
          <p:sp>
            <p:nvSpPr>
              <p:cNvPr id="31" name="TextBox 31"/>
              <p:cNvSpPr txBox="1"/>
              <p:nvPr/>
            </p:nvSpPr>
            <p:spPr>
              <a:xfrm>
                <a:off x="0" y="-38100"/>
                <a:ext cx="661564" cy="670581"/>
              </a:xfrm>
              <a:prstGeom prst="rect">
                <a:avLst/>
              </a:prstGeom>
            </p:spPr>
            <p:txBody>
              <a:bodyPr lIns="50800" tIns="50800" rIns="50800" bIns="50800" rtlCol="0" anchor="ctr"/>
              <a:lstStyle/>
              <a:p>
                <a:pPr algn="ctr">
                  <a:lnSpc>
                    <a:spcPts val="2659"/>
                  </a:lnSpc>
                </a:pPr>
                <a:endParaRPr/>
              </a:p>
            </p:txBody>
          </p:sp>
        </p:grpSp>
        <p:sp>
          <p:nvSpPr>
            <p:cNvPr id="32" name="Freeform 32"/>
            <p:cNvSpPr/>
            <p:nvPr/>
          </p:nvSpPr>
          <p:spPr>
            <a:xfrm>
              <a:off x="647182" y="573564"/>
              <a:ext cx="2054807" cy="2054807"/>
            </a:xfrm>
            <a:custGeom>
              <a:avLst/>
              <a:gdLst/>
              <a:ahLst/>
              <a:cxnLst/>
              <a:rect l="l" t="t" r="r" b="b"/>
              <a:pathLst>
                <a:path w="2054807" h="2054807">
                  <a:moveTo>
                    <a:pt x="0" y="0"/>
                  </a:moveTo>
                  <a:lnTo>
                    <a:pt x="2054806" y="0"/>
                  </a:lnTo>
                  <a:lnTo>
                    <a:pt x="2054806" y="2054806"/>
                  </a:lnTo>
                  <a:lnTo>
                    <a:pt x="0" y="2054806"/>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GB"/>
            </a:p>
          </p:txBody>
        </p:sp>
      </p:grpSp>
      <p:grpSp>
        <p:nvGrpSpPr>
          <p:cNvPr id="33" name="Group 33"/>
          <p:cNvGrpSpPr/>
          <p:nvPr/>
        </p:nvGrpSpPr>
        <p:grpSpPr>
          <a:xfrm>
            <a:off x="7759274" y="2916507"/>
            <a:ext cx="2511878" cy="2401450"/>
            <a:chOff x="0" y="0"/>
            <a:chExt cx="3349170" cy="3201934"/>
          </a:xfrm>
        </p:grpSpPr>
        <p:grpSp>
          <p:nvGrpSpPr>
            <p:cNvPr id="34" name="Group 34"/>
            <p:cNvGrpSpPr/>
            <p:nvPr/>
          </p:nvGrpSpPr>
          <p:grpSpPr>
            <a:xfrm>
              <a:off x="0" y="0"/>
              <a:ext cx="3349170" cy="3201934"/>
              <a:chOff x="0" y="0"/>
              <a:chExt cx="661564" cy="632481"/>
            </a:xfrm>
          </p:grpSpPr>
          <p:sp>
            <p:nvSpPr>
              <p:cNvPr id="35" name="Freeform 35"/>
              <p:cNvSpPr/>
              <p:nvPr/>
            </p:nvSpPr>
            <p:spPr>
              <a:xfrm>
                <a:off x="0" y="0"/>
                <a:ext cx="661565" cy="632481"/>
              </a:xfrm>
              <a:custGeom>
                <a:avLst/>
                <a:gdLst/>
                <a:ahLst/>
                <a:cxnLst/>
                <a:rect l="l" t="t" r="r" b="b"/>
                <a:pathLst>
                  <a:path w="661565" h="632481">
                    <a:moveTo>
                      <a:pt x="91845" y="0"/>
                    </a:moveTo>
                    <a:lnTo>
                      <a:pt x="569720" y="0"/>
                    </a:lnTo>
                    <a:cubicBezTo>
                      <a:pt x="594078" y="0"/>
                      <a:pt x="617440" y="9676"/>
                      <a:pt x="634664" y="26901"/>
                    </a:cubicBezTo>
                    <a:cubicBezTo>
                      <a:pt x="651888" y="44125"/>
                      <a:pt x="661565" y="67486"/>
                      <a:pt x="661565" y="91845"/>
                    </a:cubicBezTo>
                    <a:lnTo>
                      <a:pt x="661565" y="540636"/>
                    </a:lnTo>
                    <a:cubicBezTo>
                      <a:pt x="661565" y="564995"/>
                      <a:pt x="651888" y="588356"/>
                      <a:pt x="634664" y="605580"/>
                    </a:cubicBezTo>
                    <a:cubicBezTo>
                      <a:pt x="617440" y="622804"/>
                      <a:pt x="594078" y="632481"/>
                      <a:pt x="569720" y="632481"/>
                    </a:cubicBezTo>
                    <a:lnTo>
                      <a:pt x="91845" y="632481"/>
                    </a:lnTo>
                    <a:cubicBezTo>
                      <a:pt x="67486" y="632481"/>
                      <a:pt x="44125" y="622804"/>
                      <a:pt x="26901" y="605580"/>
                    </a:cubicBezTo>
                    <a:cubicBezTo>
                      <a:pt x="9676" y="588356"/>
                      <a:pt x="0" y="564995"/>
                      <a:pt x="0" y="540636"/>
                    </a:cubicBezTo>
                    <a:lnTo>
                      <a:pt x="0" y="91845"/>
                    </a:lnTo>
                    <a:cubicBezTo>
                      <a:pt x="0" y="67486"/>
                      <a:pt x="9676" y="44125"/>
                      <a:pt x="26901" y="26901"/>
                    </a:cubicBezTo>
                    <a:cubicBezTo>
                      <a:pt x="44125" y="9676"/>
                      <a:pt x="67486" y="0"/>
                      <a:pt x="91845" y="0"/>
                    </a:cubicBezTo>
                    <a:close/>
                  </a:path>
                </a:pathLst>
              </a:custGeom>
              <a:solidFill>
                <a:srgbClr val="CFCFCF"/>
              </a:solidFill>
            </p:spPr>
            <p:txBody>
              <a:bodyPr/>
              <a:lstStyle/>
              <a:p>
                <a:endParaRPr lang="en-GB"/>
              </a:p>
            </p:txBody>
          </p:sp>
          <p:sp>
            <p:nvSpPr>
              <p:cNvPr id="36" name="TextBox 36"/>
              <p:cNvSpPr txBox="1"/>
              <p:nvPr/>
            </p:nvSpPr>
            <p:spPr>
              <a:xfrm>
                <a:off x="0" y="-38100"/>
                <a:ext cx="661564" cy="670581"/>
              </a:xfrm>
              <a:prstGeom prst="rect">
                <a:avLst/>
              </a:prstGeom>
            </p:spPr>
            <p:txBody>
              <a:bodyPr lIns="86942" tIns="86942" rIns="86942" bIns="86942" rtlCol="0" anchor="ctr"/>
              <a:lstStyle/>
              <a:p>
                <a:pPr algn="ctr">
                  <a:lnSpc>
                    <a:spcPts val="2659"/>
                  </a:lnSpc>
                </a:pPr>
                <a:endParaRPr/>
              </a:p>
            </p:txBody>
          </p:sp>
        </p:grpSp>
        <p:sp>
          <p:nvSpPr>
            <p:cNvPr id="37" name="Freeform 37"/>
            <p:cNvSpPr/>
            <p:nvPr/>
          </p:nvSpPr>
          <p:spPr>
            <a:xfrm>
              <a:off x="276292" y="412704"/>
              <a:ext cx="2796587" cy="1796807"/>
            </a:xfrm>
            <a:custGeom>
              <a:avLst/>
              <a:gdLst/>
              <a:ahLst/>
              <a:cxnLst/>
              <a:rect l="l" t="t" r="r" b="b"/>
              <a:pathLst>
                <a:path w="2796587" h="1796807">
                  <a:moveTo>
                    <a:pt x="0" y="0"/>
                  </a:moveTo>
                  <a:lnTo>
                    <a:pt x="2796587" y="0"/>
                  </a:lnTo>
                  <a:lnTo>
                    <a:pt x="2796587" y="1796807"/>
                  </a:lnTo>
                  <a:lnTo>
                    <a:pt x="0" y="1796807"/>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en-GB"/>
            </a:p>
          </p:txBody>
        </p:sp>
        <p:grpSp>
          <p:nvGrpSpPr>
            <p:cNvPr id="38" name="Group 38"/>
            <p:cNvGrpSpPr/>
            <p:nvPr/>
          </p:nvGrpSpPr>
          <p:grpSpPr>
            <a:xfrm>
              <a:off x="880212" y="1966858"/>
              <a:ext cx="468239" cy="342089"/>
              <a:chOff x="0" y="0"/>
              <a:chExt cx="801370" cy="585470"/>
            </a:xfrm>
          </p:grpSpPr>
          <p:sp>
            <p:nvSpPr>
              <p:cNvPr id="39" name="Freeform 39"/>
              <p:cNvSpPr/>
              <p:nvPr/>
            </p:nvSpPr>
            <p:spPr>
              <a:xfrm>
                <a:off x="48755" y="50662"/>
                <a:ext cx="701977" cy="484381"/>
              </a:xfrm>
              <a:custGeom>
                <a:avLst/>
                <a:gdLst/>
                <a:ahLst/>
                <a:cxnLst/>
                <a:rect l="l" t="t" r="r" b="b"/>
                <a:pathLst>
                  <a:path w="701977" h="484381">
                    <a:moveTo>
                      <a:pt x="306845" y="54748"/>
                    </a:moveTo>
                    <a:cubicBezTo>
                      <a:pt x="615455" y="48398"/>
                      <a:pt x="648475" y="71258"/>
                      <a:pt x="667525" y="90308"/>
                    </a:cubicBezTo>
                    <a:cubicBezTo>
                      <a:pt x="680225" y="103008"/>
                      <a:pt x="684035" y="114438"/>
                      <a:pt x="689115" y="130948"/>
                    </a:cubicBezTo>
                    <a:cubicBezTo>
                      <a:pt x="696735" y="156348"/>
                      <a:pt x="703085" y="198258"/>
                      <a:pt x="701815" y="231278"/>
                    </a:cubicBezTo>
                    <a:cubicBezTo>
                      <a:pt x="699275" y="263028"/>
                      <a:pt x="694195" y="296048"/>
                      <a:pt x="678955" y="327798"/>
                    </a:cubicBezTo>
                    <a:cubicBezTo>
                      <a:pt x="661175" y="364628"/>
                      <a:pt x="625615" y="411618"/>
                      <a:pt x="592595" y="435748"/>
                    </a:cubicBezTo>
                    <a:cubicBezTo>
                      <a:pt x="563385" y="456068"/>
                      <a:pt x="537985" y="461148"/>
                      <a:pt x="494805" y="468768"/>
                    </a:cubicBezTo>
                    <a:cubicBezTo>
                      <a:pt x="421145" y="484008"/>
                      <a:pt x="266205" y="485278"/>
                      <a:pt x="181115" y="484008"/>
                    </a:cubicBezTo>
                    <a:cubicBezTo>
                      <a:pt x="125235" y="482738"/>
                      <a:pt x="68085" y="482738"/>
                      <a:pt x="38875" y="472578"/>
                    </a:cubicBezTo>
                    <a:cubicBezTo>
                      <a:pt x="23635" y="466228"/>
                      <a:pt x="13475" y="461148"/>
                      <a:pt x="8395" y="449718"/>
                    </a:cubicBezTo>
                    <a:cubicBezTo>
                      <a:pt x="775" y="438288"/>
                      <a:pt x="-1765" y="414158"/>
                      <a:pt x="3315" y="401458"/>
                    </a:cubicBezTo>
                    <a:cubicBezTo>
                      <a:pt x="9665" y="387488"/>
                      <a:pt x="19825" y="377328"/>
                      <a:pt x="41415" y="369708"/>
                    </a:cubicBezTo>
                    <a:cubicBezTo>
                      <a:pt x="98565" y="346848"/>
                      <a:pt x="328435" y="358278"/>
                      <a:pt x="393205" y="349388"/>
                    </a:cubicBezTo>
                    <a:cubicBezTo>
                      <a:pt x="418605" y="346848"/>
                      <a:pt x="433845" y="348118"/>
                      <a:pt x="446545" y="339228"/>
                    </a:cubicBezTo>
                    <a:cubicBezTo>
                      <a:pt x="457975" y="329068"/>
                      <a:pt x="464325" y="308748"/>
                      <a:pt x="468135" y="293508"/>
                    </a:cubicBezTo>
                    <a:cubicBezTo>
                      <a:pt x="471945" y="278268"/>
                      <a:pt x="475755" y="264298"/>
                      <a:pt x="469405" y="247788"/>
                    </a:cubicBezTo>
                    <a:cubicBezTo>
                      <a:pt x="461785" y="222388"/>
                      <a:pt x="436385" y="185558"/>
                      <a:pt x="400825" y="162698"/>
                    </a:cubicBezTo>
                    <a:cubicBezTo>
                      <a:pt x="342405" y="127138"/>
                      <a:pt x="167145" y="128408"/>
                      <a:pt x="129045" y="96658"/>
                    </a:cubicBezTo>
                    <a:cubicBezTo>
                      <a:pt x="112535" y="82688"/>
                      <a:pt x="107455" y="64908"/>
                      <a:pt x="108725" y="50938"/>
                    </a:cubicBezTo>
                    <a:cubicBezTo>
                      <a:pt x="109995" y="35698"/>
                      <a:pt x="122695" y="15378"/>
                      <a:pt x="135395" y="7758"/>
                    </a:cubicBezTo>
                    <a:cubicBezTo>
                      <a:pt x="148095" y="138"/>
                      <a:pt x="172225" y="138"/>
                      <a:pt x="186195" y="5218"/>
                    </a:cubicBezTo>
                    <a:cubicBezTo>
                      <a:pt x="196355" y="9028"/>
                      <a:pt x="205245" y="20458"/>
                      <a:pt x="210325" y="29348"/>
                    </a:cubicBezTo>
                    <a:cubicBezTo>
                      <a:pt x="215405" y="39508"/>
                      <a:pt x="217945" y="53478"/>
                      <a:pt x="215405" y="63638"/>
                    </a:cubicBezTo>
                    <a:cubicBezTo>
                      <a:pt x="214135" y="73798"/>
                      <a:pt x="206515" y="86498"/>
                      <a:pt x="198895" y="94118"/>
                    </a:cubicBezTo>
                    <a:cubicBezTo>
                      <a:pt x="191275" y="101738"/>
                      <a:pt x="178575" y="108088"/>
                      <a:pt x="167145" y="108088"/>
                    </a:cubicBezTo>
                    <a:cubicBezTo>
                      <a:pt x="153175" y="108088"/>
                      <a:pt x="130315" y="100468"/>
                      <a:pt x="121425" y="89038"/>
                    </a:cubicBezTo>
                    <a:cubicBezTo>
                      <a:pt x="111265" y="77608"/>
                      <a:pt x="107455" y="52208"/>
                      <a:pt x="111265" y="39508"/>
                    </a:cubicBezTo>
                    <a:cubicBezTo>
                      <a:pt x="112535" y="28078"/>
                      <a:pt x="121425" y="17918"/>
                      <a:pt x="130315" y="10298"/>
                    </a:cubicBezTo>
                    <a:cubicBezTo>
                      <a:pt x="139205" y="3948"/>
                      <a:pt x="146825" y="1408"/>
                      <a:pt x="163335" y="138"/>
                    </a:cubicBezTo>
                    <a:cubicBezTo>
                      <a:pt x="206515" y="-2402"/>
                      <a:pt x="344945" y="30618"/>
                      <a:pt x="403365" y="50938"/>
                    </a:cubicBezTo>
                    <a:cubicBezTo>
                      <a:pt x="438925" y="63638"/>
                      <a:pt x="460515" y="71258"/>
                      <a:pt x="485915" y="92848"/>
                    </a:cubicBezTo>
                    <a:cubicBezTo>
                      <a:pt x="518935" y="119518"/>
                      <a:pt x="562115" y="163968"/>
                      <a:pt x="574815" y="205878"/>
                    </a:cubicBezTo>
                    <a:cubicBezTo>
                      <a:pt x="588785" y="249058"/>
                      <a:pt x="573545" y="316368"/>
                      <a:pt x="564655" y="349388"/>
                    </a:cubicBezTo>
                    <a:cubicBezTo>
                      <a:pt x="558305" y="369708"/>
                      <a:pt x="555765" y="379868"/>
                      <a:pt x="543065" y="393838"/>
                    </a:cubicBezTo>
                    <a:cubicBezTo>
                      <a:pt x="524015" y="414158"/>
                      <a:pt x="494805" y="435748"/>
                      <a:pt x="451625" y="449718"/>
                    </a:cubicBezTo>
                    <a:cubicBezTo>
                      <a:pt x="367805" y="476388"/>
                      <a:pt x="118885" y="494168"/>
                      <a:pt x="51575" y="473848"/>
                    </a:cubicBezTo>
                    <a:cubicBezTo>
                      <a:pt x="24905" y="466228"/>
                      <a:pt x="8395" y="453528"/>
                      <a:pt x="2045" y="438288"/>
                    </a:cubicBezTo>
                    <a:cubicBezTo>
                      <a:pt x="-3035" y="424318"/>
                      <a:pt x="2045" y="401458"/>
                      <a:pt x="9665" y="390028"/>
                    </a:cubicBezTo>
                    <a:cubicBezTo>
                      <a:pt x="16015" y="379868"/>
                      <a:pt x="23635" y="374788"/>
                      <a:pt x="41415" y="369708"/>
                    </a:cubicBezTo>
                    <a:cubicBezTo>
                      <a:pt x="99835" y="351928"/>
                      <a:pt x="357645" y="383678"/>
                      <a:pt x="446545" y="369708"/>
                    </a:cubicBezTo>
                    <a:cubicBezTo>
                      <a:pt x="489725" y="363358"/>
                      <a:pt x="520205" y="354468"/>
                      <a:pt x="543065" y="339228"/>
                    </a:cubicBezTo>
                    <a:cubicBezTo>
                      <a:pt x="559575" y="327798"/>
                      <a:pt x="567195" y="312558"/>
                      <a:pt x="577355" y="297318"/>
                    </a:cubicBezTo>
                    <a:cubicBezTo>
                      <a:pt x="586245" y="283348"/>
                      <a:pt x="593865" y="269378"/>
                      <a:pt x="597675" y="250328"/>
                    </a:cubicBezTo>
                    <a:cubicBezTo>
                      <a:pt x="602755" y="224928"/>
                      <a:pt x="605295" y="177938"/>
                      <a:pt x="593865" y="160158"/>
                    </a:cubicBezTo>
                    <a:cubicBezTo>
                      <a:pt x="584975" y="146188"/>
                      <a:pt x="572275" y="142378"/>
                      <a:pt x="550685" y="137298"/>
                    </a:cubicBezTo>
                    <a:cubicBezTo>
                      <a:pt x="503695" y="125868"/>
                      <a:pt x="343675" y="155078"/>
                      <a:pt x="304305" y="142378"/>
                    </a:cubicBezTo>
                    <a:cubicBezTo>
                      <a:pt x="290335" y="138568"/>
                      <a:pt x="283985" y="132218"/>
                      <a:pt x="278905" y="123328"/>
                    </a:cubicBezTo>
                    <a:cubicBezTo>
                      <a:pt x="272555" y="115708"/>
                      <a:pt x="268745" y="103008"/>
                      <a:pt x="271285" y="92848"/>
                    </a:cubicBezTo>
                    <a:cubicBezTo>
                      <a:pt x="275095" y="78878"/>
                      <a:pt x="306845" y="54748"/>
                      <a:pt x="306845" y="54748"/>
                    </a:cubicBezTo>
                  </a:path>
                </a:pathLst>
              </a:custGeom>
              <a:solidFill>
                <a:srgbClr val="CFCFCF"/>
              </a:solidFill>
              <a:ln cap="sq">
                <a:noFill/>
                <a:prstDash val="solid"/>
                <a:miter/>
              </a:ln>
            </p:spPr>
            <p:txBody>
              <a:bodyPr/>
              <a:lstStyle/>
              <a:p>
                <a:endParaRPr lang="en-GB"/>
              </a:p>
            </p:txBody>
          </p:sp>
        </p:grpSp>
        <p:grpSp>
          <p:nvGrpSpPr>
            <p:cNvPr id="40" name="Group 40"/>
            <p:cNvGrpSpPr/>
            <p:nvPr/>
          </p:nvGrpSpPr>
          <p:grpSpPr>
            <a:xfrm rot="212997">
              <a:off x="1766137" y="1937111"/>
              <a:ext cx="277530" cy="424498"/>
              <a:chOff x="0" y="0"/>
              <a:chExt cx="474980" cy="726510"/>
            </a:xfrm>
          </p:grpSpPr>
          <p:sp>
            <p:nvSpPr>
              <p:cNvPr id="41" name="Freeform 41"/>
              <p:cNvSpPr/>
              <p:nvPr/>
            </p:nvSpPr>
            <p:spPr>
              <a:xfrm>
                <a:off x="46625" y="63473"/>
                <a:ext cx="377872" cy="595612"/>
              </a:xfrm>
              <a:custGeom>
                <a:avLst/>
                <a:gdLst/>
                <a:ahLst/>
                <a:cxnLst/>
                <a:rect l="l" t="t" r="r" b="b"/>
                <a:pathLst>
                  <a:path w="377872" h="595612">
                    <a:moveTo>
                      <a:pt x="183245" y="125319"/>
                    </a:moveTo>
                    <a:cubicBezTo>
                      <a:pt x="77835" y="147232"/>
                      <a:pt x="91805" y="209600"/>
                      <a:pt x="100695" y="256798"/>
                    </a:cubicBezTo>
                    <a:cubicBezTo>
                      <a:pt x="110855" y="314110"/>
                      <a:pt x="155305" y="396706"/>
                      <a:pt x="156575" y="442219"/>
                    </a:cubicBezTo>
                    <a:cubicBezTo>
                      <a:pt x="157845" y="467503"/>
                      <a:pt x="151495" y="494473"/>
                      <a:pt x="142605" y="501216"/>
                    </a:cubicBezTo>
                    <a:cubicBezTo>
                      <a:pt x="131175" y="507959"/>
                      <a:pt x="105775" y="492788"/>
                      <a:pt x="93075" y="479303"/>
                    </a:cubicBezTo>
                    <a:cubicBezTo>
                      <a:pt x="79105" y="464132"/>
                      <a:pt x="68945" y="438847"/>
                      <a:pt x="61325" y="413563"/>
                    </a:cubicBezTo>
                    <a:cubicBezTo>
                      <a:pt x="52435" y="379850"/>
                      <a:pt x="49895" y="334338"/>
                      <a:pt x="47355" y="295568"/>
                    </a:cubicBezTo>
                    <a:cubicBezTo>
                      <a:pt x="44815" y="253427"/>
                      <a:pt x="39735" y="204544"/>
                      <a:pt x="43545" y="170831"/>
                    </a:cubicBezTo>
                    <a:cubicBezTo>
                      <a:pt x="47355" y="147232"/>
                      <a:pt x="49895" y="132061"/>
                      <a:pt x="60055" y="115205"/>
                    </a:cubicBezTo>
                    <a:cubicBezTo>
                      <a:pt x="75295" y="88234"/>
                      <a:pt x="107045" y="56207"/>
                      <a:pt x="134985" y="41037"/>
                    </a:cubicBezTo>
                    <a:cubicBezTo>
                      <a:pt x="162925" y="25866"/>
                      <a:pt x="203565" y="19123"/>
                      <a:pt x="227695" y="24180"/>
                    </a:cubicBezTo>
                    <a:cubicBezTo>
                      <a:pt x="245475" y="29237"/>
                      <a:pt x="263255" y="41037"/>
                      <a:pt x="272145" y="56207"/>
                    </a:cubicBezTo>
                    <a:cubicBezTo>
                      <a:pt x="278495" y="69692"/>
                      <a:pt x="281035" y="89920"/>
                      <a:pt x="279765" y="105091"/>
                    </a:cubicBezTo>
                    <a:cubicBezTo>
                      <a:pt x="278495" y="120262"/>
                      <a:pt x="272145" y="135432"/>
                      <a:pt x="261985" y="148917"/>
                    </a:cubicBezTo>
                    <a:cubicBezTo>
                      <a:pt x="248015" y="167460"/>
                      <a:pt x="213725" y="174202"/>
                      <a:pt x="198485" y="192744"/>
                    </a:cubicBezTo>
                    <a:cubicBezTo>
                      <a:pt x="184515" y="209600"/>
                      <a:pt x="175625" y="229828"/>
                      <a:pt x="170545" y="256798"/>
                    </a:cubicBezTo>
                    <a:cubicBezTo>
                      <a:pt x="164195" y="288826"/>
                      <a:pt x="165465" y="346137"/>
                      <a:pt x="170545" y="379850"/>
                    </a:cubicBezTo>
                    <a:cubicBezTo>
                      <a:pt x="174355" y="403449"/>
                      <a:pt x="180705" y="423677"/>
                      <a:pt x="192135" y="437162"/>
                    </a:cubicBezTo>
                    <a:cubicBezTo>
                      <a:pt x="206105" y="452332"/>
                      <a:pt x="240395" y="442219"/>
                      <a:pt x="253095" y="457389"/>
                    </a:cubicBezTo>
                    <a:cubicBezTo>
                      <a:pt x="263255" y="472560"/>
                      <a:pt x="272145" y="501216"/>
                      <a:pt x="268335" y="519758"/>
                    </a:cubicBezTo>
                    <a:cubicBezTo>
                      <a:pt x="264525" y="541671"/>
                      <a:pt x="241665" y="573698"/>
                      <a:pt x="226425" y="578755"/>
                    </a:cubicBezTo>
                    <a:cubicBezTo>
                      <a:pt x="211185" y="583812"/>
                      <a:pt x="184515" y="568642"/>
                      <a:pt x="175625" y="550100"/>
                    </a:cubicBezTo>
                    <a:cubicBezTo>
                      <a:pt x="164195" y="526501"/>
                      <a:pt x="165465" y="457389"/>
                      <a:pt x="178165" y="437162"/>
                    </a:cubicBezTo>
                    <a:cubicBezTo>
                      <a:pt x="187055" y="421991"/>
                      <a:pt x="203565" y="425362"/>
                      <a:pt x="222615" y="420305"/>
                    </a:cubicBezTo>
                    <a:cubicBezTo>
                      <a:pt x="250555" y="413563"/>
                      <a:pt x="307705" y="403449"/>
                      <a:pt x="333105" y="408506"/>
                    </a:cubicBezTo>
                    <a:cubicBezTo>
                      <a:pt x="345805" y="413563"/>
                      <a:pt x="354695" y="420305"/>
                      <a:pt x="362315" y="430419"/>
                    </a:cubicBezTo>
                    <a:cubicBezTo>
                      <a:pt x="369935" y="440533"/>
                      <a:pt x="376285" y="457389"/>
                      <a:pt x="377555" y="470875"/>
                    </a:cubicBezTo>
                    <a:cubicBezTo>
                      <a:pt x="378825" y="486045"/>
                      <a:pt x="376285" y="502902"/>
                      <a:pt x="369935" y="514701"/>
                    </a:cubicBezTo>
                    <a:cubicBezTo>
                      <a:pt x="364855" y="528186"/>
                      <a:pt x="354695" y="539986"/>
                      <a:pt x="344535" y="545043"/>
                    </a:cubicBezTo>
                    <a:cubicBezTo>
                      <a:pt x="334375" y="550100"/>
                      <a:pt x="320405" y="551785"/>
                      <a:pt x="310245" y="548414"/>
                    </a:cubicBezTo>
                    <a:cubicBezTo>
                      <a:pt x="300085" y="543357"/>
                      <a:pt x="288655" y="533243"/>
                      <a:pt x="282305" y="523129"/>
                    </a:cubicBezTo>
                    <a:cubicBezTo>
                      <a:pt x="275955" y="511330"/>
                      <a:pt x="269605" y="494473"/>
                      <a:pt x="270875" y="479303"/>
                    </a:cubicBezTo>
                    <a:cubicBezTo>
                      <a:pt x="272145" y="460761"/>
                      <a:pt x="282305" y="432105"/>
                      <a:pt x="293735" y="420305"/>
                    </a:cubicBezTo>
                    <a:cubicBezTo>
                      <a:pt x="306435" y="410191"/>
                      <a:pt x="330565" y="408506"/>
                      <a:pt x="343265" y="413563"/>
                    </a:cubicBezTo>
                    <a:cubicBezTo>
                      <a:pt x="354695" y="416934"/>
                      <a:pt x="364855" y="430419"/>
                      <a:pt x="369935" y="442219"/>
                    </a:cubicBezTo>
                    <a:cubicBezTo>
                      <a:pt x="375015" y="454018"/>
                      <a:pt x="378825" y="472560"/>
                      <a:pt x="377555" y="486045"/>
                    </a:cubicBezTo>
                    <a:cubicBezTo>
                      <a:pt x="376285" y="501216"/>
                      <a:pt x="371205" y="516387"/>
                      <a:pt x="363585" y="528186"/>
                    </a:cubicBezTo>
                    <a:cubicBezTo>
                      <a:pt x="355965" y="538300"/>
                      <a:pt x="347075" y="545043"/>
                      <a:pt x="333105" y="548414"/>
                    </a:cubicBezTo>
                    <a:cubicBezTo>
                      <a:pt x="306435" y="558528"/>
                      <a:pt x="227695" y="572013"/>
                      <a:pt x="211185" y="548414"/>
                    </a:cubicBezTo>
                    <a:cubicBezTo>
                      <a:pt x="197215" y="528186"/>
                      <a:pt x="206105" y="445590"/>
                      <a:pt x="217535" y="438847"/>
                    </a:cubicBezTo>
                    <a:cubicBezTo>
                      <a:pt x="226425" y="432105"/>
                      <a:pt x="253095" y="454018"/>
                      <a:pt x="260715" y="470875"/>
                    </a:cubicBezTo>
                    <a:cubicBezTo>
                      <a:pt x="268335" y="487731"/>
                      <a:pt x="270875" y="519758"/>
                      <a:pt x="264525" y="536614"/>
                    </a:cubicBezTo>
                    <a:cubicBezTo>
                      <a:pt x="259445" y="555156"/>
                      <a:pt x="241665" y="572013"/>
                      <a:pt x="226425" y="578755"/>
                    </a:cubicBezTo>
                    <a:cubicBezTo>
                      <a:pt x="209915" y="585498"/>
                      <a:pt x="188325" y="580441"/>
                      <a:pt x="171815" y="573698"/>
                    </a:cubicBezTo>
                    <a:cubicBezTo>
                      <a:pt x="155305" y="568642"/>
                      <a:pt x="140065" y="560213"/>
                      <a:pt x="126095" y="543357"/>
                    </a:cubicBezTo>
                    <a:cubicBezTo>
                      <a:pt x="107045" y="521444"/>
                      <a:pt x="85455" y="482674"/>
                      <a:pt x="75295" y="440533"/>
                    </a:cubicBezTo>
                    <a:cubicBezTo>
                      <a:pt x="61325" y="389964"/>
                      <a:pt x="62595" y="310739"/>
                      <a:pt x="63865" y="256798"/>
                    </a:cubicBezTo>
                    <a:cubicBezTo>
                      <a:pt x="65135" y="209600"/>
                      <a:pt x="67675" y="160717"/>
                      <a:pt x="80375" y="130375"/>
                    </a:cubicBezTo>
                    <a:cubicBezTo>
                      <a:pt x="90535" y="108462"/>
                      <a:pt x="107045" y="93291"/>
                      <a:pt x="124825" y="83178"/>
                    </a:cubicBezTo>
                    <a:cubicBezTo>
                      <a:pt x="141335" y="73064"/>
                      <a:pt x="166735" y="79806"/>
                      <a:pt x="181975" y="68007"/>
                    </a:cubicBezTo>
                    <a:cubicBezTo>
                      <a:pt x="195945" y="59579"/>
                      <a:pt x="202295" y="29237"/>
                      <a:pt x="214995" y="25866"/>
                    </a:cubicBezTo>
                    <a:cubicBezTo>
                      <a:pt x="230235" y="22495"/>
                      <a:pt x="261985" y="39351"/>
                      <a:pt x="272145" y="56207"/>
                    </a:cubicBezTo>
                    <a:cubicBezTo>
                      <a:pt x="281035" y="71378"/>
                      <a:pt x="282305" y="103405"/>
                      <a:pt x="277225" y="121947"/>
                    </a:cubicBezTo>
                    <a:cubicBezTo>
                      <a:pt x="270875" y="138804"/>
                      <a:pt x="255635" y="155660"/>
                      <a:pt x="239125" y="164088"/>
                    </a:cubicBezTo>
                    <a:cubicBezTo>
                      <a:pt x="216265" y="175888"/>
                      <a:pt x="166735" y="148918"/>
                      <a:pt x="148955" y="172516"/>
                    </a:cubicBezTo>
                    <a:cubicBezTo>
                      <a:pt x="128635" y="202858"/>
                      <a:pt x="129905" y="315796"/>
                      <a:pt x="147685" y="361308"/>
                    </a:cubicBezTo>
                    <a:cubicBezTo>
                      <a:pt x="161655" y="400078"/>
                      <a:pt x="211185" y="413563"/>
                      <a:pt x="227695" y="443904"/>
                    </a:cubicBezTo>
                    <a:cubicBezTo>
                      <a:pt x="237855" y="464132"/>
                      <a:pt x="244205" y="487731"/>
                      <a:pt x="244205" y="509644"/>
                    </a:cubicBezTo>
                    <a:cubicBezTo>
                      <a:pt x="242935" y="529872"/>
                      <a:pt x="235315" y="553471"/>
                      <a:pt x="223885" y="568642"/>
                    </a:cubicBezTo>
                    <a:cubicBezTo>
                      <a:pt x="209915" y="585498"/>
                      <a:pt x="181975" y="595612"/>
                      <a:pt x="162925" y="595612"/>
                    </a:cubicBezTo>
                    <a:cubicBezTo>
                      <a:pt x="145145" y="595612"/>
                      <a:pt x="129905" y="592241"/>
                      <a:pt x="113395" y="577070"/>
                    </a:cubicBezTo>
                    <a:cubicBezTo>
                      <a:pt x="91805" y="556842"/>
                      <a:pt x="70215" y="509644"/>
                      <a:pt x="52435" y="465818"/>
                    </a:cubicBezTo>
                    <a:cubicBezTo>
                      <a:pt x="32115" y="415248"/>
                      <a:pt x="13065" y="342766"/>
                      <a:pt x="5445" y="287140"/>
                    </a:cubicBezTo>
                    <a:cubicBezTo>
                      <a:pt x="-905" y="239942"/>
                      <a:pt x="-2175" y="196115"/>
                      <a:pt x="4175" y="153974"/>
                    </a:cubicBezTo>
                    <a:cubicBezTo>
                      <a:pt x="10525" y="110148"/>
                      <a:pt x="25765" y="54522"/>
                      <a:pt x="43545" y="29237"/>
                    </a:cubicBezTo>
                    <a:cubicBezTo>
                      <a:pt x="56245" y="14066"/>
                      <a:pt x="67675" y="9009"/>
                      <a:pt x="86725" y="3953"/>
                    </a:cubicBezTo>
                    <a:cubicBezTo>
                      <a:pt x="117205" y="-2790"/>
                      <a:pt x="193405" y="-2790"/>
                      <a:pt x="213725" y="19123"/>
                    </a:cubicBezTo>
                    <a:cubicBezTo>
                      <a:pt x="226425" y="34294"/>
                      <a:pt x="230235" y="68007"/>
                      <a:pt x="225155" y="86549"/>
                    </a:cubicBezTo>
                    <a:cubicBezTo>
                      <a:pt x="220075" y="103405"/>
                      <a:pt x="183245" y="125319"/>
                      <a:pt x="183245" y="125319"/>
                    </a:cubicBezTo>
                  </a:path>
                </a:pathLst>
              </a:custGeom>
              <a:solidFill>
                <a:srgbClr val="CFCFCF"/>
              </a:solidFill>
              <a:ln cap="sq">
                <a:noFill/>
                <a:prstDash val="solid"/>
                <a:miter/>
              </a:ln>
            </p:spPr>
            <p:txBody>
              <a:bodyPr/>
              <a:lstStyle/>
              <a:p>
                <a:endParaRPr lang="en-GB"/>
              </a:p>
            </p:txBody>
          </p:sp>
        </p:grpSp>
        <p:grpSp>
          <p:nvGrpSpPr>
            <p:cNvPr id="42" name="Group 42"/>
            <p:cNvGrpSpPr/>
            <p:nvPr/>
          </p:nvGrpSpPr>
          <p:grpSpPr>
            <a:xfrm>
              <a:off x="1128575" y="1952017"/>
              <a:ext cx="210002" cy="314633"/>
              <a:chOff x="0" y="0"/>
              <a:chExt cx="359410" cy="538480"/>
            </a:xfrm>
          </p:grpSpPr>
          <p:sp>
            <p:nvSpPr>
              <p:cNvPr id="43" name="Freeform 43"/>
              <p:cNvSpPr/>
              <p:nvPr/>
            </p:nvSpPr>
            <p:spPr>
              <a:xfrm>
                <a:off x="49479" y="49030"/>
                <a:ext cx="259288" cy="440319"/>
              </a:xfrm>
              <a:custGeom>
                <a:avLst/>
                <a:gdLst/>
                <a:ahLst/>
                <a:cxnLst/>
                <a:rect l="l" t="t" r="r" b="b"/>
                <a:pathLst>
                  <a:path w="259288" h="440319">
                    <a:moveTo>
                      <a:pt x="80061" y="22090"/>
                    </a:moveTo>
                    <a:cubicBezTo>
                      <a:pt x="219761" y="286250"/>
                      <a:pt x="251511" y="354830"/>
                      <a:pt x="256591" y="386580"/>
                    </a:cubicBezTo>
                    <a:cubicBezTo>
                      <a:pt x="259131" y="399280"/>
                      <a:pt x="259131" y="406900"/>
                      <a:pt x="255321" y="415790"/>
                    </a:cubicBezTo>
                    <a:cubicBezTo>
                      <a:pt x="251511" y="423410"/>
                      <a:pt x="242621" y="432300"/>
                      <a:pt x="235001" y="436110"/>
                    </a:cubicBezTo>
                    <a:cubicBezTo>
                      <a:pt x="226111" y="439920"/>
                      <a:pt x="214681" y="441190"/>
                      <a:pt x="205791" y="438650"/>
                    </a:cubicBezTo>
                    <a:cubicBezTo>
                      <a:pt x="196901" y="436110"/>
                      <a:pt x="189281" y="429760"/>
                      <a:pt x="182931" y="420870"/>
                    </a:cubicBezTo>
                    <a:cubicBezTo>
                      <a:pt x="172771" y="406900"/>
                      <a:pt x="166421" y="377690"/>
                      <a:pt x="163881" y="356100"/>
                    </a:cubicBezTo>
                    <a:cubicBezTo>
                      <a:pt x="160071" y="334510"/>
                      <a:pt x="154991" y="304030"/>
                      <a:pt x="163881" y="287520"/>
                    </a:cubicBezTo>
                    <a:cubicBezTo>
                      <a:pt x="171501" y="273550"/>
                      <a:pt x="191821" y="258310"/>
                      <a:pt x="205791" y="258310"/>
                    </a:cubicBezTo>
                    <a:cubicBezTo>
                      <a:pt x="219761" y="259580"/>
                      <a:pt x="241351" y="278630"/>
                      <a:pt x="245161" y="291330"/>
                    </a:cubicBezTo>
                    <a:cubicBezTo>
                      <a:pt x="248971" y="302760"/>
                      <a:pt x="243891" y="320540"/>
                      <a:pt x="235001" y="329430"/>
                    </a:cubicBezTo>
                    <a:cubicBezTo>
                      <a:pt x="227381" y="338320"/>
                      <a:pt x="209601" y="344670"/>
                      <a:pt x="198171" y="343400"/>
                    </a:cubicBezTo>
                    <a:cubicBezTo>
                      <a:pt x="186741" y="340860"/>
                      <a:pt x="171501" y="329430"/>
                      <a:pt x="166421" y="319270"/>
                    </a:cubicBezTo>
                    <a:cubicBezTo>
                      <a:pt x="161341" y="309110"/>
                      <a:pt x="161341" y="290060"/>
                      <a:pt x="167691" y="279900"/>
                    </a:cubicBezTo>
                    <a:cubicBezTo>
                      <a:pt x="172771" y="269740"/>
                      <a:pt x="189281" y="259580"/>
                      <a:pt x="200711" y="258310"/>
                    </a:cubicBezTo>
                    <a:cubicBezTo>
                      <a:pt x="213411" y="258310"/>
                      <a:pt x="228651" y="263390"/>
                      <a:pt x="237541" y="274820"/>
                    </a:cubicBezTo>
                    <a:cubicBezTo>
                      <a:pt x="254051" y="295140"/>
                      <a:pt x="262941" y="366260"/>
                      <a:pt x="257861" y="395470"/>
                    </a:cubicBezTo>
                    <a:cubicBezTo>
                      <a:pt x="255321" y="413250"/>
                      <a:pt x="245161" y="429760"/>
                      <a:pt x="235001" y="436110"/>
                    </a:cubicBezTo>
                    <a:cubicBezTo>
                      <a:pt x="226111" y="441190"/>
                      <a:pt x="214681" y="441190"/>
                      <a:pt x="205791" y="438650"/>
                    </a:cubicBezTo>
                    <a:cubicBezTo>
                      <a:pt x="196901" y="436110"/>
                      <a:pt x="190551" y="431030"/>
                      <a:pt x="182931" y="420870"/>
                    </a:cubicBezTo>
                    <a:cubicBezTo>
                      <a:pt x="163881" y="395470"/>
                      <a:pt x="149911" y="321810"/>
                      <a:pt x="124511" y="268470"/>
                    </a:cubicBezTo>
                    <a:cubicBezTo>
                      <a:pt x="92761" y="201160"/>
                      <a:pt x="10211" y="93210"/>
                      <a:pt x="1321" y="52570"/>
                    </a:cubicBezTo>
                    <a:cubicBezTo>
                      <a:pt x="-1219" y="39870"/>
                      <a:pt x="51" y="30980"/>
                      <a:pt x="3861" y="23360"/>
                    </a:cubicBezTo>
                    <a:cubicBezTo>
                      <a:pt x="8941" y="14470"/>
                      <a:pt x="17831" y="5580"/>
                      <a:pt x="26721" y="3040"/>
                    </a:cubicBezTo>
                    <a:cubicBezTo>
                      <a:pt x="35611" y="-770"/>
                      <a:pt x="48311" y="-770"/>
                      <a:pt x="57201" y="1770"/>
                    </a:cubicBezTo>
                    <a:cubicBezTo>
                      <a:pt x="66091" y="5580"/>
                      <a:pt x="80061" y="22090"/>
                      <a:pt x="80061" y="22090"/>
                    </a:cubicBezTo>
                  </a:path>
                </a:pathLst>
              </a:custGeom>
              <a:solidFill>
                <a:srgbClr val="CFCFCF"/>
              </a:solidFill>
              <a:ln cap="sq">
                <a:noFill/>
                <a:prstDash val="solid"/>
                <a:miter/>
              </a:ln>
            </p:spPr>
            <p:txBody>
              <a:bodyPr/>
              <a:lstStyle/>
              <a:p>
                <a:endParaRPr lang="en-GB"/>
              </a:p>
            </p:txBody>
          </p:sp>
        </p:grpSp>
        <p:grpSp>
          <p:nvGrpSpPr>
            <p:cNvPr id="44" name="Group 44"/>
            <p:cNvGrpSpPr/>
            <p:nvPr/>
          </p:nvGrpSpPr>
          <p:grpSpPr>
            <a:xfrm>
              <a:off x="1189424" y="2001735"/>
              <a:ext cx="201098" cy="227070"/>
              <a:chOff x="0" y="0"/>
              <a:chExt cx="344170" cy="388620"/>
            </a:xfrm>
          </p:grpSpPr>
          <p:sp>
            <p:nvSpPr>
              <p:cNvPr id="45" name="Freeform 45"/>
              <p:cNvSpPr/>
              <p:nvPr/>
            </p:nvSpPr>
            <p:spPr>
              <a:xfrm>
                <a:off x="49479" y="50514"/>
                <a:ext cx="245159" cy="286269"/>
              </a:xfrm>
              <a:custGeom>
                <a:avLst/>
                <a:gdLst/>
                <a:ahLst/>
                <a:cxnLst/>
                <a:rect l="l" t="t" r="r" b="b"/>
                <a:pathLst>
                  <a:path w="245159" h="286269">
                    <a:moveTo>
                      <a:pt x="171501" y="12986"/>
                    </a:moveTo>
                    <a:cubicBezTo>
                      <a:pt x="233731" y="133636"/>
                      <a:pt x="250241" y="176816"/>
                      <a:pt x="243891" y="204756"/>
                    </a:cubicBezTo>
                    <a:cubicBezTo>
                      <a:pt x="237541" y="228886"/>
                      <a:pt x="213411" y="258096"/>
                      <a:pt x="195631" y="263176"/>
                    </a:cubicBezTo>
                    <a:cubicBezTo>
                      <a:pt x="180391" y="266986"/>
                      <a:pt x="156261" y="254286"/>
                      <a:pt x="143561" y="242856"/>
                    </a:cubicBezTo>
                    <a:cubicBezTo>
                      <a:pt x="132131" y="231426"/>
                      <a:pt x="120701" y="206026"/>
                      <a:pt x="124511" y="192056"/>
                    </a:cubicBezTo>
                    <a:cubicBezTo>
                      <a:pt x="127051" y="178086"/>
                      <a:pt x="154991" y="156496"/>
                      <a:pt x="160071" y="159036"/>
                    </a:cubicBezTo>
                    <a:cubicBezTo>
                      <a:pt x="163881" y="161576"/>
                      <a:pt x="154991" y="203486"/>
                      <a:pt x="143561" y="219996"/>
                    </a:cubicBezTo>
                    <a:cubicBezTo>
                      <a:pt x="130861" y="236506"/>
                      <a:pt x="108001" y="256826"/>
                      <a:pt x="88951" y="256826"/>
                    </a:cubicBezTo>
                    <a:cubicBezTo>
                      <a:pt x="68631" y="256826"/>
                      <a:pt x="38151" y="235236"/>
                      <a:pt x="24181" y="217456"/>
                    </a:cubicBezTo>
                    <a:cubicBezTo>
                      <a:pt x="11481" y="199676"/>
                      <a:pt x="6401" y="173006"/>
                      <a:pt x="3861" y="152686"/>
                    </a:cubicBezTo>
                    <a:cubicBezTo>
                      <a:pt x="2591" y="136176"/>
                      <a:pt x="1321" y="117126"/>
                      <a:pt x="7671" y="105696"/>
                    </a:cubicBezTo>
                    <a:cubicBezTo>
                      <a:pt x="14021" y="95536"/>
                      <a:pt x="24181" y="86646"/>
                      <a:pt x="35611" y="84106"/>
                    </a:cubicBezTo>
                    <a:cubicBezTo>
                      <a:pt x="49581" y="81566"/>
                      <a:pt x="73711" y="89186"/>
                      <a:pt x="88951" y="100616"/>
                    </a:cubicBezTo>
                    <a:cubicBezTo>
                      <a:pt x="110541" y="117126"/>
                      <a:pt x="129591" y="157766"/>
                      <a:pt x="139751" y="183166"/>
                    </a:cubicBezTo>
                    <a:cubicBezTo>
                      <a:pt x="146101" y="200946"/>
                      <a:pt x="151181" y="216186"/>
                      <a:pt x="149911" y="232696"/>
                    </a:cubicBezTo>
                    <a:cubicBezTo>
                      <a:pt x="147371" y="246666"/>
                      <a:pt x="142291" y="266986"/>
                      <a:pt x="132131" y="275876"/>
                    </a:cubicBezTo>
                    <a:cubicBezTo>
                      <a:pt x="121971" y="284766"/>
                      <a:pt x="100381" y="288576"/>
                      <a:pt x="86411" y="284766"/>
                    </a:cubicBezTo>
                    <a:cubicBezTo>
                      <a:pt x="73711" y="280956"/>
                      <a:pt x="58471" y="265716"/>
                      <a:pt x="53391" y="253016"/>
                    </a:cubicBezTo>
                    <a:cubicBezTo>
                      <a:pt x="48311" y="244126"/>
                      <a:pt x="49581" y="231426"/>
                      <a:pt x="53391" y="221266"/>
                    </a:cubicBezTo>
                    <a:cubicBezTo>
                      <a:pt x="55931" y="212376"/>
                      <a:pt x="63551" y="202216"/>
                      <a:pt x="72441" y="195866"/>
                    </a:cubicBezTo>
                    <a:cubicBezTo>
                      <a:pt x="80061" y="190786"/>
                      <a:pt x="92761" y="186976"/>
                      <a:pt x="102921" y="188246"/>
                    </a:cubicBezTo>
                    <a:cubicBezTo>
                      <a:pt x="113081" y="188246"/>
                      <a:pt x="124511" y="192056"/>
                      <a:pt x="132131" y="199676"/>
                    </a:cubicBezTo>
                    <a:cubicBezTo>
                      <a:pt x="141021" y="208566"/>
                      <a:pt x="149911" y="230156"/>
                      <a:pt x="149911" y="242856"/>
                    </a:cubicBezTo>
                    <a:cubicBezTo>
                      <a:pt x="148641" y="253016"/>
                      <a:pt x="142291" y="264446"/>
                      <a:pt x="135941" y="272066"/>
                    </a:cubicBezTo>
                    <a:cubicBezTo>
                      <a:pt x="129591" y="278416"/>
                      <a:pt x="118161" y="286036"/>
                      <a:pt x="108001" y="286036"/>
                    </a:cubicBezTo>
                    <a:cubicBezTo>
                      <a:pt x="95301" y="287306"/>
                      <a:pt x="74981" y="283496"/>
                      <a:pt x="63551" y="272066"/>
                    </a:cubicBezTo>
                    <a:cubicBezTo>
                      <a:pt x="47041" y="254286"/>
                      <a:pt x="48311" y="203486"/>
                      <a:pt x="35611" y="179356"/>
                    </a:cubicBezTo>
                    <a:cubicBezTo>
                      <a:pt x="25451" y="162846"/>
                      <a:pt x="6401" y="152686"/>
                      <a:pt x="1321" y="139986"/>
                    </a:cubicBezTo>
                    <a:cubicBezTo>
                      <a:pt x="-1219" y="132366"/>
                      <a:pt x="51" y="124746"/>
                      <a:pt x="3861" y="117126"/>
                    </a:cubicBezTo>
                    <a:cubicBezTo>
                      <a:pt x="7671" y="105696"/>
                      <a:pt x="24181" y="89186"/>
                      <a:pt x="35611" y="84106"/>
                    </a:cubicBezTo>
                    <a:cubicBezTo>
                      <a:pt x="45771" y="80296"/>
                      <a:pt x="61011" y="81566"/>
                      <a:pt x="71171" y="86646"/>
                    </a:cubicBezTo>
                    <a:cubicBezTo>
                      <a:pt x="81331" y="90456"/>
                      <a:pt x="88951" y="99346"/>
                      <a:pt x="95301" y="110776"/>
                    </a:cubicBezTo>
                    <a:cubicBezTo>
                      <a:pt x="104191" y="124746"/>
                      <a:pt x="116891" y="159036"/>
                      <a:pt x="109271" y="166656"/>
                    </a:cubicBezTo>
                    <a:cubicBezTo>
                      <a:pt x="102921" y="174276"/>
                      <a:pt x="62281" y="170466"/>
                      <a:pt x="58471" y="162846"/>
                    </a:cubicBezTo>
                    <a:cubicBezTo>
                      <a:pt x="53391" y="152686"/>
                      <a:pt x="73711" y="118396"/>
                      <a:pt x="90221" y="106966"/>
                    </a:cubicBezTo>
                    <a:cubicBezTo>
                      <a:pt x="106731" y="95536"/>
                      <a:pt x="139751" y="89186"/>
                      <a:pt x="158801" y="94266"/>
                    </a:cubicBezTo>
                    <a:cubicBezTo>
                      <a:pt x="177851" y="99346"/>
                      <a:pt x="201981" y="120936"/>
                      <a:pt x="205791" y="136176"/>
                    </a:cubicBezTo>
                    <a:cubicBezTo>
                      <a:pt x="209601" y="150146"/>
                      <a:pt x="203251" y="171736"/>
                      <a:pt x="193091" y="181896"/>
                    </a:cubicBezTo>
                    <a:cubicBezTo>
                      <a:pt x="182931" y="192056"/>
                      <a:pt x="158801" y="203486"/>
                      <a:pt x="147371" y="197136"/>
                    </a:cubicBezTo>
                    <a:cubicBezTo>
                      <a:pt x="129591" y="188246"/>
                      <a:pt x="132131" y="120936"/>
                      <a:pt x="120701" y="94266"/>
                    </a:cubicBezTo>
                    <a:cubicBezTo>
                      <a:pt x="113081" y="77756"/>
                      <a:pt x="95301" y="67596"/>
                      <a:pt x="92761" y="53626"/>
                    </a:cubicBezTo>
                    <a:cubicBezTo>
                      <a:pt x="90221" y="43466"/>
                      <a:pt x="91491" y="30766"/>
                      <a:pt x="96571" y="21876"/>
                    </a:cubicBezTo>
                    <a:cubicBezTo>
                      <a:pt x="101651" y="12986"/>
                      <a:pt x="110541" y="2826"/>
                      <a:pt x="120701" y="286"/>
                    </a:cubicBezTo>
                    <a:cubicBezTo>
                      <a:pt x="134671" y="-2254"/>
                      <a:pt x="171501" y="12986"/>
                      <a:pt x="171501" y="12986"/>
                    </a:cubicBezTo>
                  </a:path>
                </a:pathLst>
              </a:custGeom>
              <a:solidFill>
                <a:srgbClr val="CFCFCF"/>
              </a:solidFill>
              <a:ln cap="sq">
                <a:noFill/>
                <a:prstDash val="solid"/>
                <a:miter/>
              </a:ln>
            </p:spPr>
            <p:txBody>
              <a:bodyPr/>
              <a:lstStyle/>
              <a:p>
                <a:endParaRPr lang="en-GB"/>
              </a:p>
            </p:txBody>
          </p:sp>
        </p:grpSp>
        <p:sp>
          <p:nvSpPr>
            <p:cNvPr id="46" name="Freeform 46"/>
            <p:cNvSpPr/>
            <p:nvPr/>
          </p:nvSpPr>
          <p:spPr>
            <a:xfrm rot="673619">
              <a:off x="1226041" y="1671086"/>
              <a:ext cx="681014" cy="1062010"/>
            </a:xfrm>
            <a:custGeom>
              <a:avLst/>
              <a:gdLst/>
              <a:ahLst/>
              <a:cxnLst/>
              <a:rect l="l" t="t" r="r" b="b"/>
              <a:pathLst>
                <a:path w="681014" h="1062010">
                  <a:moveTo>
                    <a:pt x="0" y="0"/>
                  </a:moveTo>
                  <a:lnTo>
                    <a:pt x="681014" y="0"/>
                  </a:lnTo>
                  <a:lnTo>
                    <a:pt x="681014" y="1062010"/>
                  </a:lnTo>
                  <a:lnTo>
                    <a:pt x="0" y="1062010"/>
                  </a:lnTo>
                  <a:lnTo>
                    <a:pt x="0" y="0"/>
                  </a:lnTo>
                  <a:close/>
                </a:path>
              </a:pathLst>
            </a:custGeom>
            <a:blipFill>
              <a:blip>
                <a:extLst>
                  <a:ext uri="{96DAC541-7B7A-43D3-8B79-37D633B846F1}">
                    <asvg:svgBlip xmlns:asvg="http://schemas.microsoft.com/office/drawing/2016/SVG/main" r:embed="rId8"/>
                  </a:ext>
                </a:extLst>
              </a:blip>
              <a:stretch>
                <a:fillRect/>
              </a:stretch>
            </a:blipFill>
          </p:spPr>
          <p:txBody>
            <a:bodyPr/>
            <a:lstStyle/>
            <a:p>
              <a:endParaRPr lang="en-GB"/>
            </a:p>
          </p:txBody>
        </p:sp>
      </p:grpSp>
      <p:grpSp>
        <p:nvGrpSpPr>
          <p:cNvPr id="47" name="Group 47"/>
          <p:cNvGrpSpPr/>
          <p:nvPr/>
        </p:nvGrpSpPr>
        <p:grpSpPr>
          <a:xfrm>
            <a:off x="11124560" y="2916507"/>
            <a:ext cx="2511878" cy="2401450"/>
            <a:chOff x="0" y="0"/>
            <a:chExt cx="3349170" cy="3201934"/>
          </a:xfrm>
        </p:grpSpPr>
        <p:grpSp>
          <p:nvGrpSpPr>
            <p:cNvPr id="48" name="Group 48"/>
            <p:cNvGrpSpPr/>
            <p:nvPr/>
          </p:nvGrpSpPr>
          <p:grpSpPr>
            <a:xfrm>
              <a:off x="0" y="0"/>
              <a:ext cx="3349170" cy="3201934"/>
              <a:chOff x="0" y="0"/>
              <a:chExt cx="661564" cy="632481"/>
            </a:xfrm>
          </p:grpSpPr>
          <p:sp>
            <p:nvSpPr>
              <p:cNvPr id="49" name="Freeform 49"/>
              <p:cNvSpPr/>
              <p:nvPr/>
            </p:nvSpPr>
            <p:spPr>
              <a:xfrm>
                <a:off x="0" y="0"/>
                <a:ext cx="661565" cy="632481"/>
              </a:xfrm>
              <a:custGeom>
                <a:avLst/>
                <a:gdLst/>
                <a:ahLst/>
                <a:cxnLst/>
                <a:rect l="l" t="t" r="r" b="b"/>
                <a:pathLst>
                  <a:path w="661565" h="632481">
                    <a:moveTo>
                      <a:pt x="91845" y="0"/>
                    </a:moveTo>
                    <a:lnTo>
                      <a:pt x="569720" y="0"/>
                    </a:lnTo>
                    <a:cubicBezTo>
                      <a:pt x="594078" y="0"/>
                      <a:pt x="617440" y="9676"/>
                      <a:pt x="634664" y="26901"/>
                    </a:cubicBezTo>
                    <a:cubicBezTo>
                      <a:pt x="651888" y="44125"/>
                      <a:pt x="661565" y="67486"/>
                      <a:pt x="661565" y="91845"/>
                    </a:cubicBezTo>
                    <a:lnTo>
                      <a:pt x="661565" y="540636"/>
                    </a:lnTo>
                    <a:cubicBezTo>
                      <a:pt x="661565" y="564995"/>
                      <a:pt x="651888" y="588356"/>
                      <a:pt x="634664" y="605580"/>
                    </a:cubicBezTo>
                    <a:cubicBezTo>
                      <a:pt x="617440" y="622804"/>
                      <a:pt x="594078" y="632481"/>
                      <a:pt x="569720" y="632481"/>
                    </a:cubicBezTo>
                    <a:lnTo>
                      <a:pt x="91845" y="632481"/>
                    </a:lnTo>
                    <a:cubicBezTo>
                      <a:pt x="67486" y="632481"/>
                      <a:pt x="44125" y="622804"/>
                      <a:pt x="26901" y="605580"/>
                    </a:cubicBezTo>
                    <a:cubicBezTo>
                      <a:pt x="9676" y="588356"/>
                      <a:pt x="0" y="564995"/>
                      <a:pt x="0" y="540636"/>
                    </a:cubicBezTo>
                    <a:lnTo>
                      <a:pt x="0" y="91845"/>
                    </a:lnTo>
                    <a:cubicBezTo>
                      <a:pt x="0" y="67486"/>
                      <a:pt x="9676" y="44125"/>
                      <a:pt x="26901" y="26901"/>
                    </a:cubicBezTo>
                    <a:cubicBezTo>
                      <a:pt x="44125" y="9676"/>
                      <a:pt x="67486" y="0"/>
                      <a:pt x="91845" y="0"/>
                    </a:cubicBezTo>
                    <a:close/>
                  </a:path>
                </a:pathLst>
              </a:custGeom>
              <a:solidFill>
                <a:srgbClr val="CFCFCF"/>
              </a:solidFill>
            </p:spPr>
            <p:txBody>
              <a:bodyPr/>
              <a:lstStyle/>
              <a:p>
                <a:endParaRPr lang="en-GB"/>
              </a:p>
            </p:txBody>
          </p:sp>
          <p:sp>
            <p:nvSpPr>
              <p:cNvPr id="50" name="TextBox 50"/>
              <p:cNvSpPr txBox="1"/>
              <p:nvPr/>
            </p:nvSpPr>
            <p:spPr>
              <a:xfrm>
                <a:off x="0" y="-38100"/>
                <a:ext cx="661564" cy="670581"/>
              </a:xfrm>
              <a:prstGeom prst="rect">
                <a:avLst/>
              </a:prstGeom>
            </p:spPr>
            <p:txBody>
              <a:bodyPr lIns="86942" tIns="86942" rIns="86942" bIns="86942" rtlCol="0" anchor="ctr"/>
              <a:lstStyle/>
              <a:p>
                <a:pPr algn="ctr">
                  <a:lnSpc>
                    <a:spcPts val="2659"/>
                  </a:lnSpc>
                </a:pPr>
                <a:endParaRPr/>
              </a:p>
            </p:txBody>
          </p:sp>
        </p:grpSp>
        <p:sp>
          <p:nvSpPr>
            <p:cNvPr id="51" name="Freeform 51"/>
            <p:cNvSpPr/>
            <p:nvPr/>
          </p:nvSpPr>
          <p:spPr>
            <a:xfrm>
              <a:off x="276292" y="294883"/>
              <a:ext cx="2796587" cy="1796807"/>
            </a:xfrm>
            <a:custGeom>
              <a:avLst/>
              <a:gdLst/>
              <a:ahLst/>
              <a:cxnLst/>
              <a:rect l="l" t="t" r="r" b="b"/>
              <a:pathLst>
                <a:path w="2796587" h="1796807">
                  <a:moveTo>
                    <a:pt x="0" y="0"/>
                  </a:moveTo>
                  <a:lnTo>
                    <a:pt x="2796587" y="0"/>
                  </a:lnTo>
                  <a:lnTo>
                    <a:pt x="2796587" y="1796807"/>
                  </a:lnTo>
                  <a:lnTo>
                    <a:pt x="0" y="1796807"/>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en-GB"/>
            </a:p>
          </p:txBody>
        </p:sp>
        <p:grpSp>
          <p:nvGrpSpPr>
            <p:cNvPr id="52" name="Group 52"/>
            <p:cNvGrpSpPr/>
            <p:nvPr/>
          </p:nvGrpSpPr>
          <p:grpSpPr>
            <a:xfrm>
              <a:off x="880212" y="1849037"/>
              <a:ext cx="468239" cy="342089"/>
              <a:chOff x="0" y="0"/>
              <a:chExt cx="801370" cy="585470"/>
            </a:xfrm>
          </p:grpSpPr>
          <p:sp>
            <p:nvSpPr>
              <p:cNvPr id="53" name="Freeform 53"/>
              <p:cNvSpPr/>
              <p:nvPr/>
            </p:nvSpPr>
            <p:spPr>
              <a:xfrm>
                <a:off x="48755" y="50662"/>
                <a:ext cx="701977" cy="484381"/>
              </a:xfrm>
              <a:custGeom>
                <a:avLst/>
                <a:gdLst/>
                <a:ahLst/>
                <a:cxnLst/>
                <a:rect l="l" t="t" r="r" b="b"/>
                <a:pathLst>
                  <a:path w="701977" h="484381">
                    <a:moveTo>
                      <a:pt x="306845" y="54748"/>
                    </a:moveTo>
                    <a:cubicBezTo>
                      <a:pt x="615455" y="48398"/>
                      <a:pt x="648475" y="71258"/>
                      <a:pt x="667525" y="90308"/>
                    </a:cubicBezTo>
                    <a:cubicBezTo>
                      <a:pt x="680225" y="103008"/>
                      <a:pt x="684035" y="114438"/>
                      <a:pt x="689115" y="130948"/>
                    </a:cubicBezTo>
                    <a:cubicBezTo>
                      <a:pt x="696735" y="156348"/>
                      <a:pt x="703085" y="198258"/>
                      <a:pt x="701815" y="231278"/>
                    </a:cubicBezTo>
                    <a:cubicBezTo>
                      <a:pt x="699275" y="263028"/>
                      <a:pt x="694195" y="296048"/>
                      <a:pt x="678955" y="327798"/>
                    </a:cubicBezTo>
                    <a:cubicBezTo>
                      <a:pt x="661175" y="364628"/>
                      <a:pt x="625615" y="411618"/>
                      <a:pt x="592595" y="435748"/>
                    </a:cubicBezTo>
                    <a:cubicBezTo>
                      <a:pt x="563385" y="456068"/>
                      <a:pt x="537985" y="461148"/>
                      <a:pt x="494805" y="468768"/>
                    </a:cubicBezTo>
                    <a:cubicBezTo>
                      <a:pt x="421145" y="484008"/>
                      <a:pt x="266205" y="485278"/>
                      <a:pt x="181115" y="484008"/>
                    </a:cubicBezTo>
                    <a:cubicBezTo>
                      <a:pt x="125235" y="482738"/>
                      <a:pt x="68085" y="482738"/>
                      <a:pt x="38875" y="472578"/>
                    </a:cubicBezTo>
                    <a:cubicBezTo>
                      <a:pt x="23635" y="466228"/>
                      <a:pt x="13475" y="461148"/>
                      <a:pt x="8395" y="449718"/>
                    </a:cubicBezTo>
                    <a:cubicBezTo>
                      <a:pt x="775" y="438288"/>
                      <a:pt x="-1765" y="414158"/>
                      <a:pt x="3315" y="401458"/>
                    </a:cubicBezTo>
                    <a:cubicBezTo>
                      <a:pt x="9665" y="387488"/>
                      <a:pt x="19825" y="377328"/>
                      <a:pt x="41415" y="369708"/>
                    </a:cubicBezTo>
                    <a:cubicBezTo>
                      <a:pt x="98565" y="346848"/>
                      <a:pt x="328435" y="358278"/>
                      <a:pt x="393205" y="349388"/>
                    </a:cubicBezTo>
                    <a:cubicBezTo>
                      <a:pt x="418605" y="346848"/>
                      <a:pt x="433845" y="348118"/>
                      <a:pt x="446545" y="339228"/>
                    </a:cubicBezTo>
                    <a:cubicBezTo>
                      <a:pt x="457975" y="329068"/>
                      <a:pt x="464325" y="308748"/>
                      <a:pt x="468135" y="293508"/>
                    </a:cubicBezTo>
                    <a:cubicBezTo>
                      <a:pt x="471945" y="278268"/>
                      <a:pt x="475755" y="264298"/>
                      <a:pt x="469405" y="247788"/>
                    </a:cubicBezTo>
                    <a:cubicBezTo>
                      <a:pt x="461785" y="222388"/>
                      <a:pt x="436385" y="185558"/>
                      <a:pt x="400825" y="162698"/>
                    </a:cubicBezTo>
                    <a:cubicBezTo>
                      <a:pt x="342405" y="127138"/>
                      <a:pt x="167145" y="128408"/>
                      <a:pt x="129045" y="96658"/>
                    </a:cubicBezTo>
                    <a:cubicBezTo>
                      <a:pt x="112535" y="82688"/>
                      <a:pt x="107455" y="64908"/>
                      <a:pt x="108725" y="50938"/>
                    </a:cubicBezTo>
                    <a:cubicBezTo>
                      <a:pt x="109995" y="35698"/>
                      <a:pt x="122695" y="15378"/>
                      <a:pt x="135395" y="7758"/>
                    </a:cubicBezTo>
                    <a:cubicBezTo>
                      <a:pt x="148095" y="138"/>
                      <a:pt x="172225" y="138"/>
                      <a:pt x="186195" y="5218"/>
                    </a:cubicBezTo>
                    <a:cubicBezTo>
                      <a:pt x="196355" y="9028"/>
                      <a:pt x="205245" y="20458"/>
                      <a:pt x="210325" y="29348"/>
                    </a:cubicBezTo>
                    <a:cubicBezTo>
                      <a:pt x="215405" y="39508"/>
                      <a:pt x="217945" y="53478"/>
                      <a:pt x="215405" y="63638"/>
                    </a:cubicBezTo>
                    <a:cubicBezTo>
                      <a:pt x="214135" y="73798"/>
                      <a:pt x="206515" y="86498"/>
                      <a:pt x="198895" y="94118"/>
                    </a:cubicBezTo>
                    <a:cubicBezTo>
                      <a:pt x="191275" y="101738"/>
                      <a:pt x="178575" y="108088"/>
                      <a:pt x="167145" y="108088"/>
                    </a:cubicBezTo>
                    <a:cubicBezTo>
                      <a:pt x="153175" y="108088"/>
                      <a:pt x="130315" y="100468"/>
                      <a:pt x="121425" y="89038"/>
                    </a:cubicBezTo>
                    <a:cubicBezTo>
                      <a:pt x="111265" y="77608"/>
                      <a:pt x="107455" y="52208"/>
                      <a:pt x="111265" y="39508"/>
                    </a:cubicBezTo>
                    <a:cubicBezTo>
                      <a:pt x="112535" y="28078"/>
                      <a:pt x="121425" y="17918"/>
                      <a:pt x="130315" y="10298"/>
                    </a:cubicBezTo>
                    <a:cubicBezTo>
                      <a:pt x="139205" y="3948"/>
                      <a:pt x="146825" y="1408"/>
                      <a:pt x="163335" y="138"/>
                    </a:cubicBezTo>
                    <a:cubicBezTo>
                      <a:pt x="206515" y="-2402"/>
                      <a:pt x="344945" y="30618"/>
                      <a:pt x="403365" y="50938"/>
                    </a:cubicBezTo>
                    <a:cubicBezTo>
                      <a:pt x="438925" y="63638"/>
                      <a:pt x="460515" y="71258"/>
                      <a:pt x="485915" y="92848"/>
                    </a:cubicBezTo>
                    <a:cubicBezTo>
                      <a:pt x="518935" y="119518"/>
                      <a:pt x="562115" y="163968"/>
                      <a:pt x="574815" y="205878"/>
                    </a:cubicBezTo>
                    <a:cubicBezTo>
                      <a:pt x="588785" y="249058"/>
                      <a:pt x="573545" y="316368"/>
                      <a:pt x="564655" y="349388"/>
                    </a:cubicBezTo>
                    <a:cubicBezTo>
                      <a:pt x="558305" y="369708"/>
                      <a:pt x="555765" y="379868"/>
                      <a:pt x="543065" y="393838"/>
                    </a:cubicBezTo>
                    <a:cubicBezTo>
                      <a:pt x="524015" y="414158"/>
                      <a:pt x="494805" y="435748"/>
                      <a:pt x="451625" y="449718"/>
                    </a:cubicBezTo>
                    <a:cubicBezTo>
                      <a:pt x="367805" y="476388"/>
                      <a:pt x="118885" y="494168"/>
                      <a:pt x="51575" y="473848"/>
                    </a:cubicBezTo>
                    <a:cubicBezTo>
                      <a:pt x="24905" y="466228"/>
                      <a:pt x="8395" y="453528"/>
                      <a:pt x="2045" y="438288"/>
                    </a:cubicBezTo>
                    <a:cubicBezTo>
                      <a:pt x="-3035" y="424318"/>
                      <a:pt x="2045" y="401458"/>
                      <a:pt x="9665" y="390028"/>
                    </a:cubicBezTo>
                    <a:cubicBezTo>
                      <a:pt x="16015" y="379868"/>
                      <a:pt x="23635" y="374788"/>
                      <a:pt x="41415" y="369708"/>
                    </a:cubicBezTo>
                    <a:cubicBezTo>
                      <a:pt x="99835" y="351928"/>
                      <a:pt x="357645" y="383678"/>
                      <a:pt x="446545" y="369708"/>
                    </a:cubicBezTo>
                    <a:cubicBezTo>
                      <a:pt x="489725" y="363358"/>
                      <a:pt x="520205" y="354468"/>
                      <a:pt x="543065" y="339228"/>
                    </a:cubicBezTo>
                    <a:cubicBezTo>
                      <a:pt x="559575" y="327798"/>
                      <a:pt x="567195" y="312558"/>
                      <a:pt x="577355" y="297318"/>
                    </a:cubicBezTo>
                    <a:cubicBezTo>
                      <a:pt x="586245" y="283348"/>
                      <a:pt x="593865" y="269378"/>
                      <a:pt x="597675" y="250328"/>
                    </a:cubicBezTo>
                    <a:cubicBezTo>
                      <a:pt x="602755" y="224928"/>
                      <a:pt x="605295" y="177938"/>
                      <a:pt x="593865" y="160158"/>
                    </a:cubicBezTo>
                    <a:cubicBezTo>
                      <a:pt x="584975" y="146188"/>
                      <a:pt x="572275" y="142378"/>
                      <a:pt x="550685" y="137298"/>
                    </a:cubicBezTo>
                    <a:cubicBezTo>
                      <a:pt x="503695" y="125868"/>
                      <a:pt x="343675" y="155078"/>
                      <a:pt x="304305" y="142378"/>
                    </a:cubicBezTo>
                    <a:cubicBezTo>
                      <a:pt x="290335" y="138568"/>
                      <a:pt x="283985" y="132218"/>
                      <a:pt x="278905" y="123328"/>
                    </a:cubicBezTo>
                    <a:cubicBezTo>
                      <a:pt x="272555" y="115708"/>
                      <a:pt x="268745" y="103008"/>
                      <a:pt x="271285" y="92848"/>
                    </a:cubicBezTo>
                    <a:cubicBezTo>
                      <a:pt x="275095" y="78878"/>
                      <a:pt x="306845" y="54748"/>
                      <a:pt x="306845" y="54748"/>
                    </a:cubicBezTo>
                  </a:path>
                </a:pathLst>
              </a:custGeom>
              <a:solidFill>
                <a:srgbClr val="CFCFCF"/>
              </a:solidFill>
              <a:ln cap="sq">
                <a:noFill/>
                <a:prstDash val="solid"/>
                <a:miter/>
              </a:ln>
            </p:spPr>
            <p:txBody>
              <a:bodyPr/>
              <a:lstStyle/>
              <a:p>
                <a:endParaRPr lang="en-GB"/>
              </a:p>
            </p:txBody>
          </p:sp>
        </p:grpSp>
        <p:grpSp>
          <p:nvGrpSpPr>
            <p:cNvPr id="54" name="Group 54"/>
            <p:cNvGrpSpPr/>
            <p:nvPr/>
          </p:nvGrpSpPr>
          <p:grpSpPr>
            <a:xfrm rot="212997">
              <a:off x="1766137" y="1819290"/>
              <a:ext cx="277530" cy="424498"/>
              <a:chOff x="0" y="0"/>
              <a:chExt cx="474980" cy="726510"/>
            </a:xfrm>
          </p:grpSpPr>
          <p:sp>
            <p:nvSpPr>
              <p:cNvPr id="55" name="Freeform 55"/>
              <p:cNvSpPr/>
              <p:nvPr/>
            </p:nvSpPr>
            <p:spPr>
              <a:xfrm>
                <a:off x="46625" y="63473"/>
                <a:ext cx="377872" cy="595612"/>
              </a:xfrm>
              <a:custGeom>
                <a:avLst/>
                <a:gdLst/>
                <a:ahLst/>
                <a:cxnLst/>
                <a:rect l="l" t="t" r="r" b="b"/>
                <a:pathLst>
                  <a:path w="377872" h="595612">
                    <a:moveTo>
                      <a:pt x="183245" y="125319"/>
                    </a:moveTo>
                    <a:cubicBezTo>
                      <a:pt x="77835" y="147232"/>
                      <a:pt x="91805" y="209600"/>
                      <a:pt x="100695" y="256798"/>
                    </a:cubicBezTo>
                    <a:cubicBezTo>
                      <a:pt x="110855" y="314110"/>
                      <a:pt x="155305" y="396706"/>
                      <a:pt x="156575" y="442219"/>
                    </a:cubicBezTo>
                    <a:cubicBezTo>
                      <a:pt x="157845" y="467503"/>
                      <a:pt x="151495" y="494473"/>
                      <a:pt x="142605" y="501216"/>
                    </a:cubicBezTo>
                    <a:cubicBezTo>
                      <a:pt x="131175" y="507959"/>
                      <a:pt x="105775" y="492788"/>
                      <a:pt x="93075" y="479303"/>
                    </a:cubicBezTo>
                    <a:cubicBezTo>
                      <a:pt x="79105" y="464132"/>
                      <a:pt x="68945" y="438847"/>
                      <a:pt x="61325" y="413563"/>
                    </a:cubicBezTo>
                    <a:cubicBezTo>
                      <a:pt x="52435" y="379850"/>
                      <a:pt x="49895" y="334338"/>
                      <a:pt x="47355" y="295568"/>
                    </a:cubicBezTo>
                    <a:cubicBezTo>
                      <a:pt x="44815" y="253427"/>
                      <a:pt x="39735" y="204544"/>
                      <a:pt x="43545" y="170831"/>
                    </a:cubicBezTo>
                    <a:cubicBezTo>
                      <a:pt x="47355" y="147232"/>
                      <a:pt x="49895" y="132061"/>
                      <a:pt x="60055" y="115205"/>
                    </a:cubicBezTo>
                    <a:cubicBezTo>
                      <a:pt x="75295" y="88234"/>
                      <a:pt x="107045" y="56207"/>
                      <a:pt x="134985" y="41037"/>
                    </a:cubicBezTo>
                    <a:cubicBezTo>
                      <a:pt x="162925" y="25866"/>
                      <a:pt x="203565" y="19123"/>
                      <a:pt x="227695" y="24180"/>
                    </a:cubicBezTo>
                    <a:cubicBezTo>
                      <a:pt x="245475" y="29237"/>
                      <a:pt x="263255" y="41037"/>
                      <a:pt x="272145" y="56207"/>
                    </a:cubicBezTo>
                    <a:cubicBezTo>
                      <a:pt x="278495" y="69692"/>
                      <a:pt x="281035" y="89920"/>
                      <a:pt x="279765" y="105091"/>
                    </a:cubicBezTo>
                    <a:cubicBezTo>
                      <a:pt x="278495" y="120262"/>
                      <a:pt x="272145" y="135432"/>
                      <a:pt x="261985" y="148917"/>
                    </a:cubicBezTo>
                    <a:cubicBezTo>
                      <a:pt x="248015" y="167460"/>
                      <a:pt x="213725" y="174202"/>
                      <a:pt x="198485" y="192744"/>
                    </a:cubicBezTo>
                    <a:cubicBezTo>
                      <a:pt x="184515" y="209600"/>
                      <a:pt x="175625" y="229828"/>
                      <a:pt x="170545" y="256798"/>
                    </a:cubicBezTo>
                    <a:cubicBezTo>
                      <a:pt x="164195" y="288826"/>
                      <a:pt x="165465" y="346137"/>
                      <a:pt x="170545" y="379850"/>
                    </a:cubicBezTo>
                    <a:cubicBezTo>
                      <a:pt x="174355" y="403449"/>
                      <a:pt x="180705" y="423677"/>
                      <a:pt x="192135" y="437162"/>
                    </a:cubicBezTo>
                    <a:cubicBezTo>
                      <a:pt x="206105" y="452332"/>
                      <a:pt x="240395" y="442219"/>
                      <a:pt x="253095" y="457389"/>
                    </a:cubicBezTo>
                    <a:cubicBezTo>
                      <a:pt x="263255" y="472560"/>
                      <a:pt x="272145" y="501216"/>
                      <a:pt x="268335" y="519758"/>
                    </a:cubicBezTo>
                    <a:cubicBezTo>
                      <a:pt x="264525" y="541671"/>
                      <a:pt x="241665" y="573698"/>
                      <a:pt x="226425" y="578755"/>
                    </a:cubicBezTo>
                    <a:cubicBezTo>
                      <a:pt x="211185" y="583812"/>
                      <a:pt x="184515" y="568642"/>
                      <a:pt x="175625" y="550100"/>
                    </a:cubicBezTo>
                    <a:cubicBezTo>
                      <a:pt x="164195" y="526501"/>
                      <a:pt x="165465" y="457389"/>
                      <a:pt x="178165" y="437162"/>
                    </a:cubicBezTo>
                    <a:cubicBezTo>
                      <a:pt x="187055" y="421991"/>
                      <a:pt x="203565" y="425362"/>
                      <a:pt x="222615" y="420305"/>
                    </a:cubicBezTo>
                    <a:cubicBezTo>
                      <a:pt x="250555" y="413563"/>
                      <a:pt x="307705" y="403449"/>
                      <a:pt x="333105" y="408506"/>
                    </a:cubicBezTo>
                    <a:cubicBezTo>
                      <a:pt x="345805" y="413563"/>
                      <a:pt x="354695" y="420305"/>
                      <a:pt x="362315" y="430419"/>
                    </a:cubicBezTo>
                    <a:cubicBezTo>
                      <a:pt x="369935" y="440533"/>
                      <a:pt x="376285" y="457389"/>
                      <a:pt x="377555" y="470875"/>
                    </a:cubicBezTo>
                    <a:cubicBezTo>
                      <a:pt x="378825" y="486045"/>
                      <a:pt x="376285" y="502902"/>
                      <a:pt x="369935" y="514701"/>
                    </a:cubicBezTo>
                    <a:cubicBezTo>
                      <a:pt x="364855" y="528186"/>
                      <a:pt x="354695" y="539986"/>
                      <a:pt x="344535" y="545043"/>
                    </a:cubicBezTo>
                    <a:cubicBezTo>
                      <a:pt x="334375" y="550100"/>
                      <a:pt x="320405" y="551785"/>
                      <a:pt x="310245" y="548414"/>
                    </a:cubicBezTo>
                    <a:cubicBezTo>
                      <a:pt x="300085" y="543357"/>
                      <a:pt x="288655" y="533243"/>
                      <a:pt x="282305" y="523129"/>
                    </a:cubicBezTo>
                    <a:cubicBezTo>
                      <a:pt x="275955" y="511330"/>
                      <a:pt x="269605" y="494473"/>
                      <a:pt x="270875" y="479303"/>
                    </a:cubicBezTo>
                    <a:cubicBezTo>
                      <a:pt x="272145" y="460761"/>
                      <a:pt x="282305" y="432105"/>
                      <a:pt x="293735" y="420305"/>
                    </a:cubicBezTo>
                    <a:cubicBezTo>
                      <a:pt x="306435" y="410191"/>
                      <a:pt x="330565" y="408506"/>
                      <a:pt x="343265" y="413563"/>
                    </a:cubicBezTo>
                    <a:cubicBezTo>
                      <a:pt x="354695" y="416934"/>
                      <a:pt x="364855" y="430419"/>
                      <a:pt x="369935" y="442219"/>
                    </a:cubicBezTo>
                    <a:cubicBezTo>
                      <a:pt x="375015" y="454018"/>
                      <a:pt x="378825" y="472560"/>
                      <a:pt x="377555" y="486045"/>
                    </a:cubicBezTo>
                    <a:cubicBezTo>
                      <a:pt x="376285" y="501216"/>
                      <a:pt x="371205" y="516387"/>
                      <a:pt x="363585" y="528186"/>
                    </a:cubicBezTo>
                    <a:cubicBezTo>
                      <a:pt x="355965" y="538300"/>
                      <a:pt x="347075" y="545043"/>
                      <a:pt x="333105" y="548414"/>
                    </a:cubicBezTo>
                    <a:cubicBezTo>
                      <a:pt x="306435" y="558528"/>
                      <a:pt x="227695" y="572013"/>
                      <a:pt x="211185" y="548414"/>
                    </a:cubicBezTo>
                    <a:cubicBezTo>
                      <a:pt x="197215" y="528186"/>
                      <a:pt x="206105" y="445590"/>
                      <a:pt x="217535" y="438847"/>
                    </a:cubicBezTo>
                    <a:cubicBezTo>
                      <a:pt x="226425" y="432105"/>
                      <a:pt x="253095" y="454018"/>
                      <a:pt x="260715" y="470875"/>
                    </a:cubicBezTo>
                    <a:cubicBezTo>
                      <a:pt x="268335" y="487731"/>
                      <a:pt x="270875" y="519758"/>
                      <a:pt x="264525" y="536614"/>
                    </a:cubicBezTo>
                    <a:cubicBezTo>
                      <a:pt x="259445" y="555156"/>
                      <a:pt x="241665" y="572013"/>
                      <a:pt x="226425" y="578755"/>
                    </a:cubicBezTo>
                    <a:cubicBezTo>
                      <a:pt x="209915" y="585498"/>
                      <a:pt x="188325" y="580441"/>
                      <a:pt x="171815" y="573698"/>
                    </a:cubicBezTo>
                    <a:cubicBezTo>
                      <a:pt x="155305" y="568642"/>
                      <a:pt x="140065" y="560213"/>
                      <a:pt x="126095" y="543357"/>
                    </a:cubicBezTo>
                    <a:cubicBezTo>
                      <a:pt x="107045" y="521444"/>
                      <a:pt x="85455" y="482674"/>
                      <a:pt x="75295" y="440533"/>
                    </a:cubicBezTo>
                    <a:cubicBezTo>
                      <a:pt x="61325" y="389964"/>
                      <a:pt x="62595" y="310739"/>
                      <a:pt x="63865" y="256798"/>
                    </a:cubicBezTo>
                    <a:cubicBezTo>
                      <a:pt x="65135" y="209600"/>
                      <a:pt x="67675" y="160717"/>
                      <a:pt x="80375" y="130375"/>
                    </a:cubicBezTo>
                    <a:cubicBezTo>
                      <a:pt x="90535" y="108462"/>
                      <a:pt x="107045" y="93291"/>
                      <a:pt x="124825" y="83178"/>
                    </a:cubicBezTo>
                    <a:cubicBezTo>
                      <a:pt x="141335" y="73064"/>
                      <a:pt x="166735" y="79806"/>
                      <a:pt x="181975" y="68007"/>
                    </a:cubicBezTo>
                    <a:cubicBezTo>
                      <a:pt x="195945" y="59579"/>
                      <a:pt x="202295" y="29237"/>
                      <a:pt x="214995" y="25866"/>
                    </a:cubicBezTo>
                    <a:cubicBezTo>
                      <a:pt x="230235" y="22495"/>
                      <a:pt x="261985" y="39351"/>
                      <a:pt x="272145" y="56207"/>
                    </a:cubicBezTo>
                    <a:cubicBezTo>
                      <a:pt x="281035" y="71378"/>
                      <a:pt x="282305" y="103405"/>
                      <a:pt x="277225" y="121947"/>
                    </a:cubicBezTo>
                    <a:cubicBezTo>
                      <a:pt x="270875" y="138804"/>
                      <a:pt x="255635" y="155660"/>
                      <a:pt x="239125" y="164088"/>
                    </a:cubicBezTo>
                    <a:cubicBezTo>
                      <a:pt x="216265" y="175888"/>
                      <a:pt x="166735" y="148918"/>
                      <a:pt x="148955" y="172516"/>
                    </a:cubicBezTo>
                    <a:cubicBezTo>
                      <a:pt x="128635" y="202858"/>
                      <a:pt x="129905" y="315796"/>
                      <a:pt x="147685" y="361308"/>
                    </a:cubicBezTo>
                    <a:cubicBezTo>
                      <a:pt x="161655" y="400078"/>
                      <a:pt x="211185" y="413563"/>
                      <a:pt x="227695" y="443904"/>
                    </a:cubicBezTo>
                    <a:cubicBezTo>
                      <a:pt x="237855" y="464132"/>
                      <a:pt x="244205" y="487731"/>
                      <a:pt x="244205" y="509644"/>
                    </a:cubicBezTo>
                    <a:cubicBezTo>
                      <a:pt x="242935" y="529872"/>
                      <a:pt x="235315" y="553471"/>
                      <a:pt x="223885" y="568642"/>
                    </a:cubicBezTo>
                    <a:cubicBezTo>
                      <a:pt x="209915" y="585498"/>
                      <a:pt x="181975" y="595612"/>
                      <a:pt x="162925" y="595612"/>
                    </a:cubicBezTo>
                    <a:cubicBezTo>
                      <a:pt x="145145" y="595612"/>
                      <a:pt x="129905" y="592241"/>
                      <a:pt x="113395" y="577070"/>
                    </a:cubicBezTo>
                    <a:cubicBezTo>
                      <a:pt x="91805" y="556842"/>
                      <a:pt x="70215" y="509644"/>
                      <a:pt x="52435" y="465818"/>
                    </a:cubicBezTo>
                    <a:cubicBezTo>
                      <a:pt x="32115" y="415248"/>
                      <a:pt x="13065" y="342766"/>
                      <a:pt x="5445" y="287140"/>
                    </a:cubicBezTo>
                    <a:cubicBezTo>
                      <a:pt x="-905" y="239942"/>
                      <a:pt x="-2175" y="196115"/>
                      <a:pt x="4175" y="153974"/>
                    </a:cubicBezTo>
                    <a:cubicBezTo>
                      <a:pt x="10525" y="110148"/>
                      <a:pt x="25765" y="54522"/>
                      <a:pt x="43545" y="29237"/>
                    </a:cubicBezTo>
                    <a:cubicBezTo>
                      <a:pt x="56245" y="14066"/>
                      <a:pt x="67675" y="9009"/>
                      <a:pt x="86725" y="3953"/>
                    </a:cubicBezTo>
                    <a:cubicBezTo>
                      <a:pt x="117205" y="-2790"/>
                      <a:pt x="193405" y="-2790"/>
                      <a:pt x="213725" y="19123"/>
                    </a:cubicBezTo>
                    <a:cubicBezTo>
                      <a:pt x="226425" y="34294"/>
                      <a:pt x="230235" y="68007"/>
                      <a:pt x="225155" y="86549"/>
                    </a:cubicBezTo>
                    <a:cubicBezTo>
                      <a:pt x="220075" y="103405"/>
                      <a:pt x="183245" y="125319"/>
                      <a:pt x="183245" y="125319"/>
                    </a:cubicBezTo>
                  </a:path>
                </a:pathLst>
              </a:custGeom>
              <a:solidFill>
                <a:srgbClr val="CFCFCF"/>
              </a:solidFill>
              <a:ln cap="sq">
                <a:noFill/>
                <a:prstDash val="solid"/>
                <a:miter/>
              </a:ln>
            </p:spPr>
            <p:txBody>
              <a:bodyPr/>
              <a:lstStyle/>
              <a:p>
                <a:endParaRPr lang="en-GB"/>
              </a:p>
            </p:txBody>
          </p:sp>
        </p:grpSp>
        <p:grpSp>
          <p:nvGrpSpPr>
            <p:cNvPr id="56" name="Group 56"/>
            <p:cNvGrpSpPr/>
            <p:nvPr/>
          </p:nvGrpSpPr>
          <p:grpSpPr>
            <a:xfrm>
              <a:off x="1128575" y="1834196"/>
              <a:ext cx="210002" cy="314633"/>
              <a:chOff x="0" y="0"/>
              <a:chExt cx="359410" cy="538480"/>
            </a:xfrm>
          </p:grpSpPr>
          <p:sp>
            <p:nvSpPr>
              <p:cNvPr id="57" name="Freeform 57"/>
              <p:cNvSpPr/>
              <p:nvPr/>
            </p:nvSpPr>
            <p:spPr>
              <a:xfrm>
                <a:off x="49479" y="49030"/>
                <a:ext cx="259288" cy="440319"/>
              </a:xfrm>
              <a:custGeom>
                <a:avLst/>
                <a:gdLst/>
                <a:ahLst/>
                <a:cxnLst/>
                <a:rect l="l" t="t" r="r" b="b"/>
                <a:pathLst>
                  <a:path w="259288" h="440319">
                    <a:moveTo>
                      <a:pt x="80061" y="22090"/>
                    </a:moveTo>
                    <a:cubicBezTo>
                      <a:pt x="219761" y="286250"/>
                      <a:pt x="251511" y="354830"/>
                      <a:pt x="256591" y="386580"/>
                    </a:cubicBezTo>
                    <a:cubicBezTo>
                      <a:pt x="259131" y="399280"/>
                      <a:pt x="259131" y="406900"/>
                      <a:pt x="255321" y="415790"/>
                    </a:cubicBezTo>
                    <a:cubicBezTo>
                      <a:pt x="251511" y="423410"/>
                      <a:pt x="242621" y="432300"/>
                      <a:pt x="235001" y="436110"/>
                    </a:cubicBezTo>
                    <a:cubicBezTo>
                      <a:pt x="226111" y="439920"/>
                      <a:pt x="214681" y="441190"/>
                      <a:pt x="205791" y="438650"/>
                    </a:cubicBezTo>
                    <a:cubicBezTo>
                      <a:pt x="196901" y="436110"/>
                      <a:pt x="189281" y="429760"/>
                      <a:pt x="182931" y="420870"/>
                    </a:cubicBezTo>
                    <a:cubicBezTo>
                      <a:pt x="172771" y="406900"/>
                      <a:pt x="166421" y="377690"/>
                      <a:pt x="163881" y="356100"/>
                    </a:cubicBezTo>
                    <a:cubicBezTo>
                      <a:pt x="160071" y="334510"/>
                      <a:pt x="154991" y="304030"/>
                      <a:pt x="163881" y="287520"/>
                    </a:cubicBezTo>
                    <a:cubicBezTo>
                      <a:pt x="171501" y="273550"/>
                      <a:pt x="191821" y="258310"/>
                      <a:pt x="205791" y="258310"/>
                    </a:cubicBezTo>
                    <a:cubicBezTo>
                      <a:pt x="219761" y="259580"/>
                      <a:pt x="241351" y="278630"/>
                      <a:pt x="245161" y="291330"/>
                    </a:cubicBezTo>
                    <a:cubicBezTo>
                      <a:pt x="248971" y="302760"/>
                      <a:pt x="243891" y="320540"/>
                      <a:pt x="235001" y="329430"/>
                    </a:cubicBezTo>
                    <a:cubicBezTo>
                      <a:pt x="227381" y="338320"/>
                      <a:pt x="209601" y="344670"/>
                      <a:pt x="198171" y="343400"/>
                    </a:cubicBezTo>
                    <a:cubicBezTo>
                      <a:pt x="186741" y="340860"/>
                      <a:pt x="171501" y="329430"/>
                      <a:pt x="166421" y="319270"/>
                    </a:cubicBezTo>
                    <a:cubicBezTo>
                      <a:pt x="161341" y="309110"/>
                      <a:pt x="161341" y="290060"/>
                      <a:pt x="167691" y="279900"/>
                    </a:cubicBezTo>
                    <a:cubicBezTo>
                      <a:pt x="172771" y="269740"/>
                      <a:pt x="189281" y="259580"/>
                      <a:pt x="200711" y="258310"/>
                    </a:cubicBezTo>
                    <a:cubicBezTo>
                      <a:pt x="213411" y="258310"/>
                      <a:pt x="228651" y="263390"/>
                      <a:pt x="237541" y="274820"/>
                    </a:cubicBezTo>
                    <a:cubicBezTo>
                      <a:pt x="254051" y="295140"/>
                      <a:pt x="262941" y="366260"/>
                      <a:pt x="257861" y="395470"/>
                    </a:cubicBezTo>
                    <a:cubicBezTo>
                      <a:pt x="255321" y="413250"/>
                      <a:pt x="245161" y="429760"/>
                      <a:pt x="235001" y="436110"/>
                    </a:cubicBezTo>
                    <a:cubicBezTo>
                      <a:pt x="226111" y="441190"/>
                      <a:pt x="214681" y="441190"/>
                      <a:pt x="205791" y="438650"/>
                    </a:cubicBezTo>
                    <a:cubicBezTo>
                      <a:pt x="196901" y="436110"/>
                      <a:pt x="190551" y="431030"/>
                      <a:pt x="182931" y="420870"/>
                    </a:cubicBezTo>
                    <a:cubicBezTo>
                      <a:pt x="163881" y="395470"/>
                      <a:pt x="149911" y="321810"/>
                      <a:pt x="124511" y="268470"/>
                    </a:cubicBezTo>
                    <a:cubicBezTo>
                      <a:pt x="92761" y="201160"/>
                      <a:pt x="10211" y="93210"/>
                      <a:pt x="1321" y="52570"/>
                    </a:cubicBezTo>
                    <a:cubicBezTo>
                      <a:pt x="-1219" y="39870"/>
                      <a:pt x="51" y="30980"/>
                      <a:pt x="3861" y="23360"/>
                    </a:cubicBezTo>
                    <a:cubicBezTo>
                      <a:pt x="8941" y="14470"/>
                      <a:pt x="17831" y="5580"/>
                      <a:pt x="26721" y="3040"/>
                    </a:cubicBezTo>
                    <a:cubicBezTo>
                      <a:pt x="35611" y="-770"/>
                      <a:pt x="48311" y="-770"/>
                      <a:pt x="57201" y="1770"/>
                    </a:cubicBezTo>
                    <a:cubicBezTo>
                      <a:pt x="66091" y="5580"/>
                      <a:pt x="80061" y="22090"/>
                      <a:pt x="80061" y="22090"/>
                    </a:cubicBezTo>
                  </a:path>
                </a:pathLst>
              </a:custGeom>
              <a:solidFill>
                <a:srgbClr val="CFCFCF"/>
              </a:solidFill>
              <a:ln cap="sq">
                <a:noFill/>
                <a:prstDash val="solid"/>
                <a:miter/>
              </a:ln>
            </p:spPr>
            <p:txBody>
              <a:bodyPr/>
              <a:lstStyle/>
              <a:p>
                <a:endParaRPr lang="en-GB"/>
              </a:p>
            </p:txBody>
          </p:sp>
        </p:grpSp>
        <p:grpSp>
          <p:nvGrpSpPr>
            <p:cNvPr id="58" name="Group 58"/>
            <p:cNvGrpSpPr/>
            <p:nvPr/>
          </p:nvGrpSpPr>
          <p:grpSpPr>
            <a:xfrm>
              <a:off x="1189424" y="1883914"/>
              <a:ext cx="201098" cy="227070"/>
              <a:chOff x="0" y="0"/>
              <a:chExt cx="344170" cy="388620"/>
            </a:xfrm>
          </p:grpSpPr>
          <p:sp>
            <p:nvSpPr>
              <p:cNvPr id="59" name="Freeform 59"/>
              <p:cNvSpPr/>
              <p:nvPr/>
            </p:nvSpPr>
            <p:spPr>
              <a:xfrm>
                <a:off x="49479" y="50514"/>
                <a:ext cx="245159" cy="286269"/>
              </a:xfrm>
              <a:custGeom>
                <a:avLst/>
                <a:gdLst/>
                <a:ahLst/>
                <a:cxnLst/>
                <a:rect l="l" t="t" r="r" b="b"/>
                <a:pathLst>
                  <a:path w="245159" h="286269">
                    <a:moveTo>
                      <a:pt x="171501" y="12986"/>
                    </a:moveTo>
                    <a:cubicBezTo>
                      <a:pt x="233731" y="133636"/>
                      <a:pt x="250241" y="176816"/>
                      <a:pt x="243891" y="204756"/>
                    </a:cubicBezTo>
                    <a:cubicBezTo>
                      <a:pt x="237541" y="228886"/>
                      <a:pt x="213411" y="258096"/>
                      <a:pt x="195631" y="263176"/>
                    </a:cubicBezTo>
                    <a:cubicBezTo>
                      <a:pt x="180391" y="266986"/>
                      <a:pt x="156261" y="254286"/>
                      <a:pt x="143561" y="242856"/>
                    </a:cubicBezTo>
                    <a:cubicBezTo>
                      <a:pt x="132131" y="231426"/>
                      <a:pt x="120701" y="206026"/>
                      <a:pt x="124511" y="192056"/>
                    </a:cubicBezTo>
                    <a:cubicBezTo>
                      <a:pt x="127051" y="178086"/>
                      <a:pt x="154991" y="156496"/>
                      <a:pt x="160071" y="159036"/>
                    </a:cubicBezTo>
                    <a:cubicBezTo>
                      <a:pt x="163881" y="161576"/>
                      <a:pt x="154991" y="203486"/>
                      <a:pt x="143561" y="219996"/>
                    </a:cubicBezTo>
                    <a:cubicBezTo>
                      <a:pt x="130861" y="236506"/>
                      <a:pt x="108001" y="256826"/>
                      <a:pt x="88951" y="256826"/>
                    </a:cubicBezTo>
                    <a:cubicBezTo>
                      <a:pt x="68631" y="256826"/>
                      <a:pt x="38151" y="235236"/>
                      <a:pt x="24181" y="217456"/>
                    </a:cubicBezTo>
                    <a:cubicBezTo>
                      <a:pt x="11481" y="199676"/>
                      <a:pt x="6401" y="173006"/>
                      <a:pt x="3861" y="152686"/>
                    </a:cubicBezTo>
                    <a:cubicBezTo>
                      <a:pt x="2591" y="136176"/>
                      <a:pt x="1321" y="117126"/>
                      <a:pt x="7671" y="105696"/>
                    </a:cubicBezTo>
                    <a:cubicBezTo>
                      <a:pt x="14021" y="95536"/>
                      <a:pt x="24181" y="86646"/>
                      <a:pt x="35611" y="84106"/>
                    </a:cubicBezTo>
                    <a:cubicBezTo>
                      <a:pt x="49581" y="81566"/>
                      <a:pt x="73711" y="89186"/>
                      <a:pt x="88951" y="100616"/>
                    </a:cubicBezTo>
                    <a:cubicBezTo>
                      <a:pt x="110541" y="117126"/>
                      <a:pt x="129591" y="157766"/>
                      <a:pt x="139751" y="183166"/>
                    </a:cubicBezTo>
                    <a:cubicBezTo>
                      <a:pt x="146101" y="200946"/>
                      <a:pt x="151181" y="216186"/>
                      <a:pt x="149911" y="232696"/>
                    </a:cubicBezTo>
                    <a:cubicBezTo>
                      <a:pt x="147371" y="246666"/>
                      <a:pt x="142291" y="266986"/>
                      <a:pt x="132131" y="275876"/>
                    </a:cubicBezTo>
                    <a:cubicBezTo>
                      <a:pt x="121971" y="284766"/>
                      <a:pt x="100381" y="288576"/>
                      <a:pt x="86411" y="284766"/>
                    </a:cubicBezTo>
                    <a:cubicBezTo>
                      <a:pt x="73711" y="280956"/>
                      <a:pt x="58471" y="265716"/>
                      <a:pt x="53391" y="253016"/>
                    </a:cubicBezTo>
                    <a:cubicBezTo>
                      <a:pt x="48311" y="244126"/>
                      <a:pt x="49581" y="231426"/>
                      <a:pt x="53391" y="221266"/>
                    </a:cubicBezTo>
                    <a:cubicBezTo>
                      <a:pt x="55931" y="212376"/>
                      <a:pt x="63551" y="202216"/>
                      <a:pt x="72441" y="195866"/>
                    </a:cubicBezTo>
                    <a:cubicBezTo>
                      <a:pt x="80061" y="190786"/>
                      <a:pt x="92761" y="186976"/>
                      <a:pt x="102921" y="188246"/>
                    </a:cubicBezTo>
                    <a:cubicBezTo>
                      <a:pt x="113081" y="188246"/>
                      <a:pt x="124511" y="192056"/>
                      <a:pt x="132131" y="199676"/>
                    </a:cubicBezTo>
                    <a:cubicBezTo>
                      <a:pt x="141021" y="208566"/>
                      <a:pt x="149911" y="230156"/>
                      <a:pt x="149911" y="242856"/>
                    </a:cubicBezTo>
                    <a:cubicBezTo>
                      <a:pt x="148641" y="253016"/>
                      <a:pt x="142291" y="264446"/>
                      <a:pt x="135941" y="272066"/>
                    </a:cubicBezTo>
                    <a:cubicBezTo>
                      <a:pt x="129591" y="278416"/>
                      <a:pt x="118161" y="286036"/>
                      <a:pt x="108001" y="286036"/>
                    </a:cubicBezTo>
                    <a:cubicBezTo>
                      <a:pt x="95301" y="287306"/>
                      <a:pt x="74981" y="283496"/>
                      <a:pt x="63551" y="272066"/>
                    </a:cubicBezTo>
                    <a:cubicBezTo>
                      <a:pt x="47041" y="254286"/>
                      <a:pt x="48311" y="203486"/>
                      <a:pt x="35611" y="179356"/>
                    </a:cubicBezTo>
                    <a:cubicBezTo>
                      <a:pt x="25451" y="162846"/>
                      <a:pt x="6401" y="152686"/>
                      <a:pt x="1321" y="139986"/>
                    </a:cubicBezTo>
                    <a:cubicBezTo>
                      <a:pt x="-1219" y="132366"/>
                      <a:pt x="51" y="124746"/>
                      <a:pt x="3861" y="117126"/>
                    </a:cubicBezTo>
                    <a:cubicBezTo>
                      <a:pt x="7671" y="105696"/>
                      <a:pt x="24181" y="89186"/>
                      <a:pt x="35611" y="84106"/>
                    </a:cubicBezTo>
                    <a:cubicBezTo>
                      <a:pt x="45771" y="80296"/>
                      <a:pt x="61011" y="81566"/>
                      <a:pt x="71171" y="86646"/>
                    </a:cubicBezTo>
                    <a:cubicBezTo>
                      <a:pt x="81331" y="90456"/>
                      <a:pt x="88951" y="99346"/>
                      <a:pt x="95301" y="110776"/>
                    </a:cubicBezTo>
                    <a:cubicBezTo>
                      <a:pt x="104191" y="124746"/>
                      <a:pt x="116891" y="159036"/>
                      <a:pt x="109271" y="166656"/>
                    </a:cubicBezTo>
                    <a:cubicBezTo>
                      <a:pt x="102921" y="174276"/>
                      <a:pt x="62281" y="170466"/>
                      <a:pt x="58471" y="162846"/>
                    </a:cubicBezTo>
                    <a:cubicBezTo>
                      <a:pt x="53391" y="152686"/>
                      <a:pt x="73711" y="118396"/>
                      <a:pt x="90221" y="106966"/>
                    </a:cubicBezTo>
                    <a:cubicBezTo>
                      <a:pt x="106731" y="95536"/>
                      <a:pt x="139751" y="89186"/>
                      <a:pt x="158801" y="94266"/>
                    </a:cubicBezTo>
                    <a:cubicBezTo>
                      <a:pt x="177851" y="99346"/>
                      <a:pt x="201981" y="120936"/>
                      <a:pt x="205791" y="136176"/>
                    </a:cubicBezTo>
                    <a:cubicBezTo>
                      <a:pt x="209601" y="150146"/>
                      <a:pt x="203251" y="171736"/>
                      <a:pt x="193091" y="181896"/>
                    </a:cubicBezTo>
                    <a:cubicBezTo>
                      <a:pt x="182931" y="192056"/>
                      <a:pt x="158801" y="203486"/>
                      <a:pt x="147371" y="197136"/>
                    </a:cubicBezTo>
                    <a:cubicBezTo>
                      <a:pt x="129591" y="188246"/>
                      <a:pt x="132131" y="120936"/>
                      <a:pt x="120701" y="94266"/>
                    </a:cubicBezTo>
                    <a:cubicBezTo>
                      <a:pt x="113081" y="77756"/>
                      <a:pt x="95301" y="67596"/>
                      <a:pt x="92761" y="53626"/>
                    </a:cubicBezTo>
                    <a:cubicBezTo>
                      <a:pt x="90221" y="43466"/>
                      <a:pt x="91491" y="30766"/>
                      <a:pt x="96571" y="21876"/>
                    </a:cubicBezTo>
                    <a:cubicBezTo>
                      <a:pt x="101651" y="12986"/>
                      <a:pt x="110541" y="2826"/>
                      <a:pt x="120701" y="286"/>
                    </a:cubicBezTo>
                    <a:cubicBezTo>
                      <a:pt x="134671" y="-2254"/>
                      <a:pt x="171501" y="12986"/>
                      <a:pt x="171501" y="12986"/>
                    </a:cubicBezTo>
                  </a:path>
                </a:pathLst>
              </a:custGeom>
              <a:solidFill>
                <a:srgbClr val="CFCFCF"/>
              </a:solidFill>
              <a:ln cap="sq">
                <a:noFill/>
                <a:prstDash val="solid"/>
                <a:miter/>
              </a:ln>
            </p:spPr>
            <p:txBody>
              <a:bodyPr/>
              <a:lstStyle/>
              <a:p>
                <a:endParaRPr lang="en-GB"/>
              </a:p>
            </p:txBody>
          </p:sp>
        </p:grpSp>
        <p:grpSp>
          <p:nvGrpSpPr>
            <p:cNvPr id="60" name="Group 60"/>
            <p:cNvGrpSpPr/>
            <p:nvPr/>
          </p:nvGrpSpPr>
          <p:grpSpPr>
            <a:xfrm>
              <a:off x="1200885" y="1918790"/>
              <a:ext cx="704213" cy="244879"/>
              <a:chOff x="0" y="0"/>
              <a:chExt cx="1205230" cy="419100"/>
            </a:xfrm>
          </p:grpSpPr>
          <p:sp>
            <p:nvSpPr>
              <p:cNvPr id="61" name="Freeform 61"/>
              <p:cNvSpPr/>
              <p:nvPr/>
            </p:nvSpPr>
            <p:spPr>
              <a:xfrm>
                <a:off x="50577" y="50307"/>
                <a:ext cx="1103853" cy="336725"/>
              </a:xfrm>
              <a:custGeom>
                <a:avLst/>
                <a:gdLst/>
                <a:ahLst/>
                <a:cxnLst/>
                <a:rect l="l" t="t" r="r" b="b"/>
                <a:pathLst>
                  <a:path w="1103853" h="336725">
                    <a:moveTo>
                      <a:pt x="240253" y="1763"/>
                    </a:moveTo>
                    <a:cubicBezTo>
                      <a:pt x="1012413" y="4303"/>
                      <a:pt x="1018763" y="4303"/>
                      <a:pt x="1025113" y="11923"/>
                    </a:cubicBezTo>
                    <a:cubicBezTo>
                      <a:pt x="1034003" y="20813"/>
                      <a:pt x="1042893" y="38593"/>
                      <a:pt x="1040353" y="51293"/>
                    </a:cubicBezTo>
                    <a:cubicBezTo>
                      <a:pt x="1037813" y="65263"/>
                      <a:pt x="1028923" y="76693"/>
                      <a:pt x="1006063" y="89393"/>
                    </a:cubicBezTo>
                    <a:cubicBezTo>
                      <a:pt x="908273" y="142733"/>
                      <a:pt x="165323" y="202423"/>
                      <a:pt x="73883" y="237983"/>
                    </a:cubicBezTo>
                    <a:cubicBezTo>
                      <a:pt x="57373" y="245603"/>
                      <a:pt x="56103" y="255763"/>
                      <a:pt x="45943" y="257033"/>
                    </a:cubicBezTo>
                    <a:cubicBezTo>
                      <a:pt x="37053" y="259573"/>
                      <a:pt x="26893" y="257033"/>
                      <a:pt x="19273" y="253223"/>
                    </a:cubicBezTo>
                    <a:cubicBezTo>
                      <a:pt x="11653" y="248143"/>
                      <a:pt x="4033" y="240523"/>
                      <a:pt x="1493" y="231633"/>
                    </a:cubicBezTo>
                    <a:cubicBezTo>
                      <a:pt x="223" y="220203"/>
                      <a:pt x="7843" y="197343"/>
                      <a:pt x="14193" y="189723"/>
                    </a:cubicBezTo>
                    <a:cubicBezTo>
                      <a:pt x="19273" y="184643"/>
                      <a:pt x="21813" y="183373"/>
                      <a:pt x="30703" y="182103"/>
                    </a:cubicBezTo>
                    <a:cubicBezTo>
                      <a:pt x="58643" y="179563"/>
                      <a:pt x="156433" y="217663"/>
                      <a:pt x="213583" y="226553"/>
                    </a:cubicBezTo>
                    <a:cubicBezTo>
                      <a:pt x="263113" y="234173"/>
                      <a:pt x="289783" y="234173"/>
                      <a:pt x="353283" y="237983"/>
                    </a:cubicBezTo>
                    <a:cubicBezTo>
                      <a:pt x="489173" y="243063"/>
                      <a:pt x="919703" y="213853"/>
                      <a:pt x="990823" y="246873"/>
                    </a:cubicBezTo>
                    <a:cubicBezTo>
                      <a:pt x="1008603" y="254493"/>
                      <a:pt x="1016223" y="265923"/>
                      <a:pt x="1016223" y="277353"/>
                    </a:cubicBezTo>
                    <a:cubicBezTo>
                      <a:pt x="1017493" y="288783"/>
                      <a:pt x="1008603" y="305293"/>
                      <a:pt x="989553" y="315453"/>
                    </a:cubicBezTo>
                    <a:cubicBezTo>
                      <a:pt x="933673" y="344663"/>
                      <a:pt x="621253" y="342123"/>
                      <a:pt x="557753" y="317993"/>
                    </a:cubicBezTo>
                    <a:cubicBezTo>
                      <a:pt x="536163" y="310373"/>
                      <a:pt x="523463" y="297673"/>
                      <a:pt x="520923" y="284973"/>
                    </a:cubicBezTo>
                    <a:cubicBezTo>
                      <a:pt x="519653" y="273543"/>
                      <a:pt x="532353" y="254493"/>
                      <a:pt x="548863" y="245603"/>
                    </a:cubicBezTo>
                    <a:cubicBezTo>
                      <a:pt x="586963" y="225283"/>
                      <a:pt x="696183" y="248143"/>
                      <a:pt x="777463" y="244333"/>
                    </a:cubicBezTo>
                    <a:cubicBezTo>
                      <a:pt x="870173" y="240523"/>
                      <a:pt x="1027653" y="198613"/>
                      <a:pt x="1073373" y="218933"/>
                    </a:cubicBezTo>
                    <a:cubicBezTo>
                      <a:pt x="1092423" y="226553"/>
                      <a:pt x="1103853" y="244333"/>
                      <a:pt x="1103853" y="255763"/>
                    </a:cubicBezTo>
                    <a:cubicBezTo>
                      <a:pt x="1102583" y="268463"/>
                      <a:pt x="1091153" y="281163"/>
                      <a:pt x="1069563" y="290053"/>
                    </a:cubicBezTo>
                    <a:cubicBezTo>
                      <a:pt x="995903" y="323073"/>
                      <a:pt x="557753" y="331963"/>
                      <a:pt x="487903" y="304023"/>
                    </a:cubicBezTo>
                    <a:cubicBezTo>
                      <a:pt x="470123" y="297673"/>
                      <a:pt x="461233" y="287513"/>
                      <a:pt x="458693" y="276083"/>
                    </a:cubicBezTo>
                    <a:cubicBezTo>
                      <a:pt x="457423" y="264653"/>
                      <a:pt x="468853" y="244333"/>
                      <a:pt x="482823" y="235443"/>
                    </a:cubicBezTo>
                    <a:cubicBezTo>
                      <a:pt x="508223" y="220203"/>
                      <a:pt x="570453" y="230363"/>
                      <a:pt x="613633" y="222743"/>
                    </a:cubicBezTo>
                    <a:cubicBezTo>
                      <a:pt x="658083" y="215123"/>
                      <a:pt x="722853" y="187183"/>
                      <a:pt x="749523" y="187183"/>
                    </a:cubicBezTo>
                    <a:cubicBezTo>
                      <a:pt x="759683" y="187183"/>
                      <a:pt x="766033" y="188453"/>
                      <a:pt x="772383" y="193533"/>
                    </a:cubicBezTo>
                    <a:cubicBezTo>
                      <a:pt x="778733" y="199883"/>
                      <a:pt x="787623" y="215123"/>
                      <a:pt x="787623" y="225283"/>
                    </a:cubicBezTo>
                    <a:cubicBezTo>
                      <a:pt x="787623" y="235443"/>
                      <a:pt x="778733" y="249413"/>
                      <a:pt x="771113" y="255763"/>
                    </a:cubicBezTo>
                    <a:cubicBezTo>
                      <a:pt x="764763" y="260843"/>
                      <a:pt x="755873" y="263383"/>
                      <a:pt x="748253" y="262113"/>
                    </a:cubicBezTo>
                    <a:cubicBezTo>
                      <a:pt x="736823" y="258303"/>
                      <a:pt x="717773" y="243063"/>
                      <a:pt x="713963" y="231633"/>
                    </a:cubicBezTo>
                    <a:cubicBezTo>
                      <a:pt x="711423" y="221473"/>
                      <a:pt x="716503" y="204963"/>
                      <a:pt x="724123" y="198613"/>
                    </a:cubicBezTo>
                    <a:cubicBezTo>
                      <a:pt x="733013" y="190993"/>
                      <a:pt x="757143" y="187183"/>
                      <a:pt x="768573" y="192263"/>
                    </a:cubicBezTo>
                    <a:cubicBezTo>
                      <a:pt x="777463" y="196073"/>
                      <a:pt x="787623" y="210043"/>
                      <a:pt x="787623" y="221473"/>
                    </a:cubicBezTo>
                    <a:cubicBezTo>
                      <a:pt x="787623" y="232903"/>
                      <a:pt x="778733" y="248143"/>
                      <a:pt x="763493" y="259573"/>
                    </a:cubicBezTo>
                    <a:cubicBezTo>
                      <a:pt x="736823" y="278623"/>
                      <a:pt x="665703" y="287513"/>
                      <a:pt x="618713" y="295133"/>
                    </a:cubicBezTo>
                    <a:cubicBezTo>
                      <a:pt x="576803" y="301483"/>
                      <a:pt x="524733" y="312913"/>
                      <a:pt x="496793" y="305293"/>
                    </a:cubicBezTo>
                    <a:cubicBezTo>
                      <a:pt x="479013" y="300213"/>
                      <a:pt x="463773" y="286243"/>
                      <a:pt x="458693" y="276083"/>
                    </a:cubicBezTo>
                    <a:cubicBezTo>
                      <a:pt x="456153" y="268463"/>
                      <a:pt x="458693" y="258303"/>
                      <a:pt x="463773" y="250683"/>
                    </a:cubicBezTo>
                    <a:cubicBezTo>
                      <a:pt x="468853" y="243063"/>
                      <a:pt x="476473" y="239253"/>
                      <a:pt x="491713" y="234173"/>
                    </a:cubicBezTo>
                    <a:cubicBezTo>
                      <a:pt x="545053" y="217663"/>
                      <a:pt x="763493" y="217663"/>
                      <a:pt x="870173" y="216393"/>
                    </a:cubicBezTo>
                    <a:cubicBezTo>
                      <a:pt x="948913" y="215123"/>
                      <a:pt x="1040353" y="208773"/>
                      <a:pt x="1073373" y="218933"/>
                    </a:cubicBezTo>
                    <a:cubicBezTo>
                      <a:pt x="1084803" y="221473"/>
                      <a:pt x="1091153" y="225283"/>
                      <a:pt x="1094963" y="231633"/>
                    </a:cubicBezTo>
                    <a:cubicBezTo>
                      <a:pt x="1101313" y="239253"/>
                      <a:pt x="1105123" y="255763"/>
                      <a:pt x="1101313" y="264653"/>
                    </a:cubicBezTo>
                    <a:cubicBezTo>
                      <a:pt x="1097503" y="274813"/>
                      <a:pt x="1087343" y="283703"/>
                      <a:pt x="1069563" y="290053"/>
                    </a:cubicBezTo>
                    <a:cubicBezTo>
                      <a:pt x="1022573" y="309103"/>
                      <a:pt x="867633" y="312913"/>
                      <a:pt x="777463" y="317993"/>
                    </a:cubicBezTo>
                    <a:cubicBezTo>
                      <a:pt x="698723" y="321803"/>
                      <a:pt x="599663" y="333233"/>
                      <a:pt x="557753" y="317993"/>
                    </a:cubicBezTo>
                    <a:cubicBezTo>
                      <a:pt x="538703" y="310373"/>
                      <a:pt x="523463" y="297673"/>
                      <a:pt x="520923" y="284973"/>
                    </a:cubicBezTo>
                    <a:cubicBezTo>
                      <a:pt x="519653" y="273543"/>
                      <a:pt x="529813" y="255763"/>
                      <a:pt x="548863" y="245603"/>
                    </a:cubicBezTo>
                    <a:cubicBezTo>
                      <a:pt x="607283" y="215123"/>
                      <a:pt x="933673" y="217663"/>
                      <a:pt x="990823" y="246873"/>
                    </a:cubicBezTo>
                    <a:cubicBezTo>
                      <a:pt x="1008603" y="257033"/>
                      <a:pt x="1018763" y="273543"/>
                      <a:pt x="1016223" y="284973"/>
                    </a:cubicBezTo>
                    <a:cubicBezTo>
                      <a:pt x="1014953" y="296403"/>
                      <a:pt x="1003523" y="307833"/>
                      <a:pt x="981933" y="315453"/>
                    </a:cubicBezTo>
                    <a:cubicBezTo>
                      <a:pt x="903193" y="344663"/>
                      <a:pt x="486633" y="314183"/>
                      <a:pt x="348203" y="309103"/>
                    </a:cubicBezTo>
                    <a:cubicBezTo>
                      <a:pt x="280893" y="306563"/>
                      <a:pt x="249143" y="306563"/>
                      <a:pt x="197073" y="298943"/>
                    </a:cubicBezTo>
                    <a:cubicBezTo>
                      <a:pt x="141193" y="290053"/>
                      <a:pt x="58643" y="276083"/>
                      <a:pt x="26893" y="255763"/>
                    </a:cubicBezTo>
                    <a:cubicBezTo>
                      <a:pt x="11653" y="246873"/>
                      <a:pt x="1493" y="234173"/>
                      <a:pt x="223" y="222743"/>
                    </a:cubicBezTo>
                    <a:cubicBezTo>
                      <a:pt x="-1047" y="210043"/>
                      <a:pt x="2763" y="196073"/>
                      <a:pt x="20543" y="183373"/>
                    </a:cubicBezTo>
                    <a:cubicBezTo>
                      <a:pt x="92933" y="128763"/>
                      <a:pt x="631413" y="61453"/>
                      <a:pt x="804133" y="30973"/>
                    </a:cubicBezTo>
                    <a:cubicBezTo>
                      <a:pt x="889223" y="15733"/>
                      <a:pt x="960343" y="-3317"/>
                      <a:pt x="995903" y="493"/>
                    </a:cubicBezTo>
                    <a:cubicBezTo>
                      <a:pt x="1009873" y="1763"/>
                      <a:pt x="1018763" y="4303"/>
                      <a:pt x="1025113" y="11923"/>
                    </a:cubicBezTo>
                    <a:cubicBezTo>
                      <a:pt x="1034003" y="22083"/>
                      <a:pt x="1042893" y="48753"/>
                      <a:pt x="1037813" y="61453"/>
                    </a:cubicBezTo>
                    <a:cubicBezTo>
                      <a:pt x="1032733" y="74153"/>
                      <a:pt x="1020033" y="83043"/>
                      <a:pt x="995903" y="90663"/>
                    </a:cubicBezTo>
                    <a:cubicBezTo>
                      <a:pt x="900653" y="119873"/>
                      <a:pt x="322803" y="104633"/>
                      <a:pt x="240253" y="89393"/>
                    </a:cubicBezTo>
                    <a:cubicBezTo>
                      <a:pt x="223743" y="86853"/>
                      <a:pt x="218663" y="85583"/>
                      <a:pt x="211043" y="79233"/>
                    </a:cubicBezTo>
                    <a:cubicBezTo>
                      <a:pt x="203423" y="71613"/>
                      <a:pt x="198343" y="60183"/>
                      <a:pt x="197073" y="51293"/>
                    </a:cubicBezTo>
                    <a:cubicBezTo>
                      <a:pt x="195803" y="41133"/>
                      <a:pt x="198343" y="28433"/>
                      <a:pt x="203423" y="20813"/>
                    </a:cubicBezTo>
                    <a:cubicBezTo>
                      <a:pt x="211043" y="11923"/>
                      <a:pt x="240253" y="1763"/>
                      <a:pt x="240253" y="1763"/>
                    </a:cubicBezTo>
                  </a:path>
                </a:pathLst>
              </a:custGeom>
              <a:solidFill>
                <a:srgbClr val="CFCFCF"/>
              </a:solidFill>
              <a:ln cap="sq">
                <a:noFill/>
                <a:prstDash val="solid"/>
                <a:miter/>
              </a:ln>
            </p:spPr>
            <p:txBody>
              <a:bodyPr/>
              <a:lstStyle/>
              <a:p>
                <a:endParaRPr lang="en-GB"/>
              </a:p>
            </p:txBody>
          </p:sp>
        </p:grpSp>
        <p:grpSp>
          <p:nvGrpSpPr>
            <p:cNvPr id="62" name="Group 62"/>
            <p:cNvGrpSpPr/>
            <p:nvPr/>
          </p:nvGrpSpPr>
          <p:grpSpPr>
            <a:xfrm>
              <a:off x="1404209" y="1955893"/>
              <a:ext cx="113535" cy="207776"/>
              <a:chOff x="0" y="0"/>
              <a:chExt cx="194310" cy="355600"/>
            </a:xfrm>
          </p:grpSpPr>
          <p:sp>
            <p:nvSpPr>
              <p:cNvPr id="63" name="Freeform 63"/>
              <p:cNvSpPr/>
              <p:nvPr/>
            </p:nvSpPr>
            <p:spPr>
              <a:xfrm>
                <a:off x="44540" y="50800"/>
                <a:ext cx="98970" cy="254000"/>
              </a:xfrm>
              <a:custGeom>
                <a:avLst/>
                <a:gdLst/>
                <a:ahLst/>
                <a:cxnLst/>
                <a:rect l="l" t="t" r="r" b="b"/>
                <a:pathLst>
                  <a:path w="98970" h="254000">
                    <a:moveTo>
                      <a:pt x="98970" y="45720"/>
                    </a:moveTo>
                    <a:cubicBezTo>
                      <a:pt x="76110" y="243840"/>
                      <a:pt x="63410" y="250190"/>
                      <a:pt x="53250" y="252730"/>
                    </a:cubicBezTo>
                    <a:cubicBezTo>
                      <a:pt x="44360" y="255270"/>
                      <a:pt x="34200" y="254000"/>
                      <a:pt x="27850" y="248920"/>
                    </a:cubicBezTo>
                    <a:cubicBezTo>
                      <a:pt x="17690" y="241300"/>
                      <a:pt x="3720" y="215900"/>
                      <a:pt x="7530" y="203200"/>
                    </a:cubicBezTo>
                    <a:cubicBezTo>
                      <a:pt x="10070" y="190500"/>
                      <a:pt x="31660" y="173990"/>
                      <a:pt x="44360" y="172720"/>
                    </a:cubicBezTo>
                    <a:cubicBezTo>
                      <a:pt x="55790" y="170180"/>
                      <a:pt x="72300" y="179070"/>
                      <a:pt x="78650" y="187960"/>
                    </a:cubicBezTo>
                    <a:cubicBezTo>
                      <a:pt x="86270" y="196850"/>
                      <a:pt x="90080" y="215900"/>
                      <a:pt x="85000" y="226060"/>
                    </a:cubicBezTo>
                    <a:cubicBezTo>
                      <a:pt x="79920" y="237490"/>
                      <a:pt x="57060" y="254000"/>
                      <a:pt x="44360" y="252730"/>
                    </a:cubicBezTo>
                    <a:cubicBezTo>
                      <a:pt x="31660" y="252730"/>
                      <a:pt x="15150" y="238760"/>
                      <a:pt x="6260" y="220980"/>
                    </a:cubicBezTo>
                    <a:cubicBezTo>
                      <a:pt x="-7710" y="186690"/>
                      <a:pt x="4990" y="73660"/>
                      <a:pt x="12610" y="40640"/>
                    </a:cubicBezTo>
                    <a:cubicBezTo>
                      <a:pt x="15150" y="26670"/>
                      <a:pt x="17690" y="19050"/>
                      <a:pt x="24040" y="12700"/>
                    </a:cubicBezTo>
                    <a:cubicBezTo>
                      <a:pt x="31660" y="5080"/>
                      <a:pt x="43090" y="0"/>
                      <a:pt x="51980" y="0"/>
                    </a:cubicBezTo>
                    <a:cubicBezTo>
                      <a:pt x="63410" y="0"/>
                      <a:pt x="81190" y="7620"/>
                      <a:pt x="88810" y="15240"/>
                    </a:cubicBezTo>
                    <a:cubicBezTo>
                      <a:pt x="96430" y="22860"/>
                      <a:pt x="98970" y="45720"/>
                      <a:pt x="98970" y="45720"/>
                    </a:cubicBezTo>
                  </a:path>
                </a:pathLst>
              </a:custGeom>
              <a:solidFill>
                <a:srgbClr val="CFCFCF"/>
              </a:solidFill>
              <a:ln cap="sq">
                <a:noFill/>
                <a:prstDash val="solid"/>
                <a:miter/>
              </a:ln>
            </p:spPr>
            <p:txBody>
              <a:bodyPr/>
              <a:lstStyle/>
              <a:p>
                <a:endParaRPr lang="en-GB"/>
              </a:p>
            </p:txBody>
          </p:sp>
        </p:grpSp>
        <p:grpSp>
          <p:nvGrpSpPr>
            <p:cNvPr id="64" name="Group 64"/>
            <p:cNvGrpSpPr/>
            <p:nvPr/>
          </p:nvGrpSpPr>
          <p:grpSpPr>
            <a:xfrm>
              <a:off x="1401240" y="1944762"/>
              <a:ext cx="188483" cy="203324"/>
              <a:chOff x="0" y="0"/>
              <a:chExt cx="322580" cy="347980"/>
            </a:xfrm>
          </p:grpSpPr>
          <p:sp>
            <p:nvSpPr>
              <p:cNvPr id="65" name="Freeform 65"/>
              <p:cNvSpPr/>
              <p:nvPr/>
            </p:nvSpPr>
            <p:spPr>
              <a:xfrm>
                <a:off x="50800" y="50162"/>
                <a:ext cx="221221" cy="245748"/>
              </a:xfrm>
              <a:custGeom>
                <a:avLst/>
                <a:gdLst/>
                <a:ahLst/>
                <a:cxnLst/>
                <a:rect l="l" t="t" r="r" b="b"/>
                <a:pathLst>
                  <a:path w="221221" h="245748">
                    <a:moveTo>
                      <a:pt x="87630" y="121288"/>
                    </a:moveTo>
                    <a:cubicBezTo>
                      <a:pt x="110490" y="212728"/>
                      <a:pt x="105410" y="227968"/>
                      <a:pt x="96520" y="235588"/>
                    </a:cubicBezTo>
                    <a:cubicBezTo>
                      <a:pt x="86360" y="243208"/>
                      <a:pt x="67310" y="247018"/>
                      <a:pt x="55880" y="243208"/>
                    </a:cubicBezTo>
                    <a:cubicBezTo>
                      <a:pt x="44450" y="240668"/>
                      <a:pt x="29210" y="229238"/>
                      <a:pt x="26670" y="216538"/>
                    </a:cubicBezTo>
                    <a:cubicBezTo>
                      <a:pt x="21590" y="191138"/>
                      <a:pt x="60960" y="130178"/>
                      <a:pt x="85090" y="93348"/>
                    </a:cubicBezTo>
                    <a:cubicBezTo>
                      <a:pt x="107950" y="57788"/>
                      <a:pt x="140970" y="5718"/>
                      <a:pt x="166370" y="638"/>
                    </a:cubicBezTo>
                    <a:cubicBezTo>
                      <a:pt x="184150" y="-3172"/>
                      <a:pt x="209550" y="10798"/>
                      <a:pt x="217170" y="23498"/>
                    </a:cubicBezTo>
                    <a:cubicBezTo>
                      <a:pt x="223520" y="36198"/>
                      <a:pt x="217170" y="67948"/>
                      <a:pt x="208280" y="78108"/>
                    </a:cubicBezTo>
                    <a:cubicBezTo>
                      <a:pt x="199390" y="88268"/>
                      <a:pt x="179070" y="92078"/>
                      <a:pt x="166370" y="89538"/>
                    </a:cubicBezTo>
                    <a:cubicBezTo>
                      <a:pt x="153670" y="86998"/>
                      <a:pt x="138430" y="73028"/>
                      <a:pt x="133350" y="61598"/>
                    </a:cubicBezTo>
                    <a:cubicBezTo>
                      <a:pt x="128270" y="50168"/>
                      <a:pt x="132080" y="29848"/>
                      <a:pt x="138430" y="18418"/>
                    </a:cubicBezTo>
                    <a:cubicBezTo>
                      <a:pt x="143510" y="10798"/>
                      <a:pt x="152400" y="3178"/>
                      <a:pt x="161290" y="1908"/>
                    </a:cubicBezTo>
                    <a:cubicBezTo>
                      <a:pt x="172720" y="-1902"/>
                      <a:pt x="194310" y="1908"/>
                      <a:pt x="204470" y="8258"/>
                    </a:cubicBezTo>
                    <a:cubicBezTo>
                      <a:pt x="212090" y="13338"/>
                      <a:pt x="218440" y="23498"/>
                      <a:pt x="220980" y="32388"/>
                    </a:cubicBezTo>
                    <a:cubicBezTo>
                      <a:pt x="222250" y="45088"/>
                      <a:pt x="218440" y="59058"/>
                      <a:pt x="210820" y="74298"/>
                    </a:cubicBezTo>
                    <a:cubicBezTo>
                      <a:pt x="200660" y="99698"/>
                      <a:pt x="171450" y="142878"/>
                      <a:pt x="151130" y="161928"/>
                    </a:cubicBezTo>
                    <a:cubicBezTo>
                      <a:pt x="137160" y="175898"/>
                      <a:pt x="118110" y="175898"/>
                      <a:pt x="109220" y="187328"/>
                    </a:cubicBezTo>
                    <a:cubicBezTo>
                      <a:pt x="100330" y="200028"/>
                      <a:pt x="104140" y="225428"/>
                      <a:pt x="96520" y="235588"/>
                    </a:cubicBezTo>
                    <a:cubicBezTo>
                      <a:pt x="88900" y="241938"/>
                      <a:pt x="76200" y="245748"/>
                      <a:pt x="67310" y="245748"/>
                    </a:cubicBezTo>
                    <a:cubicBezTo>
                      <a:pt x="57150" y="244478"/>
                      <a:pt x="46990" y="241938"/>
                      <a:pt x="38100" y="233048"/>
                    </a:cubicBezTo>
                    <a:cubicBezTo>
                      <a:pt x="22860" y="217808"/>
                      <a:pt x="1270" y="163198"/>
                      <a:pt x="0" y="140338"/>
                    </a:cubicBezTo>
                    <a:cubicBezTo>
                      <a:pt x="0" y="127638"/>
                      <a:pt x="3810" y="117478"/>
                      <a:pt x="8890" y="109858"/>
                    </a:cubicBezTo>
                    <a:cubicBezTo>
                      <a:pt x="15240" y="102238"/>
                      <a:pt x="26670" y="94618"/>
                      <a:pt x="35560" y="92078"/>
                    </a:cubicBezTo>
                    <a:cubicBezTo>
                      <a:pt x="45720" y="90808"/>
                      <a:pt x="58420" y="92078"/>
                      <a:pt x="67310" y="97158"/>
                    </a:cubicBezTo>
                    <a:cubicBezTo>
                      <a:pt x="76200" y="102238"/>
                      <a:pt x="87630" y="121288"/>
                      <a:pt x="87630" y="121288"/>
                    </a:cubicBezTo>
                  </a:path>
                </a:pathLst>
              </a:custGeom>
              <a:solidFill>
                <a:srgbClr val="CFCFCF"/>
              </a:solidFill>
              <a:ln cap="sq">
                <a:noFill/>
                <a:prstDash val="solid"/>
                <a:miter/>
              </a:ln>
            </p:spPr>
            <p:txBody>
              <a:bodyPr/>
              <a:lstStyle/>
              <a:p>
                <a:endParaRPr lang="en-GB"/>
              </a:p>
            </p:txBody>
          </p:sp>
        </p:grpSp>
        <p:grpSp>
          <p:nvGrpSpPr>
            <p:cNvPr id="66" name="Group 66"/>
            <p:cNvGrpSpPr/>
            <p:nvPr/>
          </p:nvGrpSpPr>
          <p:grpSpPr>
            <a:xfrm>
              <a:off x="1230567" y="1893560"/>
              <a:ext cx="653753" cy="281240"/>
              <a:chOff x="0" y="0"/>
              <a:chExt cx="1118870" cy="481330"/>
            </a:xfrm>
          </p:grpSpPr>
          <p:sp>
            <p:nvSpPr>
              <p:cNvPr id="67" name="Freeform 67"/>
              <p:cNvSpPr/>
              <p:nvPr/>
            </p:nvSpPr>
            <p:spPr>
              <a:xfrm>
                <a:off x="50800" y="50464"/>
                <a:ext cx="1017582" cy="384634"/>
              </a:xfrm>
              <a:custGeom>
                <a:avLst/>
                <a:gdLst/>
                <a:ahLst/>
                <a:cxnLst/>
                <a:rect l="l" t="t" r="r" b="b"/>
                <a:pathLst>
                  <a:path w="1017582" h="384634">
                    <a:moveTo>
                      <a:pt x="207010" y="10496"/>
                    </a:moveTo>
                    <a:cubicBezTo>
                      <a:pt x="369570" y="67646"/>
                      <a:pt x="440690" y="68916"/>
                      <a:pt x="502920" y="71456"/>
                    </a:cubicBezTo>
                    <a:cubicBezTo>
                      <a:pt x="563880" y="75266"/>
                      <a:pt x="628650" y="82886"/>
                      <a:pt x="683260" y="73996"/>
                    </a:cubicBezTo>
                    <a:cubicBezTo>
                      <a:pt x="732790" y="66376"/>
                      <a:pt x="775970" y="35896"/>
                      <a:pt x="817880" y="29546"/>
                    </a:cubicBezTo>
                    <a:cubicBezTo>
                      <a:pt x="853440" y="24466"/>
                      <a:pt x="892810" y="27006"/>
                      <a:pt x="918210" y="34626"/>
                    </a:cubicBezTo>
                    <a:cubicBezTo>
                      <a:pt x="935990" y="40976"/>
                      <a:pt x="947420" y="47326"/>
                      <a:pt x="961390" y="61296"/>
                    </a:cubicBezTo>
                    <a:cubicBezTo>
                      <a:pt x="980440" y="80346"/>
                      <a:pt x="1005840" y="115906"/>
                      <a:pt x="1013460" y="146386"/>
                    </a:cubicBezTo>
                    <a:cubicBezTo>
                      <a:pt x="1019810" y="176866"/>
                      <a:pt x="1016000" y="216236"/>
                      <a:pt x="1003300" y="245446"/>
                    </a:cubicBezTo>
                    <a:cubicBezTo>
                      <a:pt x="989330" y="274656"/>
                      <a:pt x="962660" y="303866"/>
                      <a:pt x="934720" y="317836"/>
                    </a:cubicBezTo>
                    <a:cubicBezTo>
                      <a:pt x="906780" y="333076"/>
                      <a:pt x="867410" y="339426"/>
                      <a:pt x="835660" y="334346"/>
                    </a:cubicBezTo>
                    <a:cubicBezTo>
                      <a:pt x="805180" y="329266"/>
                      <a:pt x="769620" y="310216"/>
                      <a:pt x="748030" y="287356"/>
                    </a:cubicBezTo>
                    <a:cubicBezTo>
                      <a:pt x="726440" y="265766"/>
                      <a:pt x="709930" y="223856"/>
                      <a:pt x="704850" y="197186"/>
                    </a:cubicBezTo>
                    <a:cubicBezTo>
                      <a:pt x="702310" y="178136"/>
                      <a:pt x="702310" y="165436"/>
                      <a:pt x="708660" y="147656"/>
                    </a:cubicBezTo>
                    <a:cubicBezTo>
                      <a:pt x="716280" y="120986"/>
                      <a:pt x="740410" y="80346"/>
                      <a:pt x="759460" y="61296"/>
                    </a:cubicBezTo>
                    <a:cubicBezTo>
                      <a:pt x="772160" y="47326"/>
                      <a:pt x="784860" y="40976"/>
                      <a:pt x="802640" y="34626"/>
                    </a:cubicBezTo>
                    <a:cubicBezTo>
                      <a:pt x="828040" y="27006"/>
                      <a:pt x="871220" y="20656"/>
                      <a:pt x="901700" y="29546"/>
                    </a:cubicBezTo>
                    <a:cubicBezTo>
                      <a:pt x="932180" y="38436"/>
                      <a:pt x="965200" y="60026"/>
                      <a:pt x="984250" y="85426"/>
                    </a:cubicBezTo>
                    <a:cubicBezTo>
                      <a:pt x="1004570" y="110826"/>
                      <a:pt x="1014730" y="152736"/>
                      <a:pt x="1017270" y="179406"/>
                    </a:cubicBezTo>
                    <a:cubicBezTo>
                      <a:pt x="1018540" y="198456"/>
                      <a:pt x="1016000" y="212426"/>
                      <a:pt x="1008380" y="230206"/>
                    </a:cubicBezTo>
                    <a:cubicBezTo>
                      <a:pt x="998220" y="254336"/>
                      <a:pt x="979170" y="287356"/>
                      <a:pt x="948690" y="308946"/>
                    </a:cubicBezTo>
                    <a:cubicBezTo>
                      <a:pt x="902970" y="341966"/>
                      <a:pt x="817880" y="368636"/>
                      <a:pt x="737870" y="380066"/>
                    </a:cubicBezTo>
                    <a:cubicBezTo>
                      <a:pt x="635000" y="394036"/>
                      <a:pt x="477520" y="372446"/>
                      <a:pt x="379730" y="362286"/>
                    </a:cubicBezTo>
                    <a:cubicBezTo>
                      <a:pt x="311150" y="355936"/>
                      <a:pt x="259080" y="350856"/>
                      <a:pt x="204470" y="334346"/>
                    </a:cubicBezTo>
                    <a:cubicBezTo>
                      <a:pt x="153670" y="319106"/>
                      <a:pt x="93980" y="294976"/>
                      <a:pt x="62230" y="270846"/>
                    </a:cubicBezTo>
                    <a:cubicBezTo>
                      <a:pt x="39370" y="254336"/>
                      <a:pt x="25400" y="236556"/>
                      <a:pt x="15240" y="216236"/>
                    </a:cubicBezTo>
                    <a:cubicBezTo>
                      <a:pt x="5080" y="194646"/>
                      <a:pt x="0" y="169246"/>
                      <a:pt x="0" y="146386"/>
                    </a:cubicBezTo>
                    <a:cubicBezTo>
                      <a:pt x="1270" y="122256"/>
                      <a:pt x="7620" y="96856"/>
                      <a:pt x="19050" y="76536"/>
                    </a:cubicBezTo>
                    <a:cubicBezTo>
                      <a:pt x="30480" y="56216"/>
                      <a:pt x="48260" y="37166"/>
                      <a:pt x="68580" y="24466"/>
                    </a:cubicBezTo>
                    <a:cubicBezTo>
                      <a:pt x="87630" y="11766"/>
                      <a:pt x="113030" y="2876"/>
                      <a:pt x="135890" y="336"/>
                    </a:cubicBezTo>
                    <a:cubicBezTo>
                      <a:pt x="158750" y="-2204"/>
                      <a:pt x="207010" y="10496"/>
                      <a:pt x="207010" y="10496"/>
                    </a:cubicBezTo>
                  </a:path>
                </a:pathLst>
              </a:custGeom>
              <a:solidFill>
                <a:srgbClr val="CFCFCF"/>
              </a:solidFill>
              <a:ln cap="sq">
                <a:noFill/>
                <a:prstDash val="solid"/>
                <a:miter/>
              </a:ln>
            </p:spPr>
            <p:txBody>
              <a:bodyPr/>
              <a:lstStyle/>
              <a:p>
                <a:endParaRPr lang="en-GB"/>
              </a:p>
            </p:txBody>
          </p:sp>
        </p:grpSp>
        <p:grpSp>
          <p:nvGrpSpPr>
            <p:cNvPr id="68" name="Group 68"/>
            <p:cNvGrpSpPr/>
            <p:nvPr/>
          </p:nvGrpSpPr>
          <p:grpSpPr>
            <a:xfrm>
              <a:off x="922613" y="1876493"/>
              <a:ext cx="295339" cy="385870"/>
              <a:chOff x="0" y="0"/>
              <a:chExt cx="505460" cy="660400"/>
            </a:xfrm>
          </p:grpSpPr>
          <p:sp>
            <p:nvSpPr>
              <p:cNvPr id="69" name="Freeform 69"/>
              <p:cNvSpPr/>
              <p:nvPr/>
            </p:nvSpPr>
            <p:spPr>
              <a:xfrm>
                <a:off x="48606" y="49701"/>
                <a:ext cx="410033" cy="560201"/>
              </a:xfrm>
              <a:custGeom>
                <a:avLst/>
                <a:gdLst/>
                <a:ahLst/>
                <a:cxnLst/>
                <a:rect l="l" t="t" r="r" b="b"/>
                <a:pathLst>
                  <a:path w="410033" h="560201">
                    <a:moveTo>
                      <a:pt x="373034" y="246209"/>
                    </a:moveTo>
                    <a:cubicBezTo>
                      <a:pt x="308264" y="340189"/>
                      <a:pt x="306994" y="446869"/>
                      <a:pt x="289214" y="483699"/>
                    </a:cubicBezTo>
                    <a:cubicBezTo>
                      <a:pt x="280324" y="502749"/>
                      <a:pt x="272704" y="511639"/>
                      <a:pt x="257464" y="523069"/>
                    </a:cubicBezTo>
                    <a:cubicBezTo>
                      <a:pt x="235874" y="538309"/>
                      <a:pt x="197774" y="558629"/>
                      <a:pt x="166024" y="559899"/>
                    </a:cubicBezTo>
                    <a:cubicBezTo>
                      <a:pt x="135544" y="562439"/>
                      <a:pt x="94904" y="548469"/>
                      <a:pt x="70774" y="535769"/>
                    </a:cubicBezTo>
                    <a:cubicBezTo>
                      <a:pt x="54264" y="525609"/>
                      <a:pt x="45374" y="516719"/>
                      <a:pt x="33944" y="501479"/>
                    </a:cubicBezTo>
                    <a:cubicBezTo>
                      <a:pt x="19974" y="479889"/>
                      <a:pt x="2194" y="439249"/>
                      <a:pt x="2194" y="408769"/>
                    </a:cubicBezTo>
                    <a:cubicBezTo>
                      <a:pt x="924" y="377019"/>
                      <a:pt x="13624" y="340189"/>
                      <a:pt x="31404" y="314789"/>
                    </a:cubicBezTo>
                    <a:cubicBezTo>
                      <a:pt x="50454" y="289389"/>
                      <a:pt x="83474" y="266529"/>
                      <a:pt x="112684" y="258909"/>
                    </a:cubicBezTo>
                    <a:cubicBezTo>
                      <a:pt x="143164" y="250019"/>
                      <a:pt x="182534" y="251289"/>
                      <a:pt x="211744" y="262719"/>
                    </a:cubicBezTo>
                    <a:cubicBezTo>
                      <a:pt x="239684" y="272879"/>
                      <a:pt x="271434" y="303359"/>
                      <a:pt x="286674" y="324949"/>
                    </a:cubicBezTo>
                    <a:cubicBezTo>
                      <a:pt x="298104" y="340189"/>
                      <a:pt x="303184" y="352889"/>
                      <a:pt x="305724" y="370669"/>
                    </a:cubicBezTo>
                    <a:cubicBezTo>
                      <a:pt x="309534" y="397339"/>
                      <a:pt x="309534" y="440519"/>
                      <a:pt x="296834" y="469729"/>
                    </a:cubicBezTo>
                    <a:cubicBezTo>
                      <a:pt x="284134" y="497669"/>
                      <a:pt x="257464" y="526879"/>
                      <a:pt x="229524" y="542119"/>
                    </a:cubicBezTo>
                    <a:cubicBezTo>
                      <a:pt x="202854" y="556089"/>
                      <a:pt x="159674" y="561169"/>
                      <a:pt x="133004" y="558629"/>
                    </a:cubicBezTo>
                    <a:cubicBezTo>
                      <a:pt x="113954" y="557359"/>
                      <a:pt x="99984" y="551009"/>
                      <a:pt x="86014" y="543389"/>
                    </a:cubicBezTo>
                    <a:cubicBezTo>
                      <a:pt x="70774" y="535769"/>
                      <a:pt x="58074" y="528149"/>
                      <a:pt x="45374" y="514179"/>
                    </a:cubicBezTo>
                    <a:cubicBezTo>
                      <a:pt x="28864" y="493859"/>
                      <a:pt x="9814" y="462109"/>
                      <a:pt x="3464" y="425279"/>
                    </a:cubicBezTo>
                    <a:cubicBezTo>
                      <a:pt x="-5426" y="374479"/>
                      <a:pt x="3464" y="286849"/>
                      <a:pt x="22514" y="230969"/>
                    </a:cubicBezTo>
                    <a:cubicBezTo>
                      <a:pt x="39024" y="181439"/>
                      <a:pt x="70774" y="142069"/>
                      <a:pt x="102524" y="103969"/>
                    </a:cubicBezTo>
                    <a:cubicBezTo>
                      <a:pt x="131734" y="68409"/>
                      <a:pt x="172374" y="26499"/>
                      <a:pt x="205394" y="11259"/>
                    </a:cubicBezTo>
                    <a:cubicBezTo>
                      <a:pt x="229524" y="-171"/>
                      <a:pt x="253654" y="-1441"/>
                      <a:pt x="276514" y="1099"/>
                    </a:cubicBezTo>
                    <a:cubicBezTo>
                      <a:pt x="299374" y="3639"/>
                      <a:pt x="323504" y="11259"/>
                      <a:pt x="342554" y="25229"/>
                    </a:cubicBezTo>
                    <a:cubicBezTo>
                      <a:pt x="366684" y="44279"/>
                      <a:pt x="394624" y="82379"/>
                      <a:pt x="404784" y="111589"/>
                    </a:cubicBezTo>
                    <a:cubicBezTo>
                      <a:pt x="412404" y="134449"/>
                      <a:pt x="411134" y="159849"/>
                      <a:pt x="404784" y="182709"/>
                    </a:cubicBezTo>
                    <a:cubicBezTo>
                      <a:pt x="399704" y="204299"/>
                      <a:pt x="373034" y="246209"/>
                      <a:pt x="373034" y="246209"/>
                    </a:cubicBezTo>
                  </a:path>
                </a:pathLst>
              </a:custGeom>
              <a:solidFill>
                <a:srgbClr val="CFCFCF"/>
              </a:solidFill>
              <a:ln cap="sq">
                <a:noFill/>
                <a:prstDash val="solid"/>
                <a:miter/>
              </a:ln>
            </p:spPr>
            <p:txBody>
              <a:bodyPr/>
              <a:lstStyle/>
              <a:p>
                <a:endParaRPr lang="en-GB"/>
              </a:p>
            </p:txBody>
          </p:sp>
        </p:grpSp>
        <p:grpSp>
          <p:nvGrpSpPr>
            <p:cNvPr id="70" name="Group 70"/>
            <p:cNvGrpSpPr/>
            <p:nvPr/>
          </p:nvGrpSpPr>
          <p:grpSpPr>
            <a:xfrm>
              <a:off x="2135136" y="1757022"/>
              <a:ext cx="294597" cy="458592"/>
              <a:chOff x="0" y="0"/>
              <a:chExt cx="504190" cy="784860"/>
            </a:xfrm>
          </p:grpSpPr>
          <p:sp>
            <p:nvSpPr>
              <p:cNvPr id="71" name="Freeform 71"/>
              <p:cNvSpPr/>
              <p:nvPr/>
            </p:nvSpPr>
            <p:spPr>
              <a:xfrm>
                <a:off x="42465" y="50016"/>
                <a:ext cx="412588" cy="685008"/>
              </a:xfrm>
              <a:custGeom>
                <a:avLst/>
                <a:gdLst/>
                <a:ahLst/>
                <a:cxnLst/>
                <a:rect l="l" t="t" r="r" b="b"/>
                <a:pathLst>
                  <a:path w="412588" h="685008">
                    <a:moveTo>
                      <a:pt x="358855" y="217954"/>
                    </a:moveTo>
                    <a:cubicBezTo>
                      <a:pt x="333455" y="308124"/>
                      <a:pt x="400765" y="449094"/>
                      <a:pt x="409655" y="499894"/>
                    </a:cubicBezTo>
                    <a:cubicBezTo>
                      <a:pt x="412195" y="522754"/>
                      <a:pt x="414735" y="531644"/>
                      <a:pt x="409655" y="550694"/>
                    </a:cubicBezTo>
                    <a:cubicBezTo>
                      <a:pt x="403305" y="577364"/>
                      <a:pt x="386795" y="618004"/>
                      <a:pt x="363935" y="639594"/>
                    </a:cubicBezTo>
                    <a:cubicBezTo>
                      <a:pt x="342345" y="662454"/>
                      <a:pt x="305515" y="680234"/>
                      <a:pt x="273765" y="684044"/>
                    </a:cubicBezTo>
                    <a:cubicBezTo>
                      <a:pt x="242015" y="687854"/>
                      <a:pt x="202645" y="680234"/>
                      <a:pt x="174705" y="663724"/>
                    </a:cubicBezTo>
                    <a:cubicBezTo>
                      <a:pt x="148035" y="648484"/>
                      <a:pt x="121365" y="612924"/>
                      <a:pt x="108665" y="588794"/>
                    </a:cubicBezTo>
                    <a:cubicBezTo>
                      <a:pt x="99775" y="571014"/>
                      <a:pt x="98505" y="555774"/>
                      <a:pt x="97235" y="539264"/>
                    </a:cubicBezTo>
                    <a:cubicBezTo>
                      <a:pt x="95965" y="522754"/>
                      <a:pt x="94695" y="506244"/>
                      <a:pt x="101045" y="488464"/>
                    </a:cubicBezTo>
                    <a:cubicBezTo>
                      <a:pt x="109935" y="463064"/>
                      <a:pt x="131525" y="423694"/>
                      <a:pt x="156925" y="403374"/>
                    </a:cubicBezTo>
                    <a:cubicBezTo>
                      <a:pt x="181055" y="384324"/>
                      <a:pt x="224235" y="372894"/>
                      <a:pt x="250905" y="370354"/>
                    </a:cubicBezTo>
                    <a:cubicBezTo>
                      <a:pt x="269955" y="367814"/>
                      <a:pt x="283925" y="370354"/>
                      <a:pt x="301705" y="377974"/>
                    </a:cubicBezTo>
                    <a:cubicBezTo>
                      <a:pt x="327105" y="388134"/>
                      <a:pt x="365205" y="416074"/>
                      <a:pt x="382985" y="436394"/>
                    </a:cubicBezTo>
                    <a:cubicBezTo>
                      <a:pt x="395685" y="451634"/>
                      <a:pt x="400765" y="464334"/>
                      <a:pt x="404575" y="483384"/>
                    </a:cubicBezTo>
                    <a:cubicBezTo>
                      <a:pt x="410925" y="508784"/>
                      <a:pt x="412195" y="553234"/>
                      <a:pt x="402035" y="583714"/>
                    </a:cubicBezTo>
                    <a:cubicBezTo>
                      <a:pt x="390605" y="612924"/>
                      <a:pt x="358855" y="644674"/>
                      <a:pt x="337265" y="661184"/>
                    </a:cubicBezTo>
                    <a:cubicBezTo>
                      <a:pt x="322025" y="672614"/>
                      <a:pt x="309325" y="677694"/>
                      <a:pt x="290275" y="681504"/>
                    </a:cubicBezTo>
                    <a:cubicBezTo>
                      <a:pt x="263605" y="685314"/>
                      <a:pt x="216615" y="680234"/>
                      <a:pt x="189945" y="671344"/>
                    </a:cubicBezTo>
                    <a:cubicBezTo>
                      <a:pt x="172165" y="664994"/>
                      <a:pt x="164545" y="659914"/>
                      <a:pt x="148035" y="644674"/>
                    </a:cubicBezTo>
                    <a:cubicBezTo>
                      <a:pt x="112475" y="610384"/>
                      <a:pt x="36275" y="517674"/>
                      <a:pt x="14685" y="450364"/>
                    </a:cubicBezTo>
                    <a:cubicBezTo>
                      <a:pt x="-4365" y="390674"/>
                      <a:pt x="-3095" y="323364"/>
                      <a:pt x="8335" y="267484"/>
                    </a:cubicBezTo>
                    <a:cubicBezTo>
                      <a:pt x="18495" y="214144"/>
                      <a:pt x="48975" y="163344"/>
                      <a:pt x="73105" y="121434"/>
                    </a:cubicBezTo>
                    <a:cubicBezTo>
                      <a:pt x="94695" y="84604"/>
                      <a:pt x="117555" y="46504"/>
                      <a:pt x="144225" y="26184"/>
                    </a:cubicBezTo>
                    <a:cubicBezTo>
                      <a:pt x="164545" y="10944"/>
                      <a:pt x="187405" y="4594"/>
                      <a:pt x="210265" y="784"/>
                    </a:cubicBezTo>
                    <a:cubicBezTo>
                      <a:pt x="233125" y="-1756"/>
                      <a:pt x="259795" y="2054"/>
                      <a:pt x="281385" y="9674"/>
                    </a:cubicBezTo>
                    <a:cubicBezTo>
                      <a:pt x="301705" y="18564"/>
                      <a:pt x="323295" y="33804"/>
                      <a:pt x="338535" y="50314"/>
                    </a:cubicBezTo>
                    <a:cubicBezTo>
                      <a:pt x="353775" y="68094"/>
                      <a:pt x="367745" y="89684"/>
                      <a:pt x="371555" y="113814"/>
                    </a:cubicBezTo>
                    <a:cubicBezTo>
                      <a:pt x="376635" y="143024"/>
                      <a:pt x="358855" y="217954"/>
                      <a:pt x="358855" y="217954"/>
                    </a:cubicBezTo>
                  </a:path>
                </a:pathLst>
              </a:custGeom>
              <a:solidFill>
                <a:srgbClr val="CFCFCF"/>
              </a:solidFill>
              <a:ln cap="sq">
                <a:noFill/>
                <a:prstDash val="solid"/>
                <a:miter/>
              </a:ln>
            </p:spPr>
            <p:txBody>
              <a:bodyPr/>
              <a:lstStyle/>
              <a:p>
                <a:endParaRPr lang="en-GB"/>
              </a:p>
            </p:txBody>
          </p:sp>
        </p:grpSp>
        <p:grpSp>
          <p:nvGrpSpPr>
            <p:cNvPr id="72" name="Group 72"/>
            <p:cNvGrpSpPr/>
            <p:nvPr/>
          </p:nvGrpSpPr>
          <p:grpSpPr>
            <a:xfrm>
              <a:off x="866217" y="1935858"/>
              <a:ext cx="235974" cy="181062"/>
              <a:chOff x="0" y="0"/>
              <a:chExt cx="403860" cy="309880"/>
            </a:xfrm>
          </p:grpSpPr>
          <p:sp>
            <p:nvSpPr>
              <p:cNvPr id="73" name="Freeform 73"/>
              <p:cNvSpPr/>
              <p:nvPr/>
            </p:nvSpPr>
            <p:spPr>
              <a:xfrm>
                <a:off x="50476" y="49030"/>
                <a:ext cx="306552" cy="211828"/>
              </a:xfrm>
              <a:custGeom>
                <a:avLst/>
                <a:gdLst/>
                <a:ahLst/>
                <a:cxnLst/>
                <a:rect l="l" t="t" r="r" b="b"/>
                <a:pathLst>
                  <a:path w="306552" h="211828">
                    <a:moveTo>
                      <a:pt x="101924" y="3040"/>
                    </a:moveTo>
                    <a:cubicBezTo>
                      <a:pt x="250514" y="10660"/>
                      <a:pt x="255594" y="13200"/>
                      <a:pt x="265754" y="22090"/>
                    </a:cubicBezTo>
                    <a:cubicBezTo>
                      <a:pt x="278454" y="33520"/>
                      <a:pt x="297504" y="56380"/>
                      <a:pt x="302584" y="76700"/>
                    </a:cubicBezTo>
                    <a:cubicBezTo>
                      <a:pt x="308934" y="97020"/>
                      <a:pt x="307664" y="123690"/>
                      <a:pt x="298774" y="144010"/>
                    </a:cubicBezTo>
                    <a:cubicBezTo>
                      <a:pt x="291154" y="163060"/>
                      <a:pt x="270834" y="183380"/>
                      <a:pt x="256864" y="193540"/>
                    </a:cubicBezTo>
                    <a:cubicBezTo>
                      <a:pt x="245434" y="201160"/>
                      <a:pt x="237814" y="204970"/>
                      <a:pt x="225114" y="206240"/>
                    </a:cubicBezTo>
                    <a:cubicBezTo>
                      <a:pt x="207334" y="208780"/>
                      <a:pt x="178124" y="207510"/>
                      <a:pt x="159074" y="199890"/>
                    </a:cubicBezTo>
                    <a:cubicBezTo>
                      <a:pt x="140024" y="191000"/>
                      <a:pt x="120974" y="168140"/>
                      <a:pt x="110814" y="154170"/>
                    </a:cubicBezTo>
                    <a:cubicBezTo>
                      <a:pt x="104464" y="142740"/>
                      <a:pt x="100654" y="133850"/>
                      <a:pt x="100654" y="121150"/>
                    </a:cubicBezTo>
                    <a:cubicBezTo>
                      <a:pt x="98114" y="103370"/>
                      <a:pt x="103194" y="72890"/>
                      <a:pt x="110814" y="56380"/>
                    </a:cubicBezTo>
                    <a:cubicBezTo>
                      <a:pt x="115894" y="44950"/>
                      <a:pt x="120974" y="37330"/>
                      <a:pt x="131134" y="29710"/>
                    </a:cubicBezTo>
                    <a:cubicBezTo>
                      <a:pt x="145104" y="18280"/>
                      <a:pt x="174314" y="4310"/>
                      <a:pt x="192094" y="1770"/>
                    </a:cubicBezTo>
                    <a:cubicBezTo>
                      <a:pt x="203524" y="-770"/>
                      <a:pt x="212414" y="-770"/>
                      <a:pt x="225114" y="3040"/>
                    </a:cubicBezTo>
                    <a:cubicBezTo>
                      <a:pt x="241624" y="8120"/>
                      <a:pt x="269564" y="24630"/>
                      <a:pt x="282264" y="37330"/>
                    </a:cubicBezTo>
                    <a:cubicBezTo>
                      <a:pt x="291154" y="46220"/>
                      <a:pt x="296234" y="53840"/>
                      <a:pt x="298774" y="66540"/>
                    </a:cubicBezTo>
                    <a:cubicBezTo>
                      <a:pt x="305124" y="83050"/>
                      <a:pt x="306394" y="114800"/>
                      <a:pt x="302584" y="132580"/>
                    </a:cubicBezTo>
                    <a:cubicBezTo>
                      <a:pt x="300044" y="145280"/>
                      <a:pt x="294964" y="154170"/>
                      <a:pt x="288614" y="163060"/>
                    </a:cubicBezTo>
                    <a:cubicBezTo>
                      <a:pt x="282264" y="171950"/>
                      <a:pt x="275914" y="180840"/>
                      <a:pt x="265754" y="187190"/>
                    </a:cubicBezTo>
                    <a:cubicBezTo>
                      <a:pt x="250514" y="197350"/>
                      <a:pt x="227654" y="204970"/>
                      <a:pt x="202254" y="208780"/>
                    </a:cubicBezTo>
                    <a:cubicBezTo>
                      <a:pt x="167964" y="213860"/>
                      <a:pt x="108274" y="212590"/>
                      <a:pt x="77794" y="204970"/>
                    </a:cubicBezTo>
                    <a:cubicBezTo>
                      <a:pt x="58744" y="199890"/>
                      <a:pt x="46044" y="192270"/>
                      <a:pt x="34614" y="182110"/>
                    </a:cubicBezTo>
                    <a:cubicBezTo>
                      <a:pt x="23184" y="170680"/>
                      <a:pt x="11754" y="155440"/>
                      <a:pt x="6674" y="141470"/>
                    </a:cubicBezTo>
                    <a:cubicBezTo>
                      <a:pt x="1594" y="126230"/>
                      <a:pt x="-946" y="108450"/>
                      <a:pt x="324" y="91940"/>
                    </a:cubicBezTo>
                    <a:cubicBezTo>
                      <a:pt x="2864" y="76700"/>
                      <a:pt x="9214" y="60190"/>
                      <a:pt x="18104" y="46220"/>
                    </a:cubicBezTo>
                    <a:cubicBezTo>
                      <a:pt x="26994" y="33520"/>
                      <a:pt x="40964" y="22090"/>
                      <a:pt x="54934" y="14470"/>
                    </a:cubicBezTo>
                    <a:cubicBezTo>
                      <a:pt x="68904" y="6850"/>
                      <a:pt x="101924" y="3040"/>
                      <a:pt x="101924" y="3040"/>
                    </a:cubicBezTo>
                  </a:path>
                </a:pathLst>
              </a:custGeom>
              <a:solidFill>
                <a:srgbClr val="000000"/>
              </a:solidFill>
              <a:ln cap="sq">
                <a:noFill/>
                <a:prstDash val="solid"/>
                <a:miter/>
              </a:ln>
            </p:spPr>
            <p:txBody>
              <a:bodyPr/>
              <a:lstStyle/>
              <a:p>
                <a:endParaRPr lang="en-GB"/>
              </a:p>
            </p:txBody>
          </p:sp>
        </p:grpSp>
        <p:grpSp>
          <p:nvGrpSpPr>
            <p:cNvPr id="74" name="Group 74"/>
            <p:cNvGrpSpPr/>
            <p:nvPr/>
          </p:nvGrpSpPr>
          <p:grpSpPr>
            <a:xfrm>
              <a:off x="2301357" y="1935116"/>
              <a:ext cx="249331" cy="181062"/>
              <a:chOff x="0" y="0"/>
              <a:chExt cx="426720" cy="309880"/>
            </a:xfrm>
          </p:grpSpPr>
          <p:sp>
            <p:nvSpPr>
              <p:cNvPr id="75" name="Freeform 75"/>
              <p:cNvSpPr/>
              <p:nvPr/>
            </p:nvSpPr>
            <p:spPr>
              <a:xfrm>
                <a:off x="48401" y="46638"/>
                <a:ext cx="328149" cy="212581"/>
              </a:xfrm>
              <a:custGeom>
                <a:avLst/>
                <a:gdLst/>
                <a:ahLst/>
                <a:cxnLst/>
                <a:rect l="l" t="t" r="r" b="b"/>
                <a:pathLst>
                  <a:path w="328149" h="212581">
                    <a:moveTo>
                      <a:pt x="224649" y="211172"/>
                    </a:moveTo>
                    <a:cubicBezTo>
                      <a:pt x="45579" y="198472"/>
                      <a:pt x="27799" y="180692"/>
                      <a:pt x="17639" y="166722"/>
                    </a:cubicBezTo>
                    <a:cubicBezTo>
                      <a:pt x="8749" y="156562"/>
                      <a:pt x="4939" y="148942"/>
                      <a:pt x="2399" y="136242"/>
                    </a:cubicBezTo>
                    <a:cubicBezTo>
                      <a:pt x="-141" y="118462"/>
                      <a:pt x="1129" y="86712"/>
                      <a:pt x="6209" y="70202"/>
                    </a:cubicBezTo>
                    <a:cubicBezTo>
                      <a:pt x="10019" y="57502"/>
                      <a:pt x="15099" y="49882"/>
                      <a:pt x="23989" y="40992"/>
                    </a:cubicBezTo>
                    <a:cubicBezTo>
                      <a:pt x="36689" y="28292"/>
                      <a:pt x="60819" y="11782"/>
                      <a:pt x="81139" y="6702"/>
                    </a:cubicBezTo>
                    <a:cubicBezTo>
                      <a:pt x="101459" y="2892"/>
                      <a:pt x="128129" y="5432"/>
                      <a:pt x="147179" y="14322"/>
                    </a:cubicBezTo>
                    <a:cubicBezTo>
                      <a:pt x="166229" y="23212"/>
                      <a:pt x="185279" y="44802"/>
                      <a:pt x="195439" y="60042"/>
                    </a:cubicBezTo>
                    <a:cubicBezTo>
                      <a:pt x="201789" y="70202"/>
                      <a:pt x="204329" y="79092"/>
                      <a:pt x="205599" y="91792"/>
                    </a:cubicBezTo>
                    <a:cubicBezTo>
                      <a:pt x="206869" y="109572"/>
                      <a:pt x="201789" y="141322"/>
                      <a:pt x="195439" y="157832"/>
                    </a:cubicBezTo>
                    <a:cubicBezTo>
                      <a:pt x="190359" y="169262"/>
                      <a:pt x="184009" y="175612"/>
                      <a:pt x="175119" y="184502"/>
                    </a:cubicBezTo>
                    <a:cubicBezTo>
                      <a:pt x="161149" y="194662"/>
                      <a:pt x="135749" y="209902"/>
                      <a:pt x="114159" y="212442"/>
                    </a:cubicBezTo>
                    <a:cubicBezTo>
                      <a:pt x="93839" y="213712"/>
                      <a:pt x="65899" y="206092"/>
                      <a:pt x="49389" y="197202"/>
                    </a:cubicBezTo>
                    <a:cubicBezTo>
                      <a:pt x="37959" y="192122"/>
                      <a:pt x="31609" y="184502"/>
                      <a:pt x="23989" y="175612"/>
                    </a:cubicBezTo>
                    <a:cubicBezTo>
                      <a:pt x="16369" y="167992"/>
                      <a:pt x="10019" y="159102"/>
                      <a:pt x="6209" y="146402"/>
                    </a:cubicBezTo>
                    <a:cubicBezTo>
                      <a:pt x="1129" y="129892"/>
                      <a:pt x="-2681" y="100682"/>
                      <a:pt x="2399" y="80362"/>
                    </a:cubicBezTo>
                    <a:cubicBezTo>
                      <a:pt x="8749" y="60042"/>
                      <a:pt x="23989" y="38452"/>
                      <a:pt x="40499" y="25752"/>
                    </a:cubicBezTo>
                    <a:cubicBezTo>
                      <a:pt x="57009" y="13052"/>
                      <a:pt x="77329" y="7972"/>
                      <a:pt x="102729" y="4162"/>
                    </a:cubicBezTo>
                    <a:cubicBezTo>
                      <a:pt x="140829" y="-918"/>
                      <a:pt x="213219" y="-3458"/>
                      <a:pt x="250049" y="9242"/>
                    </a:cubicBezTo>
                    <a:cubicBezTo>
                      <a:pt x="275449" y="16862"/>
                      <a:pt x="297039" y="33372"/>
                      <a:pt x="309739" y="49882"/>
                    </a:cubicBezTo>
                    <a:cubicBezTo>
                      <a:pt x="319899" y="63852"/>
                      <a:pt x="324979" y="80362"/>
                      <a:pt x="327519" y="95602"/>
                    </a:cubicBezTo>
                    <a:cubicBezTo>
                      <a:pt x="328789" y="112112"/>
                      <a:pt x="328789" y="129892"/>
                      <a:pt x="321169" y="145132"/>
                    </a:cubicBezTo>
                    <a:cubicBezTo>
                      <a:pt x="312279" y="164182"/>
                      <a:pt x="290689" y="188312"/>
                      <a:pt x="272909" y="199742"/>
                    </a:cubicBezTo>
                    <a:cubicBezTo>
                      <a:pt x="257669" y="208632"/>
                      <a:pt x="224649" y="211172"/>
                      <a:pt x="224649" y="211172"/>
                    </a:cubicBezTo>
                  </a:path>
                </a:pathLst>
              </a:custGeom>
              <a:solidFill>
                <a:srgbClr val="000000"/>
              </a:solidFill>
              <a:ln cap="sq">
                <a:noFill/>
                <a:prstDash val="solid"/>
                <a:miter/>
              </a:ln>
            </p:spPr>
            <p:txBody>
              <a:bodyPr/>
              <a:lstStyle/>
              <a:p>
                <a:endParaRPr lang="en-GB"/>
              </a:p>
            </p:txBody>
          </p:sp>
        </p:grpSp>
        <p:grpSp>
          <p:nvGrpSpPr>
            <p:cNvPr id="76" name="Group 76"/>
            <p:cNvGrpSpPr/>
            <p:nvPr/>
          </p:nvGrpSpPr>
          <p:grpSpPr>
            <a:xfrm>
              <a:off x="841729" y="1920274"/>
              <a:ext cx="252300" cy="199614"/>
              <a:chOff x="0" y="0"/>
              <a:chExt cx="431800" cy="341630"/>
            </a:xfrm>
          </p:grpSpPr>
          <p:sp>
            <p:nvSpPr>
              <p:cNvPr id="77" name="Freeform 77"/>
              <p:cNvSpPr/>
              <p:nvPr/>
            </p:nvSpPr>
            <p:spPr>
              <a:xfrm>
                <a:off x="49252" y="69252"/>
                <a:ext cx="332790" cy="222498"/>
              </a:xfrm>
              <a:custGeom>
                <a:avLst/>
                <a:gdLst/>
                <a:ahLst/>
                <a:cxnLst/>
                <a:rect l="l" t="t" r="r" b="b"/>
                <a:pathLst>
                  <a:path w="332790" h="222498">
                    <a:moveTo>
                      <a:pt x="80288" y="1868"/>
                    </a:moveTo>
                    <a:cubicBezTo>
                      <a:pt x="260628" y="-8292"/>
                      <a:pt x="320318" y="24728"/>
                      <a:pt x="330478" y="59018"/>
                    </a:cubicBezTo>
                    <a:cubicBezTo>
                      <a:pt x="341908" y="95848"/>
                      <a:pt x="308888" y="172048"/>
                      <a:pt x="277138" y="198718"/>
                    </a:cubicBezTo>
                    <a:cubicBezTo>
                      <a:pt x="246658" y="222848"/>
                      <a:pt x="181888" y="224118"/>
                      <a:pt x="146328" y="221578"/>
                    </a:cubicBezTo>
                    <a:cubicBezTo>
                      <a:pt x="119658" y="219038"/>
                      <a:pt x="96798" y="210148"/>
                      <a:pt x="80288" y="199988"/>
                    </a:cubicBezTo>
                    <a:cubicBezTo>
                      <a:pt x="68858" y="192368"/>
                      <a:pt x="62508" y="186018"/>
                      <a:pt x="56158" y="174588"/>
                    </a:cubicBezTo>
                    <a:cubicBezTo>
                      <a:pt x="47268" y="159348"/>
                      <a:pt x="37108" y="127598"/>
                      <a:pt x="37108" y="108548"/>
                    </a:cubicBezTo>
                    <a:cubicBezTo>
                      <a:pt x="35838" y="95848"/>
                      <a:pt x="38378" y="86958"/>
                      <a:pt x="43458" y="74258"/>
                    </a:cubicBezTo>
                    <a:cubicBezTo>
                      <a:pt x="52348" y="57748"/>
                      <a:pt x="68858" y="32348"/>
                      <a:pt x="87908" y="20918"/>
                    </a:cubicBezTo>
                    <a:cubicBezTo>
                      <a:pt x="105688" y="9488"/>
                      <a:pt x="133628" y="3138"/>
                      <a:pt x="155218" y="5678"/>
                    </a:cubicBezTo>
                    <a:cubicBezTo>
                      <a:pt x="176808" y="8218"/>
                      <a:pt x="203478" y="22188"/>
                      <a:pt x="217448" y="33618"/>
                    </a:cubicBezTo>
                    <a:cubicBezTo>
                      <a:pt x="227608" y="42508"/>
                      <a:pt x="233958" y="48858"/>
                      <a:pt x="239038" y="61558"/>
                    </a:cubicBezTo>
                    <a:cubicBezTo>
                      <a:pt x="246658" y="78068"/>
                      <a:pt x="253008" y="111088"/>
                      <a:pt x="251738" y="128868"/>
                    </a:cubicBezTo>
                    <a:cubicBezTo>
                      <a:pt x="250468" y="142838"/>
                      <a:pt x="245388" y="151728"/>
                      <a:pt x="240308" y="161888"/>
                    </a:cubicBezTo>
                    <a:cubicBezTo>
                      <a:pt x="235228" y="172048"/>
                      <a:pt x="230148" y="182208"/>
                      <a:pt x="219988" y="189828"/>
                    </a:cubicBezTo>
                    <a:cubicBezTo>
                      <a:pt x="206018" y="202528"/>
                      <a:pt x="179348" y="217768"/>
                      <a:pt x="157758" y="220308"/>
                    </a:cubicBezTo>
                    <a:cubicBezTo>
                      <a:pt x="136168" y="222848"/>
                      <a:pt x="106958" y="213958"/>
                      <a:pt x="90448" y="206338"/>
                    </a:cubicBezTo>
                    <a:cubicBezTo>
                      <a:pt x="77748" y="201258"/>
                      <a:pt x="71398" y="192368"/>
                      <a:pt x="63778" y="184748"/>
                    </a:cubicBezTo>
                    <a:cubicBezTo>
                      <a:pt x="56158" y="175858"/>
                      <a:pt x="48538" y="166968"/>
                      <a:pt x="44728" y="154268"/>
                    </a:cubicBezTo>
                    <a:cubicBezTo>
                      <a:pt x="39648" y="136488"/>
                      <a:pt x="34568" y="107278"/>
                      <a:pt x="39648" y="85688"/>
                    </a:cubicBezTo>
                    <a:cubicBezTo>
                      <a:pt x="45998" y="64098"/>
                      <a:pt x="61238" y="41238"/>
                      <a:pt x="77748" y="28538"/>
                    </a:cubicBezTo>
                    <a:cubicBezTo>
                      <a:pt x="95528" y="14568"/>
                      <a:pt x="128548" y="-672"/>
                      <a:pt x="142518" y="5678"/>
                    </a:cubicBezTo>
                    <a:cubicBezTo>
                      <a:pt x="153948" y="9488"/>
                      <a:pt x="157758" y="25998"/>
                      <a:pt x="161568" y="45048"/>
                    </a:cubicBezTo>
                    <a:cubicBezTo>
                      <a:pt x="169188" y="78068"/>
                      <a:pt x="183158" y="170778"/>
                      <a:pt x="164108" y="193638"/>
                    </a:cubicBezTo>
                    <a:cubicBezTo>
                      <a:pt x="151408" y="208878"/>
                      <a:pt x="122198" y="207608"/>
                      <a:pt x="101878" y="205068"/>
                    </a:cubicBezTo>
                    <a:cubicBezTo>
                      <a:pt x="79018" y="202528"/>
                      <a:pt x="49808" y="191098"/>
                      <a:pt x="33298" y="177128"/>
                    </a:cubicBezTo>
                    <a:cubicBezTo>
                      <a:pt x="20598" y="166968"/>
                      <a:pt x="11708" y="151728"/>
                      <a:pt x="6628" y="136488"/>
                    </a:cubicBezTo>
                    <a:cubicBezTo>
                      <a:pt x="1548" y="121248"/>
                      <a:pt x="-2262" y="104738"/>
                      <a:pt x="1548" y="88228"/>
                    </a:cubicBezTo>
                    <a:cubicBezTo>
                      <a:pt x="5358" y="66638"/>
                      <a:pt x="20598" y="38698"/>
                      <a:pt x="35838" y="23458"/>
                    </a:cubicBezTo>
                    <a:cubicBezTo>
                      <a:pt x="48538" y="12028"/>
                      <a:pt x="80288" y="1868"/>
                      <a:pt x="80288" y="1868"/>
                    </a:cubicBezTo>
                  </a:path>
                </a:pathLst>
              </a:custGeom>
              <a:solidFill>
                <a:srgbClr val="000000"/>
              </a:solidFill>
              <a:ln cap="sq">
                <a:noFill/>
                <a:prstDash val="solid"/>
                <a:miter/>
              </a:ln>
            </p:spPr>
            <p:txBody>
              <a:bodyPr/>
              <a:lstStyle/>
              <a:p>
                <a:endParaRPr lang="en-GB"/>
              </a:p>
            </p:txBody>
          </p:sp>
        </p:grpSp>
        <p:sp>
          <p:nvSpPr>
            <p:cNvPr id="78" name="Freeform 78"/>
            <p:cNvSpPr/>
            <p:nvPr/>
          </p:nvSpPr>
          <p:spPr>
            <a:xfrm rot="673619">
              <a:off x="931177" y="1788908"/>
              <a:ext cx="681014" cy="1062010"/>
            </a:xfrm>
            <a:custGeom>
              <a:avLst/>
              <a:gdLst/>
              <a:ahLst/>
              <a:cxnLst/>
              <a:rect l="l" t="t" r="r" b="b"/>
              <a:pathLst>
                <a:path w="681014" h="1062010">
                  <a:moveTo>
                    <a:pt x="0" y="0"/>
                  </a:moveTo>
                  <a:lnTo>
                    <a:pt x="681013" y="0"/>
                  </a:lnTo>
                  <a:lnTo>
                    <a:pt x="681013" y="1062009"/>
                  </a:lnTo>
                  <a:lnTo>
                    <a:pt x="0" y="1062009"/>
                  </a:lnTo>
                  <a:lnTo>
                    <a:pt x="0" y="0"/>
                  </a:lnTo>
                  <a:close/>
                </a:path>
              </a:pathLst>
            </a:custGeom>
            <a:blipFill>
              <a:blip>
                <a:extLst>
                  <a:ext uri="{96DAC541-7B7A-43D3-8B79-37D633B846F1}">
                    <asvg:svgBlip xmlns:asvg="http://schemas.microsoft.com/office/drawing/2016/SVG/main" r:embed="rId8"/>
                  </a:ext>
                </a:extLst>
              </a:blip>
              <a:stretch>
                <a:fillRect/>
              </a:stretch>
            </a:blipFill>
          </p:spPr>
          <p:txBody>
            <a:bodyPr/>
            <a:lstStyle/>
            <a:p>
              <a:endParaRPr lang="en-GB"/>
            </a:p>
          </p:txBody>
        </p:sp>
        <p:grpSp>
          <p:nvGrpSpPr>
            <p:cNvPr id="79" name="Group 79"/>
            <p:cNvGrpSpPr/>
            <p:nvPr/>
          </p:nvGrpSpPr>
          <p:grpSpPr>
            <a:xfrm>
              <a:off x="2261286" y="1930663"/>
              <a:ext cx="248589" cy="192193"/>
              <a:chOff x="0" y="0"/>
              <a:chExt cx="425450" cy="328930"/>
            </a:xfrm>
          </p:grpSpPr>
          <p:sp>
            <p:nvSpPr>
              <p:cNvPr id="80" name="Freeform 80"/>
              <p:cNvSpPr/>
              <p:nvPr/>
            </p:nvSpPr>
            <p:spPr>
              <a:xfrm>
                <a:off x="50359" y="49520"/>
                <a:ext cx="324291" cy="237881"/>
              </a:xfrm>
              <a:custGeom>
                <a:avLst/>
                <a:gdLst/>
                <a:ahLst/>
                <a:cxnLst/>
                <a:rect l="l" t="t" r="r" b="b"/>
                <a:pathLst>
                  <a:path w="324291" h="237881">
                    <a:moveTo>
                      <a:pt x="117281" y="19060"/>
                    </a:moveTo>
                    <a:cubicBezTo>
                      <a:pt x="220151" y="30490"/>
                      <a:pt x="324291" y="115580"/>
                      <a:pt x="324291" y="153680"/>
                    </a:cubicBezTo>
                    <a:cubicBezTo>
                      <a:pt x="324291" y="182890"/>
                      <a:pt x="279841" y="215910"/>
                      <a:pt x="246821" y="227340"/>
                    </a:cubicBezTo>
                    <a:cubicBezTo>
                      <a:pt x="208721" y="241310"/>
                      <a:pt x="140141" y="243850"/>
                      <a:pt x="103311" y="219720"/>
                    </a:cubicBezTo>
                    <a:cubicBezTo>
                      <a:pt x="60131" y="193050"/>
                      <a:pt x="8061" y="90180"/>
                      <a:pt x="14411" y="53350"/>
                    </a:cubicBezTo>
                    <a:cubicBezTo>
                      <a:pt x="18221" y="30490"/>
                      <a:pt x="46161" y="16520"/>
                      <a:pt x="66481" y="7630"/>
                    </a:cubicBezTo>
                    <a:cubicBezTo>
                      <a:pt x="86801" y="10"/>
                      <a:pt x="113471" y="-2530"/>
                      <a:pt x="135061" y="3820"/>
                    </a:cubicBezTo>
                    <a:cubicBezTo>
                      <a:pt x="155381" y="8900"/>
                      <a:pt x="179511" y="27950"/>
                      <a:pt x="192211" y="41920"/>
                    </a:cubicBezTo>
                    <a:cubicBezTo>
                      <a:pt x="201101" y="50810"/>
                      <a:pt x="204911" y="60970"/>
                      <a:pt x="208721" y="72400"/>
                    </a:cubicBezTo>
                    <a:cubicBezTo>
                      <a:pt x="212531" y="82560"/>
                      <a:pt x="216341" y="92720"/>
                      <a:pt x="215071" y="106690"/>
                    </a:cubicBezTo>
                    <a:cubicBezTo>
                      <a:pt x="213801" y="124470"/>
                      <a:pt x="206181" y="154950"/>
                      <a:pt x="193481" y="171460"/>
                    </a:cubicBezTo>
                    <a:cubicBezTo>
                      <a:pt x="180781" y="189240"/>
                      <a:pt x="154111" y="204480"/>
                      <a:pt x="137601" y="210830"/>
                    </a:cubicBezTo>
                    <a:cubicBezTo>
                      <a:pt x="124901" y="215910"/>
                      <a:pt x="116011" y="217180"/>
                      <a:pt x="102041" y="214640"/>
                    </a:cubicBezTo>
                    <a:cubicBezTo>
                      <a:pt x="84261" y="213370"/>
                      <a:pt x="53781" y="200670"/>
                      <a:pt x="38541" y="190510"/>
                    </a:cubicBezTo>
                    <a:cubicBezTo>
                      <a:pt x="27111" y="182890"/>
                      <a:pt x="22031" y="175270"/>
                      <a:pt x="15681" y="163840"/>
                    </a:cubicBezTo>
                    <a:cubicBezTo>
                      <a:pt x="6791" y="147330"/>
                      <a:pt x="-2099" y="118120"/>
                      <a:pt x="441" y="96530"/>
                    </a:cubicBezTo>
                    <a:cubicBezTo>
                      <a:pt x="1711" y="74940"/>
                      <a:pt x="13141" y="50810"/>
                      <a:pt x="28381" y="34300"/>
                    </a:cubicBezTo>
                    <a:cubicBezTo>
                      <a:pt x="42351" y="19060"/>
                      <a:pt x="67751" y="5090"/>
                      <a:pt x="88071" y="1280"/>
                    </a:cubicBezTo>
                    <a:cubicBezTo>
                      <a:pt x="109661" y="-2530"/>
                      <a:pt x="137601" y="2550"/>
                      <a:pt x="156651" y="11440"/>
                    </a:cubicBezTo>
                    <a:cubicBezTo>
                      <a:pt x="175701" y="21600"/>
                      <a:pt x="194751" y="45730"/>
                      <a:pt x="204911" y="60970"/>
                    </a:cubicBezTo>
                    <a:cubicBezTo>
                      <a:pt x="211261" y="72400"/>
                      <a:pt x="213801" y="81290"/>
                      <a:pt x="213801" y="95260"/>
                    </a:cubicBezTo>
                    <a:cubicBezTo>
                      <a:pt x="215071" y="113040"/>
                      <a:pt x="208721" y="160030"/>
                      <a:pt x="199831" y="162570"/>
                    </a:cubicBezTo>
                    <a:cubicBezTo>
                      <a:pt x="190941" y="163840"/>
                      <a:pt x="160461" y="87640"/>
                      <a:pt x="155381" y="88910"/>
                    </a:cubicBezTo>
                    <a:cubicBezTo>
                      <a:pt x="150301" y="91450"/>
                      <a:pt x="206181" y="203210"/>
                      <a:pt x="189671" y="223530"/>
                    </a:cubicBezTo>
                    <a:cubicBezTo>
                      <a:pt x="174431" y="241310"/>
                      <a:pt x="107121" y="228610"/>
                      <a:pt x="79181" y="215910"/>
                    </a:cubicBezTo>
                    <a:cubicBezTo>
                      <a:pt x="56321" y="205750"/>
                      <a:pt x="37271" y="182890"/>
                      <a:pt x="28381" y="163840"/>
                    </a:cubicBezTo>
                    <a:cubicBezTo>
                      <a:pt x="19491" y="148600"/>
                      <a:pt x="18221" y="132090"/>
                      <a:pt x="19491" y="115580"/>
                    </a:cubicBezTo>
                    <a:cubicBezTo>
                      <a:pt x="20761" y="99070"/>
                      <a:pt x="25841" y="82560"/>
                      <a:pt x="34731" y="68590"/>
                    </a:cubicBezTo>
                    <a:cubicBezTo>
                      <a:pt x="42351" y="54620"/>
                      <a:pt x="56321" y="41920"/>
                      <a:pt x="69021" y="34300"/>
                    </a:cubicBezTo>
                    <a:cubicBezTo>
                      <a:pt x="82991" y="25410"/>
                      <a:pt x="117281" y="19060"/>
                      <a:pt x="117281" y="19060"/>
                    </a:cubicBezTo>
                  </a:path>
                </a:pathLst>
              </a:custGeom>
              <a:solidFill>
                <a:srgbClr val="000000"/>
              </a:solidFill>
              <a:ln cap="sq">
                <a:noFill/>
                <a:prstDash val="solid"/>
                <a:miter/>
              </a:ln>
            </p:spPr>
            <p:txBody>
              <a:bodyPr/>
              <a:lstStyle/>
              <a:p>
                <a:endParaRPr lang="en-GB"/>
              </a:p>
            </p:txBody>
          </p:sp>
        </p:grpSp>
        <p:sp>
          <p:nvSpPr>
            <p:cNvPr id="81" name="Freeform 81"/>
            <p:cNvSpPr/>
            <p:nvPr/>
          </p:nvSpPr>
          <p:spPr>
            <a:xfrm rot="673619">
              <a:off x="1622033" y="1473864"/>
              <a:ext cx="681014" cy="1062010"/>
            </a:xfrm>
            <a:custGeom>
              <a:avLst/>
              <a:gdLst/>
              <a:ahLst/>
              <a:cxnLst/>
              <a:rect l="l" t="t" r="r" b="b"/>
              <a:pathLst>
                <a:path w="681014" h="1062010">
                  <a:moveTo>
                    <a:pt x="0" y="0"/>
                  </a:moveTo>
                  <a:lnTo>
                    <a:pt x="681013" y="0"/>
                  </a:lnTo>
                  <a:lnTo>
                    <a:pt x="681013" y="1062010"/>
                  </a:lnTo>
                  <a:lnTo>
                    <a:pt x="0" y="1062010"/>
                  </a:lnTo>
                  <a:lnTo>
                    <a:pt x="0" y="0"/>
                  </a:lnTo>
                  <a:close/>
                </a:path>
              </a:pathLst>
            </a:custGeom>
            <a:blipFill>
              <a:blip>
                <a:extLst>
                  <a:ext uri="{96DAC541-7B7A-43D3-8B79-37D633B846F1}">
                    <asvg:svgBlip xmlns:asvg="http://schemas.microsoft.com/office/drawing/2016/SVG/main" r:embed="rId8"/>
                  </a:ext>
                </a:extLst>
              </a:blip>
              <a:stretch>
                <a:fillRect/>
              </a:stretch>
            </a:blipFill>
          </p:spPr>
          <p:txBody>
            <a:bodyPr/>
            <a:lstStyle/>
            <a:p>
              <a:endParaRPr lang="en-GB"/>
            </a:p>
          </p:txBody>
        </p:sp>
      </p:grpSp>
      <p:grpSp>
        <p:nvGrpSpPr>
          <p:cNvPr id="82" name="Group 82"/>
          <p:cNvGrpSpPr/>
          <p:nvPr/>
        </p:nvGrpSpPr>
        <p:grpSpPr>
          <a:xfrm>
            <a:off x="14489847" y="2916507"/>
            <a:ext cx="2511878" cy="2401450"/>
            <a:chOff x="0" y="0"/>
            <a:chExt cx="3349170" cy="3201934"/>
          </a:xfrm>
        </p:grpSpPr>
        <p:grpSp>
          <p:nvGrpSpPr>
            <p:cNvPr id="83" name="Group 83"/>
            <p:cNvGrpSpPr/>
            <p:nvPr/>
          </p:nvGrpSpPr>
          <p:grpSpPr>
            <a:xfrm>
              <a:off x="0" y="0"/>
              <a:ext cx="3349170" cy="3201934"/>
              <a:chOff x="0" y="0"/>
              <a:chExt cx="661564" cy="632481"/>
            </a:xfrm>
          </p:grpSpPr>
          <p:sp>
            <p:nvSpPr>
              <p:cNvPr id="84" name="Freeform 84"/>
              <p:cNvSpPr/>
              <p:nvPr/>
            </p:nvSpPr>
            <p:spPr>
              <a:xfrm>
                <a:off x="0" y="0"/>
                <a:ext cx="661565" cy="632481"/>
              </a:xfrm>
              <a:custGeom>
                <a:avLst/>
                <a:gdLst/>
                <a:ahLst/>
                <a:cxnLst/>
                <a:rect l="l" t="t" r="r" b="b"/>
                <a:pathLst>
                  <a:path w="661565" h="632481">
                    <a:moveTo>
                      <a:pt x="91845" y="0"/>
                    </a:moveTo>
                    <a:lnTo>
                      <a:pt x="569720" y="0"/>
                    </a:lnTo>
                    <a:cubicBezTo>
                      <a:pt x="594078" y="0"/>
                      <a:pt x="617440" y="9676"/>
                      <a:pt x="634664" y="26901"/>
                    </a:cubicBezTo>
                    <a:cubicBezTo>
                      <a:pt x="651888" y="44125"/>
                      <a:pt x="661565" y="67486"/>
                      <a:pt x="661565" y="91845"/>
                    </a:cubicBezTo>
                    <a:lnTo>
                      <a:pt x="661565" y="540636"/>
                    </a:lnTo>
                    <a:cubicBezTo>
                      <a:pt x="661565" y="564995"/>
                      <a:pt x="651888" y="588356"/>
                      <a:pt x="634664" y="605580"/>
                    </a:cubicBezTo>
                    <a:cubicBezTo>
                      <a:pt x="617440" y="622804"/>
                      <a:pt x="594078" y="632481"/>
                      <a:pt x="569720" y="632481"/>
                    </a:cubicBezTo>
                    <a:lnTo>
                      <a:pt x="91845" y="632481"/>
                    </a:lnTo>
                    <a:cubicBezTo>
                      <a:pt x="67486" y="632481"/>
                      <a:pt x="44125" y="622804"/>
                      <a:pt x="26901" y="605580"/>
                    </a:cubicBezTo>
                    <a:cubicBezTo>
                      <a:pt x="9676" y="588356"/>
                      <a:pt x="0" y="564995"/>
                      <a:pt x="0" y="540636"/>
                    </a:cubicBezTo>
                    <a:lnTo>
                      <a:pt x="0" y="91845"/>
                    </a:lnTo>
                    <a:cubicBezTo>
                      <a:pt x="0" y="67486"/>
                      <a:pt x="9676" y="44125"/>
                      <a:pt x="26901" y="26901"/>
                    </a:cubicBezTo>
                    <a:cubicBezTo>
                      <a:pt x="44125" y="9676"/>
                      <a:pt x="67486" y="0"/>
                      <a:pt x="91845" y="0"/>
                    </a:cubicBezTo>
                    <a:close/>
                  </a:path>
                </a:pathLst>
              </a:custGeom>
              <a:solidFill>
                <a:srgbClr val="CFCFCF"/>
              </a:solidFill>
            </p:spPr>
            <p:txBody>
              <a:bodyPr/>
              <a:lstStyle/>
              <a:p>
                <a:endParaRPr lang="en-GB"/>
              </a:p>
            </p:txBody>
          </p:sp>
          <p:sp>
            <p:nvSpPr>
              <p:cNvPr id="85" name="TextBox 85"/>
              <p:cNvSpPr txBox="1"/>
              <p:nvPr/>
            </p:nvSpPr>
            <p:spPr>
              <a:xfrm>
                <a:off x="0" y="-38100"/>
                <a:ext cx="661564" cy="670581"/>
              </a:xfrm>
              <a:prstGeom prst="rect">
                <a:avLst/>
              </a:prstGeom>
            </p:spPr>
            <p:txBody>
              <a:bodyPr lIns="86942" tIns="86942" rIns="86942" bIns="86942" rtlCol="0" anchor="ctr"/>
              <a:lstStyle/>
              <a:p>
                <a:pPr algn="ctr">
                  <a:lnSpc>
                    <a:spcPts val="2659"/>
                  </a:lnSpc>
                </a:pPr>
                <a:endParaRPr/>
              </a:p>
            </p:txBody>
          </p:sp>
        </p:grpSp>
        <p:sp>
          <p:nvSpPr>
            <p:cNvPr id="86" name="Freeform 86"/>
            <p:cNvSpPr/>
            <p:nvPr/>
          </p:nvSpPr>
          <p:spPr>
            <a:xfrm>
              <a:off x="276292" y="423103"/>
              <a:ext cx="2796587" cy="1796807"/>
            </a:xfrm>
            <a:custGeom>
              <a:avLst/>
              <a:gdLst/>
              <a:ahLst/>
              <a:cxnLst/>
              <a:rect l="l" t="t" r="r" b="b"/>
              <a:pathLst>
                <a:path w="2796587" h="1796807">
                  <a:moveTo>
                    <a:pt x="0" y="0"/>
                  </a:moveTo>
                  <a:lnTo>
                    <a:pt x="2796587" y="0"/>
                  </a:lnTo>
                  <a:lnTo>
                    <a:pt x="2796587" y="1796807"/>
                  </a:lnTo>
                  <a:lnTo>
                    <a:pt x="0" y="1796807"/>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en-GB"/>
            </a:p>
          </p:txBody>
        </p:sp>
        <p:grpSp>
          <p:nvGrpSpPr>
            <p:cNvPr id="87" name="Group 87"/>
            <p:cNvGrpSpPr/>
            <p:nvPr/>
          </p:nvGrpSpPr>
          <p:grpSpPr>
            <a:xfrm>
              <a:off x="880212" y="1977257"/>
              <a:ext cx="468239" cy="342089"/>
              <a:chOff x="0" y="0"/>
              <a:chExt cx="801370" cy="585470"/>
            </a:xfrm>
          </p:grpSpPr>
          <p:sp>
            <p:nvSpPr>
              <p:cNvPr id="88" name="Freeform 88"/>
              <p:cNvSpPr/>
              <p:nvPr/>
            </p:nvSpPr>
            <p:spPr>
              <a:xfrm>
                <a:off x="48755" y="50662"/>
                <a:ext cx="701977" cy="484381"/>
              </a:xfrm>
              <a:custGeom>
                <a:avLst/>
                <a:gdLst/>
                <a:ahLst/>
                <a:cxnLst/>
                <a:rect l="l" t="t" r="r" b="b"/>
                <a:pathLst>
                  <a:path w="701977" h="484381">
                    <a:moveTo>
                      <a:pt x="306845" y="54748"/>
                    </a:moveTo>
                    <a:cubicBezTo>
                      <a:pt x="615455" y="48398"/>
                      <a:pt x="648475" y="71258"/>
                      <a:pt x="667525" y="90308"/>
                    </a:cubicBezTo>
                    <a:cubicBezTo>
                      <a:pt x="680225" y="103008"/>
                      <a:pt x="684035" y="114438"/>
                      <a:pt x="689115" y="130948"/>
                    </a:cubicBezTo>
                    <a:cubicBezTo>
                      <a:pt x="696735" y="156348"/>
                      <a:pt x="703085" y="198258"/>
                      <a:pt x="701815" y="231278"/>
                    </a:cubicBezTo>
                    <a:cubicBezTo>
                      <a:pt x="699275" y="263028"/>
                      <a:pt x="694195" y="296048"/>
                      <a:pt x="678955" y="327798"/>
                    </a:cubicBezTo>
                    <a:cubicBezTo>
                      <a:pt x="661175" y="364628"/>
                      <a:pt x="625615" y="411618"/>
                      <a:pt x="592595" y="435748"/>
                    </a:cubicBezTo>
                    <a:cubicBezTo>
                      <a:pt x="563385" y="456068"/>
                      <a:pt x="537985" y="461148"/>
                      <a:pt x="494805" y="468768"/>
                    </a:cubicBezTo>
                    <a:cubicBezTo>
                      <a:pt x="421145" y="484008"/>
                      <a:pt x="266205" y="485278"/>
                      <a:pt x="181115" y="484008"/>
                    </a:cubicBezTo>
                    <a:cubicBezTo>
                      <a:pt x="125235" y="482738"/>
                      <a:pt x="68085" y="482738"/>
                      <a:pt x="38875" y="472578"/>
                    </a:cubicBezTo>
                    <a:cubicBezTo>
                      <a:pt x="23635" y="466228"/>
                      <a:pt x="13475" y="461148"/>
                      <a:pt x="8395" y="449718"/>
                    </a:cubicBezTo>
                    <a:cubicBezTo>
                      <a:pt x="775" y="438288"/>
                      <a:pt x="-1765" y="414158"/>
                      <a:pt x="3315" y="401458"/>
                    </a:cubicBezTo>
                    <a:cubicBezTo>
                      <a:pt x="9665" y="387488"/>
                      <a:pt x="19825" y="377328"/>
                      <a:pt x="41415" y="369708"/>
                    </a:cubicBezTo>
                    <a:cubicBezTo>
                      <a:pt x="98565" y="346848"/>
                      <a:pt x="328435" y="358278"/>
                      <a:pt x="393205" y="349388"/>
                    </a:cubicBezTo>
                    <a:cubicBezTo>
                      <a:pt x="418605" y="346848"/>
                      <a:pt x="433845" y="348118"/>
                      <a:pt x="446545" y="339228"/>
                    </a:cubicBezTo>
                    <a:cubicBezTo>
                      <a:pt x="457975" y="329068"/>
                      <a:pt x="464325" y="308748"/>
                      <a:pt x="468135" y="293508"/>
                    </a:cubicBezTo>
                    <a:cubicBezTo>
                      <a:pt x="471945" y="278268"/>
                      <a:pt x="475755" y="264298"/>
                      <a:pt x="469405" y="247788"/>
                    </a:cubicBezTo>
                    <a:cubicBezTo>
                      <a:pt x="461785" y="222388"/>
                      <a:pt x="436385" y="185558"/>
                      <a:pt x="400825" y="162698"/>
                    </a:cubicBezTo>
                    <a:cubicBezTo>
                      <a:pt x="342405" y="127138"/>
                      <a:pt x="167145" y="128408"/>
                      <a:pt x="129045" y="96658"/>
                    </a:cubicBezTo>
                    <a:cubicBezTo>
                      <a:pt x="112535" y="82688"/>
                      <a:pt x="107455" y="64908"/>
                      <a:pt x="108725" y="50938"/>
                    </a:cubicBezTo>
                    <a:cubicBezTo>
                      <a:pt x="109995" y="35698"/>
                      <a:pt x="122695" y="15378"/>
                      <a:pt x="135395" y="7758"/>
                    </a:cubicBezTo>
                    <a:cubicBezTo>
                      <a:pt x="148095" y="138"/>
                      <a:pt x="172225" y="138"/>
                      <a:pt x="186195" y="5218"/>
                    </a:cubicBezTo>
                    <a:cubicBezTo>
                      <a:pt x="196355" y="9028"/>
                      <a:pt x="205245" y="20458"/>
                      <a:pt x="210325" y="29348"/>
                    </a:cubicBezTo>
                    <a:cubicBezTo>
                      <a:pt x="215405" y="39508"/>
                      <a:pt x="217945" y="53478"/>
                      <a:pt x="215405" y="63638"/>
                    </a:cubicBezTo>
                    <a:cubicBezTo>
                      <a:pt x="214135" y="73798"/>
                      <a:pt x="206515" y="86498"/>
                      <a:pt x="198895" y="94118"/>
                    </a:cubicBezTo>
                    <a:cubicBezTo>
                      <a:pt x="191275" y="101738"/>
                      <a:pt x="178575" y="108088"/>
                      <a:pt x="167145" y="108088"/>
                    </a:cubicBezTo>
                    <a:cubicBezTo>
                      <a:pt x="153175" y="108088"/>
                      <a:pt x="130315" y="100468"/>
                      <a:pt x="121425" y="89038"/>
                    </a:cubicBezTo>
                    <a:cubicBezTo>
                      <a:pt x="111265" y="77608"/>
                      <a:pt x="107455" y="52208"/>
                      <a:pt x="111265" y="39508"/>
                    </a:cubicBezTo>
                    <a:cubicBezTo>
                      <a:pt x="112535" y="28078"/>
                      <a:pt x="121425" y="17918"/>
                      <a:pt x="130315" y="10298"/>
                    </a:cubicBezTo>
                    <a:cubicBezTo>
                      <a:pt x="139205" y="3948"/>
                      <a:pt x="146825" y="1408"/>
                      <a:pt x="163335" y="138"/>
                    </a:cubicBezTo>
                    <a:cubicBezTo>
                      <a:pt x="206515" y="-2402"/>
                      <a:pt x="344945" y="30618"/>
                      <a:pt x="403365" y="50938"/>
                    </a:cubicBezTo>
                    <a:cubicBezTo>
                      <a:pt x="438925" y="63638"/>
                      <a:pt x="460515" y="71258"/>
                      <a:pt x="485915" y="92848"/>
                    </a:cubicBezTo>
                    <a:cubicBezTo>
                      <a:pt x="518935" y="119518"/>
                      <a:pt x="562115" y="163968"/>
                      <a:pt x="574815" y="205878"/>
                    </a:cubicBezTo>
                    <a:cubicBezTo>
                      <a:pt x="588785" y="249058"/>
                      <a:pt x="573545" y="316368"/>
                      <a:pt x="564655" y="349388"/>
                    </a:cubicBezTo>
                    <a:cubicBezTo>
                      <a:pt x="558305" y="369708"/>
                      <a:pt x="555765" y="379868"/>
                      <a:pt x="543065" y="393838"/>
                    </a:cubicBezTo>
                    <a:cubicBezTo>
                      <a:pt x="524015" y="414158"/>
                      <a:pt x="494805" y="435748"/>
                      <a:pt x="451625" y="449718"/>
                    </a:cubicBezTo>
                    <a:cubicBezTo>
                      <a:pt x="367805" y="476388"/>
                      <a:pt x="118885" y="494168"/>
                      <a:pt x="51575" y="473848"/>
                    </a:cubicBezTo>
                    <a:cubicBezTo>
                      <a:pt x="24905" y="466228"/>
                      <a:pt x="8395" y="453528"/>
                      <a:pt x="2045" y="438288"/>
                    </a:cubicBezTo>
                    <a:cubicBezTo>
                      <a:pt x="-3035" y="424318"/>
                      <a:pt x="2045" y="401458"/>
                      <a:pt x="9665" y="390028"/>
                    </a:cubicBezTo>
                    <a:cubicBezTo>
                      <a:pt x="16015" y="379868"/>
                      <a:pt x="23635" y="374788"/>
                      <a:pt x="41415" y="369708"/>
                    </a:cubicBezTo>
                    <a:cubicBezTo>
                      <a:pt x="99835" y="351928"/>
                      <a:pt x="357645" y="383678"/>
                      <a:pt x="446545" y="369708"/>
                    </a:cubicBezTo>
                    <a:cubicBezTo>
                      <a:pt x="489725" y="363358"/>
                      <a:pt x="520205" y="354468"/>
                      <a:pt x="543065" y="339228"/>
                    </a:cubicBezTo>
                    <a:cubicBezTo>
                      <a:pt x="559575" y="327798"/>
                      <a:pt x="567195" y="312558"/>
                      <a:pt x="577355" y="297318"/>
                    </a:cubicBezTo>
                    <a:cubicBezTo>
                      <a:pt x="586245" y="283348"/>
                      <a:pt x="593865" y="269378"/>
                      <a:pt x="597675" y="250328"/>
                    </a:cubicBezTo>
                    <a:cubicBezTo>
                      <a:pt x="602755" y="224928"/>
                      <a:pt x="605295" y="177938"/>
                      <a:pt x="593865" y="160158"/>
                    </a:cubicBezTo>
                    <a:cubicBezTo>
                      <a:pt x="584975" y="146188"/>
                      <a:pt x="572275" y="142378"/>
                      <a:pt x="550685" y="137298"/>
                    </a:cubicBezTo>
                    <a:cubicBezTo>
                      <a:pt x="503695" y="125868"/>
                      <a:pt x="343675" y="155078"/>
                      <a:pt x="304305" y="142378"/>
                    </a:cubicBezTo>
                    <a:cubicBezTo>
                      <a:pt x="290335" y="138568"/>
                      <a:pt x="283985" y="132218"/>
                      <a:pt x="278905" y="123328"/>
                    </a:cubicBezTo>
                    <a:cubicBezTo>
                      <a:pt x="272555" y="115708"/>
                      <a:pt x="268745" y="103008"/>
                      <a:pt x="271285" y="92848"/>
                    </a:cubicBezTo>
                    <a:cubicBezTo>
                      <a:pt x="275095" y="78878"/>
                      <a:pt x="306845" y="54748"/>
                      <a:pt x="306845" y="54748"/>
                    </a:cubicBezTo>
                  </a:path>
                </a:pathLst>
              </a:custGeom>
              <a:solidFill>
                <a:srgbClr val="CFCFCF"/>
              </a:solidFill>
              <a:ln cap="sq">
                <a:noFill/>
                <a:prstDash val="solid"/>
                <a:miter/>
              </a:ln>
            </p:spPr>
            <p:txBody>
              <a:bodyPr/>
              <a:lstStyle/>
              <a:p>
                <a:endParaRPr lang="en-GB"/>
              </a:p>
            </p:txBody>
          </p:sp>
        </p:grpSp>
        <p:grpSp>
          <p:nvGrpSpPr>
            <p:cNvPr id="89" name="Group 89"/>
            <p:cNvGrpSpPr/>
            <p:nvPr/>
          </p:nvGrpSpPr>
          <p:grpSpPr>
            <a:xfrm rot="212997">
              <a:off x="1766137" y="1947510"/>
              <a:ext cx="277530" cy="424498"/>
              <a:chOff x="0" y="0"/>
              <a:chExt cx="474980" cy="726510"/>
            </a:xfrm>
          </p:grpSpPr>
          <p:sp>
            <p:nvSpPr>
              <p:cNvPr id="90" name="Freeform 90"/>
              <p:cNvSpPr/>
              <p:nvPr/>
            </p:nvSpPr>
            <p:spPr>
              <a:xfrm>
                <a:off x="46625" y="63473"/>
                <a:ext cx="377872" cy="595612"/>
              </a:xfrm>
              <a:custGeom>
                <a:avLst/>
                <a:gdLst/>
                <a:ahLst/>
                <a:cxnLst/>
                <a:rect l="l" t="t" r="r" b="b"/>
                <a:pathLst>
                  <a:path w="377872" h="595612">
                    <a:moveTo>
                      <a:pt x="183245" y="125319"/>
                    </a:moveTo>
                    <a:cubicBezTo>
                      <a:pt x="77835" y="147232"/>
                      <a:pt x="91805" y="209600"/>
                      <a:pt x="100695" y="256798"/>
                    </a:cubicBezTo>
                    <a:cubicBezTo>
                      <a:pt x="110855" y="314110"/>
                      <a:pt x="155305" y="396706"/>
                      <a:pt x="156575" y="442219"/>
                    </a:cubicBezTo>
                    <a:cubicBezTo>
                      <a:pt x="157845" y="467503"/>
                      <a:pt x="151495" y="494473"/>
                      <a:pt x="142605" y="501216"/>
                    </a:cubicBezTo>
                    <a:cubicBezTo>
                      <a:pt x="131175" y="507959"/>
                      <a:pt x="105775" y="492788"/>
                      <a:pt x="93075" y="479303"/>
                    </a:cubicBezTo>
                    <a:cubicBezTo>
                      <a:pt x="79105" y="464132"/>
                      <a:pt x="68945" y="438847"/>
                      <a:pt x="61325" y="413563"/>
                    </a:cubicBezTo>
                    <a:cubicBezTo>
                      <a:pt x="52435" y="379850"/>
                      <a:pt x="49895" y="334338"/>
                      <a:pt x="47355" y="295568"/>
                    </a:cubicBezTo>
                    <a:cubicBezTo>
                      <a:pt x="44815" y="253427"/>
                      <a:pt x="39735" y="204544"/>
                      <a:pt x="43545" y="170831"/>
                    </a:cubicBezTo>
                    <a:cubicBezTo>
                      <a:pt x="47355" y="147232"/>
                      <a:pt x="49895" y="132061"/>
                      <a:pt x="60055" y="115205"/>
                    </a:cubicBezTo>
                    <a:cubicBezTo>
                      <a:pt x="75295" y="88234"/>
                      <a:pt x="107045" y="56207"/>
                      <a:pt x="134985" y="41037"/>
                    </a:cubicBezTo>
                    <a:cubicBezTo>
                      <a:pt x="162925" y="25866"/>
                      <a:pt x="203565" y="19123"/>
                      <a:pt x="227695" y="24180"/>
                    </a:cubicBezTo>
                    <a:cubicBezTo>
                      <a:pt x="245475" y="29237"/>
                      <a:pt x="263255" y="41037"/>
                      <a:pt x="272145" y="56207"/>
                    </a:cubicBezTo>
                    <a:cubicBezTo>
                      <a:pt x="278495" y="69692"/>
                      <a:pt x="281035" y="89920"/>
                      <a:pt x="279765" y="105091"/>
                    </a:cubicBezTo>
                    <a:cubicBezTo>
                      <a:pt x="278495" y="120262"/>
                      <a:pt x="272145" y="135432"/>
                      <a:pt x="261985" y="148917"/>
                    </a:cubicBezTo>
                    <a:cubicBezTo>
                      <a:pt x="248015" y="167460"/>
                      <a:pt x="213725" y="174202"/>
                      <a:pt x="198485" y="192744"/>
                    </a:cubicBezTo>
                    <a:cubicBezTo>
                      <a:pt x="184515" y="209600"/>
                      <a:pt x="175625" y="229828"/>
                      <a:pt x="170545" y="256798"/>
                    </a:cubicBezTo>
                    <a:cubicBezTo>
                      <a:pt x="164195" y="288826"/>
                      <a:pt x="165465" y="346137"/>
                      <a:pt x="170545" y="379850"/>
                    </a:cubicBezTo>
                    <a:cubicBezTo>
                      <a:pt x="174355" y="403449"/>
                      <a:pt x="180705" y="423677"/>
                      <a:pt x="192135" y="437162"/>
                    </a:cubicBezTo>
                    <a:cubicBezTo>
                      <a:pt x="206105" y="452332"/>
                      <a:pt x="240395" y="442219"/>
                      <a:pt x="253095" y="457389"/>
                    </a:cubicBezTo>
                    <a:cubicBezTo>
                      <a:pt x="263255" y="472560"/>
                      <a:pt x="272145" y="501216"/>
                      <a:pt x="268335" y="519758"/>
                    </a:cubicBezTo>
                    <a:cubicBezTo>
                      <a:pt x="264525" y="541671"/>
                      <a:pt x="241665" y="573698"/>
                      <a:pt x="226425" y="578755"/>
                    </a:cubicBezTo>
                    <a:cubicBezTo>
                      <a:pt x="211185" y="583812"/>
                      <a:pt x="184515" y="568642"/>
                      <a:pt x="175625" y="550100"/>
                    </a:cubicBezTo>
                    <a:cubicBezTo>
                      <a:pt x="164195" y="526501"/>
                      <a:pt x="165465" y="457389"/>
                      <a:pt x="178165" y="437162"/>
                    </a:cubicBezTo>
                    <a:cubicBezTo>
                      <a:pt x="187055" y="421991"/>
                      <a:pt x="203565" y="425362"/>
                      <a:pt x="222615" y="420305"/>
                    </a:cubicBezTo>
                    <a:cubicBezTo>
                      <a:pt x="250555" y="413563"/>
                      <a:pt x="307705" y="403449"/>
                      <a:pt x="333105" y="408506"/>
                    </a:cubicBezTo>
                    <a:cubicBezTo>
                      <a:pt x="345805" y="413563"/>
                      <a:pt x="354695" y="420305"/>
                      <a:pt x="362315" y="430419"/>
                    </a:cubicBezTo>
                    <a:cubicBezTo>
                      <a:pt x="369935" y="440533"/>
                      <a:pt x="376285" y="457389"/>
                      <a:pt x="377555" y="470875"/>
                    </a:cubicBezTo>
                    <a:cubicBezTo>
                      <a:pt x="378825" y="486045"/>
                      <a:pt x="376285" y="502902"/>
                      <a:pt x="369935" y="514701"/>
                    </a:cubicBezTo>
                    <a:cubicBezTo>
                      <a:pt x="364855" y="528186"/>
                      <a:pt x="354695" y="539986"/>
                      <a:pt x="344535" y="545043"/>
                    </a:cubicBezTo>
                    <a:cubicBezTo>
                      <a:pt x="334375" y="550100"/>
                      <a:pt x="320405" y="551785"/>
                      <a:pt x="310245" y="548414"/>
                    </a:cubicBezTo>
                    <a:cubicBezTo>
                      <a:pt x="300085" y="543357"/>
                      <a:pt x="288655" y="533243"/>
                      <a:pt x="282305" y="523129"/>
                    </a:cubicBezTo>
                    <a:cubicBezTo>
                      <a:pt x="275955" y="511330"/>
                      <a:pt x="269605" y="494473"/>
                      <a:pt x="270875" y="479303"/>
                    </a:cubicBezTo>
                    <a:cubicBezTo>
                      <a:pt x="272145" y="460761"/>
                      <a:pt x="282305" y="432105"/>
                      <a:pt x="293735" y="420305"/>
                    </a:cubicBezTo>
                    <a:cubicBezTo>
                      <a:pt x="306435" y="410191"/>
                      <a:pt x="330565" y="408506"/>
                      <a:pt x="343265" y="413563"/>
                    </a:cubicBezTo>
                    <a:cubicBezTo>
                      <a:pt x="354695" y="416934"/>
                      <a:pt x="364855" y="430419"/>
                      <a:pt x="369935" y="442219"/>
                    </a:cubicBezTo>
                    <a:cubicBezTo>
                      <a:pt x="375015" y="454018"/>
                      <a:pt x="378825" y="472560"/>
                      <a:pt x="377555" y="486045"/>
                    </a:cubicBezTo>
                    <a:cubicBezTo>
                      <a:pt x="376285" y="501216"/>
                      <a:pt x="371205" y="516387"/>
                      <a:pt x="363585" y="528186"/>
                    </a:cubicBezTo>
                    <a:cubicBezTo>
                      <a:pt x="355965" y="538300"/>
                      <a:pt x="347075" y="545043"/>
                      <a:pt x="333105" y="548414"/>
                    </a:cubicBezTo>
                    <a:cubicBezTo>
                      <a:pt x="306435" y="558528"/>
                      <a:pt x="227695" y="572013"/>
                      <a:pt x="211185" y="548414"/>
                    </a:cubicBezTo>
                    <a:cubicBezTo>
                      <a:pt x="197215" y="528186"/>
                      <a:pt x="206105" y="445590"/>
                      <a:pt x="217535" y="438847"/>
                    </a:cubicBezTo>
                    <a:cubicBezTo>
                      <a:pt x="226425" y="432105"/>
                      <a:pt x="253095" y="454018"/>
                      <a:pt x="260715" y="470875"/>
                    </a:cubicBezTo>
                    <a:cubicBezTo>
                      <a:pt x="268335" y="487731"/>
                      <a:pt x="270875" y="519758"/>
                      <a:pt x="264525" y="536614"/>
                    </a:cubicBezTo>
                    <a:cubicBezTo>
                      <a:pt x="259445" y="555156"/>
                      <a:pt x="241665" y="572013"/>
                      <a:pt x="226425" y="578755"/>
                    </a:cubicBezTo>
                    <a:cubicBezTo>
                      <a:pt x="209915" y="585498"/>
                      <a:pt x="188325" y="580441"/>
                      <a:pt x="171815" y="573698"/>
                    </a:cubicBezTo>
                    <a:cubicBezTo>
                      <a:pt x="155305" y="568642"/>
                      <a:pt x="140065" y="560213"/>
                      <a:pt x="126095" y="543357"/>
                    </a:cubicBezTo>
                    <a:cubicBezTo>
                      <a:pt x="107045" y="521444"/>
                      <a:pt x="85455" y="482674"/>
                      <a:pt x="75295" y="440533"/>
                    </a:cubicBezTo>
                    <a:cubicBezTo>
                      <a:pt x="61325" y="389964"/>
                      <a:pt x="62595" y="310739"/>
                      <a:pt x="63865" y="256798"/>
                    </a:cubicBezTo>
                    <a:cubicBezTo>
                      <a:pt x="65135" y="209600"/>
                      <a:pt x="67675" y="160717"/>
                      <a:pt x="80375" y="130375"/>
                    </a:cubicBezTo>
                    <a:cubicBezTo>
                      <a:pt x="90535" y="108462"/>
                      <a:pt x="107045" y="93291"/>
                      <a:pt x="124825" y="83178"/>
                    </a:cubicBezTo>
                    <a:cubicBezTo>
                      <a:pt x="141335" y="73064"/>
                      <a:pt x="166735" y="79806"/>
                      <a:pt x="181975" y="68007"/>
                    </a:cubicBezTo>
                    <a:cubicBezTo>
                      <a:pt x="195945" y="59579"/>
                      <a:pt x="202295" y="29237"/>
                      <a:pt x="214995" y="25866"/>
                    </a:cubicBezTo>
                    <a:cubicBezTo>
                      <a:pt x="230235" y="22495"/>
                      <a:pt x="261985" y="39351"/>
                      <a:pt x="272145" y="56207"/>
                    </a:cubicBezTo>
                    <a:cubicBezTo>
                      <a:pt x="281035" y="71378"/>
                      <a:pt x="282305" y="103405"/>
                      <a:pt x="277225" y="121947"/>
                    </a:cubicBezTo>
                    <a:cubicBezTo>
                      <a:pt x="270875" y="138804"/>
                      <a:pt x="255635" y="155660"/>
                      <a:pt x="239125" y="164088"/>
                    </a:cubicBezTo>
                    <a:cubicBezTo>
                      <a:pt x="216265" y="175888"/>
                      <a:pt x="166735" y="148918"/>
                      <a:pt x="148955" y="172516"/>
                    </a:cubicBezTo>
                    <a:cubicBezTo>
                      <a:pt x="128635" y="202858"/>
                      <a:pt x="129905" y="315796"/>
                      <a:pt x="147685" y="361308"/>
                    </a:cubicBezTo>
                    <a:cubicBezTo>
                      <a:pt x="161655" y="400078"/>
                      <a:pt x="211185" y="413563"/>
                      <a:pt x="227695" y="443904"/>
                    </a:cubicBezTo>
                    <a:cubicBezTo>
                      <a:pt x="237855" y="464132"/>
                      <a:pt x="244205" y="487731"/>
                      <a:pt x="244205" y="509644"/>
                    </a:cubicBezTo>
                    <a:cubicBezTo>
                      <a:pt x="242935" y="529872"/>
                      <a:pt x="235315" y="553471"/>
                      <a:pt x="223885" y="568642"/>
                    </a:cubicBezTo>
                    <a:cubicBezTo>
                      <a:pt x="209915" y="585498"/>
                      <a:pt x="181975" y="595612"/>
                      <a:pt x="162925" y="595612"/>
                    </a:cubicBezTo>
                    <a:cubicBezTo>
                      <a:pt x="145145" y="595612"/>
                      <a:pt x="129905" y="592241"/>
                      <a:pt x="113395" y="577070"/>
                    </a:cubicBezTo>
                    <a:cubicBezTo>
                      <a:pt x="91805" y="556842"/>
                      <a:pt x="70215" y="509644"/>
                      <a:pt x="52435" y="465818"/>
                    </a:cubicBezTo>
                    <a:cubicBezTo>
                      <a:pt x="32115" y="415248"/>
                      <a:pt x="13065" y="342766"/>
                      <a:pt x="5445" y="287140"/>
                    </a:cubicBezTo>
                    <a:cubicBezTo>
                      <a:pt x="-905" y="239942"/>
                      <a:pt x="-2175" y="196115"/>
                      <a:pt x="4175" y="153974"/>
                    </a:cubicBezTo>
                    <a:cubicBezTo>
                      <a:pt x="10525" y="110148"/>
                      <a:pt x="25765" y="54522"/>
                      <a:pt x="43545" y="29237"/>
                    </a:cubicBezTo>
                    <a:cubicBezTo>
                      <a:pt x="56245" y="14066"/>
                      <a:pt x="67675" y="9009"/>
                      <a:pt x="86725" y="3953"/>
                    </a:cubicBezTo>
                    <a:cubicBezTo>
                      <a:pt x="117205" y="-2790"/>
                      <a:pt x="193405" y="-2790"/>
                      <a:pt x="213725" y="19123"/>
                    </a:cubicBezTo>
                    <a:cubicBezTo>
                      <a:pt x="226425" y="34294"/>
                      <a:pt x="230235" y="68007"/>
                      <a:pt x="225155" y="86549"/>
                    </a:cubicBezTo>
                    <a:cubicBezTo>
                      <a:pt x="220075" y="103405"/>
                      <a:pt x="183245" y="125319"/>
                      <a:pt x="183245" y="125319"/>
                    </a:cubicBezTo>
                  </a:path>
                </a:pathLst>
              </a:custGeom>
              <a:solidFill>
                <a:srgbClr val="CFCFCF"/>
              </a:solidFill>
              <a:ln cap="sq">
                <a:noFill/>
                <a:prstDash val="solid"/>
                <a:miter/>
              </a:ln>
            </p:spPr>
            <p:txBody>
              <a:bodyPr/>
              <a:lstStyle/>
              <a:p>
                <a:endParaRPr lang="en-GB"/>
              </a:p>
            </p:txBody>
          </p:sp>
        </p:grpSp>
        <p:grpSp>
          <p:nvGrpSpPr>
            <p:cNvPr id="91" name="Group 91"/>
            <p:cNvGrpSpPr/>
            <p:nvPr/>
          </p:nvGrpSpPr>
          <p:grpSpPr>
            <a:xfrm>
              <a:off x="1128575" y="1962416"/>
              <a:ext cx="210002" cy="314633"/>
              <a:chOff x="0" y="0"/>
              <a:chExt cx="359410" cy="538480"/>
            </a:xfrm>
          </p:grpSpPr>
          <p:sp>
            <p:nvSpPr>
              <p:cNvPr id="92" name="Freeform 92"/>
              <p:cNvSpPr/>
              <p:nvPr/>
            </p:nvSpPr>
            <p:spPr>
              <a:xfrm>
                <a:off x="49479" y="49030"/>
                <a:ext cx="259288" cy="440319"/>
              </a:xfrm>
              <a:custGeom>
                <a:avLst/>
                <a:gdLst/>
                <a:ahLst/>
                <a:cxnLst/>
                <a:rect l="l" t="t" r="r" b="b"/>
                <a:pathLst>
                  <a:path w="259288" h="440319">
                    <a:moveTo>
                      <a:pt x="80061" y="22090"/>
                    </a:moveTo>
                    <a:cubicBezTo>
                      <a:pt x="219761" y="286250"/>
                      <a:pt x="251511" y="354830"/>
                      <a:pt x="256591" y="386580"/>
                    </a:cubicBezTo>
                    <a:cubicBezTo>
                      <a:pt x="259131" y="399280"/>
                      <a:pt x="259131" y="406900"/>
                      <a:pt x="255321" y="415790"/>
                    </a:cubicBezTo>
                    <a:cubicBezTo>
                      <a:pt x="251511" y="423410"/>
                      <a:pt x="242621" y="432300"/>
                      <a:pt x="235001" y="436110"/>
                    </a:cubicBezTo>
                    <a:cubicBezTo>
                      <a:pt x="226111" y="439920"/>
                      <a:pt x="214681" y="441190"/>
                      <a:pt x="205791" y="438650"/>
                    </a:cubicBezTo>
                    <a:cubicBezTo>
                      <a:pt x="196901" y="436110"/>
                      <a:pt x="189281" y="429760"/>
                      <a:pt x="182931" y="420870"/>
                    </a:cubicBezTo>
                    <a:cubicBezTo>
                      <a:pt x="172771" y="406900"/>
                      <a:pt x="166421" y="377690"/>
                      <a:pt x="163881" y="356100"/>
                    </a:cubicBezTo>
                    <a:cubicBezTo>
                      <a:pt x="160071" y="334510"/>
                      <a:pt x="154991" y="304030"/>
                      <a:pt x="163881" y="287520"/>
                    </a:cubicBezTo>
                    <a:cubicBezTo>
                      <a:pt x="171501" y="273550"/>
                      <a:pt x="191821" y="258310"/>
                      <a:pt x="205791" y="258310"/>
                    </a:cubicBezTo>
                    <a:cubicBezTo>
                      <a:pt x="219761" y="259580"/>
                      <a:pt x="241351" y="278630"/>
                      <a:pt x="245161" y="291330"/>
                    </a:cubicBezTo>
                    <a:cubicBezTo>
                      <a:pt x="248971" y="302760"/>
                      <a:pt x="243891" y="320540"/>
                      <a:pt x="235001" y="329430"/>
                    </a:cubicBezTo>
                    <a:cubicBezTo>
                      <a:pt x="227381" y="338320"/>
                      <a:pt x="209601" y="344670"/>
                      <a:pt x="198171" y="343400"/>
                    </a:cubicBezTo>
                    <a:cubicBezTo>
                      <a:pt x="186741" y="340860"/>
                      <a:pt x="171501" y="329430"/>
                      <a:pt x="166421" y="319270"/>
                    </a:cubicBezTo>
                    <a:cubicBezTo>
                      <a:pt x="161341" y="309110"/>
                      <a:pt x="161341" y="290060"/>
                      <a:pt x="167691" y="279900"/>
                    </a:cubicBezTo>
                    <a:cubicBezTo>
                      <a:pt x="172771" y="269740"/>
                      <a:pt x="189281" y="259580"/>
                      <a:pt x="200711" y="258310"/>
                    </a:cubicBezTo>
                    <a:cubicBezTo>
                      <a:pt x="213411" y="258310"/>
                      <a:pt x="228651" y="263390"/>
                      <a:pt x="237541" y="274820"/>
                    </a:cubicBezTo>
                    <a:cubicBezTo>
                      <a:pt x="254051" y="295140"/>
                      <a:pt x="262941" y="366260"/>
                      <a:pt x="257861" y="395470"/>
                    </a:cubicBezTo>
                    <a:cubicBezTo>
                      <a:pt x="255321" y="413250"/>
                      <a:pt x="245161" y="429760"/>
                      <a:pt x="235001" y="436110"/>
                    </a:cubicBezTo>
                    <a:cubicBezTo>
                      <a:pt x="226111" y="441190"/>
                      <a:pt x="214681" y="441190"/>
                      <a:pt x="205791" y="438650"/>
                    </a:cubicBezTo>
                    <a:cubicBezTo>
                      <a:pt x="196901" y="436110"/>
                      <a:pt x="190551" y="431030"/>
                      <a:pt x="182931" y="420870"/>
                    </a:cubicBezTo>
                    <a:cubicBezTo>
                      <a:pt x="163881" y="395470"/>
                      <a:pt x="149911" y="321810"/>
                      <a:pt x="124511" y="268470"/>
                    </a:cubicBezTo>
                    <a:cubicBezTo>
                      <a:pt x="92761" y="201160"/>
                      <a:pt x="10211" y="93210"/>
                      <a:pt x="1321" y="52570"/>
                    </a:cubicBezTo>
                    <a:cubicBezTo>
                      <a:pt x="-1219" y="39870"/>
                      <a:pt x="51" y="30980"/>
                      <a:pt x="3861" y="23360"/>
                    </a:cubicBezTo>
                    <a:cubicBezTo>
                      <a:pt x="8941" y="14470"/>
                      <a:pt x="17831" y="5580"/>
                      <a:pt x="26721" y="3040"/>
                    </a:cubicBezTo>
                    <a:cubicBezTo>
                      <a:pt x="35611" y="-770"/>
                      <a:pt x="48311" y="-770"/>
                      <a:pt x="57201" y="1770"/>
                    </a:cubicBezTo>
                    <a:cubicBezTo>
                      <a:pt x="66091" y="5580"/>
                      <a:pt x="80061" y="22090"/>
                      <a:pt x="80061" y="22090"/>
                    </a:cubicBezTo>
                  </a:path>
                </a:pathLst>
              </a:custGeom>
              <a:solidFill>
                <a:srgbClr val="CFCFCF"/>
              </a:solidFill>
              <a:ln cap="sq">
                <a:noFill/>
                <a:prstDash val="solid"/>
                <a:miter/>
              </a:ln>
            </p:spPr>
            <p:txBody>
              <a:bodyPr/>
              <a:lstStyle/>
              <a:p>
                <a:endParaRPr lang="en-GB"/>
              </a:p>
            </p:txBody>
          </p:sp>
        </p:grpSp>
        <p:grpSp>
          <p:nvGrpSpPr>
            <p:cNvPr id="93" name="Group 93"/>
            <p:cNvGrpSpPr/>
            <p:nvPr/>
          </p:nvGrpSpPr>
          <p:grpSpPr>
            <a:xfrm>
              <a:off x="1189424" y="2012134"/>
              <a:ext cx="201098" cy="227070"/>
              <a:chOff x="0" y="0"/>
              <a:chExt cx="344170" cy="388620"/>
            </a:xfrm>
          </p:grpSpPr>
          <p:sp>
            <p:nvSpPr>
              <p:cNvPr id="94" name="Freeform 94"/>
              <p:cNvSpPr/>
              <p:nvPr/>
            </p:nvSpPr>
            <p:spPr>
              <a:xfrm>
                <a:off x="49479" y="50514"/>
                <a:ext cx="245159" cy="286269"/>
              </a:xfrm>
              <a:custGeom>
                <a:avLst/>
                <a:gdLst/>
                <a:ahLst/>
                <a:cxnLst/>
                <a:rect l="l" t="t" r="r" b="b"/>
                <a:pathLst>
                  <a:path w="245159" h="286269">
                    <a:moveTo>
                      <a:pt x="171501" y="12986"/>
                    </a:moveTo>
                    <a:cubicBezTo>
                      <a:pt x="233731" y="133636"/>
                      <a:pt x="250241" y="176816"/>
                      <a:pt x="243891" y="204756"/>
                    </a:cubicBezTo>
                    <a:cubicBezTo>
                      <a:pt x="237541" y="228886"/>
                      <a:pt x="213411" y="258096"/>
                      <a:pt x="195631" y="263176"/>
                    </a:cubicBezTo>
                    <a:cubicBezTo>
                      <a:pt x="180391" y="266986"/>
                      <a:pt x="156261" y="254286"/>
                      <a:pt x="143561" y="242856"/>
                    </a:cubicBezTo>
                    <a:cubicBezTo>
                      <a:pt x="132131" y="231426"/>
                      <a:pt x="120701" y="206026"/>
                      <a:pt x="124511" y="192056"/>
                    </a:cubicBezTo>
                    <a:cubicBezTo>
                      <a:pt x="127051" y="178086"/>
                      <a:pt x="154991" y="156496"/>
                      <a:pt x="160071" y="159036"/>
                    </a:cubicBezTo>
                    <a:cubicBezTo>
                      <a:pt x="163881" y="161576"/>
                      <a:pt x="154991" y="203486"/>
                      <a:pt x="143561" y="219996"/>
                    </a:cubicBezTo>
                    <a:cubicBezTo>
                      <a:pt x="130861" y="236506"/>
                      <a:pt x="108001" y="256826"/>
                      <a:pt x="88951" y="256826"/>
                    </a:cubicBezTo>
                    <a:cubicBezTo>
                      <a:pt x="68631" y="256826"/>
                      <a:pt x="38151" y="235236"/>
                      <a:pt x="24181" y="217456"/>
                    </a:cubicBezTo>
                    <a:cubicBezTo>
                      <a:pt x="11481" y="199676"/>
                      <a:pt x="6401" y="173006"/>
                      <a:pt x="3861" y="152686"/>
                    </a:cubicBezTo>
                    <a:cubicBezTo>
                      <a:pt x="2591" y="136176"/>
                      <a:pt x="1321" y="117126"/>
                      <a:pt x="7671" y="105696"/>
                    </a:cubicBezTo>
                    <a:cubicBezTo>
                      <a:pt x="14021" y="95536"/>
                      <a:pt x="24181" y="86646"/>
                      <a:pt x="35611" y="84106"/>
                    </a:cubicBezTo>
                    <a:cubicBezTo>
                      <a:pt x="49581" y="81566"/>
                      <a:pt x="73711" y="89186"/>
                      <a:pt x="88951" y="100616"/>
                    </a:cubicBezTo>
                    <a:cubicBezTo>
                      <a:pt x="110541" y="117126"/>
                      <a:pt x="129591" y="157766"/>
                      <a:pt x="139751" y="183166"/>
                    </a:cubicBezTo>
                    <a:cubicBezTo>
                      <a:pt x="146101" y="200946"/>
                      <a:pt x="151181" y="216186"/>
                      <a:pt x="149911" y="232696"/>
                    </a:cubicBezTo>
                    <a:cubicBezTo>
                      <a:pt x="147371" y="246666"/>
                      <a:pt x="142291" y="266986"/>
                      <a:pt x="132131" y="275876"/>
                    </a:cubicBezTo>
                    <a:cubicBezTo>
                      <a:pt x="121971" y="284766"/>
                      <a:pt x="100381" y="288576"/>
                      <a:pt x="86411" y="284766"/>
                    </a:cubicBezTo>
                    <a:cubicBezTo>
                      <a:pt x="73711" y="280956"/>
                      <a:pt x="58471" y="265716"/>
                      <a:pt x="53391" y="253016"/>
                    </a:cubicBezTo>
                    <a:cubicBezTo>
                      <a:pt x="48311" y="244126"/>
                      <a:pt x="49581" y="231426"/>
                      <a:pt x="53391" y="221266"/>
                    </a:cubicBezTo>
                    <a:cubicBezTo>
                      <a:pt x="55931" y="212376"/>
                      <a:pt x="63551" y="202216"/>
                      <a:pt x="72441" y="195866"/>
                    </a:cubicBezTo>
                    <a:cubicBezTo>
                      <a:pt x="80061" y="190786"/>
                      <a:pt x="92761" y="186976"/>
                      <a:pt x="102921" y="188246"/>
                    </a:cubicBezTo>
                    <a:cubicBezTo>
                      <a:pt x="113081" y="188246"/>
                      <a:pt x="124511" y="192056"/>
                      <a:pt x="132131" y="199676"/>
                    </a:cubicBezTo>
                    <a:cubicBezTo>
                      <a:pt x="141021" y="208566"/>
                      <a:pt x="149911" y="230156"/>
                      <a:pt x="149911" y="242856"/>
                    </a:cubicBezTo>
                    <a:cubicBezTo>
                      <a:pt x="148641" y="253016"/>
                      <a:pt x="142291" y="264446"/>
                      <a:pt x="135941" y="272066"/>
                    </a:cubicBezTo>
                    <a:cubicBezTo>
                      <a:pt x="129591" y="278416"/>
                      <a:pt x="118161" y="286036"/>
                      <a:pt x="108001" y="286036"/>
                    </a:cubicBezTo>
                    <a:cubicBezTo>
                      <a:pt x="95301" y="287306"/>
                      <a:pt x="74981" y="283496"/>
                      <a:pt x="63551" y="272066"/>
                    </a:cubicBezTo>
                    <a:cubicBezTo>
                      <a:pt x="47041" y="254286"/>
                      <a:pt x="48311" y="203486"/>
                      <a:pt x="35611" y="179356"/>
                    </a:cubicBezTo>
                    <a:cubicBezTo>
                      <a:pt x="25451" y="162846"/>
                      <a:pt x="6401" y="152686"/>
                      <a:pt x="1321" y="139986"/>
                    </a:cubicBezTo>
                    <a:cubicBezTo>
                      <a:pt x="-1219" y="132366"/>
                      <a:pt x="51" y="124746"/>
                      <a:pt x="3861" y="117126"/>
                    </a:cubicBezTo>
                    <a:cubicBezTo>
                      <a:pt x="7671" y="105696"/>
                      <a:pt x="24181" y="89186"/>
                      <a:pt x="35611" y="84106"/>
                    </a:cubicBezTo>
                    <a:cubicBezTo>
                      <a:pt x="45771" y="80296"/>
                      <a:pt x="61011" y="81566"/>
                      <a:pt x="71171" y="86646"/>
                    </a:cubicBezTo>
                    <a:cubicBezTo>
                      <a:pt x="81331" y="90456"/>
                      <a:pt x="88951" y="99346"/>
                      <a:pt x="95301" y="110776"/>
                    </a:cubicBezTo>
                    <a:cubicBezTo>
                      <a:pt x="104191" y="124746"/>
                      <a:pt x="116891" y="159036"/>
                      <a:pt x="109271" y="166656"/>
                    </a:cubicBezTo>
                    <a:cubicBezTo>
                      <a:pt x="102921" y="174276"/>
                      <a:pt x="62281" y="170466"/>
                      <a:pt x="58471" y="162846"/>
                    </a:cubicBezTo>
                    <a:cubicBezTo>
                      <a:pt x="53391" y="152686"/>
                      <a:pt x="73711" y="118396"/>
                      <a:pt x="90221" y="106966"/>
                    </a:cubicBezTo>
                    <a:cubicBezTo>
                      <a:pt x="106731" y="95536"/>
                      <a:pt x="139751" y="89186"/>
                      <a:pt x="158801" y="94266"/>
                    </a:cubicBezTo>
                    <a:cubicBezTo>
                      <a:pt x="177851" y="99346"/>
                      <a:pt x="201981" y="120936"/>
                      <a:pt x="205791" y="136176"/>
                    </a:cubicBezTo>
                    <a:cubicBezTo>
                      <a:pt x="209601" y="150146"/>
                      <a:pt x="203251" y="171736"/>
                      <a:pt x="193091" y="181896"/>
                    </a:cubicBezTo>
                    <a:cubicBezTo>
                      <a:pt x="182931" y="192056"/>
                      <a:pt x="158801" y="203486"/>
                      <a:pt x="147371" y="197136"/>
                    </a:cubicBezTo>
                    <a:cubicBezTo>
                      <a:pt x="129591" y="188246"/>
                      <a:pt x="132131" y="120936"/>
                      <a:pt x="120701" y="94266"/>
                    </a:cubicBezTo>
                    <a:cubicBezTo>
                      <a:pt x="113081" y="77756"/>
                      <a:pt x="95301" y="67596"/>
                      <a:pt x="92761" y="53626"/>
                    </a:cubicBezTo>
                    <a:cubicBezTo>
                      <a:pt x="90221" y="43466"/>
                      <a:pt x="91491" y="30766"/>
                      <a:pt x="96571" y="21876"/>
                    </a:cubicBezTo>
                    <a:cubicBezTo>
                      <a:pt x="101651" y="12986"/>
                      <a:pt x="110541" y="2826"/>
                      <a:pt x="120701" y="286"/>
                    </a:cubicBezTo>
                    <a:cubicBezTo>
                      <a:pt x="134671" y="-2254"/>
                      <a:pt x="171501" y="12986"/>
                      <a:pt x="171501" y="12986"/>
                    </a:cubicBezTo>
                  </a:path>
                </a:pathLst>
              </a:custGeom>
              <a:solidFill>
                <a:srgbClr val="CFCFCF"/>
              </a:solidFill>
              <a:ln cap="sq">
                <a:noFill/>
                <a:prstDash val="solid"/>
                <a:miter/>
              </a:ln>
            </p:spPr>
            <p:txBody>
              <a:bodyPr/>
              <a:lstStyle/>
              <a:p>
                <a:endParaRPr lang="en-GB"/>
              </a:p>
            </p:txBody>
          </p:sp>
        </p:grpSp>
        <p:grpSp>
          <p:nvGrpSpPr>
            <p:cNvPr id="95" name="Group 95"/>
            <p:cNvGrpSpPr/>
            <p:nvPr/>
          </p:nvGrpSpPr>
          <p:grpSpPr>
            <a:xfrm>
              <a:off x="1200885" y="2047010"/>
              <a:ext cx="704213" cy="244879"/>
              <a:chOff x="0" y="0"/>
              <a:chExt cx="1205230" cy="419100"/>
            </a:xfrm>
          </p:grpSpPr>
          <p:sp>
            <p:nvSpPr>
              <p:cNvPr id="96" name="Freeform 96"/>
              <p:cNvSpPr/>
              <p:nvPr/>
            </p:nvSpPr>
            <p:spPr>
              <a:xfrm>
                <a:off x="50577" y="50307"/>
                <a:ext cx="1103853" cy="336725"/>
              </a:xfrm>
              <a:custGeom>
                <a:avLst/>
                <a:gdLst/>
                <a:ahLst/>
                <a:cxnLst/>
                <a:rect l="l" t="t" r="r" b="b"/>
                <a:pathLst>
                  <a:path w="1103853" h="336725">
                    <a:moveTo>
                      <a:pt x="240253" y="1763"/>
                    </a:moveTo>
                    <a:cubicBezTo>
                      <a:pt x="1012413" y="4303"/>
                      <a:pt x="1018763" y="4303"/>
                      <a:pt x="1025113" y="11923"/>
                    </a:cubicBezTo>
                    <a:cubicBezTo>
                      <a:pt x="1034003" y="20813"/>
                      <a:pt x="1042893" y="38593"/>
                      <a:pt x="1040353" y="51293"/>
                    </a:cubicBezTo>
                    <a:cubicBezTo>
                      <a:pt x="1037813" y="65263"/>
                      <a:pt x="1028923" y="76693"/>
                      <a:pt x="1006063" y="89393"/>
                    </a:cubicBezTo>
                    <a:cubicBezTo>
                      <a:pt x="908273" y="142733"/>
                      <a:pt x="165323" y="202423"/>
                      <a:pt x="73883" y="237983"/>
                    </a:cubicBezTo>
                    <a:cubicBezTo>
                      <a:pt x="57373" y="245603"/>
                      <a:pt x="56103" y="255763"/>
                      <a:pt x="45943" y="257033"/>
                    </a:cubicBezTo>
                    <a:cubicBezTo>
                      <a:pt x="37053" y="259573"/>
                      <a:pt x="26893" y="257033"/>
                      <a:pt x="19273" y="253223"/>
                    </a:cubicBezTo>
                    <a:cubicBezTo>
                      <a:pt x="11653" y="248143"/>
                      <a:pt x="4033" y="240523"/>
                      <a:pt x="1493" y="231633"/>
                    </a:cubicBezTo>
                    <a:cubicBezTo>
                      <a:pt x="223" y="220203"/>
                      <a:pt x="7843" y="197343"/>
                      <a:pt x="14193" y="189723"/>
                    </a:cubicBezTo>
                    <a:cubicBezTo>
                      <a:pt x="19273" y="184643"/>
                      <a:pt x="21813" y="183373"/>
                      <a:pt x="30703" y="182103"/>
                    </a:cubicBezTo>
                    <a:cubicBezTo>
                      <a:pt x="58643" y="179563"/>
                      <a:pt x="156433" y="217663"/>
                      <a:pt x="213583" y="226553"/>
                    </a:cubicBezTo>
                    <a:cubicBezTo>
                      <a:pt x="263113" y="234173"/>
                      <a:pt x="289783" y="234173"/>
                      <a:pt x="353283" y="237983"/>
                    </a:cubicBezTo>
                    <a:cubicBezTo>
                      <a:pt x="489173" y="243063"/>
                      <a:pt x="919703" y="213853"/>
                      <a:pt x="990823" y="246873"/>
                    </a:cubicBezTo>
                    <a:cubicBezTo>
                      <a:pt x="1008603" y="254493"/>
                      <a:pt x="1016223" y="265923"/>
                      <a:pt x="1016223" y="277353"/>
                    </a:cubicBezTo>
                    <a:cubicBezTo>
                      <a:pt x="1017493" y="288783"/>
                      <a:pt x="1008603" y="305293"/>
                      <a:pt x="989553" y="315453"/>
                    </a:cubicBezTo>
                    <a:cubicBezTo>
                      <a:pt x="933673" y="344663"/>
                      <a:pt x="621253" y="342123"/>
                      <a:pt x="557753" y="317993"/>
                    </a:cubicBezTo>
                    <a:cubicBezTo>
                      <a:pt x="536163" y="310373"/>
                      <a:pt x="523463" y="297673"/>
                      <a:pt x="520923" y="284973"/>
                    </a:cubicBezTo>
                    <a:cubicBezTo>
                      <a:pt x="519653" y="273543"/>
                      <a:pt x="532353" y="254493"/>
                      <a:pt x="548863" y="245603"/>
                    </a:cubicBezTo>
                    <a:cubicBezTo>
                      <a:pt x="586963" y="225283"/>
                      <a:pt x="696183" y="248143"/>
                      <a:pt x="777463" y="244333"/>
                    </a:cubicBezTo>
                    <a:cubicBezTo>
                      <a:pt x="870173" y="240523"/>
                      <a:pt x="1027653" y="198613"/>
                      <a:pt x="1073373" y="218933"/>
                    </a:cubicBezTo>
                    <a:cubicBezTo>
                      <a:pt x="1092423" y="226553"/>
                      <a:pt x="1103853" y="244333"/>
                      <a:pt x="1103853" y="255763"/>
                    </a:cubicBezTo>
                    <a:cubicBezTo>
                      <a:pt x="1102583" y="268463"/>
                      <a:pt x="1091153" y="281163"/>
                      <a:pt x="1069563" y="290053"/>
                    </a:cubicBezTo>
                    <a:cubicBezTo>
                      <a:pt x="995903" y="323073"/>
                      <a:pt x="557753" y="331963"/>
                      <a:pt x="487903" y="304023"/>
                    </a:cubicBezTo>
                    <a:cubicBezTo>
                      <a:pt x="470123" y="297673"/>
                      <a:pt x="461233" y="287513"/>
                      <a:pt x="458693" y="276083"/>
                    </a:cubicBezTo>
                    <a:cubicBezTo>
                      <a:pt x="457423" y="264653"/>
                      <a:pt x="468853" y="244333"/>
                      <a:pt x="482823" y="235443"/>
                    </a:cubicBezTo>
                    <a:cubicBezTo>
                      <a:pt x="508223" y="220203"/>
                      <a:pt x="570453" y="230363"/>
                      <a:pt x="613633" y="222743"/>
                    </a:cubicBezTo>
                    <a:cubicBezTo>
                      <a:pt x="658083" y="215123"/>
                      <a:pt x="722853" y="187183"/>
                      <a:pt x="749523" y="187183"/>
                    </a:cubicBezTo>
                    <a:cubicBezTo>
                      <a:pt x="759683" y="187183"/>
                      <a:pt x="766033" y="188453"/>
                      <a:pt x="772383" y="193533"/>
                    </a:cubicBezTo>
                    <a:cubicBezTo>
                      <a:pt x="778733" y="199883"/>
                      <a:pt x="787623" y="215123"/>
                      <a:pt x="787623" y="225283"/>
                    </a:cubicBezTo>
                    <a:cubicBezTo>
                      <a:pt x="787623" y="235443"/>
                      <a:pt x="778733" y="249413"/>
                      <a:pt x="771113" y="255763"/>
                    </a:cubicBezTo>
                    <a:cubicBezTo>
                      <a:pt x="764763" y="260843"/>
                      <a:pt x="755873" y="263383"/>
                      <a:pt x="748253" y="262113"/>
                    </a:cubicBezTo>
                    <a:cubicBezTo>
                      <a:pt x="736823" y="258303"/>
                      <a:pt x="717773" y="243063"/>
                      <a:pt x="713963" y="231633"/>
                    </a:cubicBezTo>
                    <a:cubicBezTo>
                      <a:pt x="711423" y="221473"/>
                      <a:pt x="716503" y="204963"/>
                      <a:pt x="724123" y="198613"/>
                    </a:cubicBezTo>
                    <a:cubicBezTo>
                      <a:pt x="733013" y="190993"/>
                      <a:pt x="757143" y="187183"/>
                      <a:pt x="768573" y="192263"/>
                    </a:cubicBezTo>
                    <a:cubicBezTo>
                      <a:pt x="777463" y="196073"/>
                      <a:pt x="787623" y="210043"/>
                      <a:pt x="787623" y="221473"/>
                    </a:cubicBezTo>
                    <a:cubicBezTo>
                      <a:pt x="787623" y="232903"/>
                      <a:pt x="778733" y="248143"/>
                      <a:pt x="763493" y="259573"/>
                    </a:cubicBezTo>
                    <a:cubicBezTo>
                      <a:pt x="736823" y="278623"/>
                      <a:pt x="665703" y="287513"/>
                      <a:pt x="618713" y="295133"/>
                    </a:cubicBezTo>
                    <a:cubicBezTo>
                      <a:pt x="576803" y="301483"/>
                      <a:pt x="524733" y="312913"/>
                      <a:pt x="496793" y="305293"/>
                    </a:cubicBezTo>
                    <a:cubicBezTo>
                      <a:pt x="479013" y="300213"/>
                      <a:pt x="463773" y="286243"/>
                      <a:pt x="458693" y="276083"/>
                    </a:cubicBezTo>
                    <a:cubicBezTo>
                      <a:pt x="456153" y="268463"/>
                      <a:pt x="458693" y="258303"/>
                      <a:pt x="463773" y="250683"/>
                    </a:cubicBezTo>
                    <a:cubicBezTo>
                      <a:pt x="468853" y="243063"/>
                      <a:pt x="476473" y="239253"/>
                      <a:pt x="491713" y="234173"/>
                    </a:cubicBezTo>
                    <a:cubicBezTo>
                      <a:pt x="545053" y="217663"/>
                      <a:pt x="763493" y="217663"/>
                      <a:pt x="870173" y="216393"/>
                    </a:cubicBezTo>
                    <a:cubicBezTo>
                      <a:pt x="948913" y="215123"/>
                      <a:pt x="1040353" y="208773"/>
                      <a:pt x="1073373" y="218933"/>
                    </a:cubicBezTo>
                    <a:cubicBezTo>
                      <a:pt x="1084803" y="221473"/>
                      <a:pt x="1091153" y="225283"/>
                      <a:pt x="1094963" y="231633"/>
                    </a:cubicBezTo>
                    <a:cubicBezTo>
                      <a:pt x="1101313" y="239253"/>
                      <a:pt x="1105123" y="255763"/>
                      <a:pt x="1101313" y="264653"/>
                    </a:cubicBezTo>
                    <a:cubicBezTo>
                      <a:pt x="1097503" y="274813"/>
                      <a:pt x="1087343" y="283703"/>
                      <a:pt x="1069563" y="290053"/>
                    </a:cubicBezTo>
                    <a:cubicBezTo>
                      <a:pt x="1022573" y="309103"/>
                      <a:pt x="867633" y="312913"/>
                      <a:pt x="777463" y="317993"/>
                    </a:cubicBezTo>
                    <a:cubicBezTo>
                      <a:pt x="698723" y="321803"/>
                      <a:pt x="599663" y="333233"/>
                      <a:pt x="557753" y="317993"/>
                    </a:cubicBezTo>
                    <a:cubicBezTo>
                      <a:pt x="538703" y="310373"/>
                      <a:pt x="523463" y="297673"/>
                      <a:pt x="520923" y="284973"/>
                    </a:cubicBezTo>
                    <a:cubicBezTo>
                      <a:pt x="519653" y="273543"/>
                      <a:pt x="529813" y="255763"/>
                      <a:pt x="548863" y="245603"/>
                    </a:cubicBezTo>
                    <a:cubicBezTo>
                      <a:pt x="607283" y="215123"/>
                      <a:pt x="933673" y="217663"/>
                      <a:pt x="990823" y="246873"/>
                    </a:cubicBezTo>
                    <a:cubicBezTo>
                      <a:pt x="1008603" y="257033"/>
                      <a:pt x="1018763" y="273543"/>
                      <a:pt x="1016223" y="284973"/>
                    </a:cubicBezTo>
                    <a:cubicBezTo>
                      <a:pt x="1014953" y="296403"/>
                      <a:pt x="1003523" y="307833"/>
                      <a:pt x="981933" y="315453"/>
                    </a:cubicBezTo>
                    <a:cubicBezTo>
                      <a:pt x="903193" y="344663"/>
                      <a:pt x="486633" y="314183"/>
                      <a:pt x="348203" y="309103"/>
                    </a:cubicBezTo>
                    <a:cubicBezTo>
                      <a:pt x="280893" y="306563"/>
                      <a:pt x="249143" y="306563"/>
                      <a:pt x="197073" y="298943"/>
                    </a:cubicBezTo>
                    <a:cubicBezTo>
                      <a:pt x="141193" y="290053"/>
                      <a:pt x="58643" y="276083"/>
                      <a:pt x="26893" y="255763"/>
                    </a:cubicBezTo>
                    <a:cubicBezTo>
                      <a:pt x="11653" y="246873"/>
                      <a:pt x="1493" y="234173"/>
                      <a:pt x="223" y="222743"/>
                    </a:cubicBezTo>
                    <a:cubicBezTo>
                      <a:pt x="-1047" y="210043"/>
                      <a:pt x="2763" y="196073"/>
                      <a:pt x="20543" y="183373"/>
                    </a:cubicBezTo>
                    <a:cubicBezTo>
                      <a:pt x="92933" y="128763"/>
                      <a:pt x="631413" y="61453"/>
                      <a:pt x="804133" y="30973"/>
                    </a:cubicBezTo>
                    <a:cubicBezTo>
                      <a:pt x="889223" y="15733"/>
                      <a:pt x="960343" y="-3317"/>
                      <a:pt x="995903" y="493"/>
                    </a:cubicBezTo>
                    <a:cubicBezTo>
                      <a:pt x="1009873" y="1763"/>
                      <a:pt x="1018763" y="4303"/>
                      <a:pt x="1025113" y="11923"/>
                    </a:cubicBezTo>
                    <a:cubicBezTo>
                      <a:pt x="1034003" y="22083"/>
                      <a:pt x="1042893" y="48753"/>
                      <a:pt x="1037813" y="61453"/>
                    </a:cubicBezTo>
                    <a:cubicBezTo>
                      <a:pt x="1032733" y="74153"/>
                      <a:pt x="1020033" y="83043"/>
                      <a:pt x="995903" y="90663"/>
                    </a:cubicBezTo>
                    <a:cubicBezTo>
                      <a:pt x="900653" y="119873"/>
                      <a:pt x="322803" y="104633"/>
                      <a:pt x="240253" y="89393"/>
                    </a:cubicBezTo>
                    <a:cubicBezTo>
                      <a:pt x="223743" y="86853"/>
                      <a:pt x="218663" y="85583"/>
                      <a:pt x="211043" y="79233"/>
                    </a:cubicBezTo>
                    <a:cubicBezTo>
                      <a:pt x="203423" y="71613"/>
                      <a:pt x="198343" y="60183"/>
                      <a:pt x="197073" y="51293"/>
                    </a:cubicBezTo>
                    <a:cubicBezTo>
                      <a:pt x="195803" y="41133"/>
                      <a:pt x="198343" y="28433"/>
                      <a:pt x="203423" y="20813"/>
                    </a:cubicBezTo>
                    <a:cubicBezTo>
                      <a:pt x="211043" y="11923"/>
                      <a:pt x="240253" y="1763"/>
                      <a:pt x="240253" y="1763"/>
                    </a:cubicBezTo>
                  </a:path>
                </a:pathLst>
              </a:custGeom>
              <a:solidFill>
                <a:srgbClr val="CFCFCF"/>
              </a:solidFill>
              <a:ln cap="sq">
                <a:noFill/>
                <a:prstDash val="solid"/>
                <a:miter/>
              </a:ln>
            </p:spPr>
            <p:txBody>
              <a:bodyPr/>
              <a:lstStyle/>
              <a:p>
                <a:endParaRPr lang="en-GB"/>
              </a:p>
            </p:txBody>
          </p:sp>
        </p:grpSp>
        <p:grpSp>
          <p:nvGrpSpPr>
            <p:cNvPr id="97" name="Group 97"/>
            <p:cNvGrpSpPr/>
            <p:nvPr/>
          </p:nvGrpSpPr>
          <p:grpSpPr>
            <a:xfrm>
              <a:off x="1404209" y="2084113"/>
              <a:ext cx="113535" cy="207776"/>
              <a:chOff x="0" y="0"/>
              <a:chExt cx="194310" cy="355600"/>
            </a:xfrm>
          </p:grpSpPr>
          <p:sp>
            <p:nvSpPr>
              <p:cNvPr id="98" name="Freeform 98"/>
              <p:cNvSpPr/>
              <p:nvPr/>
            </p:nvSpPr>
            <p:spPr>
              <a:xfrm>
                <a:off x="44540" y="50800"/>
                <a:ext cx="98970" cy="254000"/>
              </a:xfrm>
              <a:custGeom>
                <a:avLst/>
                <a:gdLst/>
                <a:ahLst/>
                <a:cxnLst/>
                <a:rect l="l" t="t" r="r" b="b"/>
                <a:pathLst>
                  <a:path w="98970" h="254000">
                    <a:moveTo>
                      <a:pt x="98970" y="45720"/>
                    </a:moveTo>
                    <a:cubicBezTo>
                      <a:pt x="76110" y="243840"/>
                      <a:pt x="63410" y="250190"/>
                      <a:pt x="53250" y="252730"/>
                    </a:cubicBezTo>
                    <a:cubicBezTo>
                      <a:pt x="44360" y="255270"/>
                      <a:pt x="34200" y="254000"/>
                      <a:pt x="27850" y="248920"/>
                    </a:cubicBezTo>
                    <a:cubicBezTo>
                      <a:pt x="17690" y="241300"/>
                      <a:pt x="3720" y="215900"/>
                      <a:pt x="7530" y="203200"/>
                    </a:cubicBezTo>
                    <a:cubicBezTo>
                      <a:pt x="10070" y="190500"/>
                      <a:pt x="31660" y="173990"/>
                      <a:pt x="44360" y="172720"/>
                    </a:cubicBezTo>
                    <a:cubicBezTo>
                      <a:pt x="55790" y="170180"/>
                      <a:pt x="72300" y="179070"/>
                      <a:pt x="78650" y="187960"/>
                    </a:cubicBezTo>
                    <a:cubicBezTo>
                      <a:pt x="86270" y="196850"/>
                      <a:pt x="90080" y="215900"/>
                      <a:pt x="85000" y="226060"/>
                    </a:cubicBezTo>
                    <a:cubicBezTo>
                      <a:pt x="79920" y="237490"/>
                      <a:pt x="57060" y="254000"/>
                      <a:pt x="44360" y="252730"/>
                    </a:cubicBezTo>
                    <a:cubicBezTo>
                      <a:pt x="31660" y="252730"/>
                      <a:pt x="15150" y="238760"/>
                      <a:pt x="6260" y="220980"/>
                    </a:cubicBezTo>
                    <a:cubicBezTo>
                      <a:pt x="-7710" y="186690"/>
                      <a:pt x="4990" y="73660"/>
                      <a:pt x="12610" y="40640"/>
                    </a:cubicBezTo>
                    <a:cubicBezTo>
                      <a:pt x="15150" y="26670"/>
                      <a:pt x="17690" y="19050"/>
                      <a:pt x="24040" y="12700"/>
                    </a:cubicBezTo>
                    <a:cubicBezTo>
                      <a:pt x="31660" y="5080"/>
                      <a:pt x="43090" y="0"/>
                      <a:pt x="51980" y="0"/>
                    </a:cubicBezTo>
                    <a:cubicBezTo>
                      <a:pt x="63410" y="0"/>
                      <a:pt x="81190" y="7620"/>
                      <a:pt x="88810" y="15240"/>
                    </a:cubicBezTo>
                    <a:cubicBezTo>
                      <a:pt x="96430" y="22860"/>
                      <a:pt x="98970" y="45720"/>
                      <a:pt x="98970" y="45720"/>
                    </a:cubicBezTo>
                  </a:path>
                </a:pathLst>
              </a:custGeom>
              <a:solidFill>
                <a:srgbClr val="CFCFCF"/>
              </a:solidFill>
              <a:ln cap="sq">
                <a:noFill/>
                <a:prstDash val="solid"/>
                <a:miter/>
              </a:ln>
            </p:spPr>
            <p:txBody>
              <a:bodyPr/>
              <a:lstStyle/>
              <a:p>
                <a:endParaRPr lang="en-GB"/>
              </a:p>
            </p:txBody>
          </p:sp>
        </p:grpSp>
        <p:grpSp>
          <p:nvGrpSpPr>
            <p:cNvPr id="99" name="Group 99"/>
            <p:cNvGrpSpPr/>
            <p:nvPr/>
          </p:nvGrpSpPr>
          <p:grpSpPr>
            <a:xfrm>
              <a:off x="1401240" y="2072983"/>
              <a:ext cx="188483" cy="203324"/>
              <a:chOff x="0" y="0"/>
              <a:chExt cx="322580" cy="347980"/>
            </a:xfrm>
          </p:grpSpPr>
          <p:sp>
            <p:nvSpPr>
              <p:cNvPr id="100" name="Freeform 100"/>
              <p:cNvSpPr/>
              <p:nvPr/>
            </p:nvSpPr>
            <p:spPr>
              <a:xfrm>
                <a:off x="50800" y="50162"/>
                <a:ext cx="221221" cy="245748"/>
              </a:xfrm>
              <a:custGeom>
                <a:avLst/>
                <a:gdLst/>
                <a:ahLst/>
                <a:cxnLst/>
                <a:rect l="l" t="t" r="r" b="b"/>
                <a:pathLst>
                  <a:path w="221221" h="245748">
                    <a:moveTo>
                      <a:pt x="87630" y="121288"/>
                    </a:moveTo>
                    <a:cubicBezTo>
                      <a:pt x="110490" y="212728"/>
                      <a:pt x="105410" y="227968"/>
                      <a:pt x="96520" y="235588"/>
                    </a:cubicBezTo>
                    <a:cubicBezTo>
                      <a:pt x="86360" y="243208"/>
                      <a:pt x="67310" y="247018"/>
                      <a:pt x="55880" y="243208"/>
                    </a:cubicBezTo>
                    <a:cubicBezTo>
                      <a:pt x="44450" y="240668"/>
                      <a:pt x="29210" y="229238"/>
                      <a:pt x="26670" y="216538"/>
                    </a:cubicBezTo>
                    <a:cubicBezTo>
                      <a:pt x="21590" y="191138"/>
                      <a:pt x="60960" y="130178"/>
                      <a:pt x="85090" y="93348"/>
                    </a:cubicBezTo>
                    <a:cubicBezTo>
                      <a:pt x="107950" y="57788"/>
                      <a:pt x="140970" y="5718"/>
                      <a:pt x="166370" y="638"/>
                    </a:cubicBezTo>
                    <a:cubicBezTo>
                      <a:pt x="184150" y="-3172"/>
                      <a:pt x="209550" y="10798"/>
                      <a:pt x="217170" y="23498"/>
                    </a:cubicBezTo>
                    <a:cubicBezTo>
                      <a:pt x="223520" y="36198"/>
                      <a:pt x="217170" y="67948"/>
                      <a:pt x="208280" y="78108"/>
                    </a:cubicBezTo>
                    <a:cubicBezTo>
                      <a:pt x="199390" y="88268"/>
                      <a:pt x="179070" y="92078"/>
                      <a:pt x="166370" y="89538"/>
                    </a:cubicBezTo>
                    <a:cubicBezTo>
                      <a:pt x="153670" y="86998"/>
                      <a:pt x="138430" y="73028"/>
                      <a:pt x="133350" y="61598"/>
                    </a:cubicBezTo>
                    <a:cubicBezTo>
                      <a:pt x="128270" y="50168"/>
                      <a:pt x="132080" y="29848"/>
                      <a:pt x="138430" y="18418"/>
                    </a:cubicBezTo>
                    <a:cubicBezTo>
                      <a:pt x="143510" y="10798"/>
                      <a:pt x="152400" y="3178"/>
                      <a:pt x="161290" y="1908"/>
                    </a:cubicBezTo>
                    <a:cubicBezTo>
                      <a:pt x="172720" y="-1902"/>
                      <a:pt x="194310" y="1908"/>
                      <a:pt x="204470" y="8258"/>
                    </a:cubicBezTo>
                    <a:cubicBezTo>
                      <a:pt x="212090" y="13338"/>
                      <a:pt x="218440" y="23498"/>
                      <a:pt x="220980" y="32388"/>
                    </a:cubicBezTo>
                    <a:cubicBezTo>
                      <a:pt x="222250" y="45088"/>
                      <a:pt x="218440" y="59058"/>
                      <a:pt x="210820" y="74298"/>
                    </a:cubicBezTo>
                    <a:cubicBezTo>
                      <a:pt x="200660" y="99698"/>
                      <a:pt x="171450" y="142878"/>
                      <a:pt x="151130" y="161928"/>
                    </a:cubicBezTo>
                    <a:cubicBezTo>
                      <a:pt x="137160" y="175898"/>
                      <a:pt x="118110" y="175898"/>
                      <a:pt x="109220" y="187328"/>
                    </a:cubicBezTo>
                    <a:cubicBezTo>
                      <a:pt x="100330" y="200028"/>
                      <a:pt x="104140" y="225428"/>
                      <a:pt x="96520" y="235588"/>
                    </a:cubicBezTo>
                    <a:cubicBezTo>
                      <a:pt x="88900" y="241938"/>
                      <a:pt x="76200" y="245748"/>
                      <a:pt x="67310" y="245748"/>
                    </a:cubicBezTo>
                    <a:cubicBezTo>
                      <a:pt x="57150" y="244478"/>
                      <a:pt x="46990" y="241938"/>
                      <a:pt x="38100" y="233048"/>
                    </a:cubicBezTo>
                    <a:cubicBezTo>
                      <a:pt x="22860" y="217808"/>
                      <a:pt x="1270" y="163198"/>
                      <a:pt x="0" y="140338"/>
                    </a:cubicBezTo>
                    <a:cubicBezTo>
                      <a:pt x="0" y="127638"/>
                      <a:pt x="3810" y="117478"/>
                      <a:pt x="8890" y="109858"/>
                    </a:cubicBezTo>
                    <a:cubicBezTo>
                      <a:pt x="15240" y="102238"/>
                      <a:pt x="26670" y="94618"/>
                      <a:pt x="35560" y="92078"/>
                    </a:cubicBezTo>
                    <a:cubicBezTo>
                      <a:pt x="45720" y="90808"/>
                      <a:pt x="58420" y="92078"/>
                      <a:pt x="67310" y="97158"/>
                    </a:cubicBezTo>
                    <a:cubicBezTo>
                      <a:pt x="76200" y="102238"/>
                      <a:pt x="87630" y="121288"/>
                      <a:pt x="87630" y="121288"/>
                    </a:cubicBezTo>
                  </a:path>
                </a:pathLst>
              </a:custGeom>
              <a:solidFill>
                <a:srgbClr val="CFCFCF"/>
              </a:solidFill>
              <a:ln cap="sq">
                <a:noFill/>
                <a:prstDash val="solid"/>
                <a:miter/>
              </a:ln>
            </p:spPr>
            <p:txBody>
              <a:bodyPr/>
              <a:lstStyle/>
              <a:p>
                <a:endParaRPr lang="en-GB"/>
              </a:p>
            </p:txBody>
          </p:sp>
        </p:grpSp>
        <p:grpSp>
          <p:nvGrpSpPr>
            <p:cNvPr id="101" name="Group 101"/>
            <p:cNvGrpSpPr/>
            <p:nvPr/>
          </p:nvGrpSpPr>
          <p:grpSpPr>
            <a:xfrm>
              <a:off x="1230567" y="2021781"/>
              <a:ext cx="653753" cy="281240"/>
              <a:chOff x="0" y="0"/>
              <a:chExt cx="1118870" cy="481330"/>
            </a:xfrm>
          </p:grpSpPr>
          <p:sp>
            <p:nvSpPr>
              <p:cNvPr id="102" name="Freeform 102"/>
              <p:cNvSpPr/>
              <p:nvPr/>
            </p:nvSpPr>
            <p:spPr>
              <a:xfrm>
                <a:off x="50800" y="50464"/>
                <a:ext cx="1017582" cy="384634"/>
              </a:xfrm>
              <a:custGeom>
                <a:avLst/>
                <a:gdLst/>
                <a:ahLst/>
                <a:cxnLst/>
                <a:rect l="l" t="t" r="r" b="b"/>
                <a:pathLst>
                  <a:path w="1017582" h="384634">
                    <a:moveTo>
                      <a:pt x="207010" y="10496"/>
                    </a:moveTo>
                    <a:cubicBezTo>
                      <a:pt x="369570" y="67646"/>
                      <a:pt x="440690" y="68916"/>
                      <a:pt x="502920" y="71456"/>
                    </a:cubicBezTo>
                    <a:cubicBezTo>
                      <a:pt x="563880" y="75266"/>
                      <a:pt x="628650" y="82886"/>
                      <a:pt x="683260" y="73996"/>
                    </a:cubicBezTo>
                    <a:cubicBezTo>
                      <a:pt x="732790" y="66376"/>
                      <a:pt x="775970" y="35896"/>
                      <a:pt x="817880" y="29546"/>
                    </a:cubicBezTo>
                    <a:cubicBezTo>
                      <a:pt x="853440" y="24466"/>
                      <a:pt x="892810" y="27006"/>
                      <a:pt x="918210" y="34626"/>
                    </a:cubicBezTo>
                    <a:cubicBezTo>
                      <a:pt x="935990" y="40976"/>
                      <a:pt x="947420" y="47326"/>
                      <a:pt x="961390" y="61296"/>
                    </a:cubicBezTo>
                    <a:cubicBezTo>
                      <a:pt x="980440" y="80346"/>
                      <a:pt x="1005840" y="115906"/>
                      <a:pt x="1013460" y="146386"/>
                    </a:cubicBezTo>
                    <a:cubicBezTo>
                      <a:pt x="1019810" y="176866"/>
                      <a:pt x="1016000" y="216236"/>
                      <a:pt x="1003300" y="245446"/>
                    </a:cubicBezTo>
                    <a:cubicBezTo>
                      <a:pt x="989330" y="274656"/>
                      <a:pt x="962660" y="303866"/>
                      <a:pt x="934720" y="317836"/>
                    </a:cubicBezTo>
                    <a:cubicBezTo>
                      <a:pt x="906780" y="333076"/>
                      <a:pt x="867410" y="339426"/>
                      <a:pt x="835660" y="334346"/>
                    </a:cubicBezTo>
                    <a:cubicBezTo>
                      <a:pt x="805180" y="329266"/>
                      <a:pt x="769620" y="310216"/>
                      <a:pt x="748030" y="287356"/>
                    </a:cubicBezTo>
                    <a:cubicBezTo>
                      <a:pt x="726440" y="265766"/>
                      <a:pt x="709930" y="223856"/>
                      <a:pt x="704850" y="197186"/>
                    </a:cubicBezTo>
                    <a:cubicBezTo>
                      <a:pt x="702310" y="178136"/>
                      <a:pt x="702310" y="165436"/>
                      <a:pt x="708660" y="147656"/>
                    </a:cubicBezTo>
                    <a:cubicBezTo>
                      <a:pt x="716280" y="120986"/>
                      <a:pt x="740410" y="80346"/>
                      <a:pt x="759460" y="61296"/>
                    </a:cubicBezTo>
                    <a:cubicBezTo>
                      <a:pt x="772160" y="47326"/>
                      <a:pt x="784860" y="40976"/>
                      <a:pt x="802640" y="34626"/>
                    </a:cubicBezTo>
                    <a:cubicBezTo>
                      <a:pt x="828040" y="27006"/>
                      <a:pt x="871220" y="20656"/>
                      <a:pt x="901700" y="29546"/>
                    </a:cubicBezTo>
                    <a:cubicBezTo>
                      <a:pt x="932180" y="38436"/>
                      <a:pt x="965200" y="60026"/>
                      <a:pt x="984250" y="85426"/>
                    </a:cubicBezTo>
                    <a:cubicBezTo>
                      <a:pt x="1004570" y="110826"/>
                      <a:pt x="1014730" y="152736"/>
                      <a:pt x="1017270" y="179406"/>
                    </a:cubicBezTo>
                    <a:cubicBezTo>
                      <a:pt x="1018540" y="198456"/>
                      <a:pt x="1016000" y="212426"/>
                      <a:pt x="1008380" y="230206"/>
                    </a:cubicBezTo>
                    <a:cubicBezTo>
                      <a:pt x="998220" y="254336"/>
                      <a:pt x="979170" y="287356"/>
                      <a:pt x="948690" y="308946"/>
                    </a:cubicBezTo>
                    <a:cubicBezTo>
                      <a:pt x="902970" y="341966"/>
                      <a:pt x="817880" y="368636"/>
                      <a:pt x="737870" y="380066"/>
                    </a:cubicBezTo>
                    <a:cubicBezTo>
                      <a:pt x="635000" y="394036"/>
                      <a:pt x="477520" y="372446"/>
                      <a:pt x="379730" y="362286"/>
                    </a:cubicBezTo>
                    <a:cubicBezTo>
                      <a:pt x="311150" y="355936"/>
                      <a:pt x="259080" y="350856"/>
                      <a:pt x="204470" y="334346"/>
                    </a:cubicBezTo>
                    <a:cubicBezTo>
                      <a:pt x="153670" y="319106"/>
                      <a:pt x="93980" y="294976"/>
                      <a:pt x="62230" y="270846"/>
                    </a:cubicBezTo>
                    <a:cubicBezTo>
                      <a:pt x="39370" y="254336"/>
                      <a:pt x="25400" y="236556"/>
                      <a:pt x="15240" y="216236"/>
                    </a:cubicBezTo>
                    <a:cubicBezTo>
                      <a:pt x="5080" y="194646"/>
                      <a:pt x="0" y="169246"/>
                      <a:pt x="0" y="146386"/>
                    </a:cubicBezTo>
                    <a:cubicBezTo>
                      <a:pt x="1270" y="122256"/>
                      <a:pt x="7620" y="96856"/>
                      <a:pt x="19050" y="76536"/>
                    </a:cubicBezTo>
                    <a:cubicBezTo>
                      <a:pt x="30480" y="56216"/>
                      <a:pt x="48260" y="37166"/>
                      <a:pt x="68580" y="24466"/>
                    </a:cubicBezTo>
                    <a:cubicBezTo>
                      <a:pt x="87630" y="11766"/>
                      <a:pt x="113030" y="2876"/>
                      <a:pt x="135890" y="336"/>
                    </a:cubicBezTo>
                    <a:cubicBezTo>
                      <a:pt x="158750" y="-2204"/>
                      <a:pt x="207010" y="10496"/>
                      <a:pt x="207010" y="10496"/>
                    </a:cubicBezTo>
                  </a:path>
                </a:pathLst>
              </a:custGeom>
              <a:solidFill>
                <a:srgbClr val="CFCFCF"/>
              </a:solidFill>
              <a:ln cap="sq">
                <a:noFill/>
                <a:prstDash val="solid"/>
                <a:miter/>
              </a:ln>
            </p:spPr>
            <p:txBody>
              <a:bodyPr/>
              <a:lstStyle/>
              <a:p>
                <a:endParaRPr lang="en-GB"/>
              </a:p>
            </p:txBody>
          </p:sp>
        </p:grpSp>
        <p:grpSp>
          <p:nvGrpSpPr>
            <p:cNvPr id="103" name="Group 103"/>
            <p:cNvGrpSpPr/>
            <p:nvPr/>
          </p:nvGrpSpPr>
          <p:grpSpPr>
            <a:xfrm>
              <a:off x="922613" y="2004713"/>
              <a:ext cx="295339" cy="385870"/>
              <a:chOff x="0" y="0"/>
              <a:chExt cx="505460" cy="660400"/>
            </a:xfrm>
          </p:grpSpPr>
          <p:sp>
            <p:nvSpPr>
              <p:cNvPr id="104" name="Freeform 104"/>
              <p:cNvSpPr/>
              <p:nvPr/>
            </p:nvSpPr>
            <p:spPr>
              <a:xfrm>
                <a:off x="48606" y="49701"/>
                <a:ext cx="410033" cy="560201"/>
              </a:xfrm>
              <a:custGeom>
                <a:avLst/>
                <a:gdLst/>
                <a:ahLst/>
                <a:cxnLst/>
                <a:rect l="l" t="t" r="r" b="b"/>
                <a:pathLst>
                  <a:path w="410033" h="560201">
                    <a:moveTo>
                      <a:pt x="373034" y="246209"/>
                    </a:moveTo>
                    <a:cubicBezTo>
                      <a:pt x="308264" y="340189"/>
                      <a:pt x="306994" y="446869"/>
                      <a:pt x="289214" y="483699"/>
                    </a:cubicBezTo>
                    <a:cubicBezTo>
                      <a:pt x="280324" y="502749"/>
                      <a:pt x="272704" y="511639"/>
                      <a:pt x="257464" y="523069"/>
                    </a:cubicBezTo>
                    <a:cubicBezTo>
                      <a:pt x="235874" y="538309"/>
                      <a:pt x="197774" y="558629"/>
                      <a:pt x="166024" y="559899"/>
                    </a:cubicBezTo>
                    <a:cubicBezTo>
                      <a:pt x="135544" y="562439"/>
                      <a:pt x="94904" y="548469"/>
                      <a:pt x="70774" y="535769"/>
                    </a:cubicBezTo>
                    <a:cubicBezTo>
                      <a:pt x="54264" y="525609"/>
                      <a:pt x="45374" y="516719"/>
                      <a:pt x="33944" y="501479"/>
                    </a:cubicBezTo>
                    <a:cubicBezTo>
                      <a:pt x="19974" y="479889"/>
                      <a:pt x="2194" y="439249"/>
                      <a:pt x="2194" y="408769"/>
                    </a:cubicBezTo>
                    <a:cubicBezTo>
                      <a:pt x="924" y="377019"/>
                      <a:pt x="13624" y="340189"/>
                      <a:pt x="31404" y="314789"/>
                    </a:cubicBezTo>
                    <a:cubicBezTo>
                      <a:pt x="50454" y="289389"/>
                      <a:pt x="83474" y="266529"/>
                      <a:pt x="112684" y="258909"/>
                    </a:cubicBezTo>
                    <a:cubicBezTo>
                      <a:pt x="143164" y="250019"/>
                      <a:pt x="182534" y="251289"/>
                      <a:pt x="211744" y="262719"/>
                    </a:cubicBezTo>
                    <a:cubicBezTo>
                      <a:pt x="239684" y="272879"/>
                      <a:pt x="271434" y="303359"/>
                      <a:pt x="286674" y="324949"/>
                    </a:cubicBezTo>
                    <a:cubicBezTo>
                      <a:pt x="298104" y="340189"/>
                      <a:pt x="303184" y="352889"/>
                      <a:pt x="305724" y="370669"/>
                    </a:cubicBezTo>
                    <a:cubicBezTo>
                      <a:pt x="309534" y="397339"/>
                      <a:pt x="309534" y="440519"/>
                      <a:pt x="296834" y="469729"/>
                    </a:cubicBezTo>
                    <a:cubicBezTo>
                      <a:pt x="284134" y="497669"/>
                      <a:pt x="257464" y="526879"/>
                      <a:pt x="229524" y="542119"/>
                    </a:cubicBezTo>
                    <a:cubicBezTo>
                      <a:pt x="202854" y="556089"/>
                      <a:pt x="159674" y="561169"/>
                      <a:pt x="133004" y="558629"/>
                    </a:cubicBezTo>
                    <a:cubicBezTo>
                      <a:pt x="113954" y="557359"/>
                      <a:pt x="99984" y="551009"/>
                      <a:pt x="86014" y="543389"/>
                    </a:cubicBezTo>
                    <a:cubicBezTo>
                      <a:pt x="70774" y="535769"/>
                      <a:pt x="58074" y="528149"/>
                      <a:pt x="45374" y="514179"/>
                    </a:cubicBezTo>
                    <a:cubicBezTo>
                      <a:pt x="28864" y="493859"/>
                      <a:pt x="9814" y="462109"/>
                      <a:pt x="3464" y="425279"/>
                    </a:cubicBezTo>
                    <a:cubicBezTo>
                      <a:pt x="-5426" y="374479"/>
                      <a:pt x="3464" y="286849"/>
                      <a:pt x="22514" y="230969"/>
                    </a:cubicBezTo>
                    <a:cubicBezTo>
                      <a:pt x="39024" y="181439"/>
                      <a:pt x="70774" y="142069"/>
                      <a:pt x="102524" y="103969"/>
                    </a:cubicBezTo>
                    <a:cubicBezTo>
                      <a:pt x="131734" y="68409"/>
                      <a:pt x="172374" y="26499"/>
                      <a:pt x="205394" y="11259"/>
                    </a:cubicBezTo>
                    <a:cubicBezTo>
                      <a:pt x="229524" y="-171"/>
                      <a:pt x="253654" y="-1441"/>
                      <a:pt x="276514" y="1099"/>
                    </a:cubicBezTo>
                    <a:cubicBezTo>
                      <a:pt x="299374" y="3639"/>
                      <a:pt x="323504" y="11259"/>
                      <a:pt x="342554" y="25229"/>
                    </a:cubicBezTo>
                    <a:cubicBezTo>
                      <a:pt x="366684" y="44279"/>
                      <a:pt x="394624" y="82379"/>
                      <a:pt x="404784" y="111589"/>
                    </a:cubicBezTo>
                    <a:cubicBezTo>
                      <a:pt x="412404" y="134449"/>
                      <a:pt x="411134" y="159849"/>
                      <a:pt x="404784" y="182709"/>
                    </a:cubicBezTo>
                    <a:cubicBezTo>
                      <a:pt x="399704" y="204299"/>
                      <a:pt x="373034" y="246209"/>
                      <a:pt x="373034" y="246209"/>
                    </a:cubicBezTo>
                  </a:path>
                </a:pathLst>
              </a:custGeom>
              <a:solidFill>
                <a:srgbClr val="CFCFCF"/>
              </a:solidFill>
              <a:ln cap="sq">
                <a:noFill/>
                <a:prstDash val="solid"/>
                <a:miter/>
              </a:ln>
            </p:spPr>
            <p:txBody>
              <a:bodyPr/>
              <a:lstStyle/>
              <a:p>
                <a:endParaRPr lang="en-GB"/>
              </a:p>
            </p:txBody>
          </p:sp>
        </p:grpSp>
        <p:grpSp>
          <p:nvGrpSpPr>
            <p:cNvPr id="105" name="Group 105"/>
            <p:cNvGrpSpPr/>
            <p:nvPr/>
          </p:nvGrpSpPr>
          <p:grpSpPr>
            <a:xfrm>
              <a:off x="2135136" y="1885242"/>
              <a:ext cx="294597" cy="458592"/>
              <a:chOff x="0" y="0"/>
              <a:chExt cx="504190" cy="784860"/>
            </a:xfrm>
          </p:grpSpPr>
          <p:sp>
            <p:nvSpPr>
              <p:cNvPr id="106" name="Freeform 106"/>
              <p:cNvSpPr/>
              <p:nvPr/>
            </p:nvSpPr>
            <p:spPr>
              <a:xfrm>
                <a:off x="42465" y="50016"/>
                <a:ext cx="412588" cy="685008"/>
              </a:xfrm>
              <a:custGeom>
                <a:avLst/>
                <a:gdLst/>
                <a:ahLst/>
                <a:cxnLst/>
                <a:rect l="l" t="t" r="r" b="b"/>
                <a:pathLst>
                  <a:path w="412588" h="685008">
                    <a:moveTo>
                      <a:pt x="358855" y="217954"/>
                    </a:moveTo>
                    <a:cubicBezTo>
                      <a:pt x="333455" y="308124"/>
                      <a:pt x="400765" y="449094"/>
                      <a:pt x="409655" y="499894"/>
                    </a:cubicBezTo>
                    <a:cubicBezTo>
                      <a:pt x="412195" y="522754"/>
                      <a:pt x="414735" y="531644"/>
                      <a:pt x="409655" y="550694"/>
                    </a:cubicBezTo>
                    <a:cubicBezTo>
                      <a:pt x="403305" y="577364"/>
                      <a:pt x="386795" y="618004"/>
                      <a:pt x="363935" y="639594"/>
                    </a:cubicBezTo>
                    <a:cubicBezTo>
                      <a:pt x="342345" y="662454"/>
                      <a:pt x="305515" y="680234"/>
                      <a:pt x="273765" y="684044"/>
                    </a:cubicBezTo>
                    <a:cubicBezTo>
                      <a:pt x="242015" y="687854"/>
                      <a:pt x="202645" y="680234"/>
                      <a:pt x="174705" y="663724"/>
                    </a:cubicBezTo>
                    <a:cubicBezTo>
                      <a:pt x="148035" y="648484"/>
                      <a:pt x="121365" y="612924"/>
                      <a:pt x="108665" y="588794"/>
                    </a:cubicBezTo>
                    <a:cubicBezTo>
                      <a:pt x="99775" y="571014"/>
                      <a:pt x="98505" y="555774"/>
                      <a:pt x="97235" y="539264"/>
                    </a:cubicBezTo>
                    <a:cubicBezTo>
                      <a:pt x="95965" y="522754"/>
                      <a:pt x="94695" y="506244"/>
                      <a:pt x="101045" y="488464"/>
                    </a:cubicBezTo>
                    <a:cubicBezTo>
                      <a:pt x="109935" y="463064"/>
                      <a:pt x="131525" y="423694"/>
                      <a:pt x="156925" y="403374"/>
                    </a:cubicBezTo>
                    <a:cubicBezTo>
                      <a:pt x="181055" y="384324"/>
                      <a:pt x="224235" y="372894"/>
                      <a:pt x="250905" y="370354"/>
                    </a:cubicBezTo>
                    <a:cubicBezTo>
                      <a:pt x="269955" y="367814"/>
                      <a:pt x="283925" y="370354"/>
                      <a:pt x="301705" y="377974"/>
                    </a:cubicBezTo>
                    <a:cubicBezTo>
                      <a:pt x="327105" y="388134"/>
                      <a:pt x="365205" y="416074"/>
                      <a:pt x="382985" y="436394"/>
                    </a:cubicBezTo>
                    <a:cubicBezTo>
                      <a:pt x="395685" y="451634"/>
                      <a:pt x="400765" y="464334"/>
                      <a:pt x="404575" y="483384"/>
                    </a:cubicBezTo>
                    <a:cubicBezTo>
                      <a:pt x="410925" y="508784"/>
                      <a:pt x="412195" y="553234"/>
                      <a:pt x="402035" y="583714"/>
                    </a:cubicBezTo>
                    <a:cubicBezTo>
                      <a:pt x="390605" y="612924"/>
                      <a:pt x="358855" y="644674"/>
                      <a:pt x="337265" y="661184"/>
                    </a:cubicBezTo>
                    <a:cubicBezTo>
                      <a:pt x="322025" y="672614"/>
                      <a:pt x="309325" y="677694"/>
                      <a:pt x="290275" y="681504"/>
                    </a:cubicBezTo>
                    <a:cubicBezTo>
                      <a:pt x="263605" y="685314"/>
                      <a:pt x="216615" y="680234"/>
                      <a:pt x="189945" y="671344"/>
                    </a:cubicBezTo>
                    <a:cubicBezTo>
                      <a:pt x="172165" y="664994"/>
                      <a:pt x="164545" y="659914"/>
                      <a:pt x="148035" y="644674"/>
                    </a:cubicBezTo>
                    <a:cubicBezTo>
                      <a:pt x="112475" y="610384"/>
                      <a:pt x="36275" y="517674"/>
                      <a:pt x="14685" y="450364"/>
                    </a:cubicBezTo>
                    <a:cubicBezTo>
                      <a:pt x="-4365" y="390674"/>
                      <a:pt x="-3095" y="323364"/>
                      <a:pt x="8335" y="267484"/>
                    </a:cubicBezTo>
                    <a:cubicBezTo>
                      <a:pt x="18495" y="214144"/>
                      <a:pt x="48975" y="163344"/>
                      <a:pt x="73105" y="121434"/>
                    </a:cubicBezTo>
                    <a:cubicBezTo>
                      <a:pt x="94695" y="84604"/>
                      <a:pt x="117555" y="46504"/>
                      <a:pt x="144225" y="26184"/>
                    </a:cubicBezTo>
                    <a:cubicBezTo>
                      <a:pt x="164545" y="10944"/>
                      <a:pt x="187405" y="4594"/>
                      <a:pt x="210265" y="784"/>
                    </a:cubicBezTo>
                    <a:cubicBezTo>
                      <a:pt x="233125" y="-1756"/>
                      <a:pt x="259795" y="2054"/>
                      <a:pt x="281385" y="9674"/>
                    </a:cubicBezTo>
                    <a:cubicBezTo>
                      <a:pt x="301705" y="18564"/>
                      <a:pt x="323295" y="33804"/>
                      <a:pt x="338535" y="50314"/>
                    </a:cubicBezTo>
                    <a:cubicBezTo>
                      <a:pt x="353775" y="68094"/>
                      <a:pt x="367745" y="89684"/>
                      <a:pt x="371555" y="113814"/>
                    </a:cubicBezTo>
                    <a:cubicBezTo>
                      <a:pt x="376635" y="143024"/>
                      <a:pt x="358855" y="217954"/>
                      <a:pt x="358855" y="217954"/>
                    </a:cubicBezTo>
                  </a:path>
                </a:pathLst>
              </a:custGeom>
              <a:solidFill>
                <a:srgbClr val="CFCFCF"/>
              </a:solidFill>
              <a:ln cap="sq">
                <a:noFill/>
                <a:prstDash val="solid"/>
                <a:miter/>
              </a:ln>
            </p:spPr>
            <p:txBody>
              <a:bodyPr/>
              <a:lstStyle/>
              <a:p>
                <a:endParaRPr lang="en-GB"/>
              </a:p>
            </p:txBody>
          </p:sp>
        </p:grpSp>
        <p:grpSp>
          <p:nvGrpSpPr>
            <p:cNvPr id="107" name="Group 107"/>
            <p:cNvGrpSpPr/>
            <p:nvPr/>
          </p:nvGrpSpPr>
          <p:grpSpPr>
            <a:xfrm>
              <a:off x="866217" y="2064078"/>
              <a:ext cx="235974" cy="181062"/>
              <a:chOff x="0" y="0"/>
              <a:chExt cx="403860" cy="309880"/>
            </a:xfrm>
          </p:grpSpPr>
          <p:sp>
            <p:nvSpPr>
              <p:cNvPr id="108" name="Freeform 108"/>
              <p:cNvSpPr/>
              <p:nvPr/>
            </p:nvSpPr>
            <p:spPr>
              <a:xfrm>
                <a:off x="50476" y="49030"/>
                <a:ext cx="306552" cy="211828"/>
              </a:xfrm>
              <a:custGeom>
                <a:avLst/>
                <a:gdLst/>
                <a:ahLst/>
                <a:cxnLst/>
                <a:rect l="l" t="t" r="r" b="b"/>
                <a:pathLst>
                  <a:path w="306552" h="211828">
                    <a:moveTo>
                      <a:pt x="101924" y="3040"/>
                    </a:moveTo>
                    <a:cubicBezTo>
                      <a:pt x="250514" y="10660"/>
                      <a:pt x="255594" y="13200"/>
                      <a:pt x="265754" y="22090"/>
                    </a:cubicBezTo>
                    <a:cubicBezTo>
                      <a:pt x="278454" y="33520"/>
                      <a:pt x="297504" y="56380"/>
                      <a:pt x="302584" y="76700"/>
                    </a:cubicBezTo>
                    <a:cubicBezTo>
                      <a:pt x="308934" y="97020"/>
                      <a:pt x="307664" y="123690"/>
                      <a:pt x="298774" y="144010"/>
                    </a:cubicBezTo>
                    <a:cubicBezTo>
                      <a:pt x="291154" y="163060"/>
                      <a:pt x="270834" y="183380"/>
                      <a:pt x="256864" y="193540"/>
                    </a:cubicBezTo>
                    <a:cubicBezTo>
                      <a:pt x="245434" y="201160"/>
                      <a:pt x="237814" y="204970"/>
                      <a:pt x="225114" y="206240"/>
                    </a:cubicBezTo>
                    <a:cubicBezTo>
                      <a:pt x="207334" y="208780"/>
                      <a:pt x="178124" y="207510"/>
                      <a:pt x="159074" y="199890"/>
                    </a:cubicBezTo>
                    <a:cubicBezTo>
                      <a:pt x="140024" y="191000"/>
                      <a:pt x="120974" y="168140"/>
                      <a:pt x="110814" y="154170"/>
                    </a:cubicBezTo>
                    <a:cubicBezTo>
                      <a:pt x="104464" y="142740"/>
                      <a:pt x="100654" y="133850"/>
                      <a:pt x="100654" y="121150"/>
                    </a:cubicBezTo>
                    <a:cubicBezTo>
                      <a:pt x="98114" y="103370"/>
                      <a:pt x="103194" y="72890"/>
                      <a:pt x="110814" y="56380"/>
                    </a:cubicBezTo>
                    <a:cubicBezTo>
                      <a:pt x="115894" y="44950"/>
                      <a:pt x="120974" y="37330"/>
                      <a:pt x="131134" y="29710"/>
                    </a:cubicBezTo>
                    <a:cubicBezTo>
                      <a:pt x="145104" y="18280"/>
                      <a:pt x="174314" y="4310"/>
                      <a:pt x="192094" y="1770"/>
                    </a:cubicBezTo>
                    <a:cubicBezTo>
                      <a:pt x="203524" y="-770"/>
                      <a:pt x="212414" y="-770"/>
                      <a:pt x="225114" y="3040"/>
                    </a:cubicBezTo>
                    <a:cubicBezTo>
                      <a:pt x="241624" y="8120"/>
                      <a:pt x="269564" y="24630"/>
                      <a:pt x="282264" y="37330"/>
                    </a:cubicBezTo>
                    <a:cubicBezTo>
                      <a:pt x="291154" y="46220"/>
                      <a:pt x="296234" y="53840"/>
                      <a:pt x="298774" y="66540"/>
                    </a:cubicBezTo>
                    <a:cubicBezTo>
                      <a:pt x="305124" y="83050"/>
                      <a:pt x="306394" y="114800"/>
                      <a:pt x="302584" y="132580"/>
                    </a:cubicBezTo>
                    <a:cubicBezTo>
                      <a:pt x="300044" y="145280"/>
                      <a:pt x="294964" y="154170"/>
                      <a:pt x="288614" y="163060"/>
                    </a:cubicBezTo>
                    <a:cubicBezTo>
                      <a:pt x="282264" y="171950"/>
                      <a:pt x="275914" y="180840"/>
                      <a:pt x="265754" y="187190"/>
                    </a:cubicBezTo>
                    <a:cubicBezTo>
                      <a:pt x="250514" y="197350"/>
                      <a:pt x="227654" y="204970"/>
                      <a:pt x="202254" y="208780"/>
                    </a:cubicBezTo>
                    <a:cubicBezTo>
                      <a:pt x="167964" y="213860"/>
                      <a:pt x="108274" y="212590"/>
                      <a:pt x="77794" y="204970"/>
                    </a:cubicBezTo>
                    <a:cubicBezTo>
                      <a:pt x="58744" y="199890"/>
                      <a:pt x="46044" y="192270"/>
                      <a:pt x="34614" y="182110"/>
                    </a:cubicBezTo>
                    <a:cubicBezTo>
                      <a:pt x="23184" y="170680"/>
                      <a:pt x="11754" y="155440"/>
                      <a:pt x="6674" y="141470"/>
                    </a:cubicBezTo>
                    <a:cubicBezTo>
                      <a:pt x="1594" y="126230"/>
                      <a:pt x="-946" y="108450"/>
                      <a:pt x="324" y="91940"/>
                    </a:cubicBezTo>
                    <a:cubicBezTo>
                      <a:pt x="2864" y="76700"/>
                      <a:pt x="9214" y="60190"/>
                      <a:pt x="18104" y="46220"/>
                    </a:cubicBezTo>
                    <a:cubicBezTo>
                      <a:pt x="26994" y="33520"/>
                      <a:pt x="40964" y="22090"/>
                      <a:pt x="54934" y="14470"/>
                    </a:cubicBezTo>
                    <a:cubicBezTo>
                      <a:pt x="68904" y="6850"/>
                      <a:pt x="101924" y="3040"/>
                      <a:pt x="101924" y="3040"/>
                    </a:cubicBezTo>
                  </a:path>
                </a:pathLst>
              </a:custGeom>
              <a:solidFill>
                <a:srgbClr val="000000"/>
              </a:solidFill>
              <a:ln cap="sq">
                <a:noFill/>
                <a:prstDash val="solid"/>
                <a:miter/>
              </a:ln>
            </p:spPr>
            <p:txBody>
              <a:bodyPr/>
              <a:lstStyle/>
              <a:p>
                <a:endParaRPr lang="en-GB"/>
              </a:p>
            </p:txBody>
          </p:sp>
        </p:grpSp>
        <p:grpSp>
          <p:nvGrpSpPr>
            <p:cNvPr id="109" name="Group 109"/>
            <p:cNvGrpSpPr/>
            <p:nvPr/>
          </p:nvGrpSpPr>
          <p:grpSpPr>
            <a:xfrm>
              <a:off x="2301357" y="2063336"/>
              <a:ext cx="249331" cy="181062"/>
              <a:chOff x="0" y="0"/>
              <a:chExt cx="426720" cy="309880"/>
            </a:xfrm>
          </p:grpSpPr>
          <p:sp>
            <p:nvSpPr>
              <p:cNvPr id="110" name="Freeform 110"/>
              <p:cNvSpPr/>
              <p:nvPr/>
            </p:nvSpPr>
            <p:spPr>
              <a:xfrm>
                <a:off x="48401" y="46638"/>
                <a:ext cx="328149" cy="212581"/>
              </a:xfrm>
              <a:custGeom>
                <a:avLst/>
                <a:gdLst/>
                <a:ahLst/>
                <a:cxnLst/>
                <a:rect l="l" t="t" r="r" b="b"/>
                <a:pathLst>
                  <a:path w="328149" h="212581">
                    <a:moveTo>
                      <a:pt x="224649" y="211172"/>
                    </a:moveTo>
                    <a:cubicBezTo>
                      <a:pt x="45579" y="198472"/>
                      <a:pt x="27799" y="180692"/>
                      <a:pt x="17639" y="166722"/>
                    </a:cubicBezTo>
                    <a:cubicBezTo>
                      <a:pt x="8749" y="156562"/>
                      <a:pt x="4939" y="148942"/>
                      <a:pt x="2399" y="136242"/>
                    </a:cubicBezTo>
                    <a:cubicBezTo>
                      <a:pt x="-141" y="118462"/>
                      <a:pt x="1129" y="86712"/>
                      <a:pt x="6209" y="70202"/>
                    </a:cubicBezTo>
                    <a:cubicBezTo>
                      <a:pt x="10019" y="57502"/>
                      <a:pt x="15099" y="49882"/>
                      <a:pt x="23989" y="40992"/>
                    </a:cubicBezTo>
                    <a:cubicBezTo>
                      <a:pt x="36689" y="28292"/>
                      <a:pt x="60819" y="11782"/>
                      <a:pt x="81139" y="6702"/>
                    </a:cubicBezTo>
                    <a:cubicBezTo>
                      <a:pt x="101459" y="2892"/>
                      <a:pt x="128129" y="5432"/>
                      <a:pt x="147179" y="14322"/>
                    </a:cubicBezTo>
                    <a:cubicBezTo>
                      <a:pt x="166229" y="23212"/>
                      <a:pt x="185279" y="44802"/>
                      <a:pt x="195439" y="60042"/>
                    </a:cubicBezTo>
                    <a:cubicBezTo>
                      <a:pt x="201789" y="70202"/>
                      <a:pt x="204329" y="79092"/>
                      <a:pt x="205599" y="91792"/>
                    </a:cubicBezTo>
                    <a:cubicBezTo>
                      <a:pt x="206869" y="109572"/>
                      <a:pt x="201789" y="141322"/>
                      <a:pt x="195439" y="157832"/>
                    </a:cubicBezTo>
                    <a:cubicBezTo>
                      <a:pt x="190359" y="169262"/>
                      <a:pt x="184009" y="175612"/>
                      <a:pt x="175119" y="184502"/>
                    </a:cubicBezTo>
                    <a:cubicBezTo>
                      <a:pt x="161149" y="194662"/>
                      <a:pt x="135749" y="209902"/>
                      <a:pt x="114159" y="212442"/>
                    </a:cubicBezTo>
                    <a:cubicBezTo>
                      <a:pt x="93839" y="213712"/>
                      <a:pt x="65899" y="206092"/>
                      <a:pt x="49389" y="197202"/>
                    </a:cubicBezTo>
                    <a:cubicBezTo>
                      <a:pt x="37959" y="192122"/>
                      <a:pt x="31609" y="184502"/>
                      <a:pt x="23989" y="175612"/>
                    </a:cubicBezTo>
                    <a:cubicBezTo>
                      <a:pt x="16369" y="167992"/>
                      <a:pt x="10019" y="159102"/>
                      <a:pt x="6209" y="146402"/>
                    </a:cubicBezTo>
                    <a:cubicBezTo>
                      <a:pt x="1129" y="129892"/>
                      <a:pt x="-2681" y="100682"/>
                      <a:pt x="2399" y="80362"/>
                    </a:cubicBezTo>
                    <a:cubicBezTo>
                      <a:pt x="8749" y="60042"/>
                      <a:pt x="23989" y="38452"/>
                      <a:pt x="40499" y="25752"/>
                    </a:cubicBezTo>
                    <a:cubicBezTo>
                      <a:pt x="57009" y="13052"/>
                      <a:pt x="77329" y="7972"/>
                      <a:pt x="102729" y="4162"/>
                    </a:cubicBezTo>
                    <a:cubicBezTo>
                      <a:pt x="140829" y="-918"/>
                      <a:pt x="213219" y="-3458"/>
                      <a:pt x="250049" y="9242"/>
                    </a:cubicBezTo>
                    <a:cubicBezTo>
                      <a:pt x="275449" y="16862"/>
                      <a:pt x="297039" y="33372"/>
                      <a:pt x="309739" y="49882"/>
                    </a:cubicBezTo>
                    <a:cubicBezTo>
                      <a:pt x="319899" y="63852"/>
                      <a:pt x="324979" y="80362"/>
                      <a:pt x="327519" y="95602"/>
                    </a:cubicBezTo>
                    <a:cubicBezTo>
                      <a:pt x="328789" y="112112"/>
                      <a:pt x="328789" y="129892"/>
                      <a:pt x="321169" y="145132"/>
                    </a:cubicBezTo>
                    <a:cubicBezTo>
                      <a:pt x="312279" y="164182"/>
                      <a:pt x="290689" y="188312"/>
                      <a:pt x="272909" y="199742"/>
                    </a:cubicBezTo>
                    <a:cubicBezTo>
                      <a:pt x="257669" y="208632"/>
                      <a:pt x="224649" y="211172"/>
                      <a:pt x="224649" y="211172"/>
                    </a:cubicBezTo>
                  </a:path>
                </a:pathLst>
              </a:custGeom>
              <a:solidFill>
                <a:srgbClr val="000000"/>
              </a:solidFill>
              <a:ln cap="sq">
                <a:noFill/>
                <a:prstDash val="solid"/>
                <a:miter/>
              </a:ln>
            </p:spPr>
            <p:txBody>
              <a:bodyPr/>
              <a:lstStyle/>
              <a:p>
                <a:endParaRPr lang="en-GB"/>
              </a:p>
            </p:txBody>
          </p:sp>
        </p:grpSp>
        <p:grpSp>
          <p:nvGrpSpPr>
            <p:cNvPr id="111" name="Group 111"/>
            <p:cNvGrpSpPr/>
            <p:nvPr/>
          </p:nvGrpSpPr>
          <p:grpSpPr>
            <a:xfrm>
              <a:off x="841729" y="2048495"/>
              <a:ext cx="252300" cy="199614"/>
              <a:chOff x="0" y="0"/>
              <a:chExt cx="431800" cy="341630"/>
            </a:xfrm>
          </p:grpSpPr>
          <p:sp>
            <p:nvSpPr>
              <p:cNvPr id="112" name="Freeform 112"/>
              <p:cNvSpPr/>
              <p:nvPr/>
            </p:nvSpPr>
            <p:spPr>
              <a:xfrm>
                <a:off x="49252" y="69252"/>
                <a:ext cx="332790" cy="222498"/>
              </a:xfrm>
              <a:custGeom>
                <a:avLst/>
                <a:gdLst/>
                <a:ahLst/>
                <a:cxnLst/>
                <a:rect l="l" t="t" r="r" b="b"/>
                <a:pathLst>
                  <a:path w="332790" h="222498">
                    <a:moveTo>
                      <a:pt x="80288" y="1868"/>
                    </a:moveTo>
                    <a:cubicBezTo>
                      <a:pt x="260628" y="-8292"/>
                      <a:pt x="320318" y="24728"/>
                      <a:pt x="330478" y="59018"/>
                    </a:cubicBezTo>
                    <a:cubicBezTo>
                      <a:pt x="341908" y="95848"/>
                      <a:pt x="308888" y="172048"/>
                      <a:pt x="277138" y="198718"/>
                    </a:cubicBezTo>
                    <a:cubicBezTo>
                      <a:pt x="246658" y="222848"/>
                      <a:pt x="181888" y="224118"/>
                      <a:pt x="146328" y="221578"/>
                    </a:cubicBezTo>
                    <a:cubicBezTo>
                      <a:pt x="119658" y="219038"/>
                      <a:pt x="96798" y="210148"/>
                      <a:pt x="80288" y="199988"/>
                    </a:cubicBezTo>
                    <a:cubicBezTo>
                      <a:pt x="68858" y="192368"/>
                      <a:pt x="62508" y="186018"/>
                      <a:pt x="56158" y="174588"/>
                    </a:cubicBezTo>
                    <a:cubicBezTo>
                      <a:pt x="47268" y="159348"/>
                      <a:pt x="37108" y="127598"/>
                      <a:pt x="37108" y="108548"/>
                    </a:cubicBezTo>
                    <a:cubicBezTo>
                      <a:pt x="35838" y="95848"/>
                      <a:pt x="38378" y="86958"/>
                      <a:pt x="43458" y="74258"/>
                    </a:cubicBezTo>
                    <a:cubicBezTo>
                      <a:pt x="52348" y="57748"/>
                      <a:pt x="68858" y="32348"/>
                      <a:pt x="87908" y="20918"/>
                    </a:cubicBezTo>
                    <a:cubicBezTo>
                      <a:pt x="105688" y="9488"/>
                      <a:pt x="133628" y="3138"/>
                      <a:pt x="155218" y="5678"/>
                    </a:cubicBezTo>
                    <a:cubicBezTo>
                      <a:pt x="176808" y="8218"/>
                      <a:pt x="203478" y="22188"/>
                      <a:pt x="217448" y="33618"/>
                    </a:cubicBezTo>
                    <a:cubicBezTo>
                      <a:pt x="227608" y="42508"/>
                      <a:pt x="233958" y="48858"/>
                      <a:pt x="239038" y="61558"/>
                    </a:cubicBezTo>
                    <a:cubicBezTo>
                      <a:pt x="246658" y="78068"/>
                      <a:pt x="253008" y="111088"/>
                      <a:pt x="251738" y="128868"/>
                    </a:cubicBezTo>
                    <a:cubicBezTo>
                      <a:pt x="250468" y="142838"/>
                      <a:pt x="245388" y="151728"/>
                      <a:pt x="240308" y="161888"/>
                    </a:cubicBezTo>
                    <a:cubicBezTo>
                      <a:pt x="235228" y="172048"/>
                      <a:pt x="230148" y="182208"/>
                      <a:pt x="219988" y="189828"/>
                    </a:cubicBezTo>
                    <a:cubicBezTo>
                      <a:pt x="206018" y="202528"/>
                      <a:pt x="179348" y="217768"/>
                      <a:pt x="157758" y="220308"/>
                    </a:cubicBezTo>
                    <a:cubicBezTo>
                      <a:pt x="136168" y="222848"/>
                      <a:pt x="106958" y="213958"/>
                      <a:pt x="90448" y="206338"/>
                    </a:cubicBezTo>
                    <a:cubicBezTo>
                      <a:pt x="77748" y="201258"/>
                      <a:pt x="71398" y="192368"/>
                      <a:pt x="63778" y="184748"/>
                    </a:cubicBezTo>
                    <a:cubicBezTo>
                      <a:pt x="56158" y="175858"/>
                      <a:pt x="48538" y="166968"/>
                      <a:pt x="44728" y="154268"/>
                    </a:cubicBezTo>
                    <a:cubicBezTo>
                      <a:pt x="39648" y="136488"/>
                      <a:pt x="34568" y="107278"/>
                      <a:pt x="39648" y="85688"/>
                    </a:cubicBezTo>
                    <a:cubicBezTo>
                      <a:pt x="45998" y="64098"/>
                      <a:pt x="61238" y="41238"/>
                      <a:pt x="77748" y="28538"/>
                    </a:cubicBezTo>
                    <a:cubicBezTo>
                      <a:pt x="95528" y="14568"/>
                      <a:pt x="128548" y="-672"/>
                      <a:pt x="142518" y="5678"/>
                    </a:cubicBezTo>
                    <a:cubicBezTo>
                      <a:pt x="153948" y="9488"/>
                      <a:pt x="157758" y="25998"/>
                      <a:pt x="161568" y="45048"/>
                    </a:cubicBezTo>
                    <a:cubicBezTo>
                      <a:pt x="169188" y="78068"/>
                      <a:pt x="183158" y="170778"/>
                      <a:pt x="164108" y="193638"/>
                    </a:cubicBezTo>
                    <a:cubicBezTo>
                      <a:pt x="151408" y="208878"/>
                      <a:pt x="122198" y="207608"/>
                      <a:pt x="101878" y="205068"/>
                    </a:cubicBezTo>
                    <a:cubicBezTo>
                      <a:pt x="79018" y="202528"/>
                      <a:pt x="49808" y="191098"/>
                      <a:pt x="33298" y="177128"/>
                    </a:cubicBezTo>
                    <a:cubicBezTo>
                      <a:pt x="20598" y="166968"/>
                      <a:pt x="11708" y="151728"/>
                      <a:pt x="6628" y="136488"/>
                    </a:cubicBezTo>
                    <a:cubicBezTo>
                      <a:pt x="1548" y="121248"/>
                      <a:pt x="-2262" y="104738"/>
                      <a:pt x="1548" y="88228"/>
                    </a:cubicBezTo>
                    <a:cubicBezTo>
                      <a:pt x="5358" y="66638"/>
                      <a:pt x="20598" y="38698"/>
                      <a:pt x="35838" y="23458"/>
                    </a:cubicBezTo>
                    <a:cubicBezTo>
                      <a:pt x="48538" y="12028"/>
                      <a:pt x="80288" y="1868"/>
                      <a:pt x="80288" y="1868"/>
                    </a:cubicBezTo>
                  </a:path>
                </a:pathLst>
              </a:custGeom>
              <a:solidFill>
                <a:srgbClr val="000000"/>
              </a:solidFill>
              <a:ln cap="sq">
                <a:noFill/>
                <a:prstDash val="solid"/>
                <a:miter/>
              </a:ln>
            </p:spPr>
            <p:txBody>
              <a:bodyPr/>
              <a:lstStyle/>
              <a:p>
                <a:endParaRPr lang="en-GB"/>
              </a:p>
            </p:txBody>
          </p:sp>
        </p:grpSp>
        <p:grpSp>
          <p:nvGrpSpPr>
            <p:cNvPr id="113" name="Group 113"/>
            <p:cNvGrpSpPr/>
            <p:nvPr/>
          </p:nvGrpSpPr>
          <p:grpSpPr>
            <a:xfrm>
              <a:off x="2261286" y="2058883"/>
              <a:ext cx="248589" cy="192193"/>
              <a:chOff x="0" y="0"/>
              <a:chExt cx="425450" cy="328930"/>
            </a:xfrm>
          </p:grpSpPr>
          <p:sp>
            <p:nvSpPr>
              <p:cNvPr id="114" name="Freeform 114"/>
              <p:cNvSpPr/>
              <p:nvPr/>
            </p:nvSpPr>
            <p:spPr>
              <a:xfrm>
                <a:off x="50359" y="49520"/>
                <a:ext cx="324291" cy="237881"/>
              </a:xfrm>
              <a:custGeom>
                <a:avLst/>
                <a:gdLst/>
                <a:ahLst/>
                <a:cxnLst/>
                <a:rect l="l" t="t" r="r" b="b"/>
                <a:pathLst>
                  <a:path w="324291" h="237881">
                    <a:moveTo>
                      <a:pt x="117281" y="19060"/>
                    </a:moveTo>
                    <a:cubicBezTo>
                      <a:pt x="220151" y="30490"/>
                      <a:pt x="324291" y="115580"/>
                      <a:pt x="324291" y="153680"/>
                    </a:cubicBezTo>
                    <a:cubicBezTo>
                      <a:pt x="324291" y="182890"/>
                      <a:pt x="279841" y="215910"/>
                      <a:pt x="246821" y="227340"/>
                    </a:cubicBezTo>
                    <a:cubicBezTo>
                      <a:pt x="208721" y="241310"/>
                      <a:pt x="140141" y="243850"/>
                      <a:pt x="103311" y="219720"/>
                    </a:cubicBezTo>
                    <a:cubicBezTo>
                      <a:pt x="60131" y="193050"/>
                      <a:pt x="8061" y="90180"/>
                      <a:pt x="14411" y="53350"/>
                    </a:cubicBezTo>
                    <a:cubicBezTo>
                      <a:pt x="18221" y="30490"/>
                      <a:pt x="46161" y="16520"/>
                      <a:pt x="66481" y="7630"/>
                    </a:cubicBezTo>
                    <a:cubicBezTo>
                      <a:pt x="86801" y="10"/>
                      <a:pt x="113471" y="-2530"/>
                      <a:pt x="135061" y="3820"/>
                    </a:cubicBezTo>
                    <a:cubicBezTo>
                      <a:pt x="155381" y="8900"/>
                      <a:pt x="179511" y="27950"/>
                      <a:pt x="192211" y="41920"/>
                    </a:cubicBezTo>
                    <a:cubicBezTo>
                      <a:pt x="201101" y="50810"/>
                      <a:pt x="204911" y="60970"/>
                      <a:pt x="208721" y="72400"/>
                    </a:cubicBezTo>
                    <a:cubicBezTo>
                      <a:pt x="212531" y="82560"/>
                      <a:pt x="216341" y="92720"/>
                      <a:pt x="215071" y="106690"/>
                    </a:cubicBezTo>
                    <a:cubicBezTo>
                      <a:pt x="213801" y="124470"/>
                      <a:pt x="206181" y="154950"/>
                      <a:pt x="193481" y="171460"/>
                    </a:cubicBezTo>
                    <a:cubicBezTo>
                      <a:pt x="180781" y="189240"/>
                      <a:pt x="154111" y="204480"/>
                      <a:pt x="137601" y="210830"/>
                    </a:cubicBezTo>
                    <a:cubicBezTo>
                      <a:pt x="124901" y="215910"/>
                      <a:pt x="116011" y="217180"/>
                      <a:pt x="102041" y="214640"/>
                    </a:cubicBezTo>
                    <a:cubicBezTo>
                      <a:pt x="84261" y="213370"/>
                      <a:pt x="53781" y="200670"/>
                      <a:pt x="38541" y="190510"/>
                    </a:cubicBezTo>
                    <a:cubicBezTo>
                      <a:pt x="27111" y="182890"/>
                      <a:pt x="22031" y="175270"/>
                      <a:pt x="15681" y="163840"/>
                    </a:cubicBezTo>
                    <a:cubicBezTo>
                      <a:pt x="6791" y="147330"/>
                      <a:pt x="-2099" y="118120"/>
                      <a:pt x="441" y="96530"/>
                    </a:cubicBezTo>
                    <a:cubicBezTo>
                      <a:pt x="1711" y="74940"/>
                      <a:pt x="13141" y="50810"/>
                      <a:pt x="28381" y="34300"/>
                    </a:cubicBezTo>
                    <a:cubicBezTo>
                      <a:pt x="42351" y="19060"/>
                      <a:pt x="67751" y="5090"/>
                      <a:pt x="88071" y="1280"/>
                    </a:cubicBezTo>
                    <a:cubicBezTo>
                      <a:pt x="109661" y="-2530"/>
                      <a:pt x="137601" y="2550"/>
                      <a:pt x="156651" y="11440"/>
                    </a:cubicBezTo>
                    <a:cubicBezTo>
                      <a:pt x="175701" y="21600"/>
                      <a:pt x="194751" y="45730"/>
                      <a:pt x="204911" y="60970"/>
                    </a:cubicBezTo>
                    <a:cubicBezTo>
                      <a:pt x="211261" y="72400"/>
                      <a:pt x="213801" y="81290"/>
                      <a:pt x="213801" y="95260"/>
                    </a:cubicBezTo>
                    <a:cubicBezTo>
                      <a:pt x="215071" y="113040"/>
                      <a:pt x="208721" y="160030"/>
                      <a:pt x="199831" y="162570"/>
                    </a:cubicBezTo>
                    <a:cubicBezTo>
                      <a:pt x="190941" y="163840"/>
                      <a:pt x="160461" y="87640"/>
                      <a:pt x="155381" y="88910"/>
                    </a:cubicBezTo>
                    <a:cubicBezTo>
                      <a:pt x="150301" y="91450"/>
                      <a:pt x="206181" y="203210"/>
                      <a:pt x="189671" y="223530"/>
                    </a:cubicBezTo>
                    <a:cubicBezTo>
                      <a:pt x="174431" y="241310"/>
                      <a:pt x="107121" y="228610"/>
                      <a:pt x="79181" y="215910"/>
                    </a:cubicBezTo>
                    <a:cubicBezTo>
                      <a:pt x="56321" y="205750"/>
                      <a:pt x="37271" y="182890"/>
                      <a:pt x="28381" y="163840"/>
                    </a:cubicBezTo>
                    <a:cubicBezTo>
                      <a:pt x="19491" y="148600"/>
                      <a:pt x="18221" y="132090"/>
                      <a:pt x="19491" y="115580"/>
                    </a:cubicBezTo>
                    <a:cubicBezTo>
                      <a:pt x="20761" y="99070"/>
                      <a:pt x="25841" y="82560"/>
                      <a:pt x="34731" y="68590"/>
                    </a:cubicBezTo>
                    <a:cubicBezTo>
                      <a:pt x="42351" y="54620"/>
                      <a:pt x="56321" y="41920"/>
                      <a:pt x="69021" y="34300"/>
                    </a:cubicBezTo>
                    <a:cubicBezTo>
                      <a:pt x="82991" y="25410"/>
                      <a:pt x="117281" y="19060"/>
                      <a:pt x="117281" y="19060"/>
                    </a:cubicBezTo>
                  </a:path>
                </a:pathLst>
              </a:custGeom>
              <a:solidFill>
                <a:srgbClr val="000000"/>
              </a:solidFill>
              <a:ln cap="sq">
                <a:noFill/>
                <a:prstDash val="solid"/>
                <a:miter/>
              </a:ln>
            </p:spPr>
            <p:txBody>
              <a:bodyPr/>
              <a:lstStyle/>
              <a:p>
                <a:endParaRPr lang="en-GB"/>
              </a:p>
            </p:txBody>
          </p:sp>
        </p:grpSp>
        <p:grpSp>
          <p:nvGrpSpPr>
            <p:cNvPr id="115" name="Group 115"/>
            <p:cNvGrpSpPr/>
            <p:nvPr/>
          </p:nvGrpSpPr>
          <p:grpSpPr>
            <a:xfrm>
              <a:off x="1050403" y="1743948"/>
              <a:ext cx="1234042" cy="782871"/>
              <a:chOff x="0" y="0"/>
              <a:chExt cx="2112010" cy="1339850"/>
            </a:xfrm>
          </p:grpSpPr>
          <p:sp>
            <p:nvSpPr>
              <p:cNvPr id="116" name="Freeform 116"/>
              <p:cNvSpPr/>
              <p:nvPr/>
            </p:nvSpPr>
            <p:spPr>
              <a:xfrm>
                <a:off x="48945" y="49280"/>
                <a:ext cx="2011357" cy="1248675"/>
              </a:xfrm>
              <a:custGeom>
                <a:avLst/>
                <a:gdLst/>
                <a:ahLst/>
                <a:cxnLst/>
                <a:rect l="l" t="t" r="r" b="b"/>
                <a:pathLst>
                  <a:path w="2011357" h="1248675">
                    <a:moveTo>
                      <a:pt x="1459815" y="176780"/>
                    </a:moveTo>
                    <a:cubicBezTo>
                      <a:pt x="1440765" y="967990"/>
                      <a:pt x="1430605" y="990850"/>
                      <a:pt x="1415365" y="1008630"/>
                    </a:cubicBezTo>
                    <a:cubicBezTo>
                      <a:pt x="1405205" y="1021330"/>
                      <a:pt x="1393775" y="1027680"/>
                      <a:pt x="1381075" y="1032760"/>
                    </a:cubicBezTo>
                    <a:cubicBezTo>
                      <a:pt x="1368375" y="1037840"/>
                      <a:pt x="1353135" y="1040380"/>
                      <a:pt x="1339165" y="1037840"/>
                    </a:cubicBezTo>
                    <a:cubicBezTo>
                      <a:pt x="1321385" y="1035300"/>
                      <a:pt x="1302335" y="1027680"/>
                      <a:pt x="1283285" y="1008630"/>
                    </a:cubicBezTo>
                    <a:cubicBezTo>
                      <a:pt x="1243915" y="969260"/>
                      <a:pt x="1181685" y="847340"/>
                      <a:pt x="1156285" y="772410"/>
                    </a:cubicBezTo>
                    <a:cubicBezTo>
                      <a:pt x="1134695" y="710180"/>
                      <a:pt x="1120725" y="630170"/>
                      <a:pt x="1125805" y="592070"/>
                    </a:cubicBezTo>
                    <a:cubicBezTo>
                      <a:pt x="1129615" y="573020"/>
                      <a:pt x="1135965" y="562860"/>
                      <a:pt x="1147395" y="551430"/>
                    </a:cubicBezTo>
                    <a:cubicBezTo>
                      <a:pt x="1161365" y="537460"/>
                      <a:pt x="1189305" y="523490"/>
                      <a:pt x="1208355" y="520950"/>
                    </a:cubicBezTo>
                    <a:cubicBezTo>
                      <a:pt x="1223595" y="517140"/>
                      <a:pt x="1240105" y="520950"/>
                      <a:pt x="1254075" y="526030"/>
                    </a:cubicBezTo>
                    <a:cubicBezTo>
                      <a:pt x="1268045" y="531110"/>
                      <a:pt x="1279475" y="534920"/>
                      <a:pt x="1290905" y="552700"/>
                    </a:cubicBezTo>
                    <a:cubicBezTo>
                      <a:pt x="1323925" y="598420"/>
                      <a:pt x="1350595" y="773680"/>
                      <a:pt x="1384885" y="865120"/>
                    </a:cubicBezTo>
                    <a:cubicBezTo>
                      <a:pt x="1415365" y="943860"/>
                      <a:pt x="1469975" y="1021330"/>
                      <a:pt x="1482675" y="1073400"/>
                    </a:cubicBezTo>
                    <a:cubicBezTo>
                      <a:pt x="1490295" y="1101340"/>
                      <a:pt x="1491565" y="1124200"/>
                      <a:pt x="1486485" y="1143250"/>
                    </a:cubicBezTo>
                    <a:cubicBezTo>
                      <a:pt x="1482675" y="1158490"/>
                      <a:pt x="1472515" y="1172460"/>
                      <a:pt x="1461085" y="1182620"/>
                    </a:cubicBezTo>
                    <a:cubicBezTo>
                      <a:pt x="1450925" y="1194050"/>
                      <a:pt x="1436955" y="1202940"/>
                      <a:pt x="1420445" y="1206750"/>
                    </a:cubicBezTo>
                    <a:cubicBezTo>
                      <a:pt x="1401395" y="1211830"/>
                      <a:pt x="1370915" y="1210560"/>
                      <a:pt x="1350595" y="1201670"/>
                    </a:cubicBezTo>
                    <a:cubicBezTo>
                      <a:pt x="1331545" y="1192780"/>
                      <a:pt x="1315035" y="1176270"/>
                      <a:pt x="1302335" y="1152140"/>
                    </a:cubicBezTo>
                    <a:cubicBezTo>
                      <a:pt x="1280745" y="1106420"/>
                      <a:pt x="1276935" y="1011170"/>
                      <a:pt x="1270585" y="938780"/>
                    </a:cubicBezTo>
                    <a:cubicBezTo>
                      <a:pt x="1264235" y="861310"/>
                      <a:pt x="1256615" y="762250"/>
                      <a:pt x="1266775" y="701290"/>
                    </a:cubicBezTo>
                    <a:cubicBezTo>
                      <a:pt x="1273125" y="661920"/>
                      <a:pt x="1284555" y="628900"/>
                      <a:pt x="1303605" y="607310"/>
                    </a:cubicBezTo>
                    <a:cubicBezTo>
                      <a:pt x="1318845" y="589530"/>
                      <a:pt x="1345515" y="578100"/>
                      <a:pt x="1364565" y="574290"/>
                    </a:cubicBezTo>
                    <a:cubicBezTo>
                      <a:pt x="1381075" y="570480"/>
                      <a:pt x="1397585" y="574290"/>
                      <a:pt x="1412825" y="579370"/>
                    </a:cubicBezTo>
                    <a:cubicBezTo>
                      <a:pt x="1426795" y="584450"/>
                      <a:pt x="1436955" y="589530"/>
                      <a:pt x="1452195" y="606040"/>
                    </a:cubicBezTo>
                    <a:cubicBezTo>
                      <a:pt x="1486485" y="645410"/>
                      <a:pt x="1548715" y="772410"/>
                      <a:pt x="1577925" y="860040"/>
                    </a:cubicBezTo>
                    <a:cubicBezTo>
                      <a:pt x="1605865" y="943860"/>
                      <a:pt x="1631265" y="1073400"/>
                      <a:pt x="1623645" y="1121660"/>
                    </a:cubicBezTo>
                    <a:cubicBezTo>
                      <a:pt x="1619835" y="1141980"/>
                      <a:pt x="1610945" y="1152140"/>
                      <a:pt x="1600785" y="1163570"/>
                    </a:cubicBezTo>
                    <a:cubicBezTo>
                      <a:pt x="1589355" y="1173730"/>
                      <a:pt x="1575385" y="1183890"/>
                      <a:pt x="1561415" y="1188970"/>
                    </a:cubicBezTo>
                    <a:cubicBezTo>
                      <a:pt x="1546175" y="1192780"/>
                      <a:pt x="1529665" y="1195320"/>
                      <a:pt x="1514425" y="1192780"/>
                    </a:cubicBezTo>
                    <a:cubicBezTo>
                      <a:pt x="1499185" y="1190240"/>
                      <a:pt x="1483945" y="1185160"/>
                      <a:pt x="1471245" y="1175000"/>
                    </a:cubicBezTo>
                    <a:cubicBezTo>
                      <a:pt x="1456005" y="1162300"/>
                      <a:pt x="1443305" y="1141980"/>
                      <a:pt x="1433145" y="1116580"/>
                    </a:cubicBezTo>
                    <a:cubicBezTo>
                      <a:pt x="1417905" y="1075940"/>
                      <a:pt x="1411555" y="1017520"/>
                      <a:pt x="1405205" y="950210"/>
                    </a:cubicBezTo>
                    <a:cubicBezTo>
                      <a:pt x="1393775" y="843530"/>
                      <a:pt x="1387425" y="607310"/>
                      <a:pt x="1393775" y="538730"/>
                    </a:cubicBezTo>
                    <a:cubicBezTo>
                      <a:pt x="1396315" y="517140"/>
                      <a:pt x="1395045" y="508250"/>
                      <a:pt x="1403935" y="494280"/>
                    </a:cubicBezTo>
                    <a:cubicBezTo>
                      <a:pt x="1412825" y="477770"/>
                      <a:pt x="1433145" y="456180"/>
                      <a:pt x="1453465" y="448560"/>
                    </a:cubicBezTo>
                    <a:cubicBezTo>
                      <a:pt x="1472515" y="440940"/>
                      <a:pt x="1500455" y="440940"/>
                      <a:pt x="1520775" y="447290"/>
                    </a:cubicBezTo>
                    <a:cubicBezTo>
                      <a:pt x="1541095" y="454910"/>
                      <a:pt x="1557605" y="467610"/>
                      <a:pt x="1571575" y="491740"/>
                    </a:cubicBezTo>
                    <a:cubicBezTo>
                      <a:pt x="1602055" y="538730"/>
                      <a:pt x="1626185" y="675890"/>
                      <a:pt x="1635075" y="747010"/>
                    </a:cubicBezTo>
                    <a:cubicBezTo>
                      <a:pt x="1642695" y="796540"/>
                      <a:pt x="1647775" y="842260"/>
                      <a:pt x="1640155" y="876550"/>
                    </a:cubicBezTo>
                    <a:cubicBezTo>
                      <a:pt x="1633805" y="901950"/>
                      <a:pt x="1622375" y="923540"/>
                      <a:pt x="1608405" y="936240"/>
                    </a:cubicBezTo>
                    <a:cubicBezTo>
                      <a:pt x="1596975" y="947670"/>
                      <a:pt x="1581735" y="954020"/>
                      <a:pt x="1567765" y="957830"/>
                    </a:cubicBezTo>
                    <a:cubicBezTo>
                      <a:pt x="1552525" y="961640"/>
                      <a:pt x="1536015" y="961640"/>
                      <a:pt x="1522045" y="957830"/>
                    </a:cubicBezTo>
                    <a:cubicBezTo>
                      <a:pt x="1506805" y="954020"/>
                      <a:pt x="1491565" y="946400"/>
                      <a:pt x="1481405" y="937510"/>
                    </a:cubicBezTo>
                    <a:cubicBezTo>
                      <a:pt x="1469975" y="927350"/>
                      <a:pt x="1463625" y="918460"/>
                      <a:pt x="1454735" y="899410"/>
                    </a:cubicBezTo>
                    <a:cubicBezTo>
                      <a:pt x="1435685" y="856230"/>
                      <a:pt x="1405205" y="753360"/>
                      <a:pt x="1393775" y="677160"/>
                    </a:cubicBezTo>
                    <a:cubicBezTo>
                      <a:pt x="1382345" y="598420"/>
                      <a:pt x="1374725" y="485390"/>
                      <a:pt x="1389965" y="433320"/>
                    </a:cubicBezTo>
                    <a:cubicBezTo>
                      <a:pt x="1398855" y="405380"/>
                      <a:pt x="1411555" y="386330"/>
                      <a:pt x="1429335" y="373630"/>
                    </a:cubicBezTo>
                    <a:cubicBezTo>
                      <a:pt x="1447115" y="360930"/>
                      <a:pt x="1477595" y="354580"/>
                      <a:pt x="1497915" y="355850"/>
                    </a:cubicBezTo>
                    <a:cubicBezTo>
                      <a:pt x="1515695" y="355850"/>
                      <a:pt x="1530935" y="363470"/>
                      <a:pt x="1543635" y="372360"/>
                    </a:cubicBezTo>
                    <a:cubicBezTo>
                      <a:pt x="1556335" y="379980"/>
                      <a:pt x="1565225" y="388870"/>
                      <a:pt x="1576655" y="407920"/>
                    </a:cubicBezTo>
                    <a:cubicBezTo>
                      <a:pt x="1599515" y="444750"/>
                      <a:pt x="1628725" y="523490"/>
                      <a:pt x="1651585" y="597150"/>
                    </a:cubicBezTo>
                    <a:cubicBezTo>
                      <a:pt x="1682065" y="696210"/>
                      <a:pt x="1732865" y="877820"/>
                      <a:pt x="1732865" y="948940"/>
                    </a:cubicBezTo>
                    <a:cubicBezTo>
                      <a:pt x="1731595" y="980690"/>
                      <a:pt x="1727785" y="999740"/>
                      <a:pt x="1715085" y="1017520"/>
                    </a:cubicBezTo>
                    <a:cubicBezTo>
                      <a:pt x="1703655" y="1035300"/>
                      <a:pt x="1679525" y="1051810"/>
                      <a:pt x="1657935" y="1056890"/>
                    </a:cubicBezTo>
                    <a:cubicBezTo>
                      <a:pt x="1636345" y="1061970"/>
                      <a:pt x="1607135" y="1058160"/>
                      <a:pt x="1588085" y="1048000"/>
                    </a:cubicBezTo>
                    <a:cubicBezTo>
                      <a:pt x="1569035" y="1037840"/>
                      <a:pt x="1553795" y="1023870"/>
                      <a:pt x="1541095" y="995930"/>
                    </a:cubicBezTo>
                    <a:cubicBezTo>
                      <a:pt x="1515695" y="938780"/>
                      <a:pt x="1523315" y="767330"/>
                      <a:pt x="1506805" y="700020"/>
                    </a:cubicBezTo>
                    <a:cubicBezTo>
                      <a:pt x="1497915" y="661920"/>
                      <a:pt x="1480135" y="640330"/>
                      <a:pt x="1475055" y="616200"/>
                    </a:cubicBezTo>
                    <a:cubicBezTo>
                      <a:pt x="1471245" y="598420"/>
                      <a:pt x="1468705" y="584450"/>
                      <a:pt x="1473785" y="569210"/>
                    </a:cubicBezTo>
                    <a:cubicBezTo>
                      <a:pt x="1478865" y="550160"/>
                      <a:pt x="1495375" y="523490"/>
                      <a:pt x="1510615" y="510790"/>
                    </a:cubicBezTo>
                    <a:cubicBezTo>
                      <a:pt x="1523315" y="499360"/>
                      <a:pt x="1538555" y="494280"/>
                      <a:pt x="1553795" y="491740"/>
                    </a:cubicBezTo>
                    <a:cubicBezTo>
                      <a:pt x="1569035" y="489200"/>
                      <a:pt x="1586815" y="491740"/>
                      <a:pt x="1600785" y="495550"/>
                    </a:cubicBezTo>
                    <a:cubicBezTo>
                      <a:pt x="1614755" y="500630"/>
                      <a:pt x="1629995" y="509520"/>
                      <a:pt x="1640155" y="520950"/>
                    </a:cubicBezTo>
                    <a:cubicBezTo>
                      <a:pt x="1650315" y="532380"/>
                      <a:pt x="1655395" y="540000"/>
                      <a:pt x="1663015" y="561590"/>
                    </a:cubicBezTo>
                    <a:cubicBezTo>
                      <a:pt x="1689685" y="633980"/>
                      <a:pt x="1749375" y="965450"/>
                      <a:pt x="1746835" y="1053080"/>
                    </a:cubicBezTo>
                    <a:cubicBezTo>
                      <a:pt x="1746835" y="1084830"/>
                      <a:pt x="1744295" y="1100070"/>
                      <a:pt x="1732865" y="1117850"/>
                    </a:cubicBezTo>
                    <a:cubicBezTo>
                      <a:pt x="1722705" y="1135630"/>
                      <a:pt x="1699845" y="1152140"/>
                      <a:pt x="1679525" y="1158490"/>
                    </a:cubicBezTo>
                    <a:cubicBezTo>
                      <a:pt x="1659205" y="1163570"/>
                      <a:pt x="1631265" y="1161030"/>
                      <a:pt x="1612215" y="1152140"/>
                    </a:cubicBezTo>
                    <a:cubicBezTo>
                      <a:pt x="1593165" y="1143250"/>
                      <a:pt x="1577925" y="1128010"/>
                      <a:pt x="1566495" y="1103880"/>
                    </a:cubicBezTo>
                    <a:cubicBezTo>
                      <a:pt x="1544905" y="1056890"/>
                      <a:pt x="1548715" y="956560"/>
                      <a:pt x="1544905" y="871470"/>
                    </a:cubicBezTo>
                    <a:cubicBezTo>
                      <a:pt x="1539825" y="768600"/>
                      <a:pt x="1528395" y="586990"/>
                      <a:pt x="1542365" y="529840"/>
                    </a:cubicBezTo>
                    <a:cubicBezTo>
                      <a:pt x="1547445" y="508250"/>
                      <a:pt x="1553795" y="499360"/>
                      <a:pt x="1563955" y="487930"/>
                    </a:cubicBezTo>
                    <a:cubicBezTo>
                      <a:pt x="1574115" y="476500"/>
                      <a:pt x="1586815" y="466340"/>
                      <a:pt x="1602055" y="461260"/>
                    </a:cubicBezTo>
                    <a:cubicBezTo>
                      <a:pt x="1621105" y="456180"/>
                      <a:pt x="1651585" y="456180"/>
                      <a:pt x="1670635" y="461260"/>
                    </a:cubicBezTo>
                    <a:cubicBezTo>
                      <a:pt x="1685875" y="466340"/>
                      <a:pt x="1699845" y="476500"/>
                      <a:pt x="1708735" y="487930"/>
                    </a:cubicBezTo>
                    <a:cubicBezTo>
                      <a:pt x="1718895" y="499360"/>
                      <a:pt x="1722705" y="506980"/>
                      <a:pt x="1731595" y="528570"/>
                    </a:cubicBezTo>
                    <a:cubicBezTo>
                      <a:pt x="1759535" y="606040"/>
                      <a:pt x="1856055" y="979420"/>
                      <a:pt x="1848435" y="1072130"/>
                    </a:cubicBezTo>
                    <a:cubicBezTo>
                      <a:pt x="1845895" y="1103880"/>
                      <a:pt x="1838275" y="1120390"/>
                      <a:pt x="1824305" y="1135630"/>
                    </a:cubicBezTo>
                    <a:cubicBezTo>
                      <a:pt x="1809065" y="1152140"/>
                      <a:pt x="1783665" y="1166110"/>
                      <a:pt x="1763345" y="1167380"/>
                    </a:cubicBezTo>
                    <a:cubicBezTo>
                      <a:pt x="1741755" y="1169920"/>
                      <a:pt x="1713815" y="1163570"/>
                      <a:pt x="1696035" y="1150870"/>
                    </a:cubicBezTo>
                    <a:cubicBezTo>
                      <a:pt x="1678255" y="1139440"/>
                      <a:pt x="1668095" y="1117850"/>
                      <a:pt x="1656665" y="1094990"/>
                    </a:cubicBezTo>
                    <a:cubicBezTo>
                      <a:pt x="1641425" y="1061970"/>
                      <a:pt x="1626185" y="1014980"/>
                      <a:pt x="1618565" y="966720"/>
                    </a:cubicBezTo>
                    <a:cubicBezTo>
                      <a:pt x="1609675" y="909570"/>
                      <a:pt x="1604595" y="810510"/>
                      <a:pt x="1613485" y="769870"/>
                    </a:cubicBezTo>
                    <a:cubicBezTo>
                      <a:pt x="1618565" y="749550"/>
                      <a:pt x="1624915" y="738120"/>
                      <a:pt x="1635075" y="726690"/>
                    </a:cubicBezTo>
                    <a:cubicBezTo>
                      <a:pt x="1645235" y="713990"/>
                      <a:pt x="1657935" y="702560"/>
                      <a:pt x="1673175" y="697480"/>
                    </a:cubicBezTo>
                    <a:cubicBezTo>
                      <a:pt x="1693495" y="691130"/>
                      <a:pt x="1723975" y="688590"/>
                      <a:pt x="1745565" y="694940"/>
                    </a:cubicBezTo>
                    <a:cubicBezTo>
                      <a:pt x="1765885" y="702560"/>
                      <a:pt x="1788745" y="724150"/>
                      <a:pt x="1800175" y="741930"/>
                    </a:cubicBezTo>
                    <a:cubicBezTo>
                      <a:pt x="1809065" y="755900"/>
                      <a:pt x="1803985" y="766060"/>
                      <a:pt x="1812875" y="787650"/>
                    </a:cubicBezTo>
                    <a:cubicBezTo>
                      <a:pt x="1837005" y="847340"/>
                      <a:pt x="1972895" y="1031490"/>
                      <a:pt x="1988135" y="1100070"/>
                    </a:cubicBezTo>
                    <a:cubicBezTo>
                      <a:pt x="1994485" y="1130550"/>
                      <a:pt x="1991945" y="1150870"/>
                      <a:pt x="1983055" y="1171190"/>
                    </a:cubicBezTo>
                    <a:cubicBezTo>
                      <a:pt x="1972895" y="1191510"/>
                      <a:pt x="1951305" y="1211830"/>
                      <a:pt x="1930985" y="1220720"/>
                    </a:cubicBezTo>
                    <a:cubicBezTo>
                      <a:pt x="1910665" y="1229610"/>
                      <a:pt x="1881455" y="1230880"/>
                      <a:pt x="1859865" y="1224530"/>
                    </a:cubicBezTo>
                    <a:cubicBezTo>
                      <a:pt x="1839545" y="1216910"/>
                      <a:pt x="1820495" y="1201670"/>
                      <a:pt x="1803985" y="1178810"/>
                    </a:cubicBezTo>
                    <a:cubicBezTo>
                      <a:pt x="1781125" y="1147060"/>
                      <a:pt x="1764615" y="1084830"/>
                      <a:pt x="1753185" y="1035300"/>
                    </a:cubicBezTo>
                    <a:cubicBezTo>
                      <a:pt x="1741755" y="985770"/>
                      <a:pt x="1739215" y="932430"/>
                      <a:pt x="1735405" y="880360"/>
                    </a:cubicBezTo>
                    <a:cubicBezTo>
                      <a:pt x="1732865" y="828290"/>
                      <a:pt x="1726515" y="755900"/>
                      <a:pt x="1734135" y="720340"/>
                    </a:cubicBezTo>
                    <a:cubicBezTo>
                      <a:pt x="1739215" y="700020"/>
                      <a:pt x="1744295" y="688590"/>
                      <a:pt x="1756995" y="675890"/>
                    </a:cubicBezTo>
                    <a:cubicBezTo>
                      <a:pt x="1770965" y="660650"/>
                      <a:pt x="1798905" y="642870"/>
                      <a:pt x="1821765" y="640330"/>
                    </a:cubicBezTo>
                    <a:cubicBezTo>
                      <a:pt x="1843355" y="636520"/>
                      <a:pt x="1873835" y="642870"/>
                      <a:pt x="1892885" y="655570"/>
                    </a:cubicBezTo>
                    <a:cubicBezTo>
                      <a:pt x="1911935" y="668270"/>
                      <a:pt x="1923365" y="684780"/>
                      <a:pt x="1936065" y="715260"/>
                    </a:cubicBezTo>
                    <a:cubicBezTo>
                      <a:pt x="1966545" y="783840"/>
                      <a:pt x="2016075" y="1018790"/>
                      <a:pt x="2010995" y="1082290"/>
                    </a:cubicBezTo>
                    <a:cubicBezTo>
                      <a:pt x="2008455" y="1105150"/>
                      <a:pt x="2000835" y="1114040"/>
                      <a:pt x="1991945" y="1126740"/>
                    </a:cubicBezTo>
                    <a:cubicBezTo>
                      <a:pt x="1983055" y="1139440"/>
                      <a:pt x="1970355" y="1150870"/>
                      <a:pt x="1953845" y="1157220"/>
                    </a:cubicBezTo>
                    <a:cubicBezTo>
                      <a:pt x="1934795" y="1164840"/>
                      <a:pt x="1904315" y="1169920"/>
                      <a:pt x="1882725" y="1163570"/>
                    </a:cubicBezTo>
                    <a:cubicBezTo>
                      <a:pt x="1861135" y="1157220"/>
                      <a:pt x="1842085" y="1143250"/>
                      <a:pt x="1825575" y="1121660"/>
                    </a:cubicBezTo>
                    <a:cubicBezTo>
                      <a:pt x="1801445" y="1089910"/>
                      <a:pt x="1781125" y="1028950"/>
                      <a:pt x="1769695" y="984500"/>
                    </a:cubicBezTo>
                    <a:cubicBezTo>
                      <a:pt x="1759535" y="943860"/>
                      <a:pt x="1760805" y="921000"/>
                      <a:pt x="1758265" y="865120"/>
                    </a:cubicBezTo>
                    <a:cubicBezTo>
                      <a:pt x="1751915" y="729230"/>
                      <a:pt x="1768425" y="288540"/>
                      <a:pt x="1755725" y="176780"/>
                    </a:cubicBezTo>
                    <a:cubicBezTo>
                      <a:pt x="1751915" y="139950"/>
                      <a:pt x="1739215" y="128520"/>
                      <a:pt x="1741755" y="105660"/>
                    </a:cubicBezTo>
                    <a:cubicBezTo>
                      <a:pt x="1743025" y="81530"/>
                      <a:pt x="1754455" y="52320"/>
                      <a:pt x="1767155" y="35810"/>
                    </a:cubicBezTo>
                    <a:cubicBezTo>
                      <a:pt x="1778585" y="21840"/>
                      <a:pt x="1793825" y="12950"/>
                      <a:pt x="1809065" y="7870"/>
                    </a:cubicBezTo>
                    <a:cubicBezTo>
                      <a:pt x="1824305" y="1520"/>
                      <a:pt x="1842085" y="-2290"/>
                      <a:pt x="1858595" y="1520"/>
                    </a:cubicBezTo>
                    <a:cubicBezTo>
                      <a:pt x="1880185" y="5330"/>
                      <a:pt x="1909395" y="18030"/>
                      <a:pt x="1924635" y="35810"/>
                    </a:cubicBezTo>
                    <a:cubicBezTo>
                      <a:pt x="1939875" y="53590"/>
                      <a:pt x="1944955" y="68830"/>
                      <a:pt x="1951305" y="105660"/>
                    </a:cubicBezTo>
                    <a:cubicBezTo>
                      <a:pt x="1969085" y="223770"/>
                      <a:pt x="1922095" y="759710"/>
                      <a:pt x="1905585" y="889250"/>
                    </a:cubicBezTo>
                    <a:cubicBezTo>
                      <a:pt x="1900505" y="932430"/>
                      <a:pt x="1899235" y="950210"/>
                      <a:pt x="1887805" y="974340"/>
                    </a:cubicBezTo>
                    <a:cubicBezTo>
                      <a:pt x="1878915" y="995930"/>
                      <a:pt x="1866215" y="1017520"/>
                      <a:pt x="1849705" y="1028950"/>
                    </a:cubicBezTo>
                    <a:cubicBezTo>
                      <a:pt x="1831925" y="1040380"/>
                      <a:pt x="1803985" y="1046730"/>
                      <a:pt x="1783665" y="1044190"/>
                    </a:cubicBezTo>
                    <a:cubicBezTo>
                      <a:pt x="1763345" y="1040380"/>
                      <a:pt x="1744295" y="1031490"/>
                      <a:pt x="1725245" y="1011170"/>
                    </a:cubicBezTo>
                    <a:cubicBezTo>
                      <a:pt x="1687145" y="970530"/>
                      <a:pt x="1643965" y="870200"/>
                      <a:pt x="1610945" y="778760"/>
                    </a:cubicBezTo>
                    <a:cubicBezTo>
                      <a:pt x="1565225" y="658110"/>
                      <a:pt x="1499185" y="409190"/>
                      <a:pt x="1499185" y="339340"/>
                    </a:cubicBezTo>
                    <a:cubicBezTo>
                      <a:pt x="1499185" y="317750"/>
                      <a:pt x="1502995" y="308860"/>
                      <a:pt x="1510615" y="296160"/>
                    </a:cubicBezTo>
                    <a:cubicBezTo>
                      <a:pt x="1516965" y="283460"/>
                      <a:pt x="1525855" y="270760"/>
                      <a:pt x="1539825" y="261870"/>
                    </a:cubicBezTo>
                    <a:cubicBezTo>
                      <a:pt x="1556335" y="252980"/>
                      <a:pt x="1585545" y="245360"/>
                      <a:pt x="1604595" y="246630"/>
                    </a:cubicBezTo>
                    <a:cubicBezTo>
                      <a:pt x="1619835" y="247900"/>
                      <a:pt x="1633805" y="252980"/>
                      <a:pt x="1646505" y="261870"/>
                    </a:cubicBezTo>
                    <a:cubicBezTo>
                      <a:pt x="1661745" y="274570"/>
                      <a:pt x="1674445" y="287270"/>
                      <a:pt x="1683335" y="316480"/>
                    </a:cubicBezTo>
                    <a:cubicBezTo>
                      <a:pt x="1707465" y="395220"/>
                      <a:pt x="1684605" y="679700"/>
                      <a:pt x="1678255" y="785110"/>
                    </a:cubicBezTo>
                    <a:cubicBezTo>
                      <a:pt x="1674445" y="840990"/>
                      <a:pt x="1687145" y="887980"/>
                      <a:pt x="1663015" y="910840"/>
                    </a:cubicBezTo>
                    <a:cubicBezTo>
                      <a:pt x="1636345" y="934970"/>
                      <a:pt x="1551255" y="933700"/>
                      <a:pt x="1513155" y="915920"/>
                    </a:cubicBezTo>
                    <a:cubicBezTo>
                      <a:pt x="1481405" y="899410"/>
                      <a:pt x="1478865" y="840990"/>
                      <a:pt x="1444575" y="821940"/>
                    </a:cubicBezTo>
                    <a:cubicBezTo>
                      <a:pt x="1402665" y="799080"/>
                      <a:pt x="1337895" y="801620"/>
                      <a:pt x="1265505" y="810510"/>
                    </a:cubicBezTo>
                    <a:cubicBezTo>
                      <a:pt x="1149935" y="824480"/>
                      <a:pt x="965785" y="893060"/>
                      <a:pt x="822275" y="955290"/>
                    </a:cubicBezTo>
                    <a:cubicBezTo>
                      <a:pt x="674955" y="1017520"/>
                      <a:pt x="489535" y="1140710"/>
                      <a:pt x="395555" y="1183890"/>
                    </a:cubicBezTo>
                    <a:cubicBezTo>
                      <a:pt x="351105" y="1205480"/>
                      <a:pt x="333325" y="1216910"/>
                      <a:pt x="293955" y="1225800"/>
                    </a:cubicBezTo>
                    <a:cubicBezTo>
                      <a:pt x="241885" y="1238500"/>
                      <a:pt x="152985" y="1261360"/>
                      <a:pt x="105995" y="1239770"/>
                    </a:cubicBezTo>
                    <a:cubicBezTo>
                      <a:pt x="62815" y="1220720"/>
                      <a:pt x="29795" y="1164840"/>
                      <a:pt x="13285" y="1120390"/>
                    </a:cubicBezTo>
                    <a:cubicBezTo>
                      <a:pt x="-3225" y="1078480"/>
                      <a:pt x="-685" y="1025140"/>
                      <a:pt x="1855" y="981960"/>
                    </a:cubicBezTo>
                    <a:cubicBezTo>
                      <a:pt x="3125" y="942590"/>
                      <a:pt x="15825" y="915920"/>
                      <a:pt x="19635" y="872740"/>
                    </a:cubicBezTo>
                    <a:cubicBezTo>
                      <a:pt x="24715" y="807970"/>
                      <a:pt x="13285" y="679700"/>
                      <a:pt x="20905" y="633980"/>
                    </a:cubicBezTo>
                    <a:cubicBezTo>
                      <a:pt x="24715" y="613660"/>
                      <a:pt x="29795" y="606040"/>
                      <a:pt x="36145" y="592070"/>
                    </a:cubicBezTo>
                    <a:cubicBezTo>
                      <a:pt x="42495" y="578100"/>
                      <a:pt x="48845" y="560320"/>
                      <a:pt x="59005" y="548890"/>
                    </a:cubicBezTo>
                    <a:cubicBezTo>
                      <a:pt x="69165" y="537460"/>
                      <a:pt x="83135" y="526030"/>
                      <a:pt x="99645" y="520950"/>
                    </a:cubicBezTo>
                    <a:cubicBezTo>
                      <a:pt x="119965" y="514600"/>
                      <a:pt x="152985" y="514600"/>
                      <a:pt x="172035" y="520950"/>
                    </a:cubicBezTo>
                    <a:cubicBezTo>
                      <a:pt x="188545" y="526030"/>
                      <a:pt x="202515" y="537460"/>
                      <a:pt x="212675" y="548890"/>
                    </a:cubicBezTo>
                    <a:cubicBezTo>
                      <a:pt x="222835" y="561590"/>
                      <a:pt x="229185" y="571750"/>
                      <a:pt x="235535" y="593340"/>
                    </a:cubicBezTo>
                    <a:cubicBezTo>
                      <a:pt x="252045" y="645410"/>
                      <a:pt x="264745" y="791460"/>
                      <a:pt x="268555" y="877820"/>
                    </a:cubicBezTo>
                    <a:cubicBezTo>
                      <a:pt x="271095" y="948940"/>
                      <a:pt x="278715" y="1032760"/>
                      <a:pt x="259665" y="1073400"/>
                    </a:cubicBezTo>
                    <a:cubicBezTo>
                      <a:pt x="248235" y="1098800"/>
                      <a:pt x="225375" y="1112770"/>
                      <a:pt x="207595" y="1121660"/>
                    </a:cubicBezTo>
                    <a:cubicBezTo>
                      <a:pt x="192355" y="1128010"/>
                      <a:pt x="175845" y="1130550"/>
                      <a:pt x="159335" y="1128010"/>
                    </a:cubicBezTo>
                    <a:cubicBezTo>
                      <a:pt x="140285" y="1124200"/>
                      <a:pt x="111075" y="1111500"/>
                      <a:pt x="97105" y="1096260"/>
                    </a:cubicBezTo>
                    <a:cubicBezTo>
                      <a:pt x="81865" y="1079750"/>
                      <a:pt x="70435" y="1054350"/>
                      <a:pt x="70435" y="1030220"/>
                    </a:cubicBezTo>
                    <a:cubicBezTo>
                      <a:pt x="70435" y="998470"/>
                      <a:pt x="94565" y="973070"/>
                      <a:pt x="108535" y="926080"/>
                    </a:cubicBezTo>
                    <a:cubicBezTo>
                      <a:pt x="136475" y="830830"/>
                      <a:pt x="173305" y="586990"/>
                      <a:pt x="206325" y="490470"/>
                    </a:cubicBezTo>
                    <a:cubicBezTo>
                      <a:pt x="224105" y="438400"/>
                      <a:pt x="236805" y="402840"/>
                      <a:pt x="259665" y="377440"/>
                    </a:cubicBezTo>
                    <a:cubicBezTo>
                      <a:pt x="276175" y="359660"/>
                      <a:pt x="296495" y="345690"/>
                      <a:pt x="316815" y="341880"/>
                    </a:cubicBezTo>
                    <a:cubicBezTo>
                      <a:pt x="338405" y="336800"/>
                      <a:pt x="366345" y="341880"/>
                      <a:pt x="384125" y="352040"/>
                    </a:cubicBezTo>
                    <a:cubicBezTo>
                      <a:pt x="403175" y="362200"/>
                      <a:pt x="417145" y="377440"/>
                      <a:pt x="427305" y="405380"/>
                    </a:cubicBezTo>
                    <a:cubicBezTo>
                      <a:pt x="447625" y="458720"/>
                      <a:pt x="455245" y="625090"/>
                      <a:pt x="438735" y="679700"/>
                    </a:cubicBezTo>
                    <a:cubicBezTo>
                      <a:pt x="431115" y="705100"/>
                      <a:pt x="418415" y="719070"/>
                      <a:pt x="401905" y="730500"/>
                    </a:cubicBezTo>
                    <a:cubicBezTo>
                      <a:pt x="385395" y="741930"/>
                      <a:pt x="361265" y="748280"/>
                      <a:pt x="340945" y="748280"/>
                    </a:cubicBezTo>
                    <a:cubicBezTo>
                      <a:pt x="321895" y="747010"/>
                      <a:pt x="297765" y="738120"/>
                      <a:pt x="282525" y="725420"/>
                    </a:cubicBezTo>
                    <a:cubicBezTo>
                      <a:pt x="267285" y="712720"/>
                      <a:pt x="253315" y="691130"/>
                      <a:pt x="248235" y="672080"/>
                    </a:cubicBezTo>
                    <a:cubicBezTo>
                      <a:pt x="244425" y="653030"/>
                      <a:pt x="249505" y="625090"/>
                      <a:pt x="254585" y="608580"/>
                    </a:cubicBezTo>
                    <a:cubicBezTo>
                      <a:pt x="258395" y="597150"/>
                      <a:pt x="263475" y="590800"/>
                      <a:pt x="272365" y="581910"/>
                    </a:cubicBezTo>
                    <a:cubicBezTo>
                      <a:pt x="285065" y="570480"/>
                      <a:pt x="311735" y="556510"/>
                      <a:pt x="326975" y="551430"/>
                    </a:cubicBezTo>
                    <a:cubicBezTo>
                      <a:pt x="339675" y="548890"/>
                      <a:pt x="347295" y="548890"/>
                      <a:pt x="359995" y="551430"/>
                    </a:cubicBezTo>
                    <a:cubicBezTo>
                      <a:pt x="376505" y="555240"/>
                      <a:pt x="403175" y="569210"/>
                      <a:pt x="415875" y="580640"/>
                    </a:cubicBezTo>
                    <a:cubicBezTo>
                      <a:pt x="424765" y="588260"/>
                      <a:pt x="429845" y="594610"/>
                      <a:pt x="433655" y="606040"/>
                    </a:cubicBezTo>
                    <a:cubicBezTo>
                      <a:pt x="440005" y="622550"/>
                      <a:pt x="446355" y="649220"/>
                      <a:pt x="441275" y="668270"/>
                    </a:cubicBezTo>
                    <a:cubicBezTo>
                      <a:pt x="437465" y="688590"/>
                      <a:pt x="424765" y="710180"/>
                      <a:pt x="410795" y="722880"/>
                    </a:cubicBezTo>
                    <a:cubicBezTo>
                      <a:pt x="395555" y="736850"/>
                      <a:pt x="368885" y="745740"/>
                      <a:pt x="352375" y="748280"/>
                    </a:cubicBezTo>
                    <a:cubicBezTo>
                      <a:pt x="339675" y="749550"/>
                      <a:pt x="332055" y="748280"/>
                      <a:pt x="320625" y="744470"/>
                    </a:cubicBezTo>
                    <a:cubicBezTo>
                      <a:pt x="304115" y="739390"/>
                      <a:pt x="279985" y="725420"/>
                      <a:pt x="267285" y="710180"/>
                    </a:cubicBezTo>
                    <a:cubicBezTo>
                      <a:pt x="254585" y="694940"/>
                      <a:pt x="250775" y="678430"/>
                      <a:pt x="245695" y="650490"/>
                    </a:cubicBezTo>
                    <a:cubicBezTo>
                      <a:pt x="236805" y="595880"/>
                      <a:pt x="238075" y="434590"/>
                      <a:pt x="248235" y="397760"/>
                    </a:cubicBezTo>
                    <a:cubicBezTo>
                      <a:pt x="250775" y="386330"/>
                      <a:pt x="253315" y="385060"/>
                      <a:pt x="259665" y="377440"/>
                    </a:cubicBezTo>
                    <a:cubicBezTo>
                      <a:pt x="271095" y="366010"/>
                      <a:pt x="296495" y="345690"/>
                      <a:pt x="316815" y="341880"/>
                    </a:cubicBezTo>
                    <a:cubicBezTo>
                      <a:pt x="338405" y="336800"/>
                      <a:pt x="366345" y="341880"/>
                      <a:pt x="384125" y="352040"/>
                    </a:cubicBezTo>
                    <a:cubicBezTo>
                      <a:pt x="403175" y="362200"/>
                      <a:pt x="419685" y="386330"/>
                      <a:pt x="427305" y="405380"/>
                    </a:cubicBezTo>
                    <a:cubicBezTo>
                      <a:pt x="433655" y="419350"/>
                      <a:pt x="434925" y="433320"/>
                      <a:pt x="431115" y="451100"/>
                    </a:cubicBezTo>
                    <a:cubicBezTo>
                      <a:pt x="426035" y="475230"/>
                      <a:pt x="403175" y="495550"/>
                      <a:pt x="387935" y="537460"/>
                    </a:cubicBezTo>
                    <a:cubicBezTo>
                      <a:pt x="351105" y="639060"/>
                      <a:pt x="306655" y="994660"/>
                      <a:pt x="259665" y="1073400"/>
                    </a:cubicBezTo>
                    <a:cubicBezTo>
                      <a:pt x="243155" y="1102610"/>
                      <a:pt x="227915" y="1114040"/>
                      <a:pt x="207595" y="1121660"/>
                    </a:cubicBezTo>
                    <a:cubicBezTo>
                      <a:pt x="187275" y="1129280"/>
                      <a:pt x="155525" y="1128010"/>
                      <a:pt x="136475" y="1122930"/>
                    </a:cubicBezTo>
                    <a:cubicBezTo>
                      <a:pt x="119965" y="1117850"/>
                      <a:pt x="107265" y="1107690"/>
                      <a:pt x="97105" y="1096260"/>
                    </a:cubicBezTo>
                    <a:cubicBezTo>
                      <a:pt x="85675" y="1084830"/>
                      <a:pt x="79325" y="1075940"/>
                      <a:pt x="74245" y="1053080"/>
                    </a:cubicBezTo>
                    <a:cubicBezTo>
                      <a:pt x="59005" y="997200"/>
                      <a:pt x="72975" y="813050"/>
                      <a:pt x="61545" y="733040"/>
                    </a:cubicBezTo>
                    <a:cubicBezTo>
                      <a:pt x="55195" y="684780"/>
                      <a:pt x="31065" y="650490"/>
                      <a:pt x="33605" y="616200"/>
                    </a:cubicBezTo>
                    <a:cubicBezTo>
                      <a:pt x="34875" y="590800"/>
                      <a:pt x="43765" y="565400"/>
                      <a:pt x="59005" y="548890"/>
                    </a:cubicBezTo>
                    <a:cubicBezTo>
                      <a:pt x="74245" y="532380"/>
                      <a:pt x="103455" y="518410"/>
                      <a:pt x="123775" y="514600"/>
                    </a:cubicBezTo>
                    <a:cubicBezTo>
                      <a:pt x="140285" y="512060"/>
                      <a:pt x="158065" y="515870"/>
                      <a:pt x="172035" y="520950"/>
                    </a:cubicBezTo>
                    <a:cubicBezTo>
                      <a:pt x="187275" y="527300"/>
                      <a:pt x="202515" y="536190"/>
                      <a:pt x="212675" y="548890"/>
                    </a:cubicBezTo>
                    <a:cubicBezTo>
                      <a:pt x="225375" y="565400"/>
                      <a:pt x="234265" y="585720"/>
                      <a:pt x="238075" y="617470"/>
                    </a:cubicBezTo>
                    <a:cubicBezTo>
                      <a:pt x="246965" y="687320"/>
                      <a:pt x="222835" y="877820"/>
                      <a:pt x="205055" y="960370"/>
                    </a:cubicBezTo>
                    <a:cubicBezTo>
                      <a:pt x="193625" y="1008630"/>
                      <a:pt x="152985" y="1058160"/>
                      <a:pt x="166955" y="1073400"/>
                    </a:cubicBezTo>
                    <a:cubicBezTo>
                      <a:pt x="182195" y="1091180"/>
                      <a:pt x="255855" y="1061970"/>
                      <a:pt x="318085" y="1037840"/>
                    </a:cubicBezTo>
                    <a:cubicBezTo>
                      <a:pt x="429845" y="995930"/>
                      <a:pt x="608915" y="863850"/>
                      <a:pt x="763855" y="795270"/>
                    </a:cubicBezTo>
                    <a:cubicBezTo>
                      <a:pt x="921335" y="726690"/>
                      <a:pt x="1119455" y="649220"/>
                      <a:pt x="1256615" y="626360"/>
                    </a:cubicBezTo>
                    <a:cubicBezTo>
                      <a:pt x="1350595" y="609850"/>
                      <a:pt x="1439495" y="602230"/>
                      <a:pt x="1499185" y="622550"/>
                    </a:cubicBezTo>
                    <a:cubicBezTo>
                      <a:pt x="1541095" y="637790"/>
                      <a:pt x="1565225" y="670810"/>
                      <a:pt x="1593165" y="701290"/>
                    </a:cubicBezTo>
                    <a:cubicBezTo>
                      <a:pt x="1623645" y="735580"/>
                      <a:pt x="1683335" y="806700"/>
                      <a:pt x="1673175" y="823210"/>
                    </a:cubicBezTo>
                    <a:cubicBezTo>
                      <a:pt x="1660475" y="839720"/>
                      <a:pt x="1533475" y="829560"/>
                      <a:pt x="1497915" y="785110"/>
                    </a:cubicBezTo>
                    <a:cubicBezTo>
                      <a:pt x="1439495" y="713990"/>
                      <a:pt x="1477595" y="395220"/>
                      <a:pt x="1501725" y="316480"/>
                    </a:cubicBezTo>
                    <a:cubicBezTo>
                      <a:pt x="1511885" y="287270"/>
                      <a:pt x="1523315" y="274570"/>
                      <a:pt x="1539825" y="261870"/>
                    </a:cubicBezTo>
                    <a:cubicBezTo>
                      <a:pt x="1556335" y="250440"/>
                      <a:pt x="1585545" y="245360"/>
                      <a:pt x="1604595" y="246630"/>
                    </a:cubicBezTo>
                    <a:cubicBezTo>
                      <a:pt x="1619835" y="247900"/>
                      <a:pt x="1633805" y="254250"/>
                      <a:pt x="1646505" y="261870"/>
                    </a:cubicBezTo>
                    <a:cubicBezTo>
                      <a:pt x="1657935" y="270760"/>
                      <a:pt x="1665555" y="277110"/>
                      <a:pt x="1675715" y="296160"/>
                    </a:cubicBezTo>
                    <a:cubicBezTo>
                      <a:pt x="1707465" y="355850"/>
                      <a:pt x="1744295" y="594610"/>
                      <a:pt x="1786205" y="712720"/>
                    </a:cubicBezTo>
                    <a:cubicBezTo>
                      <a:pt x="1817955" y="805430"/>
                      <a:pt x="1887805" y="904490"/>
                      <a:pt x="1891615" y="952750"/>
                    </a:cubicBezTo>
                    <a:cubicBezTo>
                      <a:pt x="1892885" y="971800"/>
                      <a:pt x="1886535" y="983230"/>
                      <a:pt x="1880185" y="995930"/>
                    </a:cubicBezTo>
                    <a:cubicBezTo>
                      <a:pt x="1872565" y="1008630"/>
                      <a:pt x="1861135" y="1021330"/>
                      <a:pt x="1849705" y="1028950"/>
                    </a:cubicBezTo>
                    <a:cubicBezTo>
                      <a:pt x="1837005" y="1036570"/>
                      <a:pt x="1820495" y="1042920"/>
                      <a:pt x="1806525" y="1044190"/>
                    </a:cubicBezTo>
                    <a:cubicBezTo>
                      <a:pt x="1791285" y="1045460"/>
                      <a:pt x="1776045" y="1044190"/>
                      <a:pt x="1762075" y="1037840"/>
                    </a:cubicBezTo>
                    <a:cubicBezTo>
                      <a:pt x="1744295" y="1028950"/>
                      <a:pt x="1722705" y="1008630"/>
                      <a:pt x="1712545" y="992120"/>
                    </a:cubicBezTo>
                    <a:cubicBezTo>
                      <a:pt x="1704925" y="978150"/>
                      <a:pt x="1702385" y="964180"/>
                      <a:pt x="1702385" y="947670"/>
                    </a:cubicBezTo>
                    <a:cubicBezTo>
                      <a:pt x="1703655" y="928620"/>
                      <a:pt x="1715085" y="918460"/>
                      <a:pt x="1720165" y="884170"/>
                    </a:cubicBezTo>
                    <a:cubicBezTo>
                      <a:pt x="1736675" y="767330"/>
                      <a:pt x="1707465" y="194560"/>
                      <a:pt x="1744295" y="80260"/>
                    </a:cubicBezTo>
                    <a:cubicBezTo>
                      <a:pt x="1755725" y="45970"/>
                      <a:pt x="1767155" y="32000"/>
                      <a:pt x="1786205" y="19300"/>
                    </a:cubicBezTo>
                    <a:cubicBezTo>
                      <a:pt x="1805255" y="6600"/>
                      <a:pt x="1837005" y="250"/>
                      <a:pt x="1858595" y="1520"/>
                    </a:cubicBezTo>
                    <a:cubicBezTo>
                      <a:pt x="1876375" y="2790"/>
                      <a:pt x="1891615" y="7870"/>
                      <a:pt x="1905585" y="19300"/>
                    </a:cubicBezTo>
                    <a:cubicBezTo>
                      <a:pt x="1922095" y="32000"/>
                      <a:pt x="1937335" y="52320"/>
                      <a:pt x="1947495" y="80260"/>
                    </a:cubicBezTo>
                    <a:cubicBezTo>
                      <a:pt x="1964005" y="125980"/>
                      <a:pt x="1961465" y="190750"/>
                      <a:pt x="1965275" y="275840"/>
                    </a:cubicBezTo>
                    <a:cubicBezTo>
                      <a:pt x="1971625" y="430780"/>
                      <a:pt x="1948765" y="797810"/>
                      <a:pt x="1969085" y="937510"/>
                    </a:cubicBezTo>
                    <a:cubicBezTo>
                      <a:pt x="1977975" y="1003550"/>
                      <a:pt x="2012265" y="1048000"/>
                      <a:pt x="2010995" y="1082290"/>
                    </a:cubicBezTo>
                    <a:cubicBezTo>
                      <a:pt x="2009725" y="1101340"/>
                      <a:pt x="2002105" y="1114040"/>
                      <a:pt x="1991945" y="1126740"/>
                    </a:cubicBezTo>
                    <a:cubicBezTo>
                      <a:pt x="1977975" y="1141980"/>
                      <a:pt x="1951305" y="1159760"/>
                      <a:pt x="1930985" y="1166110"/>
                    </a:cubicBezTo>
                    <a:cubicBezTo>
                      <a:pt x="1914475" y="1169920"/>
                      <a:pt x="1899235" y="1169920"/>
                      <a:pt x="1882725" y="1163570"/>
                    </a:cubicBezTo>
                    <a:cubicBezTo>
                      <a:pt x="1863675" y="1157220"/>
                      <a:pt x="1842085" y="1147060"/>
                      <a:pt x="1825575" y="1121660"/>
                    </a:cubicBezTo>
                    <a:cubicBezTo>
                      <a:pt x="1784935" y="1060700"/>
                      <a:pt x="1732865" y="811780"/>
                      <a:pt x="1731595" y="745740"/>
                    </a:cubicBezTo>
                    <a:cubicBezTo>
                      <a:pt x="1731595" y="721610"/>
                      <a:pt x="1734135" y="711450"/>
                      <a:pt x="1743025" y="696210"/>
                    </a:cubicBezTo>
                    <a:cubicBezTo>
                      <a:pt x="1753185" y="678430"/>
                      <a:pt x="1776045" y="655570"/>
                      <a:pt x="1796365" y="646680"/>
                    </a:cubicBezTo>
                    <a:cubicBezTo>
                      <a:pt x="1817955" y="637790"/>
                      <a:pt x="1848435" y="636520"/>
                      <a:pt x="1871295" y="644140"/>
                    </a:cubicBezTo>
                    <a:cubicBezTo>
                      <a:pt x="1892885" y="651760"/>
                      <a:pt x="1915745" y="674620"/>
                      <a:pt x="1927175" y="692400"/>
                    </a:cubicBezTo>
                    <a:cubicBezTo>
                      <a:pt x="1936065" y="706370"/>
                      <a:pt x="1937335" y="719070"/>
                      <a:pt x="1939875" y="740660"/>
                    </a:cubicBezTo>
                    <a:cubicBezTo>
                      <a:pt x="1946225" y="782570"/>
                      <a:pt x="1934795" y="867660"/>
                      <a:pt x="1943685" y="931160"/>
                    </a:cubicBezTo>
                    <a:cubicBezTo>
                      <a:pt x="1952575" y="995930"/>
                      <a:pt x="1993215" y="1075940"/>
                      <a:pt x="1991945" y="1124200"/>
                    </a:cubicBezTo>
                    <a:cubicBezTo>
                      <a:pt x="1990675" y="1152140"/>
                      <a:pt x="1981785" y="1175000"/>
                      <a:pt x="1970355" y="1191510"/>
                    </a:cubicBezTo>
                    <a:cubicBezTo>
                      <a:pt x="1960195" y="1205480"/>
                      <a:pt x="1947495" y="1215640"/>
                      <a:pt x="1930985" y="1220720"/>
                    </a:cubicBezTo>
                    <a:cubicBezTo>
                      <a:pt x="1911935" y="1228340"/>
                      <a:pt x="1881455" y="1230880"/>
                      <a:pt x="1859865" y="1224530"/>
                    </a:cubicBezTo>
                    <a:cubicBezTo>
                      <a:pt x="1839545" y="1216910"/>
                      <a:pt x="1825575" y="1205480"/>
                      <a:pt x="1803985" y="1178810"/>
                    </a:cubicBezTo>
                    <a:cubicBezTo>
                      <a:pt x="1753185" y="1116580"/>
                      <a:pt x="1619835" y="861310"/>
                      <a:pt x="1610945" y="794000"/>
                    </a:cubicBezTo>
                    <a:cubicBezTo>
                      <a:pt x="1608405" y="771140"/>
                      <a:pt x="1614755" y="760980"/>
                      <a:pt x="1621105" y="747010"/>
                    </a:cubicBezTo>
                    <a:cubicBezTo>
                      <a:pt x="1628725" y="733040"/>
                      <a:pt x="1640155" y="719070"/>
                      <a:pt x="1652855" y="708910"/>
                    </a:cubicBezTo>
                    <a:cubicBezTo>
                      <a:pt x="1665555" y="700020"/>
                      <a:pt x="1682065" y="693670"/>
                      <a:pt x="1697305" y="691130"/>
                    </a:cubicBezTo>
                    <a:cubicBezTo>
                      <a:pt x="1712545" y="688590"/>
                      <a:pt x="1730325" y="689860"/>
                      <a:pt x="1745565" y="694940"/>
                    </a:cubicBezTo>
                    <a:cubicBezTo>
                      <a:pt x="1759535" y="700020"/>
                      <a:pt x="1774775" y="710180"/>
                      <a:pt x="1786205" y="721610"/>
                    </a:cubicBezTo>
                    <a:cubicBezTo>
                      <a:pt x="1796365" y="733040"/>
                      <a:pt x="1805255" y="744470"/>
                      <a:pt x="1809065" y="763520"/>
                    </a:cubicBezTo>
                    <a:cubicBezTo>
                      <a:pt x="1817955" y="799080"/>
                      <a:pt x="1791285" y="876550"/>
                      <a:pt x="1798905" y="926080"/>
                    </a:cubicBezTo>
                    <a:cubicBezTo>
                      <a:pt x="1806525" y="970530"/>
                      <a:pt x="1839545" y="1017520"/>
                      <a:pt x="1845895" y="1049270"/>
                    </a:cubicBezTo>
                    <a:cubicBezTo>
                      <a:pt x="1849705" y="1067050"/>
                      <a:pt x="1850975" y="1079750"/>
                      <a:pt x="1845895" y="1094990"/>
                    </a:cubicBezTo>
                    <a:cubicBezTo>
                      <a:pt x="1839545" y="1114040"/>
                      <a:pt x="1824305" y="1139440"/>
                      <a:pt x="1806525" y="1152140"/>
                    </a:cubicBezTo>
                    <a:cubicBezTo>
                      <a:pt x="1788745" y="1163570"/>
                      <a:pt x="1759535" y="1168650"/>
                      <a:pt x="1739215" y="1167380"/>
                    </a:cubicBezTo>
                    <a:cubicBezTo>
                      <a:pt x="1722705" y="1167380"/>
                      <a:pt x="1708735" y="1161030"/>
                      <a:pt x="1696035" y="1150870"/>
                    </a:cubicBezTo>
                    <a:cubicBezTo>
                      <a:pt x="1680795" y="1139440"/>
                      <a:pt x="1670635" y="1125470"/>
                      <a:pt x="1656665" y="1094990"/>
                    </a:cubicBezTo>
                    <a:cubicBezTo>
                      <a:pt x="1619835" y="1007360"/>
                      <a:pt x="1538555" y="633980"/>
                      <a:pt x="1539825" y="552700"/>
                    </a:cubicBezTo>
                    <a:cubicBezTo>
                      <a:pt x="1539825" y="529840"/>
                      <a:pt x="1543635" y="520950"/>
                      <a:pt x="1551255" y="508250"/>
                    </a:cubicBezTo>
                    <a:cubicBezTo>
                      <a:pt x="1557605" y="494280"/>
                      <a:pt x="1569035" y="481580"/>
                      <a:pt x="1581735" y="472690"/>
                    </a:cubicBezTo>
                    <a:cubicBezTo>
                      <a:pt x="1593165" y="463800"/>
                      <a:pt x="1609675" y="457450"/>
                      <a:pt x="1624915" y="456180"/>
                    </a:cubicBezTo>
                    <a:cubicBezTo>
                      <a:pt x="1640155" y="454910"/>
                      <a:pt x="1656665" y="456180"/>
                      <a:pt x="1670635" y="461260"/>
                    </a:cubicBezTo>
                    <a:cubicBezTo>
                      <a:pt x="1684605" y="466340"/>
                      <a:pt x="1699845" y="476500"/>
                      <a:pt x="1708735" y="487930"/>
                    </a:cubicBezTo>
                    <a:cubicBezTo>
                      <a:pt x="1718895" y="499360"/>
                      <a:pt x="1725245" y="505710"/>
                      <a:pt x="1731595" y="528570"/>
                    </a:cubicBezTo>
                    <a:cubicBezTo>
                      <a:pt x="1751915" y="606040"/>
                      <a:pt x="1767155" y="985770"/>
                      <a:pt x="1748105" y="1074670"/>
                    </a:cubicBezTo>
                    <a:cubicBezTo>
                      <a:pt x="1741755" y="1106420"/>
                      <a:pt x="1734135" y="1121660"/>
                      <a:pt x="1718895" y="1135630"/>
                    </a:cubicBezTo>
                    <a:cubicBezTo>
                      <a:pt x="1703655" y="1149600"/>
                      <a:pt x="1675715" y="1159760"/>
                      <a:pt x="1656665" y="1161030"/>
                    </a:cubicBezTo>
                    <a:cubicBezTo>
                      <a:pt x="1641425" y="1163570"/>
                      <a:pt x="1626185" y="1159760"/>
                      <a:pt x="1612215" y="1152140"/>
                    </a:cubicBezTo>
                    <a:cubicBezTo>
                      <a:pt x="1595705" y="1143250"/>
                      <a:pt x="1580465" y="1131820"/>
                      <a:pt x="1566495" y="1103880"/>
                    </a:cubicBezTo>
                    <a:cubicBezTo>
                      <a:pt x="1527125" y="1025140"/>
                      <a:pt x="1471245" y="670810"/>
                      <a:pt x="1471245" y="592070"/>
                    </a:cubicBezTo>
                    <a:cubicBezTo>
                      <a:pt x="1471245" y="569210"/>
                      <a:pt x="1475055" y="560320"/>
                      <a:pt x="1481405" y="546350"/>
                    </a:cubicBezTo>
                    <a:cubicBezTo>
                      <a:pt x="1487755" y="532380"/>
                      <a:pt x="1496645" y="519680"/>
                      <a:pt x="1510615" y="510790"/>
                    </a:cubicBezTo>
                    <a:cubicBezTo>
                      <a:pt x="1527125" y="499360"/>
                      <a:pt x="1557605" y="490470"/>
                      <a:pt x="1577925" y="491740"/>
                    </a:cubicBezTo>
                    <a:cubicBezTo>
                      <a:pt x="1594435" y="491740"/>
                      <a:pt x="1609675" y="498090"/>
                      <a:pt x="1622375" y="505710"/>
                    </a:cubicBezTo>
                    <a:cubicBezTo>
                      <a:pt x="1635075" y="514600"/>
                      <a:pt x="1643965" y="523490"/>
                      <a:pt x="1654125" y="540000"/>
                    </a:cubicBezTo>
                    <a:cubicBezTo>
                      <a:pt x="1671905" y="569210"/>
                      <a:pt x="1684605" y="621280"/>
                      <a:pt x="1697305" y="674620"/>
                    </a:cubicBezTo>
                    <a:cubicBezTo>
                      <a:pt x="1713815" y="749550"/>
                      <a:pt x="1735405" y="887980"/>
                      <a:pt x="1732865" y="948940"/>
                    </a:cubicBezTo>
                    <a:cubicBezTo>
                      <a:pt x="1730325" y="979420"/>
                      <a:pt x="1727785" y="999740"/>
                      <a:pt x="1715085" y="1017520"/>
                    </a:cubicBezTo>
                    <a:cubicBezTo>
                      <a:pt x="1703655" y="1035300"/>
                      <a:pt x="1679525" y="1051810"/>
                      <a:pt x="1657935" y="1056890"/>
                    </a:cubicBezTo>
                    <a:cubicBezTo>
                      <a:pt x="1636345" y="1061970"/>
                      <a:pt x="1607135" y="1058160"/>
                      <a:pt x="1588085" y="1048000"/>
                    </a:cubicBezTo>
                    <a:cubicBezTo>
                      <a:pt x="1569035" y="1037840"/>
                      <a:pt x="1553795" y="1021330"/>
                      <a:pt x="1541095" y="995930"/>
                    </a:cubicBezTo>
                    <a:cubicBezTo>
                      <a:pt x="1522045" y="954020"/>
                      <a:pt x="1525855" y="876550"/>
                      <a:pt x="1510615" y="809240"/>
                    </a:cubicBezTo>
                    <a:cubicBezTo>
                      <a:pt x="1491565" y="730500"/>
                      <a:pt x="1458545" y="616200"/>
                      <a:pt x="1433145" y="552700"/>
                    </a:cubicBezTo>
                    <a:cubicBezTo>
                      <a:pt x="1417905" y="512060"/>
                      <a:pt x="1389965" y="484120"/>
                      <a:pt x="1387425" y="457450"/>
                    </a:cubicBezTo>
                    <a:cubicBezTo>
                      <a:pt x="1384885" y="439670"/>
                      <a:pt x="1391235" y="424430"/>
                      <a:pt x="1397585" y="410460"/>
                    </a:cubicBezTo>
                    <a:cubicBezTo>
                      <a:pt x="1405205" y="396490"/>
                      <a:pt x="1416635" y="382520"/>
                      <a:pt x="1429335" y="373630"/>
                    </a:cubicBezTo>
                    <a:cubicBezTo>
                      <a:pt x="1442035" y="364740"/>
                      <a:pt x="1458545" y="358390"/>
                      <a:pt x="1473785" y="355850"/>
                    </a:cubicBezTo>
                    <a:cubicBezTo>
                      <a:pt x="1490295" y="353310"/>
                      <a:pt x="1508075" y="355850"/>
                      <a:pt x="1522045" y="360930"/>
                    </a:cubicBezTo>
                    <a:cubicBezTo>
                      <a:pt x="1537285" y="366010"/>
                      <a:pt x="1551255" y="376170"/>
                      <a:pt x="1562685" y="387600"/>
                    </a:cubicBezTo>
                    <a:cubicBezTo>
                      <a:pt x="1572845" y="399030"/>
                      <a:pt x="1579195" y="407920"/>
                      <a:pt x="1585545" y="429510"/>
                    </a:cubicBezTo>
                    <a:cubicBezTo>
                      <a:pt x="1600785" y="485390"/>
                      <a:pt x="1576655" y="668270"/>
                      <a:pt x="1593165" y="745740"/>
                    </a:cubicBezTo>
                    <a:cubicBezTo>
                      <a:pt x="1603325" y="791460"/>
                      <a:pt x="1637615" y="821940"/>
                      <a:pt x="1640155" y="853690"/>
                    </a:cubicBezTo>
                    <a:cubicBezTo>
                      <a:pt x="1641425" y="877820"/>
                      <a:pt x="1633805" y="903220"/>
                      <a:pt x="1623645" y="919730"/>
                    </a:cubicBezTo>
                    <a:cubicBezTo>
                      <a:pt x="1614755" y="933700"/>
                      <a:pt x="1602055" y="942590"/>
                      <a:pt x="1589355" y="950210"/>
                    </a:cubicBezTo>
                    <a:cubicBezTo>
                      <a:pt x="1575385" y="956560"/>
                      <a:pt x="1558875" y="960370"/>
                      <a:pt x="1544905" y="960370"/>
                    </a:cubicBezTo>
                    <a:cubicBezTo>
                      <a:pt x="1529665" y="960370"/>
                      <a:pt x="1513155" y="956560"/>
                      <a:pt x="1500455" y="950210"/>
                    </a:cubicBezTo>
                    <a:cubicBezTo>
                      <a:pt x="1486485" y="942590"/>
                      <a:pt x="1473785" y="932430"/>
                      <a:pt x="1466165" y="919730"/>
                    </a:cubicBezTo>
                    <a:cubicBezTo>
                      <a:pt x="1457275" y="907030"/>
                      <a:pt x="1452195" y="894330"/>
                      <a:pt x="1449655" y="876550"/>
                    </a:cubicBezTo>
                    <a:cubicBezTo>
                      <a:pt x="1444575" y="851150"/>
                      <a:pt x="1453465" y="814320"/>
                      <a:pt x="1450925" y="780030"/>
                    </a:cubicBezTo>
                    <a:cubicBezTo>
                      <a:pt x="1447115" y="739390"/>
                      <a:pt x="1436955" y="688590"/>
                      <a:pt x="1426795" y="647950"/>
                    </a:cubicBezTo>
                    <a:cubicBezTo>
                      <a:pt x="1417905" y="609850"/>
                      <a:pt x="1392505" y="570480"/>
                      <a:pt x="1393775" y="538730"/>
                    </a:cubicBezTo>
                    <a:cubicBezTo>
                      <a:pt x="1393775" y="514600"/>
                      <a:pt x="1402665" y="491740"/>
                      <a:pt x="1416635" y="475230"/>
                    </a:cubicBezTo>
                    <a:cubicBezTo>
                      <a:pt x="1429335" y="459990"/>
                      <a:pt x="1454735" y="446020"/>
                      <a:pt x="1475055" y="443480"/>
                    </a:cubicBezTo>
                    <a:cubicBezTo>
                      <a:pt x="1496645" y="439670"/>
                      <a:pt x="1523315" y="446020"/>
                      <a:pt x="1541095" y="457450"/>
                    </a:cubicBezTo>
                    <a:cubicBezTo>
                      <a:pt x="1558875" y="468880"/>
                      <a:pt x="1570305" y="484120"/>
                      <a:pt x="1580465" y="512060"/>
                    </a:cubicBezTo>
                    <a:cubicBezTo>
                      <a:pt x="1605865" y="583180"/>
                      <a:pt x="1586815" y="811780"/>
                      <a:pt x="1598245" y="919730"/>
                    </a:cubicBezTo>
                    <a:cubicBezTo>
                      <a:pt x="1604595" y="992120"/>
                      <a:pt x="1628725" y="1059430"/>
                      <a:pt x="1627455" y="1098800"/>
                    </a:cubicBezTo>
                    <a:cubicBezTo>
                      <a:pt x="1626185" y="1119120"/>
                      <a:pt x="1623645" y="1130550"/>
                      <a:pt x="1614755" y="1144520"/>
                    </a:cubicBezTo>
                    <a:cubicBezTo>
                      <a:pt x="1603325" y="1161030"/>
                      <a:pt x="1579195" y="1181350"/>
                      <a:pt x="1561415" y="1188970"/>
                    </a:cubicBezTo>
                    <a:cubicBezTo>
                      <a:pt x="1546175" y="1194050"/>
                      <a:pt x="1529665" y="1195320"/>
                      <a:pt x="1514425" y="1192780"/>
                    </a:cubicBezTo>
                    <a:cubicBezTo>
                      <a:pt x="1499185" y="1190240"/>
                      <a:pt x="1482675" y="1183890"/>
                      <a:pt x="1471245" y="1175000"/>
                    </a:cubicBezTo>
                    <a:cubicBezTo>
                      <a:pt x="1458545" y="1166110"/>
                      <a:pt x="1449655" y="1157220"/>
                      <a:pt x="1440765" y="1138170"/>
                    </a:cubicBezTo>
                    <a:cubicBezTo>
                      <a:pt x="1422985" y="1101340"/>
                      <a:pt x="1425525" y="1012440"/>
                      <a:pt x="1402665" y="943860"/>
                    </a:cubicBezTo>
                    <a:cubicBezTo>
                      <a:pt x="1375995" y="860040"/>
                      <a:pt x="1284555" y="726690"/>
                      <a:pt x="1278205" y="673350"/>
                    </a:cubicBezTo>
                    <a:cubicBezTo>
                      <a:pt x="1276935" y="651760"/>
                      <a:pt x="1282015" y="641600"/>
                      <a:pt x="1289635" y="627630"/>
                    </a:cubicBezTo>
                    <a:cubicBezTo>
                      <a:pt x="1295985" y="613660"/>
                      <a:pt x="1308685" y="599690"/>
                      <a:pt x="1321385" y="590800"/>
                    </a:cubicBezTo>
                    <a:cubicBezTo>
                      <a:pt x="1332815" y="581910"/>
                      <a:pt x="1349325" y="575560"/>
                      <a:pt x="1364565" y="574290"/>
                    </a:cubicBezTo>
                    <a:cubicBezTo>
                      <a:pt x="1379805" y="571750"/>
                      <a:pt x="1397585" y="573020"/>
                      <a:pt x="1412825" y="579370"/>
                    </a:cubicBezTo>
                    <a:cubicBezTo>
                      <a:pt x="1430605" y="586990"/>
                      <a:pt x="1454735" y="608580"/>
                      <a:pt x="1466165" y="625090"/>
                    </a:cubicBezTo>
                    <a:cubicBezTo>
                      <a:pt x="1475055" y="639060"/>
                      <a:pt x="1478865" y="656840"/>
                      <a:pt x="1477595" y="670810"/>
                    </a:cubicBezTo>
                    <a:cubicBezTo>
                      <a:pt x="1476325" y="683510"/>
                      <a:pt x="1464895" y="691130"/>
                      <a:pt x="1462355" y="706370"/>
                    </a:cubicBezTo>
                    <a:cubicBezTo>
                      <a:pt x="1457275" y="731770"/>
                      <a:pt x="1462355" y="766060"/>
                      <a:pt x="1463625" y="809240"/>
                    </a:cubicBezTo>
                    <a:cubicBezTo>
                      <a:pt x="1467435" y="889250"/>
                      <a:pt x="1505535" y="1081020"/>
                      <a:pt x="1486485" y="1143250"/>
                    </a:cubicBezTo>
                    <a:cubicBezTo>
                      <a:pt x="1477595" y="1171190"/>
                      <a:pt x="1458545" y="1186430"/>
                      <a:pt x="1442035" y="1197860"/>
                    </a:cubicBezTo>
                    <a:cubicBezTo>
                      <a:pt x="1429335" y="1206750"/>
                      <a:pt x="1412825" y="1210560"/>
                      <a:pt x="1397585" y="1210560"/>
                    </a:cubicBezTo>
                    <a:cubicBezTo>
                      <a:pt x="1382345" y="1211830"/>
                      <a:pt x="1364565" y="1208020"/>
                      <a:pt x="1350595" y="1201670"/>
                    </a:cubicBezTo>
                    <a:cubicBezTo>
                      <a:pt x="1336625" y="1195320"/>
                      <a:pt x="1326465" y="1187700"/>
                      <a:pt x="1313765" y="1172460"/>
                    </a:cubicBezTo>
                    <a:cubicBezTo>
                      <a:pt x="1290905" y="1143250"/>
                      <a:pt x="1264235" y="1074670"/>
                      <a:pt x="1243915" y="1028950"/>
                    </a:cubicBezTo>
                    <a:cubicBezTo>
                      <a:pt x="1226135" y="988310"/>
                      <a:pt x="1214705" y="960370"/>
                      <a:pt x="1199465" y="913380"/>
                    </a:cubicBezTo>
                    <a:cubicBezTo>
                      <a:pt x="1176605" y="840990"/>
                      <a:pt x="1133425" y="691130"/>
                      <a:pt x="1125805" y="637790"/>
                    </a:cubicBezTo>
                    <a:cubicBezTo>
                      <a:pt x="1123265" y="616200"/>
                      <a:pt x="1123265" y="607310"/>
                      <a:pt x="1125805" y="592070"/>
                    </a:cubicBezTo>
                    <a:cubicBezTo>
                      <a:pt x="1129615" y="578100"/>
                      <a:pt x="1138505" y="562860"/>
                      <a:pt x="1147395" y="551430"/>
                    </a:cubicBezTo>
                    <a:cubicBezTo>
                      <a:pt x="1157555" y="541270"/>
                      <a:pt x="1171525" y="531110"/>
                      <a:pt x="1185495" y="526030"/>
                    </a:cubicBezTo>
                    <a:cubicBezTo>
                      <a:pt x="1199465" y="520950"/>
                      <a:pt x="1215975" y="517140"/>
                      <a:pt x="1231215" y="520950"/>
                    </a:cubicBezTo>
                    <a:cubicBezTo>
                      <a:pt x="1250265" y="524760"/>
                      <a:pt x="1278205" y="538730"/>
                      <a:pt x="1290905" y="552700"/>
                    </a:cubicBezTo>
                    <a:cubicBezTo>
                      <a:pt x="1302335" y="564130"/>
                      <a:pt x="1306145" y="574290"/>
                      <a:pt x="1312495" y="593340"/>
                    </a:cubicBezTo>
                    <a:cubicBezTo>
                      <a:pt x="1325195" y="628900"/>
                      <a:pt x="1326465" y="713990"/>
                      <a:pt x="1346785" y="758440"/>
                    </a:cubicBezTo>
                    <a:cubicBezTo>
                      <a:pt x="1363295" y="795270"/>
                      <a:pt x="1397585" y="816860"/>
                      <a:pt x="1412825" y="849880"/>
                    </a:cubicBezTo>
                    <a:cubicBezTo>
                      <a:pt x="1428065" y="881630"/>
                      <a:pt x="1439495" y="921000"/>
                      <a:pt x="1438225" y="950210"/>
                    </a:cubicBezTo>
                    <a:cubicBezTo>
                      <a:pt x="1436955" y="973070"/>
                      <a:pt x="1428065" y="994660"/>
                      <a:pt x="1415365" y="1008630"/>
                    </a:cubicBezTo>
                    <a:cubicBezTo>
                      <a:pt x="1402665" y="1023870"/>
                      <a:pt x="1377265" y="1035300"/>
                      <a:pt x="1359485" y="1037840"/>
                    </a:cubicBezTo>
                    <a:cubicBezTo>
                      <a:pt x="1345515" y="1040380"/>
                      <a:pt x="1330275" y="1037840"/>
                      <a:pt x="1317575" y="1032760"/>
                    </a:cubicBezTo>
                    <a:cubicBezTo>
                      <a:pt x="1304875" y="1027680"/>
                      <a:pt x="1292175" y="1018790"/>
                      <a:pt x="1283285" y="1008630"/>
                    </a:cubicBezTo>
                    <a:cubicBezTo>
                      <a:pt x="1274395" y="998470"/>
                      <a:pt x="1266775" y="988310"/>
                      <a:pt x="1262965" y="971800"/>
                    </a:cubicBezTo>
                    <a:cubicBezTo>
                      <a:pt x="1256615" y="938780"/>
                      <a:pt x="1275665" y="886710"/>
                      <a:pt x="1278205" y="818130"/>
                    </a:cubicBezTo>
                    <a:cubicBezTo>
                      <a:pt x="1284555" y="677160"/>
                      <a:pt x="1248995" y="279650"/>
                      <a:pt x="1266775" y="176780"/>
                    </a:cubicBezTo>
                    <a:cubicBezTo>
                      <a:pt x="1273125" y="143760"/>
                      <a:pt x="1276935" y="128520"/>
                      <a:pt x="1290905" y="113280"/>
                    </a:cubicBezTo>
                    <a:cubicBezTo>
                      <a:pt x="1304875" y="96770"/>
                      <a:pt x="1330275" y="84070"/>
                      <a:pt x="1351865" y="81530"/>
                    </a:cubicBezTo>
                    <a:cubicBezTo>
                      <a:pt x="1373455" y="78990"/>
                      <a:pt x="1401395" y="87880"/>
                      <a:pt x="1417905" y="98040"/>
                    </a:cubicBezTo>
                    <a:cubicBezTo>
                      <a:pt x="1431875" y="105660"/>
                      <a:pt x="1442035" y="118360"/>
                      <a:pt x="1449655" y="132330"/>
                    </a:cubicBezTo>
                    <a:cubicBezTo>
                      <a:pt x="1456005" y="145030"/>
                      <a:pt x="1459815" y="176780"/>
                      <a:pt x="1459815" y="176780"/>
                    </a:cubicBezTo>
                  </a:path>
                </a:pathLst>
              </a:custGeom>
              <a:solidFill>
                <a:srgbClr val="CFCFCF"/>
              </a:solidFill>
              <a:ln cap="sq">
                <a:noFill/>
                <a:prstDash val="solid"/>
                <a:miter/>
              </a:ln>
            </p:spPr>
            <p:txBody>
              <a:bodyPr/>
              <a:lstStyle/>
              <a:p>
                <a:endParaRPr lang="en-GB"/>
              </a:p>
            </p:txBody>
          </p:sp>
        </p:grpSp>
        <p:grpSp>
          <p:nvGrpSpPr>
            <p:cNvPr id="117" name="Group 117"/>
            <p:cNvGrpSpPr/>
            <p:nvPr/>
          </p:nvGrpSpPr>
          <p:grpSpPr>
            <a:xfrm>
              <a:off x="1569688" y="1714122"/>
              <a:ext cx="581183" cy="581183"/>
              <a:chOff x="0" y="0"/>
              <a:chExt cx="812800" cy="812800"/>
            </a:xfrm>
          </p:grpSpPr>
          <p:sp>
            <p:nvSpPr>
              <p:cNvPr id="118" name="Freeform 1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GB"/>
              </a:p>
            </p:txBody>
          </p:sp>
          <p:sp>
            <p:nvSpPr>
              <p:cNvPr id="119" name="TextBox 119"/>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20" name="Group 120"/>
            <p:cNvGrpSpPr/>
            <p:nvPr/>
          </p:nvGrpSpPr>
          <p:grpSpPr>
            <a:xfrm>
              <a:off x="1008541" y="2197648"/>
              <a:ext cx="581183" cy="581183"/>
              <a:chOff x="0" y="0"/>
              <a:chExt cx="812800" cy="812800"/>
            </a:xfrm>
          </p:grpSpPr>
          <p:sp>
            <p:nvSpPr>
              <p:cNvPr id="121" name="Freeform 1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GB"/>
              </a:p>
            </p:txBody>
          </p:sp>
          <p:sp>
            <p:nvSpPr>
              <p:cNvPr id="122" name="TextBox 122"/>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grpSp>
        <p:nvGrpSpPr>
          <p:cNvPr id="123" name="Group 123"/>
          <p:cNvGrpSpPr/>
          <p:nvPr/>
        </p:nvGrpSpPr>
        <p:grpSpPr>
          <a:xfrm>
            <a:off x="1028700" y="6116404"/>
            <a:ext cx="2511878" cy="2401450"/>
            <a:chOff x="0" y="0"/>
            <a:chExt cx="3349170" cy="3201934"/>
          </a:xfrm>
        </p:grpSpPr>
        <p:grpSp>
          <p:nvGrpSpPr>
            <p:cNvPr id="124" name="Group 124"/>
            <p:cNvGrpSpPr/>
            <p:nvPr/>
          </p:nvGrpSpPr>
          <p:grpSpPr>
            <a:xfrm>
              <a:off x="0" y="0"/>
              <a:ext cx="3349170" cy="3201934"/>
              <a:chOff x="0" y="0"/>
              <a:chExt cx="661564" cy="632481"/>
            </a:xfrm>
          </p:grpSpPr>
          <p:sp>
            <p:nvSpPr>
              <p:cNvPr id="125" name="Freeform 125"/>
              <p:cNvSpPr/>
              <p:nvPr/>
            </p:nvSpPr>
            <p:spPr>
              <a:xfrm>
                <a:off x="0" y="0"/>
                <a:ext cx="661565" cy="632481"/>
              </a:xfrm>
              <a:custGeom>
                <a:avLst/>
                <a:gdLst/>
                <a:ahLst/>
                <a:cxnLst/>
                <a:rect l="l" t="t" r="r" b="b"/>
                <a:pathLst>
                  <a:path w="661565" h="632481">
                    <a:moveTo>
                      <a:pt x="157188" y="0"/>
                    </a:moveTo>
                    <a:lnTo>
                      <a:pt x="504376" y="0"/>
                    </a:lnTo>
                    <a:cubicBezTo>
                      <a:pt x="591189" y="0"/>
                      <a:pt x="661565" y="70376"/>
                      <a:pt x="661565" y="157188"/>
                    </a:cubicBezTo>
                    <a:lnTo>
                      <a:pt x="661565" y="475292"/>
                    </a:lnTo>
                    <a:cubicBezTo>
                      <a:pt x="661565" y="562105"/>
                      <a:pt x="591189" y="632481"/>
                      <a:pt x="504376" y="632481"/>
                    </a:cubicBezTo>
                    <a:lnTo>
                      <a:pt x="157188" y="632481"/>
                    </a:lnTo>
                    <a:cubicBezTo>
                      <a:pt x="70376" y="632481"/>
                      <a:pt x="0" y="562105"/>
                      <a:pt x="0" y="475292"/>
                    </a:cubicBezTo>
                    <a:lnTo>
                      <a:pt x="0" y="157188"/>
                    </a:lnTo>
                    <a:cubicBezTo>
                      <a:pt x="0" y="70376"/>
                      <a:pt x="70376" y="0"/>
                      <a:pt x="157188" y="0"/>
                    </a:cubicBezTo>
                    <a:close/>
                  </a:path>
                </a:pathLst>
              </a:custGeom>
              <a:solidFill>
                <a:srgbClr val="CFCFCF"/>
              </a:solidFill>
            </p:spPr>
            <p:txBody>
              <a:bodyPr/>
              <a:lstStyle/>
              <a:p>
                <a:endParaRPr lang="en-GB"/>
              </a:p>
            </p:txBody>
          </p:sp>
          <p:sp>
            <p:nvSpPr>
              <p:cNvPr id="126" name="TextBox 126"/>
              <p:cNvSpPr txBox="1"/>
              <p:nvPr/>
            </p:nvSpPr>
            <p:spPr>
              <a:xfrm>
                <a:off x="0" y="-38100"/>
                <a:ext cx="661564" cy="670581"/>
              </a:xfrm>
              <a:prstGeom prst="rect">
                <a:avLst/>
              </a:prstGeom>
            </p:spPr>
            <p:txBody>
              <a:bodyPr lIns="50800" tIns="50800" rIns="50800" bIns="50800" rtlCol="0" anchor="ctr"/>
              <a:lstStyle/>
              <a:p>
                <a:pPr algn="ctr">
                  <a:lnSpc>
                    <a:spcPts val="2659"/>
                  </a:lnSpc>
                </a:pPr>
                <a:endParaRPr/>
              </a:p>
            </p:txBody>
          </p:sp>
        </p:grpSp>
        <p:sp>
          <p:nvSpPr>
            <p:cNvPr id="127" name="Freeform 127"/>
            <p:cNvSpPr/>
            <p:nvPr/>
          </p:nvSpPr>
          <p:spPr>
            <a:xfrm>
              <a:off x="276292" y="702563"/>
              <a:ext cx="2796587" cy="1796807"/>
            </a:xfrm>
            <a:custGeom>
              <a:avLst/>
              <a:gdLst/>
              <a:ahLst/>
              <a:cxnLst/>
              <a:rect l="l" t="t" r="r" b="b"/>
              <a:pathLst>
                <a:path w="2796587" h="1796807">
                  <a:moveTo>
                    <a:pt x="0" y="0"/>
                  </a:moveTo>
                  <a:lnTo>
                    <a:pt x="2796587" y="0"/>
                  </a:lnTo>
                  <a:lnTo>
                    <a:pt x="2796587" y="1796807"/>
                  </a:lnTo>
                  <a:lnTo>
                    <a:pt x="0" y="1796807"/>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GB"/>
            </a:p>
          </p:txBody>
        </p:sp>
      </p:grpSp>
      <p:grpSp>
        <p:nvGrpSpPr>
          <p:cNvPr id="128" name="Group 128"/>
          <p:cNvGrpSpPr/>
          <p:nvPr/>
        </p:nvGrpSpPr>
        <p:grpSpPr>
          <a:xfrm>
            <a:off x="4397014" y="6116404"/>
            <a:ext cx="2511878" cy="2401450"/>
            <a:chOff x="0" y="0"/>
            <a:chExt cx="3349170" cy="3201934"/>
          </a:xfrm>
        </p:grpSpPr>
        <p:grpSp>
          <p:nvGrpSpPr>
            <p:cNvPr id="129" name="Group 129"/>
            <p:cNvGrpSpPr/>
            <p:nvPr/>
          </p:nvGrpSpPr>
          <p:grpSpPr>
            <a:xfrm>
              <a:off x="0" y="0"/>
              <a:ext cx="3349170" cy="3201934"/>
              <a:chOff x="0" y="0"/>
              <a:chExt cx="661564" cy="632481"/>
            </a:xfrm>
          </p:grpSpPr>
          <p:sp>
            <p:nvSpPr>
              <p:cNvPr id="130" name="Freeform 130"/>
              <p:cNvSpPr/>
              <p:nvPr/>
            </p:nvSpPr>
            <p:spPr>
              <a:xfrm>
                <a:off x="0" y="0"/>
                <a:ext cx="661565" cy="632481"/>
              </a:xfrm>
              <a:custGeom>
                <a:avLst/>
                <a:gdLst/>
                <a:ahLst/>
                <a:cxnLst/>
                <a:rect l="l" t="t" r="r" b="b"/>
                <a:pathLst>
                  <a:path w="661565" h="632481">
                    <a:moveTo>
                      <a:pt x="157188" y="0"/>
                    </a:moveTo>
                    <a:lnTo>
                      <a:pt x="504376" y="0"/>
                    </a:lnTo>
                    <a:cubicBezTo>
                      <a:pt x="591189" y="0"/>
                      <a:pt x="661565" y="70376"/>
                      <a:pt x="661565" y="157188"/>
                    </a:cubicBezTo>
                    <a:lnTo>
                      <a:pt x="661565" y="475292"/>
                    </a:lnTo>
                    <a:cubicBezTo>
                      <a:pt x="661565" y="562105"/>
                      <a:pt x="591189" y="632481"/>
                      <a:pt x="504376" y="632481"/>
                    </a:cubicBezTo>
                    <a:lnTo>
                      <a:pt x="157188" y="632481"/>
                    </a:lnTo>
                    <a:cubicBezTo>
                      <a:pt x="70376" y="632481"/>
                      <a:pt x="0" y="562105"/>
                      <a:pt x="0" y="475292"/>
                    </a:cubicBezTo>
                    <a:lnTo>
                      <a:pt x="0" y="157188"/>
                    </a:lnTo>
                    <a:cubicBezTo>
                      <a:pt x="0" y="70376"/>
                      <a:pt x="70376" y="0"/>
                      <a:pt x="157188" y="0"/>
                    </a:cubicBezTo>
                    <a:close/>
                  </a:path>
                </a:pathLst>
              </a:custGeom>
              <a:solidFill>
                <a:srgbClr val="CFCFCF"/>
              </a:solidFill>
            </p:spPr>
            <p:txBody>
              <a:bodyPr/>
              <a:lstStyle/>
              <a:p>
                <a:endParaRPr lang="en-GB"/>
              </a:p>
            </p:txBody>
          </p:sp>
          <p:sp>
            <p:nvSpPr>
              <p:cNvPr id="131" name="TextBox 131"/>
              <p:cNvSpPr txBox="1"/>
              <p:nvPr/>
            </p:nvSpPr>
            <p:spPr>
              <a:xfrm>
                <a:off x="0" y="-38100"/>
                <a:ext cx="661564" cy="670581"/>
              </a:xfrm>
              <a:prstGeom prst="rect">
                <a:avLst/>
              </a:prstGeom>
            </p:spPr>
            <p:txBody>
              <a:bodyPr lIns="50800" tIns="50800" rIns="50800" bIns="50800" rtlCol="0" anchor="ctr"/>
              <a:lstStyle/>
              <a:p>
                <a:pPr algn="ctr">
                  <a:lnSpc>
                    <a:spcPts val="2659"/>
                  </a:lnSpc>
                </a:pPr>
                <a:endParaRPr/>
              </a:p>
            </p:txBody>
          </p:sp>
        </p:grpSp>
        <p:sp>
          <p:nvSpPr>
            <p:cNvPr id="132" name="Freeform 132"/>
            <p:cNvSpPr/>
            <p:nvPr/>
          </p:nvSpPr>
          <p:spPr>
            <a:xfrm>
              <a:off x="276292" y="702563"/>
              <a:ext cx="2796587" cy="1796807"/>
            </a:xfrm>
            <a:custGeom>
              <a:avLst/>
              <a:gdLst/>
              <a:ahLst/>
              <a:cxnLst/>
              <a:rect l="l" t="t" r="r" b="b"/>
              <a:pathLst>
                <a:path w="2796587" h="1796807">
                  <a:moveTo>
                    <a:pt x="0" y="0"/>
                  </a:moveTo>
                  <a:lnTo>
                    <a:pt x="2796587" y="0"/>
                  </a:lnTo>
                  <a:lnTo>
                    <a:pt x="2796587" y="1796807"/>
                  </a:lnTo>
                  <a:lnTo>
                    <a:pt x="0" y="1796807"/>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en-GB"/>
            </a:p>
          </p:txBody>
        </p:sp>
      </p:grpSp>
      <p:grpSp>
        <p:nvGrpSpPr>
          <p:cNvPr id="133" name="Group 133"/>
          <p:cNvGrpSpPr/>
          <p:nvPr/>
        </p:nvGrpSpPr>
        <p:grpSpPr>
          <a:xfrm>
            <a:off x="7804527" y="6116404"/>
            <a:ext cx="2511878" cy="2401450"/>
            <a:chOff x="0" y="0"/>
            <a:chExt cx="3349170" cy="3201934"/>
          </a:xfrm>
        </p:grpSpPr>
        <p:grpSp>
          <p:nvGrpSpPr>
            <p:cNvPr id="134" name="Group 134"/>
            <p:cNvGrpSpPr/>
            <p:nvPr/>
          </p:nvGrpSpPr>
          <p:grpSpPr>
            <a:xfrm>
              <a:off x="0" y="0"/>
              <a:ext cx="3349170" cy="3201934"/>
              <a:chOff x="0" y="0"/>
              <a:chExt cx="661564" cy="632481"/>
            </a:xfrm>
          </p:grpSpPr>
          <p:sp>
            <p:nvSpPr>
              <p:cNvPr id="135" name="Freeform 135"/>
              <p:cNvSpPr/>
              <p:nvPr/>
            </p:nvSpPr>
            <p:spPr>
              <a:xfrm>
                <a:off x="0" y="0"/>
                <a:ext cx="661565" cy="632481"/>
              </a:xfrm>
              <a:custGeom>
                <a:avLst/>
                <a:gdLst/>
                <a:ahLst/>
                <a:cxnLst/>
                <a:rect l="l" t="t" r="r" b="b"/>
                <a:pathLst>
                  <a:path w="661565" h="632481">
                    <a:moveTo>
                      <a:pt x="91845" y="0"/>
                    </a:moveTo>
                    <a:lnTo>
                      <a:pt x="569720" y="0"/>
                    </a:lnTo>
                    <a:cubicBezTo>
                      <a:pt x="594078" y="0"/>
                      <a:pt x="617440" y="9676"/>
                      <a:pt x="634664" y="26901"/>
                    </a:cubicBezTo>
                    <a:cubicBezTo>
                      <a:pt x="651888" y="44125"/>
                      <a:pt x="661565" y="67486"/>
                      <a:pt x="661565" y="91845"/>
                    </a:cubicBezTo>
                    <a:lnTo>
                      <a:pt x="661565" y="540636"/>
                    </a:lnTo>
                    <a:cubicBezTo>
                      <a:pt x="661565" y="564995"/>
                      <a:pt x="651888" y="588356"/>
                      <a:pt x="634664" y="605580"/>
                    </a:cubicBezTo>
                    <a:cubicBezTo>
                      <a:pt x="617440" y="622804"/>
                      <a:pt x="594078" y="632481"/>
                      <a:pt x="569720" y="632481"/>
                    </a:cubicBezTo>
                    <a:lnTo>
                      <a:pt x="91845" y="632481"/>
                    </a:lnTo>
                    <a:cubicBezTo>
                      <a:pt x="67486" y="632481"/>
                      <a:pt x="44125" y="622804"/>
                      <a:pt x="26901" y="605580"/>
                    </a:cubicBezTo>
                    <a:cubicBezTo>
                      <a:pt x="9676" y="588356"/>
                      <a:pt x="0" y="564995"/>
                      <a:pt x="0" y="540636"/>
                    </a:cubicBezTo>
                    <a:lnTo>
                      <a:pt x="0" y="91845"/>
                    </a:lnTo>
                    <a:cubicBezTo>
                      <a:pt x="0" y="67486"/>
                      <a:pt x="9676" y="44125"/>
                      <a:pt x="26901" y="26901"/>
                    </a:cubicBezTo>
                    <a:cubicBezTo>
                      <a:pt x="44125" y="9676"/>
                      <a:pt x="67486" y="0"/>
                      <a:pt x="91845" y="0"/>
                    </a:cubicBezTo>
                    <a:close/>
                  </a:path>
                </a:pathLst>
              </a:custGeom>
              <a:solidFill>
                <a:srgbClr val="CFCFCF"/>
              </a:solidFill>
            </p:spPr>
            <p:txBody>
              <a:bodyPr/>
              <a:lstStyle/>
              <a:p>
                <a:endParaRPr lang="en-GB"/>
              </a:p>
            </p:txBody>
          </p:sp>
          <p:sp>
            <p:nvSpPr>
              <p:cNvPr id="136" name="TextBox 136"/>
              <p:cNvSpPr txBox="1"/>
              <p:nvPr/>
            </p:nvSpPr>
            <p:spPr>
              <a:xfrm>
                <a:off x="0" y="-38100"/>
                <a:ext cx="661564" cy="670581"/>
              </a:xfrm>
              <a:prstGeom prst="rect">
                <a:avLst/>
              </a:prstGeom>
            </p:spPr>
            <p:txBody>
              <a:bodyPr lIns="86942" tIns="86942" rIns="86942" bIns="86942" rtlCol="0" anchor="ctr"/>
              <a:lstStyle/>
              <a:p>
                <a:pPr algn="ctr">
                  <a:lnSpc>
                    <a:spcPts val="2659"/>
                  </a:lnSpc>
                </a:pPr>
                <a:endParaRPr/>
              </a:p>
            </p:txBody>
          </p:sp>
        </p:grpSp>
        <p:sp>
          <p:nvSpPr>
            <p:cNvPr id="137" name="Freeform 137"/>
            <p:cNvSpPr/>
            <p:nvPr/>
          </p:nvSpPr>
          <p:spPr>
            <a:xfrm>
              <a:off x="1235250" y="283705"/>
              <a:ext cx="2054807" cy="2054807"/>
            </a:xfrm>
            <a:custGeom>
              <a:avLst/>
              <a:gdLst/>
              <a:ahLst/>
              <a:cxnLst/>
              <a:rect l="l" t="t" r="r" b="b"/>
              <a:pathLst>
                <a:path w="2054807" h="2054807">
                  <a:moveTo>
                    <a:pt x="0" y="0"/>
                  </a:moveTo>
                  <a:lnTo>
                    <a:pt x="2054806" y="0"/>
                  </a:lnTo>
                  <a:lnTo>
                    <a:pt x="2054806" y="2054806"/>
                  </a:lnTo>
                  <a:lnTo>
                    <a:pt x="0" y="2054806"/>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GB"/>
            </a:p>
          </p:txBody>
        </p:sp>
        <p:grpSp>
          <p:nvGrpSpPr>
            <p:cNvPr id="138" name="Group 138"/>
            <p:cNvGrpSpPr/>
            <p:nvPr/>
          </p:nvGrpSpPr>
          <p:grpSpPr>
            <a:xfrm>
              <a:off x="1048048" y="972716"/>
              <a:ext cx="146927" cy="146927"/>
              <a:chOff x="0" y="0"/>
              <a:chExt cx="251460" cy="251460"/>
            </a:xfrm>
          </p:grpSpPr>
          <p:sp>
            <p:nvSpPr>
              <p:cNvPr id="139" name="Freeform 139"/>
              <p:cNvSpPr/>
              <p:nvPr/>
            </p:nvSpPr>
            <p:spPr>
              <a:xfrm>
                <a:off x="50800" y="49915"/>
                <a:ext cx="149860" cy="150284"/>
              </a:xfrm>
              <a:custGeom>
                <a:avLst/>
                <a:gdLst/>
                <a:ahLst/>
                <a:cxnLst/>
                <a:rect l="l" t="t" r="r" b="b"/>
                <a:pathLst>
                  <a:path w="149860" h="150284">
                    <a:moveTo>
                      <a:pt x="149860" y="51685"/>
                    </a:moveTo>
                    <a:cubicBezTo>
                      <a:pt x="129540" y="131695"/>
                      <a:pt x="118110" y="138045"/>
                      <a:pt x="107950" y="143125"/>
                    </a:cubicBezTo>
                    <a:cubicBezTo>
                      <a:pt x="96520" y="148205"/>
                      <a:pt x="85090" y="152015"/>
                      <a:pt x="72390" y="149475"/>
                    </a:cubicBezTo>
                    <a:cubicBezTo>
                      <a:pt x="53340" y="146935"/>
                      <a:pt x="22860" y="127885"/>
                      <a:pt x="11430" y="112645"/>
                    </a:cubicBezTo>
                    <a:cubicBezTo>
                      <a:pt x="3810" y="102485"/>
                      <a:pt x="0" y="91055"/>
                      <a:pt x="0" y="78355"/>
                    </a:cubicBezTo>
                    <a:cubicBezTo>
                      <a:pt x="1270" y="60575"/>
                      <a:pt x="12700" y="26285"/>
                      <a:pt x="29210" y="13585"/>
                    </a:cubicBezTo>
                    <a:cubicBezTo>
                      <a:pt x="45720" y="885"/>
                      <a:pt x="81280" y="-1655"/>
                      <a:pt x="99060" y="885"/>
                    </a:cubicBezTo>
                    <a:cubicBezTo>
                      <a:pt x="111760" y="3425"/>
                      <a:pt x="130810" y="19935"/>
                      <a:pt x="130810" y="19935"/>
                    </a:cubicBezTo>
                  </a:path>
                </a:pathLst>
              </a:custGeom>
              <a:solidFill>
                <a:srgbClr val="CFCFCF"/>
              </a:solidFill>
              <a:ln cap="sq">
                <a:noFill/>
                <a:prstDash val="solid"/>
                <a:miter/>
              </a:ln>
            </p:spPr>
            <p:txBody>
              <a:bodyPr/>
              <a:lstStyle/>
              <a:p>
                <a:endParaRPr lang="en-GB"/>
              </a:p>
            </p:txBody>
          </p:sp>
        </p:grpSp>
        <p:grpSp>
          <p:nvGrpSpPr>
            <p:cNvPr id="140" name="Group 140"/>
            <p:cNvGrpSpPr/>
            <p:nvPr/>
          </p:nvGrpSpPr>
          <p:grpSpPr>
            <a:xfrm>
              <a:off x="1320383" y="1184203"/>
              <a:ext cx="215939" cy="206292"/>
              <a:chOff x="0" y="0"/>
              <a:chExt cx="369570" cy="353060"/>
            </a:xfrm>
          </p:grpSpPr>
          <p:sp>
            <p:nvSpPr>
              <p:cNvPr id="141" name="Freeform 141"/>
              <p:cNvSpPr/>
              <p:nvPr/>
            </p:nvSpPr>
            <p:spPr>
              <a:xfrm>
                <a:off x="50394" y="49816"/>
                <a:ext cx="268570" cy="253378"/>
              </a:xfrm>
              <a:custGeom>
                <a:avLst/>
                <a:gdLst/>
                <a:ahLst/>
                <a:cxnLst/>
                <a:rect l="l" t="t" r="r" b="b"/>
                <a:pathLst>
                  <a:path w="268570" h="253378">
                    <a:moveTo>
                      <a:pt x="242976" y="133064"/>
                    </a:moveTo>
                    <a:cubicBezTo>
                      <a:pt x="102006" y="247364"/>
                      <a:pt x="76606" y="253714"/>
                      <a:pt x="56286" y="251174"/>
                    </a:cubicBezTo>
                    <a:cubicBezTo>
                      <a:pt x="41046" y="247364"/>
                      <a:pt x="25806" y="235934"/>
                      <a:pt x="15646" y="224504"/>
                    </a:cubicBezTo>
                    <a:cubicBezTo>
                      <a:pt x="6756" y="211804"/>
                      <a:pt x="406" y="194024"/>
                      <a:pt x="406" y="177514"/>
                    </a:cubicBezTo>
                    <a:cubicBezTo>
                      <a:pt x="406" y="162274"/>
                      <a:pt x="5486" y="144494"/>
                      <a:pt x="14376" y="131794"/>
                    </a:cubicBezTo>
                    <a:cubicBezTo>
                      <a:pt x="24536" y="119094"/>
                      <a:pt x="38506" y="107664"/>
                      <a:pt x="55016" y="103854"/>
                    </a:cubicBezTo>
                    <a:cubicBezTo>
                      <a:pt x="74066" y="100044"/>
                      <a:pt x="108356" y="105124"/>
                      <a:pt x="124866" y="117824"/>
                    </a:cubicBezTo>
                    <a:cubicBezTo>
                      <a:pt x="140106" y="131794"/>
                      <a:pt x="154076" y="163544"/>
                      <a:pt x="151536" y="183864"/>
                    </a:cubicBezTo>
                    <a:cubicBezTo>
                      <a:pt x="150266" y="205454"/>
                      <a:pt x="128676" y="233394"/>
                      <a:pt x="112166" y="243554"/>
                    </a:cubicBezTo>
                    <a:cubicBezTo>
                      <a:pt x="99466" y="252444"/>
                      <a:pt x="80416" y="254984"/>
                      <a:pt x="65176" y="252444"/>
                    </a:cubicBezTo>
                    <a:cubicBezTo>
                      <a:pt x="49936" y="249904"/>
                      <a:pt x="32156" y="241014"/>
                      <a:pt x="21996" y="229584"/>
                    </a:cubicBezTo>
                    <a:cubicBezTo>
                      <a:pt x="10566" y="219424"/>
                      <a:pt x="2946" y="201644"/>
                      <a:pt x="406" y="186404"/>
                    </a:cubicBezTo>
                    <a:cubicBezTo>
                      <a:pt x="-864" y="171164"/>
                      <a:pt x="406" y="155924"/>
                      <a:pt x="10566" y="139414"/>
                    </a:cubicBezTo>
                    <a:cubicBezTo>
                      <a:pt x="29616" y="105124"/>
                      <a:pt x="103276" y="39084"/>
                      <a:pt x="142646" y="17494"/>
                    </a:cubicBezTo>
                    <a:cubicBezTo>
                      <a:pt x="166776" y="4794"/>
                      <a:pt x="190906" y="-2826"/>
                      <a:pt x="211226" y="984"/>
                    </a:cubicBezTo>
                    <a:cubicBezTo>
                      <a:pt x="227736" y="4794"/>
                      <a:pt x="245516" y="18764"/>
                      <a:pt x="255676" y="32734"/>
                    </a:cubicBezTo>
                    <a:cubicBezTo>
                      <a:pt x="264566" y="46704"/>
                      <a:pt x="269646" y="68294"/>
                      <a:pt x="268376" y="84804"/>
                    </a:cubicBezTo>
                    <a:cubicBezTo>
                      <a:pt x="265836" y="101314"/>
                      <a:pt x="242976" y="133064"/>
                      <a:pt x="242976" y="133064"/>
                    </a:cubicBezTo>
                  </a:path>
                </a:pathLst>
              </a:custGeom>
              <a:solidFill>
                <a:srgbClr val="CFCFCF"/>
              </a:solidFill>
              <a:ln cap="sq">
                <a:noFill/>
                <a:prstDash val="solid"/>
                <a:miter/>
              </a:ln>
            </p:spPr>
            <p:txBody>
              <a:bodyPr/>
              <a:lstStyle/>
              <a:p>
                <a:endParaRPr lang="en-GB"/>
              </a:p>
            </p:txBody>
          </p:sp>
        </p:grpSp>
        <p:grpSp>
          <p:nvGrpSpPr>
            <p:cNvPr id="142" name="Group 142"/>
            <p:cNvGrpSpPr/>
            <p:nvPr/>
          </p:nvGrpSpPr>
          <p:grpSpPr>
            <a:xfrm>
              <a:off x="1151936" y="1167878"/>
              <a:ext cx="352477" cy="317601"/>
              <a:chOff x="0" y="0"/>
              <a:chExt cx="603250" cy="543560"/>
            </a:xfrm>
          </p:grpSpPr>
          <p:sp>
            <p:nvSpPr>
              <p:cNvPr id="143" name="Freeform 143"/>
              <p:cNvSpPr/>
              <p:nvPr/>
            </p:nvSpPr>
            <p:spPr>
              <a:xfrm>
                <a:off x="50557" y="50357"/>
                <a:ext cx="502191" cy="441373"/>
              </a:xfrm>
              <a:custGeom>
                <a:avLst/>
                <a:gdLst/>
                <a:ahLst/>
                <a:cxnLst/>
                <a:rect l="l" t="t" r="r" b="b"/>
                <a:pathLst>
                  <a:path w="502191" h="441373">
                    <a:moveTo>
                      <a:pt x="341873" y="414463"/>
                    </a:moveTo>
                    <a:cubicBezTo>
                      <a:pt x="166613" y="439863"/>
                      <a:pt x="147563" y="432243"/>
                      <a:pt x="125973" y="423353"/>
                    </a:cubicBezTo>
                    <a:cubicBezTo>
                      <a:pt x="105653" y="414463"/>
                      <a:pt x="85333" y="401763"/>
                      <a:pt x="68823" y="386523"/>
                    </a:cubicBezTo>
                    <a:cubicBezTo>
                      <a:pt x="52313" y="371283"/>
                      <a:pt x="37073" y="352233"/>
                      <a:pt x="26913" y="331913"/>
                    </a:cubicBezTo>
                    <a:cubicBezTo>
                      <a:pt x="15483" y="311593"/>
                      <a:pt x="7863" y="290003"/>
                      <a:pt x="4053" y="267143"/>
                    </a:cubicBezTo>
                    <a:cubicBezTo>
                      <a:pt x="243" y="245553"/>
                      <a:pt x="-1027" y="221423"/>
                      <a:pt x="2783" y="198563"/>
                    </a:cubicBezTo>
                    <a:cubicBezTo>
                      <a:pt x="5323" y="176973"/>
                      <a:pt x="12943" y="152843"/>
                      <a:pt x="23103" y="133793"/>
                    </a:cubicBezTo>
                    <a:cubicBezTo>
                      <a:pt x="33263" y="113473"/>
                      <a:pt x="47233" y="94423"/>
                      <a:pt x="63743" y="77913"/>
                    </a:cubicBezTo>
                    <a:cubicBezTo>
                      <a:pt x="80253" y="62673"/>
                      <a:pt x="99303" y="48703"/>
                      <a:pt x="119623" y="38543"/>
                    </a:cubicBezTo>
                    <a:cubicBezTo>
                      <a:pt x="139943" y="28383"/>
                      <a:pt x="162803" y="22033"/>
                      <a:pt x="185663" y="19493"/>
                    </a:cubicBezTo>
                    <a:cubicBezTo>
                      <a:pt x="208523" y="15683"/>
                      <a:pt x="232653" y="16953"/>
                      <a:pt x="254243" y="22033"/>
                    </a:cubicBezTo>
                    <a:cubicBezTo>
                      <a:pt x="277103" y="25843"/>
                      <a:pt x="298693" y="34733"/>
                      <a:pt x="319013" y="46163"/>
                    </a:cubicBezTo>
                    <a:cubicBezTo>
                      <a:pt x="338063" y="57593"/>
                      <a:pt x="357113" y="72833"/>
                      <a:pt x="371083" y="89343"/>
                    </a:cubicBezTo>
                    <a:cubicBezTo>
                      <a:pt x="386323" y="105853"/>
                      <a:pt x="399023" y="127443"/>
                      <a:pt x="407913" y="147763"/>
                    </a:cubicBezTo>
                    <a:cubicBezTo>
                      <a:pt x="416803" y="168083"/>
                      <a:pt x="421883" y="192213"/>
                      <a:pt x="424423" y="213803"/>
                    </a:cubicBezTo>
                    <a:cubicBezTo>
                      <a:pt x="425693" y="236663"/>
                      <a:pt x="423153" y="260793"/>
                      <a:pt x="418073" y="282383"/>
                    </a:cubicBezTo>
                    <a:cubicBezTo>
                      <a:pt x="411723" y="303973"/>
                      <a:pt x="401563" y="326833"/>
                      <a:pt x="390133" y="345883"/>
                    </a:cubicBezTo>
                    <a:cubicBezTo>
                      <a:pt x="377433" y="364933"/>
                      <a:pt x="360923" y="382713"/>
                      <a:pt x="343143" y="396683"/>
                    </a:cubicBezTo>
                    <a:cubicBezTo>
                      <a:pt x="325363" y="410653"/>
                      <a:pt x="305043" y="422083"/>
                      <a:pt x="283453" y="429703"/>
                    </a:cubicBezTo>
                    <a:cubicBezTo>
                      <a:pt x="261863" y="437323"/>
                      <a:pt x="239003" y="441133"/>
                      <a:pt x="216143" y="441133"/>
                    </a:cubicBezTo>
                    <a:cubicBezTo>
                      <a:pt x="193283" y="442403"/>
                      <a:pt x="169153" y="438593"/>
                      <a:pt x="147563" y="430973"/>
                    </a:cubicBezTo>
                    <a:cubicBezTo>
                      <a:pt x="125973" y="424623"/>
                      <a:pt x="105653" y="413193"/>
                      <a:pt x="86603" y="400493"/>
                    </a:cubicBezTo>
                    <a:cubicBezTo>
                      <a:pt x="68823" y="386523"/>
                      <a:pt x="52313" y="370013"/>
                      <a:pt x="38343" y="350963"/>
                    </a:cubicBezTo>
                    <a:cubicBezTo>
                      <a:pt x="25643" y="333183"/>
                      <a:pt x="15483" y="311593"/>
                      <a:pt x="9133" y="290003"/>
                    </a:cubicBezTo>
                    <a:cubicBezTo>
                      <a:pt x="2783" y="268413"/>
                      <a:pt x="-1027" y="244283"/>
                      <a:pt x="243" y="221423"/>
                    </a:cubicBezTo>
                    <a:cubicBezTo>
                      <a:pt x="1513" y="198563"/>
                      <a:pt x="6593" y="175703"/>
                      <a:pt x="14213" y="154113"/>
                    </a:cubicBezTo>
                    <a:cubicBezTo>
                      <a:pt x="21833" y="133793"/>
                      <a:pt x="34533" y="112203"/>
                      <a:pt x="48503" y="94423"/>
                    </a:cubicBezTo>
                    <a:cubicBezTo>
                      <a:pt x="62473" y="77913"/>
                      <a:pt x="80253" y="61403"/>
                      <a:pt x="100573" y="49973"/>
                    </a:cubicBezTo>
                    <a:cubicBezTo>
                      <a:pt x="119623" y="37273"/>
                      <a:pt x="137403" y="30923"/>
                      <a:pt x="162803" y="23303"/>
                    </a:cubicBezTo>
                    <a:cubicBezTo>
                      <a:pt x="198363" y="13143"/>
                      <a:pt x="260593" y="443"/>
                      <a:pt x="294883" y="443"/>
                    </a:cubicBezTo>
                    <a:cubicBezTo>
                      <a:pt x="315203" y="-827"/>
                      <a:pt x="326633" y="443"/>
                      <a:pt x="344413" y="6793"/>
                    </a:cubicBezTo>
                    <a:cubicBezTo>
                      <a:pt x="371083" y="14413"/>
                      <a:pt x="409183" y="32193"/>
                      <a:pt x="433313" y="53783"/>
                    </a:cubicBezTo>
                    <a:cubicBezTo>
                      <a:pt x="457443" y="75373"/>
                      <a:pt x="479033" y="112203"/>
                      <a:pt x="490463" y="137603"/>
                    </a:cubicBezTo>
                    <a:cubicBezTo>
                      <a:pt x="498083" y="155383"/>
                      <a:pt x="500623" y="166813"/>
                      <a:pt x="501893" y="187133"/>
                    </a:cubicBezTo>
                    <a:cubicBezTo>
                      <a:pt x="503163" y="213803"/>
                      <a:pt x="500623" y="255713"/>
                      <a:pt x="489193" y="286193"/>
                    </a:cubicBezTo>
                    <a:cubicBezTo>
                      <a:pt x="476493" y="316673"/>
                      <a:pt x="456173" y="347153"/>
                      <a:pt x="430773" y="368743"/>
                    </a:cubicBezTo>
                    <a:cubicBezTo>
                      <a:pt x="406643" y="390333"/>
                      <a:pt x="341873" y="414463"/>
                      <a:pt x="341873" y="414463"/>
                    </a:cubicBezTo>
                  </a:path>
                </a:pathLst>
              </a:custGeom>
              <a:solidFill>
                <a:srgbClr val="CFCFCF"/>
              </a:solidFill>
              <a:ln cap="sq">
                <a:noFill/>
                <a:prstDash val="solid"/>
                <a:miter/>
              </a:ln>
            </p:spPr>
            <p:txBody>
              <a:bodyPr/>
              <a:lstStyle/>
              <a:p>
                <a:endParaRPr lang="en-GB"/>
              </a:p>
            </p:txBody>
          </p:sp>
        </p:grpSp>
        <p:grpSp>
          <p:nvGrpSpPr>
            <p:cNvPr id="144" name="Group 144"/>
            <p:cNvGrpSpPr/>
            <p:nvPr/>
          </p:nvGrpSpPr>
          <p:grpSpPr>
            <a:xfrm>
              <a:off x="1153420" y="921514"/>
              <a:ext cx="959481" cy="1242947"/>
              <a:chOff x="0" y="0"/>
              <a:chExt cx="1642110" cy="2127250"/>
            </a:xfrm>
          </p:grpSpPr>
          <p:sp>
            <p:nvSpPr>
              <p:cNvPr id="145" name="Freeform 145"/>
              <p:cNvSpPr/>
              <p:nvPr/>
            </p:nvSpPr>
            <p:spPr>
              <a:xfrm>
                <a:off x="47837" y="50358"/>
                <a:ext cx="1567418" cy="2065166"/>
              </a:xfrm>
              <a:custGeom>
                <a:avLst/>
                <a:gdLst/>
                <a:ahLst/>
                <a:cxnLst/>
                <a:rect l="l" t="t" r="r" b="b"/>
                <a:pathLst>
                  <a:path w="1567418" h="2065166">
                    <a:moveTo>
                      <a:pt x="366183" y="333182"/>
                    </a:moveTo>
                    <a:cubicBezTo>
                      <a:pt x="499533" y="451292"/>
                      <a:pt x="580813" y="460182"/>
                      <a:pt x="646853" y="497012"/>
                    </a:cubicBezTo>
                    <a:cubicBezTo>
                      <a:pt x="721783" y="541462"/>
                      <a:pt x="825923" y="601152"/>
                      <a:pt x="871643" y="676082"/>
                    </a:cubicBezTo>
                    <a:cubicBezTo>
                      <a:pt x="916093" y="745932"/>
                      <a:pt x="912283" y="842452"/>
                      <a:pt x="924983" y="925002"/>
                    </a:cubicBezTo>
                    <a:cubicBezTo>
                      <a:pt x="938953" y="1005012"/>
                      <a:pt x="961813" y="1082482"/>
                      <a:pt x="952923" y="1163762"/>
                    </a:cubicBezTo>
                    <a:cubicBezTo>
                      <a:pt x="941493" y="1255202"/>
                      <a:pt x="913553" y="1377122"/>
                      <a:pt x="850053" y="1445702"/>
                    </a:cubicBezTo>
                    <a:cubicBezTo>
                      <a:pt x="782743" y="1515552"/>
                      <a:pt x="620183" y="1534602"/>
                      <a:pt x="549063" y="1572702"/>
                    </a:cubicBezTo>
                    <a:cubicBezTo>
                      <a:pt x="507153" y="1595562"/>
                      <a:pt x="483023" y="1624772"/>
                      <a:pt x="455083" y="1637472"/>
                    </a:cubicBezTo>
                    <a:cubicBezTo>
                      <a:pt x="434763" y="1646362"/>
                      <a:pt x="420793" y="1648902"/>
                      <a:pt x="399203" y="1650172"/>
                    </a:cubicBezTo>
                    <a:cubicBezTo>
                      <a:pt x="368723" y="1652712"/>
                      <a:pt x="320463" y="1648902"/>
                      <a:pt x="286173" y="1636202"/>
                    </a:cubicBezTo>
                    <a:cubicBezTo>
                      <a:pt x="251883" y="1622232"/>
                      <a:pt x="217593" y="1598102"/>
                      <a:pt x="193463" y="1570162"/>
                    </a:cubicBezTo>
                    <a:cubicBezTo>
                      <a:pt x="169333" y="1543492"/>
                      <a:pt x="150283" y="1499042"/>
                      <a:pt x="141393" y="1469832"/>
                    </a:cubicBezTo>
                    <a:cubicBezTo>
                      <a:pt x="135043" y="1448242"/>
                      <a:pt x="133773" y="1431732"/>
                      <a:pt x="135043" y="1412682"/>
                    </a:cubicBezTo>
                    <a:cubicBezTo>
                      <a:pt x="135043" y="1393632"/>
                      <a:pt x="135043" y="1377122"/>
                      <a:pt x="141393" y="1355532"/>
                    </a:cubicBezTo>
                    <a:cubicBezTo>
                      <a:pt x="151553" y="1326322"/>
                      <a:pt x="162983" y="1281872"/>
                      <a:pt x="196003" y="1255202"/>
                    </a:cubicBezTo>
                    <a:cubicBezTo>
                      <a:pt x="242993" y="1215832"/>
                      <a:pt x="348403" y="1199322"/>
                      <a:pt x="430953" y="1182812"/>
                    </a:cubicBezTo>
                    <a:cubicBezTo>
                      <a:pt x="518583" y="1165032"/>
                      <a:pt x="623993" y="1181542"/>
                      <a:pt x="707813" y="1157412"/>
                    </a:cubicBezTo>
                    <a:cubicBezTo>
                      <a:pt x="786553" y="1133282"/>
                      <a:pt x="850053" y="1072322"/>
                      <a:pt x="922443" y="1044382"/>
                    </a:cubicBezTo>
                    <a:cubicBezTo>
                      <a:pt x="992293" y="1017712"/>
                      <a:pt x="1051983" y="987232"/>
                      <a:pt x="1131993" y="991042"/>
                    </a:cubicBezTo>
                    <a:cubicBezTo>
                      <a:pt x="1247563" y="996122"/>
                      <a:pt x="1483783" y="1048192"/>
                      <a:pt x="1542203" y="1134552"/>
                    </a:cubicBezTo>
                    <a:cubicBezTo>
                      <a:pt x="1589193" y="1205672"/>
                      <a:pt x="1562523" y="1344102"/>
                      <a:pt x="1526963" y="1422842"/>
                    </a:cubicBezTo>
                    <a:cubicBezTo>
                      <a:pt x="1495213" y="1496502"/>
                      <a:pt x="1403773" y="1604452"/>
                      <a:pt x="1354243" y="1598102"/>
                    </a:cubicBezTo>
                    <a:cubicBezTo>
                      <a:pt x="1302173" y="1591752"/>
                      <a:pt x="1210733" y="1393632"/>
                      <a:pt x="1223433" y="1382202"/>
                    </a:cubicBezTo>
                    <a:cubicBezTo>
                      <a:pt x="1237403" y="1369502"/>
                      <a:pt x="1417743" y="1471102"/>
                      <a:pt x="1446953" y="1543492"/>
                    </a:cubicBezTo>
                    <a:cubicBezTo>
                      <a:pt x="1477433" y="1614612"/>
                      <a:pt x="1435523" y="1728912"/>
                      <a:pt x="1403773" y="1810192"/>
                    </a:cubicBezTo>
                    <a:cubicBezTo>
                      <a:pt x="1374563" y="1888932"/>
                      <a:pt x="1341543" y="1985452"/>
                      <a:pt x="1266613" y="2026092"/>
                    </a:cubicBezTo>
                    <a:cubicBezTo>
                      <a:pt x="1171363" y="2078162"/>
                      <a:pt x="905933" y="2080702"/>
                      <a:pt x="833543" y="2018472"/>
                    </a:cubicBezTo>
                    <a:cubicBezTo>
                      <a:pt x="781473" y="1974022"/>
                      <a:pt x="815763" y="1878772"/>
                      <a:pt x="791633" y="1789872"/>
                    </a:cubicBezTo>
                    <a:cubicBezTo>
                      <a:pt x="756073" y="1656522"/>
                      <a:pt x="654473" y="1441892"/>
                      <a:pt x="622723" y="1304732"/>
                    </a:cubicBezTo>
                    <a:cubicBezTo>
                      <a:pt x="598593" y="1205672"/>
                      <a:pt x="597323" y="1144712"/>
                      <a:pt x="588433" y="1044382"/>
                    </a:cubicBezTo>
                    <a:cubicBezTo>
                      <a:pt x="574463" y="911032"/>
                      <a:pt x="573193" y="712912"/>
                      <a:pt x="559223" y="573212"/>
                    </a:cubicBezTo>
                    <a:cubicBezTo>
                      <a:pt x="547793" y="461452"/>
                      <a:pt x="516043" y="348422"/>
                      <a:pt x="514773" y="270952"/>
                    </a:cubicBezTo>
                    <a:cubicBezTo>
                      <a:pt x="514773" y="222692"/>
                      <a:pt x="522393" y="184592"/>
                      <a:pt x="532553" y="154112"/>
                    </a:cubicBezTo>
                    <a:cubicBezTo>
                      <a:pt x="538903" y="132522"/>
                      <a:pt x="549063" y="118552"/>
                      <a:pt x="560493" y="102042"/>
                    </a:cubicBezTo>
                    <a:cubicBezTo>
                      <a:pt x="571923" y="86802"/>
                      <a:pt x="583353" y="72832"/>
                      <a:pt x="601133" y="58862"/>
                    </a:cubicBezTo>
                    <a:cubicBezTo>
                      <a:pt x="626533" y="39812"/>
                      <a:pt x="676063" y="15682"/>
                      <a:pt x="706543" y="6792"/>
                    </a:cubicBezTo>
                    <a:cubicBezTo>
                      <a:pt x="729403" y="442"/>
                      <a:pt x="743373" y="-828"/>
                      <a:pt x="766233" y="442"/>
                    </a:cubicBezTo>
                    <a:cubicBezTo>
                      <a:pt x="797983" y="2982"/>
                      <a:pt x="851323" y="16952"/>
                      <a:pt x="880533" y="30922"/>
                    </a:cubicBezTo>
                    <a:cubicBezTo>
                      <a:pt x="900853" y="41082"/>
                      <a:pt x="912283" y="49972"/>
                      <a:pt x="927523" y="66482"/>
                    </a:cubicBezTo>
                    <a:cubicBezTo>
                      <a:pt x="950383" y="89342"/>
                      <a:pt x="979593" y="119822"/>
                      <a:pt x="992293" y="164272"/>
                    </a:cubicBezTo>
                    <a:cubicBezTo>
                      <a:pt x="1015153" y="241742"/>
                      <a:pt x="999913" y="429702"/>
                      <a:pt x="991023" y="503362"/>
                    </a:cubicBezTo>
                    <a:cubicBezTo>
                      <a:pt x="985943" y="537652"/>
                      <a:pt x="980863" y="556702"/>
                      <a:pt x="970703" y="579562"/>
                    </a:cubicBezTo>
                    <a:cubicBezTo>
                      <a:pt x="959273" y="603692"/>
                      <a:pt x="944033" y="627822"/>
                      <a:pt x="926253" y="646872"/>
                    </a:cubicBezTo>
                    <a:cubicBezTo>
                      <a:pt x="908473" y="665922"/>
                      <a:pt x="885613" y="683702"/>
                      <a:pt x="862753" y="696402"/>
                    </a:cubicBezTo>
                    <a:cubicBezTo>
                      <a:pt x="839893" y="707832"/>
                      <a:pt x="813223" y="717992"/>
                      <a:pt x="787823" y="721802"/>
                    </a:cubicBezTo>
                    <a:cubicBezTo>
                      <a:pt x="761153" y="726882"/>
                      <a:pt x="733213" y="726882"/>
                      <a:pt x="707813" y="723072"/>
                    </a:cubicBezTo>
                    <a:cubicBezTo>
                      <a:pt x="681143" y="719262"/>
                      <a:pt x="654473" y="710372"/>
                      <a:pt x="631613" y="698942"/>
                    </a:cubicBezTo>
                    <a:cubicBezTo>
                      <a:pt x="607483" y="686242"/>
                      <a:pt x="585893" y="669732"/>
                      <a:pt x="566843" y="650682"/>
                    </a:cubicBezTo>
                    <a:cubicBezTo>
                      <a:pt x="549063" y="631632"/>
                      <a:pt x="532553" y="608772"/>
                      <a:pt x="521123" y="584642"/>
                    </a:cubicBezTo>
                    <a:cubicBezTo>
                      <a:pt x="509693" y="561782"/>
                      <a:pt x="502073" y="533842"/>
                      <a:pt x="499533" y="508442"/>
                    </a:cubicBezTo>
                    <a:cubicBezTo>
                      <a:pt x="495723" y="481772"/>
                      <a:pt x="496993" y="453832"/>
                      <a:pt x="503343" y="428432"/>
                    </a:cubicBezTo>
                    <a:cubicBezTo>
                      <a:pt x="508423" y="403032"/>
                      <a:pt x="518583" y="376362"/>
                      <a:pt x="531283" y="353502"/>
                    </a:cubicBezTo>
                    <a:cubicBezTo>
                      <a:pt x="545253" y="330642"/>
                      <a:pt x="563033" y="309052"/>
                      <a:pt x="582083" y="292542"/>
                    </a:cubicBezTo>
                    <a:cubicBezTo>
                      <a:pt x="602403" y="274762"/>
                      <a:pt x="626533" y="260792"/>
                      <a:pt x="650663" y="250632"/>
                    </a:cubicBezTo>
                    <a:cubicBezTo>
                      <a:pt x="674793" y="240472"/>
                      <a:pt x="702733" y="234122"/>
                      <a:pt x="728133" y="231582"/>
                    </a:cubicBezTo>
                    <a:cubicBezTo>
                      <a:pt x="754803" y="230312"/>
                      <a:pt x="782743" y="232852"/>
                      <a:pt x="808143" y="240472"/>
                    </a:cubicBezTo>
                    <a:cubicBezTo>
                      <a:pt x="833543" y="246822"/>
                      <a:pt x="858943" y="258252"/>
                      <a:pt x="880533" y="272222"/>
                    </a:cubicBezTo>
                    <a:cubicBezTo>
                      <a:pt x="903393" y="287462"/>
                      <a:pt x="923713" y="306512"/>
                      <a:pt x="940223" y="326832"/>
                    </a:cubicBezTo>
                    <a:cubicBezTo>
                      <a:pt x="955463" y="348422"/>
                      <a:pt x="969433" y="372552"/>
                      <a:pt x="978323" y="396682"/>
                    </a:cubicBezTo>
                    <a:cubicBezTo>
                      <a:pt x="987213" y="422082"/>
                      <a:pt x="991023" y="450022"/>
                      <a:pt x="992293" y="476692"/>
                    </a:cubicBezTo>
                    <a:cubicBezTo>
                      <a:pt x="992293" y="502092"/>
                      <a:pt x="988483" y="530032"/>
                      <a:pt x="979593" y="555432"/>
                    </a:cubicBezTo>
                    <a:cubicBezTo>
                      <a:pt x="971973" y="579562"/>
                      <a:pt x="959273" y="604962"/>
                      <a:pt x="942763" y="626552"/>
                    </a:cubicBezTo>
                    <a:cubicBezTo>
                      <a:pt x="927523" y="646872"/>
                      <a:pt x="907203" y="667192"/>
                      <a:pt x="885613" y="682432"/>
                    </a:cubicBezTo>
                    <a:cubicBezTo>
                      <a:pt x="864023" y="696402"/>
                      <a:pt x="838623" y="709102"/>
                      <a:pt x="813223" y="716722"/>
                    </a:cubicBezTo>
                    <a:cubicBezTo>
                      <a:pt x="787823" y="723072"/>
                      <a:pt x="759883" y="726882"/>
                      <a:pt x="734483" y="725612"/>
                    </a:cubicBezTo>
                    <a:cubicBezTo>
                      <a:pt x="707813" y="724342"/>
                      <a:pt x="679873" y="719262"/>
                      <a:pt x="655743" y="709102"/>
                    </a:cubicBezTo>
                    <a:cubicBezTo>
                      <a:pt x="631613" y="700212"/>
                      <a:pt x="607483" y="686242"/>
                      <a:pt x="587163" y="668462"/>
                    </a:cubicBezTo>
                    <a:cubicBezTo>
                      <a:pt x="566843" y="651952"/>
                      <a:pt x="547793" y="630362"/>
                      <a:pt x="533823" y="608772"/>
                    </a:cubicBezTo>
                    <a:cubicBezTo>
                      <a:pt x="521123" y="585912"/>
                      <a:pt x="509693" y="560512"/>
                      <a:pt x="503343" y="535112"/>
                    </a:cubicBezTo>
                    <a:cubicBezTo>
                      <a:pt x="498263" y="508442"/>
                      <a:pt x="495723" y="484312"/>
                      <a:pt x="498263" y="455102"/>
                    </a:cubicBezTo>
                    <a:cubicBezTo>
                      <a:pt x="502073" y="417002"/>
                      <a:pt x="524933" y="370012"/>
                      <a:pt x="528743" y="329372"/>
                    </a:cubicBezTo>
                    <a:cubicBezTo>
                      <a:pt x="531283" y="290002"/>
                      <a:pt x="510963" y="249362"/>
                      <a:pt x="517313" y="211262"/>
                    </a:cubicBezTo>
                    <a:cubicBezTo>
                      <a:pt x="522393" y="174432"/>
                      <a:pt x="543983" y="129982"/>
                      <a:pt x="560493" y="102042"/>
                    </a:cubicBezTo>
                    <a:cubicBezTo>
                      <a:pt x="573193" y="82992"/>
                      <a:pt x="583353" y="72832"/>
                      <a:pt x="601133" y="58862"/>
                    </a:cubicBezTo>
                    <a:cubicBezTo>
                      <a:pt x="626533" y="39812"/>
                      <a:pt x="669713" y="14412"/>
                      <a:pt x="706543" y="6792"/>
                    </a:cubicBezTo>
                    <a:cubicBezTo>
                      <a:pt x="744643" y="-2098"/>
                      <a:pt x="787823" y="-828"/>
                      <a:pt x="824653" y="9332"/>
                    </a:cubicBezTo>
                    <a:cubicBezTo>
                      <a:pt x="861483" y="19492"/>
                      <a:pt x="903393" y="46162"/>
                      <a:pt x="927523" y="66482"/>
                    </a:cubicBezTo>
                    <a:cubicBezTo>
                      <a:pt x="945303" y="80452"/>
                      <a:pt x="955463" y="95692"/>
                      <a:pt x="966893" y="110932"/>
                    </a:cubicBezTo>
                    <a:cubicBezTo>
                      <a:pt x="977053" y="127442"/>
                      <a:pt x="994833" y="163002"/>
                      <a:pt x="992293" y="164272"/>
                    </a:cubicBezTo>
                    <a:cubicBezTo>
                      <a:pt x="989753" y="166812"/>
                      <a:pt x="949113" y="108392"/>
                      <a:pt x="944033" y="112202"/>
                    </a:cubicBezTo>
                    <a:cubicBezTo>
                      <a:pt x="932603" y="118552"/>
                      <a:pt x="1007533" y="256982"/>
                      <a:pt x="1029123" y="366202"/>
                    </a:cubicBezTo>
                    <a:cubicBezTo>
                      <a:pt x="1068493" y="552892"/>
                      <a:pt x="1055793" y="963102"/>
                      <a:pt x="1093893" y="1138362"/>
                    </a:cubicBezTo>
                    <a:cubicBezTo>
                      <a:pt x="1112943" y="1233612"/>
                      <a:pt x="1138343" y="1280602"/>
                      <a:pt x="1167553" y="1350452"/>
                    </a:cubicBezTo>
                    <a:cubicBezTo>
                      <a:pt x="1196763" y="1422842"/>
                      <a:pt x="1255183" y="1490152"/>
                      <a:pt x="1270423" y="1563812"/>
                    </a:cubicBezTo>
                    <a:cubicBezTo>
                      <a:pt x="1284393" y="1634932"/>
                      <a:pt x="1303443" y="1741612"/>
                      <a:pt x="1258993" y="1783522"/>
                    </a:cubicBezTo>
                    <a:cubicBezTo>
                      <a:pt x="1199303" y="1840672"/>
                      <a:pt x="888153" y="1835592"/>
                      <a:pt x="861483" y="1787332"/>
                    </a:cubicBezTo>
                    <a:cubicBezTo>
                      <a:pt x="839893" y="1747962"/>
                      <a:pt x="971973" y="1571432"/>
                      <a:pt x="992293" y="1577782"/>
                    </a:cubicBezTo>
                    <a:cubicBezTo>
                      <a:pt x="1010073" y="1584132"/>
                      <a:pt x="1006263" y="1786062"/>
                      <a:pt x="983403" y="1793682"/>
                    </a:cubicBezTo>
                    <a:cubicBezTo>
                      <a:pt x="959273" y="1801302"/>
                      <a:pt x="870373" y="1690812"/>
                      <a:pt x="851323" y="1623502"/>
                    </a:cubicBezTo>
                    <a:cubicBezTo>
                      <a:pt x="829733" y="1544762"/>
                      <a:pt x="837353" y="1408872"/>
                      <a:pt x="884343" y="1342832"/>
                    </a:cubicBezTo>
                    <a:cubicBezTo>
                      <a:pt x="930063" y="1279332"/>
                      <a:pt x="1057063" y="1212022"/>
                      <a:pt x="1120563" y="1229802"/>
                    </a:cubicBezTo>
                    <a:cubicBezTo>
                      <a:pt x="1184063" y="1248852"/>
                      <a:pt x="1283123" y="1416492"/>
                      <a:pt x="1262803" y="1464752"/>
                    </a:cubicBezTo>
                    <a:cubicBezTo>
                      <a:pt x="1245023" y="1510472"/>
                      <a:pt x="1107863" y="1497772"/>
                      <a:pt x="1031663" y="1523172"/>
                    </a:cubicBezTo>
                    <a:cubicBezTo>
                      <a:pt x="951653" y="1549842"/>
                      <a:pt x="876723" y="1615882"/>
                      <a:pt x="795443" y="1624772"/>
                    </a:cubicBezTo>
                    <a:cubicBezTo>
                      <a:pt x="715433" y="1632392"/>
                      <a:pt x="610023" y="1561272"/>
                      <a:pt x="549063" y="1572702"/>
                    </a:cubicBezTo>
                    <a:cubicBezTo>
                      <a:pt x="508423" y="1581592"/>
                      <a:pt x="489373" y="1624772"/>
                      <a:pt x="455083" y="1637472"/>
                    </a:cubicBezTo>
                    <a:cubicBezTo>
                      <a:pt x="420793" y="1650172"/>
                      <a:pt x="372533" y="1652712"/>
                      <a:pt x="342053" y="1650172"/>
                    </a:cubicBezTo>
                    <a:cubicBezTo>
                      <a:pt x="320463" y="1648902"/>
                      <a:pt x="306493" y="1645092"/>
                      <a:pt x="286173" y="1636202"/>
                    </a:cubicBezTo>
                    <a:cubicBezTo>
                      <a:pt x="258233" y="1623502"/>
                      <a:pt x="217593" y="1598102"/>
                      <a:pt x="193463" y="1570162"/>
                    </a:cubicBezTo>
                    <a:cubicBezTo>
                      <a:pt x="169333" y="1543492"/>
                      <a:pt x="149013" y="1505392"/>
                      <a:pt x="141393" y="1469832"/>
                    </a:cubicBezTo>
                    <a:cubicBezTo>
                      <a:pt x="132503" y="1434272"/>
                      <a:pt x="136313" y="1386012"/>
                      <a:pt x="141393" y="1355532"/>
                    </a:cubicBezTo>
                    <a:cubicBezTo>
                      <a:pt x="146473" y="1333942"/>
                      <a:pt x="150283" y="1322512"/>
                      <a:pt x="162983" y="1302192"/>
                    </a:cubicBezTo>
                    <a:cubicBezTo>
                      <a:pt x="184573" y="1266632"/>
                      <a:pt x="229023" y="1204402"/>
                      <a:pt x="278553" y="1171382"/>
                    </a:cubicBezTo>
                    <a:cubicBezTo>
                      <a:pt x="334433" y="1135822"/>
                      <a:pt x="430953" y="1147252"/>
                      <a:pt x="483023" y="1105342"/>
                    </a:cubicBezTo>
                    <a:cubicBezTo>
                      <a:pt x="535093" y="1063432"/>
                      <a:pt x="607483" y="968182"/>
                      <a:pt x="590973" y="923732"/>
                    </a:cubicBezTo>
                    <a:cubicBezTo>
                      <a:pt x="573193" y="874202"/>
                      <a:pt x="416983" y="874202"/>
                      <a:pt x="339513" y="838642"/>
                    </a:cubicBezTo>
                    <a:cubicBezTo>
                      <a:pt x="268393" y="805622"/>
                      <a:pt x="196003" y="763712"/>
                      <a:pt x="141393" y="719262"/>
                    </a:cubicBezTo>
                    <a:cubicBezTo>
                      <a:pt x="95673" y="679892"/>
                      <a:pt x="49953" y="624012"/>
                      <a:pt x="28363" y="590992"/>
                    </a:cubicBezTo>
                    <a:cubicBezTo>
                      <a:pt x="15663" y="571942"/>
                      <a:pt x="11853" y="563052"/>
                      <a:pt x="6773" y="544002"/>
                    </a:cubicBezTo>
                    <a:cubicBezTo>
                      <a:pt x="1693" y="516062"/>
                      <a:pt x="-3387" y="474152"/>
                      <a:pt x="2963" y="441132"/>
                    </a:cubicBezTo>
                    <a:cubicBezTo>
                      <a:pt x="9313" y="409382"/>
                      <a:pt x="29633" y="371282"/>
                      <a:pt x="46143" y="348422"/>
                    </a:cubicBezTo>
                    <a:cubicBezTo>
                      <a:pt x="57573" y="331912"/>
                      <a:pt x="66463" y="323022"/>
                      <a:pt x="82973" y="312862"/>
                    </a:cubicBezTo>
                    <a:cubicBezTo>
                      <a:pt x="105833" y="296352"/>
                      <a:pt x="143933" y="277302"/>
                      <a:pt x="176953" y="272222"/>
                    </a:cubicBezTo>
                    <a:cubicBezTo>
                      <a:pt x="209973" y="265872"/>
                      <a:pt x="246803" y="268412"/>
                      <a:pt x="278553" y="278572"/>
                    </a:cubicBezTo>
                    <a:cubicBezTo>
                      <a:pt x="310303" y="290002"/>
                      <a:pt x="366183" y="333182"/>
                      <a:pt x="366183" y="333182"/>
                    </a:cubicBezTo>
                  </a:path>
                </a:pathLst>
              </a:custGeom>
              <a:solidFill>
                <a:srgbClr val="CFCFCF"/>
              </a:solidFill>
              <a:ln cap="sq">
                <a:noFill/>
                <a:prstDash val="solid"/>
                <a:miter/>
              </a:ln>
            </p:spPr>
            <p:txBody>
              <a:bodyPr/>
              <a:lstStyle/>
              <a:p>
                <a:endParaRPr lang="en-GB"/>
              </a:p>
            </p:txBody>
          </p:sp>
        </p:grpSp>
        <p:grpSp>
          <p:nvGrpSpPr>
            <p:cNvPr id="146" name="Group 146"/>
            <p:cNvGrpSpPr/>
            <p:nvPr/>
          </p:nvGrpSpPr>
          <p:grpSpPr>
            <a:xfrm>
              <a:off x="1292927" y="721159"/>
              <a:ext cx="476401" cy="425941"/>
              <a:chOff x="0" y="0"/>
              <a:chExt cx="815340" cy="728980"/>
            </a:xfrm>
          </p:grpSpPr>
          <p:sp>
            <p:nvSpPr>
              <p:cNvPr id="147" name="Freeform 147"/>
              <p:cNvSpPr/>
              <p:nvPr/>
            </p:nvSpPr>
            <p:spPr>
              <a:xfrm>
                <a:off x="50342" y="50557"/>
                <a:ext cx="714774" cy="627623"/>
              </a:xfrm>
              <a:custGeom>
                <a:avLst/>
                <a:gdLst/>
                <a:ahLst/>
                <a:cxnLst/>
                <a:rect l="l" t="t" r="r" b="b"/>
                <a:pathLst>
                  <a:path w="714774" h="627623">
                    <a:moveTo>
                      <a:pt x="414478" y="608573"/>
                    </a:moveTo>
                    <a:cubicBezTo>
                      <a:pt x="284938" y="541263"/>
                      <a:pt x="79198" y="397753"/>
                      <a:pt x="33478" y="336793"/>
                    </a:cubicBezTo>
                    <a:cubicBezTo>
                      <a:pt x="13158" y="311393"/>
                      <a:pt x="10618" y="293613"/>
                      <a:pt x="5538" y="270753"/>
                    </a:cubicBezTo>
                    <a:cubicBezTo>
                      <a:pt x="458" y="247893"/>
                      <a:pt x="-812" y="223763"/>
                      <a:pt x="458" y="199633"/>
                    </a:cubicBezTo>
                    <a:cubicBezTo>
                      <a:pt x="2998" y="176773"/>
                      <a:pt x="9348" y="152643"/>
                      <a:pt x="18238" y="131053"/>
                    </a:cubicBezTo>
                    <a:cubicBezTo>
                      <a:pt x="28398" y="109463"/>
                      <a:pt x="42368" y="89143"/>
                      <a:pt x="57608" y="71363"/>
                    </a:cubicBezTo>
                    <a:cubicBezTo>
                      <a:pt x="74118" y="53583"/>
                      <a:pt x="93168" y="38343"/>
                      <a:pt x="113488" y="26913"/>
                    </a:cubicBezTo>
                    <a:cubicBezTo>
                      <a:pt x="135078" y="15483"/>
                      <a:pt x="157938" y="7863"/>
                      <a:pt x="180798" y="4053"/>
                    </a:cubicBezTo>
                    <a:cubicBezTo>
                      <a:pt x="203658" y="-1027"/>
                      <a:pt x="229058" y="-1027"/>
                      <a:pt x="251918" y="2783"/>
                    </a:cubicBezTo>
                    <a:cubicBezTo>
                      <a:pt x="276048" y="6593"/>
                      <a:pt x="298908" y="14213"/>
                      <a:pt x="320498" y="24373"/>
                    </a:cubicBezTo>
                    <a:cubicBezTo>
                      <a:pt x="340818" y="34533"/>
                      <a:pt x="361138" y="49773"/>
                      <a:pt x="377648" y="66283"/>
                    </a:cubicBezTo>
                    <a:cubicBezTo>
                      <a:pt x="394158" y="82793"/>
                      <a:pt x="408128" y="104383"/>
                      <a:pt x="418288" y="124703"/>
                    </a:cubicBezTo>
                    <a:cubicBezTo>
                      <a:pt x="428448" y="146293"/>
                      <a:pt x="436068" y="170423"/>
                      <a:pt x="438608" y="193283"/>
                    </a:cubicBezTo>
                    <a:cubicBezTo>
                      <a:pt x="441148" y="216143"/>
                      <a:pt x="441148" y="241543"/>
                      <a:pt x="436068" y="264403"/>
                    </a:cubicBezTo>
                    <a:cubicBezTo>
                      <a:pt x="430988" y="287263"/>
                      <a:pt x="422098" y="311393"/>
                      <a:pt x="410668" y="331713"/>
                    </a:cubicBezTo>
                    <a:cubicBezTo>
                      <a:pt x="399238" y="352033"/>
                      <a:pt x="382728" y="371083"/>
                      <a:pt x="364948" y="386323"/>
                    </a:cubicBezTo>
                    <a:cubicBezTo>
                      <a:pt x="347168" y="401563"/>
                      <a:pt x="326848" y="414263"/>
                      <a:pt x="305258" y="424423"/>
                    </a:cubicBezTo>
                    <a:cubicBezTo>
                      <a:pt x="282398" y="433313"/>
                      <a:pt x="258268" y="438393"/>
                      <a:pt x="235408" y="439663"/>
                    </a:cubicBezTo>
                    <a:cubicBezTo>
                      <a:pt x="211278" y="442203"/>
                      <a:pt x="187148" y="439663"/>
                      <a:pt x="164288" y="433313"/>
                    </a:cubicBezTo>
                    <a:cubicBezTo>
                      <a:pt x="141428" y="428233"/>
                      <a:pt x="118568" y="418073"/>
                      <a:pt x="99518" y="404103"/>
                    </a:cubicBezTo>
                    <a:cubicBezTo>
                      <a:pt x="79198" y="391403"/>
                      <a:pt x="61418" y="374893"/>
                      <a:pt x="46178" y="355843"/>
                    </a:cubicBezTo>
                    <a:cubicBezTo>
                      <a:pt x="32208" y="338063"/>
                      <a:pt x="20778" y="316473"/>
                      <a:pt x="11888" y="293613"/>
                    </a:cubicBezTo>
                    <a:cubicBezTo>
                      <a:pt x="4268" y="272023"/>
                      <a:pt x="458" y="246623"/>
                      <a:pt x="458" y="223763"/>
                    </a:cubicBezTo>
                    <a:cubicBezTo>
                      <a:pt x="-812" y="199633"/>
                      <a:pt x="2998" y="175503"/>
                      <a:pt x="10618" y="152643"/>
                    </a:cubicBezTo>
                    <a:cubicBezTo>
                      <a:pt x="16968" y="131053"/>
                      <a:pt x="28398" y="108193"/>
                      <a:pt x="42368" y="89143"/>
                    </a:cubicBezTo>
                    <a:cubicBezTo>
                      <a:pt x="56338" y="71363"/>
                      <a:pt x="74118" y="53583"/>
                      <a:pt x="93168" y="39613"/>
                    </a:cubicBezTo>
                    <a:cubicBezTo>
                      <a:pt x="113488" y="26913"/>
                      <a:pt x="135078" y="15483"/>
                      <a:pt x="157938" y="9133"/>
                    </a:cubicBezTo>
                    <a:cubicBezTo>
                      <a:pt x="180798" y="2783"/>
                      <a:pt x="204928" y="-1027"/>
                      <a:pt x="229058" y="243"/>
                    </a:cubicBezTo>
                    <a:cubicBezTo>
                      <a:pt x="251918" y="1513"/>
                      <a:pt x="276048" y="6593"/>
                      <a:pt x="298908" y="14213"/>
                    </a:cubicBezTo>
                    <a:cubicBezTo>
                      <a:pt x="320498" y="23103"/>
                      <a:pt x="342088" y="35803"/>
                      <a:pt x="359868" y="51043"/>
                    </a:cubicBezTo>
                    <a:cubicBezTo>
                      <a:pt x="378918" y="65013"/>
                      <a:pt x="383998" y="84063"/>
                      <a:pt x="406858" y="104383"/>
                    </a:cubicBezTo>
                    <a:cubicBezTo>
                      <a:pt x="452578" y="143753"/>
                      <a:pt x="593548" y="216143"/>
                      <a:pt x="636728" y="250433"/>
                    </a:cubicBezTo>
                    <a:cubicBezTo>
                      <a:pt x="654508" y="265673"/>
                      <a:pt x="660858" y="270753"/>
                      <a:pt x="672288" y="287263"/>
                    </a:cubicBezTo>
                    <a:cubicBezTo>
                      <a:pt x="687528" y="310123"/>
                      <a:pt x="706578" y="346953"/>
                      <a:pt x="712928" y="379973"/>
                    </a:cubicBezTo>
                    <a:cubicBezTo>
                      <a:pt x="718008" y="411723"/>
                      <a:pt x="711658" y="454903"/>
                      <a:pt x="705308" y="481573"/>
                    </a:cubicBezTo>
                    <a:cubicBezTo>
                      <a:pt x="700228" y="500623"/>
                      <a:pt x="692608" y="513323"/>
                      <a:pt x="683718" y="527293"/>
                    </a:cubicBezTo>
                    <a:cubicBezTo>
                      <a:pt x="674828" y="542533"/>
                      <a:pt x="665938" y="555233"/>
                      <a:pt x="651968" y="567933"/>
                    </a:cubicBezTo>
                    <a:cubicBezTo>
                      <a:pt x="630378" y="585713"/>
                      <a:pt x="589738" y="609843"/>
                      <a:pt x="564338" y="618733"/>
                    </a:cubicBezTo>
                    <a:cubicBezTo>
                      <a:pt x="545288" y="625083"/>
                      <a:pt x="533858" y="627623"/>
                      <a:pt x="513538" y="627623"/>
                    </a:cubicBezTo>
                    <a:cubicBezTo>
                      <a:pt x="485598" y="627623"/>
                      <a:pt x="414478" y="608573"/>
                      <a:pt x="414478" y="608573"/>
                    </a:cubicBezTo>
                  </a:path>
                </a:pathLst>
              </a:custGeom>
              <a:solidFill>
                <a:srgbClr val="CFCFCF"/>
              </a:solidFill>
              <a:ln cap="sq">
                <a:noFill/>
                <a:prstDash val="solid"/>
                <a:miter/>
              </a:ln>
            </p:spPr>
            <p:txBody>
              <a:bodyPr/>
              <a:lstStyle/>
              <a:p>
                <a:endParaRPr lang="en-GB"/>
              </a:p>
            </p:txBody>
          </p:sp>
        </p:grpSp>
        <p:grpSp>
          <p:nvGrpSpPr>
            <p:cNvPr id="148" name="Group 148"/>
            <p:cNvGrpSpPr/>
            <p:nvPr/>
          </p:nvGrpSpPr>
          <p:grpSpPr>
            <a:xfrm>
              <a:off x="1564520" y="952681"/>
              <a:ext cx="1291181" cy="1334962"/>
              <a:chOff x="0" y="0"/>
              <a:chExt cx="2209800" cy="2284730"/>
            </a:xfrm>
          </p:grpSpPr>
          <p:sp>
            <p:nvSpPr>
              <p:cNvPr id="149" name="Freeform 149"/>
              <p:cNvSpPr/>
              <p:nvPr/>
            </p:nvSpPr>
            <p:spPr>
              <a:xfrm>
                <a:off x="50800" y="50800"/>
                <a:ext cx="2116479" cy="2183628"/>
              </a:xfrm>
              <a:custGeom>
                <a:avLst/>
                <a:gdLst/>
                <a:ahLst/>
                <a:cxnLst/>
                <a:rect l="l" t="t" r="r" b="b"/>
                <a:pathLst>
                  <a:path w="2116479" h="2183628">
                    <a:moveTo>
                      <a:pt x="0" y="1938020"/>
                    </a:moveTo>
                    <a:cubicBezTo>
                      <a:pt x="0" y="1898650"/>
                      <a:pt x="1270" y="1879600"/>
                      <a:pt x="1270" y="1879600"/>
                    </a:cubicBezTo>
                    <a:cubicBezTo>
                      <a:pt x="1270" y="1878330"/>
                      <a:pt x="6350" y="1859280"/>
                      <a:pt x="8890" y="1850390"/>
                    </a:cubicBezTo>
                    <a:cubicBezTo>
                      <a:pt x="10160" y="1840230"/>
                      <a:pt x="15240" y="1822450"/>
                      <a:pt x="15240" y="1821180"/>
                    </a:cubicBezTo>
                    <a:cubicBezTo>
                      <a:pt x="15240" y="1821180"/>
                      <a:pt x="25400" y="1803400"/>
                      <a:pt x="29210" y="1795780"/>
                    </a:cubicBezTo>
                    <a:cubicBezTo>
                      <a:pt x="34290" y="1786890"/>
                      <a:pt x="43180" y="1769110"/>
                      <a:pt x="44450" y="1769110"/>
                    </a:cubicBezTo>
                    <a:cubicBezTo>
                      <a:pt x="44450" y="1769110"/>
                      <a:pt x="57150" y="1753870"/>
                      <a:pt x="63500" y="1747520"/>
                    </a:cubicBezTo>
                    <a:cubicBezTo>
                      <a:pt x="71120" y="1739900"/>
                      <a:pt x="83820" y="1724660"/>
                      <a:pt x="83820" y="1724660"/>
                    </a:cubicBezTo>
                    <a:cubicBezTo>
                      <a:pt x="83820" y="1724660"/>
                      <a:pt x="100330" y="1713230"/>
                      <a:pt x="107950" y="1708150"/>
                    </a:cubicBezTo>
                    <a:cubicBezTo>
                      <a:pt x="116840" y="1703070"/>
                      <a:pt x="133350" y="1691640"/>
                      <a:pt x="133350" y="1691640"/>
                    </a:cubicBezTo>
                    <a:cubicBezTo>
                      <a:pt x="133350" y="1691640"/>
                      <a:pt x="152400" y="1685290"/>
                      <a:pt x="161290" y="1681480"/>
                    </a:cubicBezTo>
                    <a:cubicBezTo>
                      <a:pt x="170180" y="1677670"/>
                      <a:pt x="189230" y="1671320"/>
                      <a:pt x="189230" y="1671320"/>
                    </a:cubicBezTo>
                    <a:cubicBezTo>
                      <a:pt x="189230" y="1671320"/>
                      <a:pt x="208280" y="1668780"/>
                      <a:pt x="218440" y="1667510"/>
                    </a:cubicBezTo>
                    <a:cubicBezTo>
                      <a:pt x="228600" y="1666240"/>
                      <a:pt x="247650" y="1664970"/>
                      <a:pt x="247650" y="1664970"/>
                    </a:cubicBezTo>
                    <a:cubicBezTo>
                      <a:pt x="248920" y="1664970"/>
                      <a:pt x="248920" y="1664970"/>
                      <a:pt x="248920" y="1664970"/>
                    </a:cubicBezTo>
                    <a:cubicBezTo>
                      <a:pt x="248920" y="1664970"/>
                      <a:pt x="267970" y="1667510"/>
                      <a:pt x="278130" y="1668780"/>
                    </a:cubicBezTo>
                    <a:cubicBezTo>
                      <a:pt x="287020" y="1670050"/>
                      <a:pt x="306070" y="1672590"/>
                      <a:pt x="307340" y="1672590"/>
                    </a:cubicBezTo>
                    <a:cubicBezTo>
                      <a:pt x="308610" y="1672590"/>
                      <a:pt x="483870" y="1604010"/>
                      <a:pt x="571500" y="1576070"/>
                    </a:cubicBezTo>
                    <a:cubicBezTo>
                      <a:pt x="659130" y="1546860"/>
                      <a:pt x="770890" y="1521460"/>
                      <a:pt x="833120" y="1499870"/>
                    </a:cubicBezTo>
                    <a:cubicBezTo>
                      <a:pt x="867410" y="1487170"/>
                      <a:pt x="913130" y="1469390"/>
                      <a:pt x="911860" y="1465580"/>
                    </a:cubicBezTo>
                    <a:cubicBezTo>
                      <a:pt x="911860" y="1464310"/>
                      <a:pt x="909320" y="1465580"/>
                      <a:pt x="906780" y="1464310"/>
                    </a:cubicBezTo>
                    <a:cubicBezTo>
                      <a:pt x="900430" y="1463040"/>
                      <a:pt x="880110" y="1457960"/>
                      <a:pt x="878840" y="1457960"/>
                    </a:cubicBezTo>
                    <a:cubicBezTo>
                      <a:pt x="878840" y="1457960"/>
                      <a:pt x="862330" y="1449070"/>
                      <a:pt x="854710" y="1443990"/>
                    </a:cubicBezTo>
                    <a:cubicBezTo>
                      <a:pt x="845820" y="1440180"/>
                      <a:pt x="829310" y="1431290"/>
                      <a:pt x="829310" y="1431290"/>
                    </a:cubicBezTo>
                    <a:cubicBezTo>
                      <a:pt x="829310" y="1431290"/>
                      <a:pt x="815340" y="1418590"/>
                      <a:pt x="807720" y="1412240"/>
                    </a:cubicBezTo>
                    <a:cubicBezTo>
                      <a:pt x="801370" y="1407160"/>
                      <a:pt x="787400" y="1394460"/>
                      <a:pt x="787400" y="1394460"/>
                    </a:cubicBezTo>
                    <a:cubicBezTo>
                      <a:pt x="787400" y="1393190"/>
                      <a:pt x="775970" y="1379220"/>
                      <a:pt x="770890" y="1370330"/>
                    </a:cubicBezTo>
                    <a:cubicBezTo>
                      <a:pt x="765810" y="1362710"/>
                      <a:pt x="755650" y="1347470"/>
                      <a:pt x="755650" y="1347470"/>
                    </a:cubicBezTo>
                    <a:cubicBezTo>
                      <a:pt x="754380" y="1347470"/>
                      <a:pt x="748030" y="1329690"/>
                      <a:pt x="745490" y="1320800"/>
                    </a:cubicBezTo>
                    <a:cubicBezTo>
                      <a:pt x="741680" y="1313180"/>
                      <a:pt x="735330" y="1295400"/>
                      <a:pt x="735330" y="1295400"/>
                    </a:cubicBezTo>
                    <a:cubicBezTo>
                      <a:pt x="735330" y="1294130"/>
                      <a:pt x="732790" y="1276350"/>
                      <a:pt x="731520" y="1267460"/>
                    </a:cubicBezTo>
                    <a:cubicBezTo>
                      <a:pt x="730250" y="1257300"/>
                      <a:pt x="728980" y="1239520"/>
                      <a:pt x="728980" y="1239520"/>
                    </a:cubicBezTo>
                    <a:cubicBezTo>
                      <a:pt x="728980" y="1238250"/>
                      <a:pt x="730250" y="1220470"/>
                      <a:pt x="731520" y="1211580"/>
                    </a:cubicBezTo>
                    <a:cubicBezTo>
                      <a:pt x="732790" y="1201420"/>
                      <a:pt x="735330" y="1183640"/>
                      <a:pt x="735330" y="1183640"/>
                    </a:cubicBezTo>
                    <a:cubicBezTo>
                      <a:pt x="735330" y="1182370"/>
                      <a:pt x="742950" y="1163320"/>
                      <a:pt x="745490" y="1156970"/>
                    </a:cubicBezTo>
                    <a:cubicBezTo>
                      <a:pt x="746760" y="1151890"/>
                      <a:pt x="750570" y="1150620"/>
                      <a:pt x="749300" y="1145540"/>
                    </a:cubicBezTo>
                    <a:cubicBezTo>
                      <a:pt x="748030" y="1125220"/>
                      <a:pt x="703580" y="1019810"/>
                      <a:pt x="669290" y="1013460"/>
                    </a:cubicBezTo>
                    <a:cubicBezTo>
                      <a:pt x="629920" y="1007110"/>
                      <a:pt x="566420" y="1108710"/>
                      <a:pt x="520700" y="1134110"/>
                    </a:cubicBezTo>
                    <a:cubicBezTo>
                      <a:pt x="487680" y="1151890"/>
                      <a:pt x="452120" y="1156970"/>
                      <a:pt x="425450" y="1163320"/>
                    </a:cubicBezTo>
                    <a:cubicBezTo>
                      <a:pt x="406400" y="1168400"/>
                      <a:pt x="392430" y="1172210"/>
                      <a:pt x="374650" y="1173480"/>
                    </a:cubicBezTo>
                    <a:cubicBezTo>
                      <a:pt x="358140" y="1174750"/>
                      <a:pt x="340360" y="1173480"/>
                      <a:pt x="323850" y="1170940"/>
                    </a:cubicBezTo>
                    <a:cubicBezTo>
                      <a:pt x="307340" y="1168400"/>
                      <a:pt x="290830" y="1163320"/>
                      <a:pt x="274320" y="1155700"/>
                    </a:cubicBezTo>
                    <a:cubicBezTo>
                      <a:pt x="259080" y="1149350"/>
                      <a:pt x="243840" y="1140460"/>
                      <a:pt x="231140" y="1130300"/>
                    </a:cubicBezTo>
                    <a:cubicBezTo>
                      <a:pt x="217170" y="1120140"/>
                      <a:pt x="204470" y="1107440"/>
                      <a:pt x="194310" y="1094740"/>
                    </a:cubicBezTo>
                    <a:cubicBezTo>
                      <a:pt x="182880" y="1080770"/>
                      <a:pt x="173990" y="1065530"/>
                      <a:pt x="166370" y="1050290"/>
                    </a:cubicBezTo>
                    <a:cubicBezTo>
                      <a:pt x="160020" y="1035050"/>
                      <a:pt x="154940" y="1018540"/>
                      <a:pt x="151130" y="1002030"/>
                    </a:cubicBezTo>
                    <a:cubicBezTo>
                      <a:pt x="147320" y="985520"/>
                      <a:pt x="146050" y="967740"/>
                      <a:pt x="147320" y="951230"/>
                    </a:cubicBezTo>
                    <a:cubicBezTo>
                      <a:pt x="148590" y="933450"/>
                      <a:pt x="151130" y="916940"/>
                      <a:pt x="156210" y="900430"/>
                    </a:cubicBezTo>
                    <a:cubicBezTo>
                      <a:pt x="161290" y="883920"/>
                      <a:pt x="167640" y="867410"/>
                      <a:pt x="176530" y="853440"/>
                    </a:cubicBezTo>
                    <a:cubicBezTo>
                      <a:pt x="185420" y="838200"/>
                      <a:pt x="201930" y="817880"/>
                      <a:pt x="207010" y="812800"/>
                    </a:cubicBezTo>
                    <a:cubicBezTo>
                      <a:pt x="208280" y="811530"/>
                      <a:pt x="209550" y="811530"/>
                      <a:pt x="210820" y="810260"/>
                    </a:cubicBezTo>
                    <a:cubicBezTo>
                      <a:pt x="210820" y="808990"/>
                      <a:pt x="207010" y="805180"/>
                      <a:pt x="207010" y="801370"/>
                    </a:cubicBezTo>
                    <a:cubicBezTo>
                      <a:pt x="205740" y="798830"/>
                      <a:pt x="207010" y="796290"/>
                      <a:pt x="205740" y="789940"/>
                    </a:cubicBezTo>
                    <a:cubicBezTo>
                      <a:pt x="203200" y="767080"/>
                      <a:pt x="181610" y="688340"/>
                      <a:pt x="171450" y="631190"/>
                    </a:cubicBezTo>
                    <a:cubicBezTo>
                      <a:pt x="158750" y="561340"/>
                      <a:pt x="138430" y="400050"/>
                      <a:pt x="138430" y="400050"/>
                    </a:cubicBezTo>
                    <a:cubicBezTo>
                      <a:pt x="138430" y="398780"/>
                      <a:pt x="128270" y="382270"/>
                      <a:pt x="123190" y="374650"/>
                    </a:cubicBezTo>
                    <a:cubicBezTo>
                      <a:pt x="118110" y="365760"/>
                      <a:pt x="107950" y="349250"/>
                      <a:pt x="106680" y="349250"/>
                    </a:cubicBezTo>
                    <a:cubicBezTo>
                      <a:pt x="106680" y="347980"/>
                      <a:pt x="101600" y="330200"/>
                      <a:pt x="97790" y="320040"/>
                    </a:cubicBezTo>
                    <a:cubicBezTo>
                      <a:pt x="95250" y="311150"/>
                      <a:pt x="88900" y="292100"/>
                      <a:pt x="88900" y="292100"/>
                    </a:cubicBezTo>
                    <a:cubicBezTo>
                      <a:pt x="88900" y="292100"/>
                      <a:pt x="87630" y="273050"/>
                      <a:pt x="87630" y="262890"/>
                    </a:cubicBezTo>
                    <a:cubicBezTo>
                      <a:pt x="86360" y="252730"/>
                      <a:pt x="85090" y="233680"/>
                      <a:pt x="85090" y="232410"/>
                    </a:cubicBezTo>
                    <a:cubicBezTo>
                      <a:pt x="85090" y="232410"/>
                      <a:pt x="88900" y="213360"/>
                      <a:pt x="90170" y="203200"/>
                    </a:cubicBezTo>
                    <a:cubicBezTo>
                      <a:pt x="91440" y="194310"/>
                      <a:pt x="95250" y="175260"/>
                      <a:pt x="95250" y="173990"/>
                    </a:cubicBezTo>
                    <a:cubicBezTo>
                      <a:pt x="95250" y="173990"/>
                      <a:pt x="104140" y="156210"/>
                      <a:pt x="107950" y="147320"/>
                    </a:cubicBezTo>
                    <a:cubicBezTo>
                      <a:pt x="111760" y="138430"/>
                      <a:pt x="119380" y="120650"/>
                      <a:pt x="119380" y="120650"/>
                    </a:cubicBezTo>
                    <a:cubicBezTo>
                      <a:pt x="119380" y="119380"/>
                      <a:pt x="132080" y="104140"/>
                      <a:pt x="137160" y="96520"/>
                    </a:cubicBezTo>
                    <a:cubicBezTo>
                      <a:pt x="143510" y="88900"/>
                      <a:pt x="156210" y="73660"/>
                      <a:pt x="156210" y="73660"/>
                    </a:cubicBezTo>
                    <a:cubicBezTo>
                      <a:pt x="156210" y="72390"/>
                      <a:pt x="171450" y="60960"/>
                      <a:pt x="179070" y="54610"/>
                    </a:cubicBezTo>
                    <a:cubicBezTo>
                      <a:pt x="186690" y="48260"/>
                      <a:pt x="201930" y="36830"/>
                      <a:pt x="201930" y="35560"/>
                    </a:cubicBezTo>
                    <a:cubicBezTo>
                      <a:pt x="203200" y="35560"/>
                      <a:pt x="220980" y="27940"/>
                      <a:pt x="229870" y="24130"/>
                    </a:cubicBezTo>
                    <a:cubicBezTo>
                      <a:pt x="238760" y="19050"/>
                      <a:pt x="256540" y="11430"/>
                      <a:pt x="256540" y="11430"/>
                    </a:cubicBezTo>
                    <a:cubicBezTo>
                      <a:pt x="256540" y="11430"/>
                      <a:pt x="275590" y="7620"/>
                      <a:pt x="285750" y="6350"/>
                    </a:cubicBezTo>
                    <a:cubicBezTo>
                      <a:pt x="295910" y="3810"/>
                      <a:pt x="314960" y="0"/>
                      <a:pt x="314960" y="0"/>
                    </a:cubicBezTo>
                    <a:cubicBezTo>
                      <a:pt x="314960" y="0"/>
                      <a:pt x="335280" y="1270"/>
                      <a:pt x="344170" y="1270"/>
                    </a:cubicBezTo>
                    <a:cubicBezTo>
                      <a:pt x="354330" y="2540"/>
                      <a:pt x="373380" y="3810"/>
                      <a:pt x="374650" y="3810"/>
                    </a:cubicBezTo>
                    <a:cubicBezTo>
                      <a:pt x="374650" y="3810"/>
                      <a:pt x="393700" y="8890"/>
                      <a:pt x="402590" y="12700"/>
                    </a:cubicBezTo>
                    <a:cubicBezTo>
                      <a:pt x="412750" y="15240"/>
                      <a:pt x="430530" y="20320"/>
                      <a:pt x="430530" y="20320"/>
                    </a:cubicBezTo>
                    <a:cubicBezTo>
                      <a:pt x="431800" y="21590"/>
                      <a:pt x="448310" y="30480"/>
                      <a:pt x="457200" y="35560"/>
                    </a:cubicBezTo>
                    <a:cubicBezTo>
                      <a:pt x="464820" y="40640"/>
                      <a:pt x="481330" y="50800"/>
                      <a:pt x="482600" y="50800"/>
                    </a:cubicBezTo>
                    <a:cubicBezTo>
                      <a:pt x="482600" y="52070"/>
                      <a:pt x="496570" y="64770"/>
                      <a:pt x="502920" y="72390"/>
                    </a:cubicBezTo>
                    <a:cubicBezTo>
                      <a:pt x="510540" y="78740"/>
                      <a:pt x="514350" y="82550"/>
                      <a:pt x="524510" y="92710"/>
                    </a:cubicBezTo>
                    <a:cubicBezTo>
                      <a:pt x="551180" y="118110"/>
                      <a:pt x="650240" y="199390"/>
                      <a:pt x="673100" y="229870"/>
                    </a:cubicBezTo>
                    <a:cubicBezTo>
                      <a:pt x="683260" y="242570"/>
                      <a:pt x="679450" y="256540"/>
                      <a:pt x="688340" y="259080"/>
                    </a:cubicBezTo>
                    <a:cubicBezTo>
                      <a:pt x="703580" y="264160"/>
                      <a:pt x="731520" y="232410"/>
                      <a:pt x="765810" y="219710"/>
                    </a:cubicBezTo>
                    <a:cubicBezTo>
                      <a:pt x="822960" y="198120"/>
                      <a:pt x="923290" y="162560"/>
                      <a:pt x="1007110" y="161290"/>
                    </a:cubicBezTo>
                    <a:cubicBezTo>
                      <a:pt x="1094740" y="161290"/>
                      <a:pt x="1196340" y="191770"/>
                      <a:pt x="1282700" y="220980"/>
                    </a:cubicBezTo>
                    <a:cubicBezTo>
                      <a:pt x="1365250" y="248920"/>
                      <a:pt x="1445260" y="292100"/>
                      <a:pt x="1516380" y="331470"/>
                    </a:cubicBezTo>
                    <a:cubicBezTo>
                      <a:pt x="1581150" y="367030"/>
                      <a:pt x="1642110" y="396240"/>
                      <a:pt x="1694180" y="444500"/>
                    </a:cubicBezTo>
                    <a:cubicBezTo>
                      <a:pt x="1750060" y="494030"/>
                      <a:pt x="1798320" y="565150"/>
                      <a:pt x="1840230" y="628650"/>
                    </a:cubicBezTo>
                    <a:cubicBezTo>
                      <a:pt x="1879600" y="689610"/>
                      <a:pt x="1906270" y="754380"/>
                      <a:pt x="1941830" y="815340"/>
                    </a:cubicBezTo>
                    <a:cubicBezTo>
                      <a:pt x="1976120" y="876300"/>
                      <a:pt x="2020570" y="929640"/>
                      <a:pt x="2048510" y="995680"/>
                    </a:cubicBezTo>
                    <a:cubicBezTo>
                      <a:pt x="2077720" y="1066800"/>
                      <a:pt x="2098040" y="1148080"/>
                      <a:pt x="2108200" y="1225550"/>
                    </a:cubicBezTo>
                    <a:cubicBezTo>
                      <a:pt x="2117090" y="1306830"/>
                      <a:pt x="2122170" y="1394460"/>
                      <a:pt x="2105660" y="1473200"/>
                    </a:cubicBezTo>
                    <a:cubicBezTo>
                      <a:pt x="2090420" y="1548130"/>
                      <a:pt x="2057400" y="1619250"/>
                      <a:pt x="2015490" y="1686560"/>
                    </a:cubicBezTo>
                    <a:cubicBezTo>
                      <a:pt x="1969770" y="1756410"/>
                      <a:pt x="1905000" y="1824990"/>
                      <a:pt x="1838960" y="1882140"/>
                    </a:cubicBezTo>
                    <a:cubicBezTo>
                      <a:pt x="1772920" y="1939290"/>
                      <a:pt x="1691640" y="1991360"/>
                      <a:pt x="1615440" y="2028190"/>
                    </a:cubicBezTo>
                    <a:cubicBezTo>
                      <a:pt x="1545590" y="2063750"/>
                      <a:pt x="1473200" y="2082800"/>
                      <a:pt x="1400810" y="2104390"/>
                    </a:cubicBezTo>
                    <a:cubicBezTo>
                      <a:pt x="1327150" y="2125980"/>
                      <a:pt x="1253490" y="2145030"/>
                      <a:pt x="1177290" y="2156460"/>
                    </a:cubicBezTo>
                    <a:cubicBezTo>
                      <a:pt x="1101090" y="2167890"/>
                      <a:pt x="1021080" y="2167890"/>
                      <a:pt x="944880" y="2172970"/>
                    </a:cubicBezTo>
                    <a:cubicBezTo>
                      <a:pt x="871220" y="2176780"/>
                      <a:pt x="800100" y="2179320"/>
                      <a:pt x="726440" y="2180590"/>
                    </a:cubicBezTo>
                    <a:cubicBezTo>
                      <a:pt x="651510" y="2183130"/>
                      <a:pt x="576580" y="2184400"/>
                      <a:pt x="501650" y="2183130"/>
                    </a:cubicBezTo>
                    <a:cubicBezTo>
                      <a:pt x="427990" y="2181860"/>
                      <a:pt x="336550" y="2181860"/>
                      <a:pt x="278130" y="2174240"/>
                    </a:cubicBezTo>
                    <a:cubicBezTo>
                      <a:pt x="240030" y="2167890"/>
                      <a:pt x="184150" y="2150110"/>
                      <a:pt x="184150" y="2150110"/>
                    </a:cubicBezTo>
                    <a:cubicBezTo>
                      <a:pt x="182880" y="2150110"/>
                      <a:pt x="165100" y="2143760"/>
                      <a:pt x="156210" y="2139950"/>
                    </a:cubicBezTo>
                    <a:cubicBezTo>
                      <a:pt x="147320" y="2136140"/>
                      <a:pt x="128270" y="2128520"/>
                      <a:pt x="128270" y="2128520"/>
                    </a:cubicBezTo>
                    <a:cubicBezTo>
                      <a:pt x="128270" y="2128520"/>
                      <a:pt x="111760" y="2117090"/>
                      <a:pt x="104140" y="2112010"/>
                    </a:cubicBezTo>
                    <a:cubicBezTo>
                      <a:pt x="96520" y="2105660"/>
                      <a:pt x="80010" y="2094230"/>
                      <a:pt x="80010" y="2094230"/>
                    </a:cubicBezTo>
                    <a:cubicBezTo>
                      <a:pt x="80010" y="2094230"/>
                      <a:pt x="67310" y="2078990"/>
                      <a:pt x="59690" y="2072640"/>
                    </a:cubicBezTo>
                    <a:cubicBezTo>
                      <a:pt x="53340" y="2065020"/>
                      <a:pt x="40640" y="2049780"/>
                      <a:pt x="40640" y="2049780"/>
                    </a:cubicBezTo>
                    <a:cubicBezTo>
                      <a:pt x="40640" y="2049780"/>
                      <a:pt x="31750" y="2032000"/>
                      <a:pt x="26670" y="2023110"/>
                    </a:cubicBezTo>
                    <a:cubicBezTo>
                      <a:pt x="22860" y="2014220"/>
                      <a:pt x="13970" y="1996440"/>
                      <a:pt x="13970" y="1996440"/>
                    </a:cubicBezTo>
                    <a:cubicBezTo>
                      <a:pt x="13970" y="1996440"/>
                      <a:pt x="8890" y="1977390"/>
                      <a:pt x="6350" y="1967230"/>
                    </a:cubicBezTo>
                    <a:cubicBezTo>
                      <a:pt x="5080" y="1958340"/>
                      <a:pt x="0" y="1939290"/>
                      <a:pt x="0" y="1938020"/>
                    </a:cubicBezTo>
                  </a:path>
                </a:pathLst>
              </a:custGeom>
              <a:solidFill>
                <a:srgbClr val="CFCFCF"/>
              </a:solidFill>
              <a:ln cap="sq">
                <a:noFill/>
                <a:prstDash val="solid"/>
                <a:miter/>
              </a:ln>
            </p:spPr>
            <p:txBody>
              <a:bodyPr/>
              <a:lstStyle/>
              <a:p>
                <a:endParaRPr lang="en-GB"/>
              </a:p>
            </p:txBody>
          </p:sp>
        </p:grpSp>
        <p:sp>
          <p:nvSpPr>
            <p:cNvPr id="150" name="Freeform 150"/>
            <p:cNvSpPr/>
            <p:nvPr/>
          </p:nvSpPr>
          <p:spPr>
            <a:xfrm>
              <a:off x="59114" y="541704"/>
              <a:ext cx="2796587" cy="1796807"/>
            </a:xfrm>
            <a:custGeom>
              <a:avLst/>
              <a:gdLst/>
              <a:ahLst/>
              <a:cxnLst/>
              <a:rect l="l" t="t" r="r" b="b"/>
              <a:pathLst>
                <a:path w="2796587" h="1796807">
                  <a:moveTo>
                    <a:pt x="0" y="0"/>
                  </a:moveTo>
                  <a:lnTo>
                    <a:pt x="2796587" y="0"/>
                  </a:lnTo>
                  <a:lnTo>
                    <a:pt x="2796587" y="1796807"/>
                  </a:lnTo>
                  <a:lnTo>
                    <a:pt x="0" y="1796807"/>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en-GB"/>
            </a:p>
          </p:txBody>
        </p:sp>
        <p:grpSp>
          <p:nvGrpSpPr>
            <p:cNvPr id="151" name="Group 151"/>
            <p:cNvGrpSpPr/>
            <p:nvPr/>
          </p:nvGrpSpPr>
          <p:grpSpPr>
            <a:xfrm>
              <a:off x="663034" y="2095858"/>
              <a:ext cx="468239" cy="342089"/>
              <a:chOff x="0" y="0"/>
              <a:chExt cx="801370" cy="585470"/>
            </a:xfrm>
          </p:grpSpPr>
          <p:sp>
            <p:nvSpPr>
              <p:cNvPr id="152" name="Freeform 152"/>
              <p:cNvSpPr/>
              <p:nvPr/>
            </p:nvSpPr>
            <p:spPr>
              <a:xfrm>
                <a:off x="48755" y="50662"/>
                <a:ext cx="701977" cy="484381"/>
              </a:xfrm>
              <a:custGeom>
                <a:avLst/>
                <a:gdLst/>
                <a:ahLst/>
                <a:cxnLst/>
                <a:rect l="l" t="t" r="r" b="b"/>
                <a:pathLst>
                  <a:path w="701977" h="484381">
                    <a:moveTo>
                      <a:pt x="306845" y="54748"/>
                    </a:moveTo>
                    <a:cubicBezTo>
                      <a:pt x="615455" y="48398"/>
                      <a:pt x="648475" y="71258"/>
                      <a:pt x="667525" y="90308"/>
                    </a:cubicBezTo>
                    <a:cubicBezTo>
                      <a:pt x="680225" y="103008"/>
                      <a:pt x="684035" y="114438"/>
                      <a:pt x="689115" y="130948"/>
                    </a:cubicBezTo>
                    <a:cubicBezTo>
                      <a:pt x="696735" y="156348"/>
                      <a:pt x="703085" y="198258"/>
                      <a:pt x="701815" y="231278"/>
                    </a:cubicBezTo>
                    <a:cubicBezTo>
                      <a:pt x="699275" y="263028"/>
                      <a:pt x="694195" y="296048"/>
                      <a:pt x="678955" y="327798"/>
                    </a:cubicBezTo>
                    <a:cubicBezTo>
                      <a:pt x="661175" y="364628"/>
                      <a:pt x="625615" y="411618"/>
                      <a:pt x="592595" y="435748"/>
                    </a:cubicBezTo>
                    <a:cubicBezTo>
                      <a:pt x="563385" y="456068"/>
                      <a:pt x="537985" y="461148"/>
                      <a:pt x="494805" y="468768"/>
                    </a:cubicBezTo>
                    <a:cubicBezTo>
                      <a:pt x="421145" y="484008"/>
                      <a:pt x="266205" y="485278"/>
                      <a:pt x="181115" y="484008"/>
                    </a:cubicBezTo>
                    <a:cubicBezTo>
                      <a:pt x="125235" y="482738"/>
                      <a:pt x="68085" y="482738"/>
                      <a:pt x="38875" y="472578"/>
                    </a:cubicBezTo>
                    <a:cubicBezTo>
                      <a:pt x="23635" y="466228"/>
                      <a:pt x="13475" y="461148"/>
                      <a:pt x="8395" y="449718"/>
                    </a:cubicBezTo>
                    <a:cubicBezTo>
                      <a:pt x="775" y="438288"/>
                      <a:pt x="-1765" y="414158"/>
                      <a:pt x="3315" y="401458"/>
                    </a:cubicBezTo>
                    <a:cubicBezTo>
                      <a:pt x="9665" y="387488"/>
                      <a:pt x="19825" y="377328"/>
                      <a:pt x="41415" y="369708"/>
                    </a:cubicBezTo>
                    <a:cubicBezTo>
                      <a:pt x="98565" y="346848"/>
                      <a:pt x="328435" y="358278"/>
                      <a:pt x="393205" y="349388"/>
                    </a:cubicBezTo>
                    <a:cubicBezTo>
                      <a:pt x="418605" y="346848"/>
                      <a:pt x="433845" y="348118"/>
                      <a:pt x="446545" y="339228"/>
                    </a:cubicBezTo>
                    <a:cubicBezTo>
                      <a:pt x="457975" y="329068"/>
                      <a:pt x="464325" y="308748"/>
                      <a:pt x="468135" y="293508"/>
                    </a:cubicBezTo>
                    <a:cubicBezTo>
                      <a:pt x="471945" y="278268"/>
                      <a:pt x="475755" y="264298"/>
                      <a:pt x="469405" y="247788"/>
                    </a:cubicBezTo>
                    <a:cubicBezTo>
                      <a:pt x="461785" y="222388"/>
                      <a:pt x="436385" y="185558"/>
                      <a:pt x="400825" y="162698"/>
                    </a:cubicBezTo>
                    <a:cubicBezTo>
                      <a:pt x="342405" y="127138"/>
                      <a:pt x="167145" y="128408"/>
                      <a:pt x="129045" y="96658"/>
                    </a:cubicBezTo>
                    <a:cubicBezTo>
                      <a:pt x="112535" y="82688"/>
                      <a:pt x="107455" y="64908"/>
                      <a:pt x="108725" y="50938"/>
                    </a:cubicBezTo>
                    <a:cubicBezTo>
                      <a:pt x="109995" y="35698"/>
                      <a:pt x="122695" y="15378"/>
                      <a:pt x="135395" y="7758"/>
                    </a:cubicBezTo>
                    <a:cubicBezTo>
                      <a:pt x="148095" y="138"/>
                      <a:pt x="172225" y="138"/>
                      <a:pt x="186195" y="5218"/>
                    </a:cubicBezTo>
                    <a:cubicBezTo>
                      <a:pt x="196355" y="9028"/>
                      <a:pt x="205245" y="20458"/>
                      <a:pt x="210325" y="29348"/>
                    </a:cubicBezTo>
                    <a:cubicBezTo>
                      <a:pt x="215405" y="39508"/>
                      <a:pt x="217945" y="53478"/>
                      <a:pt x="215405" y="63638"/>
                    </a:cubicBezTo>
                    <a:cubicBezTo>
                      <a:pt x="214135" y="73798"/>
                      <a:pt x="206515" y="86498"/>
                      <a:pt x="198895" y="94118"/>
                    </a:cubicBezTo>
                    <a:cubicBezTo>
                      <a:pt x="191275" y="101738"/>
                      <a:pt x="178575" y="108088"/>
                      <a:pt x="167145" y="108088"/>
                    </a:cubicBezTo>
                    <a:cubicBezTo>
                      <a:pt x="153175" y="108088"/>
                      <a:pt x="130315" y="100468"/>
                      <a:pt x="121425" y="89038"/>
                    </a:cubicBezTo>
                    <a:cubicBezTo>
                      <a:pt x="111265" y="77608"/>
                      <a:pt x="107455" y="52208"/>
                      <a:pt x="111265" y="39508"/>
                    </a:cubicBezTo>
                    <a:cubicBezTo>
                      <a:pt x="112535" y="28078"/>
                      <a:pt x="121425" y="17918"/>
                      <a:pt x="130315" y="10298"/>
                    </a:cubicBezTo>
                    <a:cubicBezTo>
                      <a:pt x="139205" y="3948"/>
                      <a:pt x="146825" y="1408"/>
                      <a:pt x="163335" y="138"/>
                    </a:cubicBezTo>
                    <a:cubicBezTo>
                      <a:pt x="206515" y="-2402"/>
                      <a:pt x="344945" y="30618"/>
                      <a:pt x="403365" y="50938"/>
                    </a:cubicBezTo>
                    <a:cubicBezTo>
                      <a:pt x="438925" y="63638"/>
                      <a:pt x="460515" y="71258"/>
                      <a:pt x="485915" y="92848"/>
                    </a:cubicBezTo>
                    <a:cubicBezTo>
                      <a:pt x="518935" y="119518"/>
                      <a:pt x="562115" y="163968"/>
                      <a:pt x="574815" y="205878"/>
                    </a:cubicBezTo>
                    <a:cubicBezTo>
                      <a:pt x="588785" y="249058"/>
                      <a:pt x="573545" y="316368"/>
                      <a:pt x="564655" y="349388"/>
                    </a:cubicBezTo>
                    <a:cubicBezTo>
                      <a:pt x="558305" y="369708"/>
                      <a:pt x="555765" y="379868"/>
                      <a:pt x="543065" y="393838"/>
                    </a:cubicBezTo>
                    <a:cubicBezTo>
                      <a:pt x="524015" y="414158"/>
                      <a:pt x="494805" y="435748"/>
                      <a:pt x="451625" y="449718"/>
                    </a:cubicBezTo>
                    <a:cubicBezTo>
                      <a:pt x="367805" y="476388"/>
                      <a:pt x="118885" y="494168"/>
                      <a:pt x="51575" y="473848"/>
                    </a:cubicBezTo>
                    <a:cubicBezTo>
                      <a:pt x="24905" y="466228"/>
                      <a:pt x="8395" y="453528"/>
                      <a:pt x="2045" y="438288"/>
                    </a:cubicBezTo>
                    <a:cubicBezTo>
                      <a:pt x="-3035" y="424318"/>
                      <a:pt x="2045" y="401458"/>
                      <a:pt x="9665" y="390028"/>
                    </a:cubicBezTo>
                    <a:cubicBezTo>
                      <a:pt x="16015" y="379868"/>
                      <a:pt x="23635" y="374788"/>
                      <a:pt x="41415" y="369708"/>
                    </a:cubicBezTo>
                    <a:cubicBezTo>
                      <a:pt x="99835" y="351928"/>
                      <a:pt x="357645" y="383678"/>
                      <a:pt x="446545" y="369708"/>
                    </a:cubicBezTo>
                    <a:cubicBezTo>
                      <a:pt x="489725" y="363358"/>
                      <a:pt x="520205" y="354468"/>
                      <a:pt x="543065" y="339228"/>
                    </a:cubicBezTo>
                    <a:cubicBezTo>
                      <a:pt x="559575" y="327798"/>
                      <a:pt x="567195" y="312558"/>
                      <a:pt x="577355" y="297318"/>
                    </a:cubicBezTo>
                    <a:cubicBezTo>
                      <a:pt x="586245" y="283348"/>
                      <a:pt x="593865" y="269378"/>
                      <a:pt x="597675" y="250328"/>
                    </a:cubicBezTo>
                    <a:cubicBezTo>
                      <a:pt x="602755" y="224928"/>
                      <a:pt x="605295" y="177938"/>
                      <a:pt x="593865" y="160158"/>
                    </a:cubicBezTo>
                    <a:cubicBezTo>
                      <a:pt x="584975" y="146188"/>
                      <a:pt x="572275" y="142378"/>
                      <a:pt x="550685" y="137298"/>
                    </a:cubicBezTo>
                    <a:cubicBezTo>
                      <a:pt x="503695" y="125868"/>
                      <a:pt x="343675" y="155078"/>
                      <a:pt x="304305" y="142378"/>
                    </a:cubicBezTo>
                    <a:cubicBezTo>
                      <a:pt x="290335" y="138568"/>
                      <a:pt x="283985" y="132218"/>
                      <a:pt x="278905" y="123328"/>
                    </a:cubicBezTo>
                    <a:cubicBezTo>
                      <a:pt x="272555" y="115708"/>
                      <a:pt x="268745" y="103008"/>
                      <a:pt x="271285" y="92848"/>
                    </a:cubicBezTo>
                    <a:cubicBezTo>
                      <a:pt x="275095" y="78878"/>
                      <a:pt x="306845" y="54748"/>
                      <a:pt x="306845" y="54748"/>
                    </a:cubicBezTo>
                  </a:path>
                </a:pathLst>
              </a:custGeom>
              <a:solidFill>
                <a:srgbClr val="CFCFCF"/>
              </a:solidFill>
              <a:ln cap="sq">
                <a:noFill/>
                <a:prstDash val="solid"/>
                <a:miter/>
              </a:ln>
            </p:spPr>
            <p:txBody>
              <a:bodyPr/>
              <a:lstStyle/>
              <a:p>
                <a:endParaRPr lang="en-GB"/>
              </a:p>
            </p:txBody>
          </p:sp>
        </p:grpSp>
        <p:grpSp>
          <p:nvGrpSpPr>
            <p:cNvPr id="153" name="Group 153"/>
            <p:cNvGrpSpPr/>
            <p:nvPr/>
          </p:nvGrpSpPr>
          <p:grpSpPr>
            <a:xfrm rot="212997">
              <a:off x="1548959" y="2066111"/>
              <a:ext cx="277530" cy="424498"/>
              <a:chOff x="0" y="0"/>
              <a:chExt cx="474980" cy="726510"/>
            </a:xfrm>
          </p:grpSpPr>
          <p:sp>
            <p:nvSpPr>
              <p:cNvPr id="154" name="Freeform 154"/>
              <p:cNvSpPr/>
              <p:nvPr/>
            </p:nvSpPr>
            <p:spPr>
              <a:xfrm>
                <a:off x="46625" y="63473"/>
                <a:ext cx="377872" cy="595612"/>
              </a:xfrm>
              <a:custGeom>
                <a:avLst/>
                <a:gdLst/>
                <a:ahLst/>
                <a:cxnLst/>
                <a:rect l="l" t="t" r="r" b="b"/>
                <a:pathLst>
                  <a:path w="377872" h="595612">
                    <a:moveTo>
                      <a:pt x="183245" y="125319"/>
                    </a:moveTo>
                    <a:cubicBezTo>
                      <a:pt x="77835" y="147232"/>
                      <a:pt x="91805" y="209600"/>
                      <a:pt x="100695" y="256798"/>
                    </a:cubicBezTo>
                    <a:cubicBezTo>
                      <a:pt x="110855" y="314110"/>
                      <a:pt x="155305" y="396706"/>
                      <a:pt x="156575" y="442219"/>
                    </a:cubicBezTo>
                    <a:cubicBezTo>
                      <a:pt x="157845" y="467503"/>
                      <a:pt x="151495" y="494473"/>
                      <a:pt x="142605" y="501216"/>
                    </a:cubicBezTo>
                    <a:cubicBezTo>
                      <a:pt x="131175" y="507959"/>
                      <a:pt x="105775" y="492788"/>
                      <a:pt x="93075" y="479303"/>
                    </a:cubicBezTo>
                    <a:cubicBezTo>
                      <a:pt x="79105" y="464132"/>
                      <a:pt x="68945" y="438847"/>
                      <a:pt x="61325" y="413563"/>
                    </a:cubicBezTo>
                    <a:cubicBezTo>
                      <a:pt x="52435" y="379850"/>
                      <a:pt x="49895" y="334338"/>
                      <a:pt x="47355" y="295568"/>
                    </a:cubicBezTo>
                    <a:cubicBezTo>
                      <a:pt x="44815" y="253427"/>
                      <a:pt x="39735" y="204544"/>
                      <a:pt x="43545" y="170831"/>
                    </a:cubicBezTo>
                    <a:cubicBezTo>
                      <a:pt x="47355" y="147232"/>
                      <a:pt x="49895" y="132061"/>
                      <a:pt x="60055" y="115205"/>
                    </a:cubicBezTo>
                    <a:cubicBezTo>
                      <a:pt x="75295" y="88234"/>
                      <a:pt x="107045" y="56207"/>
                      <a:pt x="134985" y="41037"/>
                    </a:cubicBezTo>
                    <a:cubicBezTo>
                      <a:pt x="162925" y="25866"/>
                      <a:pt x="203565" y="19123"/>
                      <a:pt x="227695" y="24180"/>
                    </a:cubicBezTo>
                    <a:cubicBezTo>
                      <a:pt x="245475" y="29237"/>
                      <a:pt x="263255" y="41037"/>
                      <a:pt x="272145" y="56207"/>
                    </a:cubicBezTo>
                    <a:cubicBezTo>
                      <a:pt x="278495" y="69692"/>
                      <a:pt x="281035" y="89920"/>
                      <a:pt x="279765" y="105091"/>
                    </a:cubicBezTo>
                    <a:cubicBezTo>
                      <a:pt x="278495" y="120262"/>
                      <a:pt x="272145" y="135432"/>
                      <a:pt x="261985" y="148917"/>
                    </a:cubicBezTo>
                    <a:cubicBezTo>
                      <a:pt x="248015" y="167460"/>
                      <a:pt x="213725" y="174202"/>
                      <a:pt x="198485" y="192744"/>
                    </a:cubicBezTo>
                    <a:cubicBezTo>
                      <a:pt x="184515" y="209600"/>
                      <a:pt x="175625" y="229828"/>
                      <a:pt x="170545" y="256798"/>
                    </a:cubicBezTo>
                    <a:cubicBezTo>
                      <a:pt x="164195" y="288826"/>
                      <a:pt x="165465" y="346137"/>
                      <a:pt x="170545" y="379850"/>
                    </a:cubicBezTo>
                    <a:cubicBezTo>
                      <a:pt x="174355" y="403449"/>
                      <a:pt x="180705" y="423677"/>
                      <a:pt x="192135" y="437162"/>
                    </a:cubicBezTo>
                    <a:cubicBezTo>
                      <a:pt x="206105" y="452332"/>
                      <a:pt x="240395" y="442219"/>
                      <a:pt x="253095" y="457389"/>
                    </a:cubicBezTo>
                    <a:cubicBezTo>
                      <a:pt x="263255" y="472560"/>
                      <a:pt x="272145" y="501216"/>
                      <a:pt x="268335" y="519758"/>
                    </a:cubicBezTo>
                    <a:cubicBezTo>
                      <a:pt x="264525" y="541671"/>
                      <a:pt x="241665" y="573698"/>
                      <a:pt x="226425" y="578755"/>
                    </a:cubicBezTo>
                    <a:cubicBezTo>
                      <a:pt x="211185" y="583812"/>
                      <a:pt x="184515" y="568642"/>
                      <a:pt x="175625" y="550100"/>
                    </a:cubicBezTo>
                    <a:cubicBezTo>
                      <a:pt x="164195" y="526501"/>
                      <a:pt x="165465" y="457389"/>
                      <a:pt x="178165" y="437162"/>
                    </a:cubicBezTo>
                    <a:cubicBezTo>
                      <a:pt x="187055" y="421991"/>
                      <a:pt x="203565" y="425362"/>
                      <a:pt x="222615" y="420305"/>
                    </a:cubicBezTo>
                    <a:cubicBezTo>
                      <a:pt x="250555" y="413563"/>
                      <a:pt x="307705" y="403449"/>
                      <a:pt x="333105" y="408506"/>
                    </a:cubicBezTo>
                    <a:cubicBezTo>
                      <a:pt x="345805" y="413563"/>
                      <a:pt x="354695" y="420305"/>
                      <a:pt x="362315" y="430419"/>
                    </a:cubicBezTo>
                    <a:cubicBezTo>
                      <a:pt x="369935" y="440533"/>
                      <a:pt x="376285" y="457389"/>
                      <a:pt x="377555" y="470875"/>
                    </a:cubicBezTo>
                    <a:cubicBezTo>
                      <a:pt x="378825" y="486045"/>
                      <a:pt x="376285" y="502902"/>
                      <a:pt x="369935" y="514701"/>
                    </a:cubicBezTo>
                    <a:cubicBezTo>
                      <a:pt x="364855" y="528186"/>
                      <a:pt x="354695" y="539986"/>
                      <a:pt x="344535" y="545043"/>
                    </a:cubicBezTo>
                    <a:cubicBezTo>
                      <a:pt x="334375" y="550100"/>
                      <a:pt x="320405" y="551785"/>
                      <a:pt x="310245" y="548414"/>
                    </a:cubicBezTo>
                    <a:cubicBezTo>
                      <a:pt x="300085" y="543357"/>
                      <a:pt x="288655" y="533243"/>
                      <a:pt x="282305" y="523129"/>
                    </a:cubicBezTo>
                    <a:cubicBezTo>
                      <a:pt x="275955" y="511330"/>
                      <a:pt x="269605" y="494473"/>
                      <a:pt x="270875" y="479303"/>
                    </a:cubicBezTo>
                    <a:cubicBezTo>
                      <a:pt x="272145" y="460761"/>
                      <a:pt x="282305" y="432105"/>
                      <a:pt x="293735" y="420305"/>
                    </a:cubicBezTo>
                    <a:cubicBezTo>
                      <a:pt x="306435" y="410191"/>
                      <a:pt x="330565" y="408506"/>
                      <a:pt x="343265" y="413563"/>
                    </a:cubicBezTo>
                    <a:cubicBezTo>
                      <a:pt x="354695" y="416934"/>
                      <a:pt x="364855" y="430419"/>
                      <a:pt x="369935" y="442219"/>
                    </a:cubicBezTo>
                    <a:cubicBezTo>
                      <a:pt x="375015" y="454018"/>
                      <a:pt x="378825" y="472560"/>
                      <a:pt x="377555" y="486045"/>
                    </a:cubicBezTo>
                    <a:cubicBezTo>
                      <a:pt x="376285" y="501216"/>
                      <a:pt x="371205" y="516387"/>
                      <a:pt x="363585" y="528186"/>
                    </a:cubicBezTo>
                    <a:cubicBezTo>
                      <a:pt x="355965" y="538300"/>
                      <a:pt x="347075" y="545043"/>
                      <a:pt x="333105" y="548414"/>
                    </a:cubicBezTo>
                    <a:cubicBezTo>
                      <a:pt x="306435" y="558528"/>
                      <a:pt x="227695" y="572013"/>
                      <a:pt x="211185" y="548414"/>
                    </a:cubicBezTo>
                    <a:cubicBezTo>
                      <a:pt x="197215" y="528186"/>
                      <a:pt x="206105" y="445590"/>
                      <a:pt x="217535" y="438847"/>
                    </a:cubicBezTo>
                    <a:cubicBezTo>
                      <a:pt x="226425" y="432105"/>
                      <a:pt x="253095" y="454018"/>
                      <a:pt x="260715" y="470875"/>
                    </a:cubicBezTo>
                    <a:cubicBezTo>
                      <a:pt x="268335" y="487731"/>
                      <a:pt x="270875" y="519758"/>
                      <a:pt x="264525" y="536614"/>
                    </a:cubicBezTo>
                    <a:cubicBezTo>
                      <a:pt x="259445" y="555156"/>
                      <a:pt x="241665" y="572013"/>
                      <a:pt x="226425" y="578755"/>
                    </a:cubicBezTo>
                    <a:cubicBezTo>
                      <a:pt x="209915" y="585498"/>
                      <a:pt x="188325" y="580441"/>
                      <a:pt x="171815" y="573698"/>
                    </a:cubicBezTo>
                    <a:cubicBezTo>
                      <a:pt x="155305" y="568642"/>
                      <a:pt x="140065" y="560213"/>
                      <a:pt x="126095" y="543357"/>
                    </a:cubicBezTo>
                    <a:cubicBezTo>
                      <a:pt x="107045" y="521444"/>
                      <a:pt x="85455" y="482674"/>
                      <a:pt x="75295" y="440533"/>
                    </a:cubicBezTo>
                    <a:cubicBezTo>
                      <a:pt x="61325" y="389964"/>
                      <a:pt x="62595" y="310739"/>
                      <a:pt x="63865" y="256798"/>
                    </a:cubicBezTo>
                    <a:cubicBezTo>
                      <a:pt x="65135" y="209600"/>
                      <a:pt x="67675" y="160717"/>
                      <a:pt x="80375" y="130375"/>
                    </a:cubicBezTo>
                    <a:cubicBezTo>
                      <a:pt x="90535" y="108462"/>
                      <a:pt x="107045" y="93291"/>
                      <a:pt x="124825" y="83178"/>
                    </a:cubicBezTo>
                    <a:cubicBezTo>
                      <a:pt x="141335" y="73064"/>
                      <a:pt x="166735" y="79806"/>
                      <a:pt x="181975" y="68007"/>
                    </a:cubicBezTo>
                    <a:cubicBezTo>
                      <a:pt x="195945" y="59579"/>
                      <a:pt x="202295" y="29237"/>
                      <a:pt x="214995" y="25866"/>
                    </a:cubicBezTo>
                    <a:cubicBezTo>
                      <a:pt x="230235" y="22495"/>
                      <a:pt x="261985" y="39351"/>
                      <a:pt x="272145" y="56207"/>
                    </a:cubicBezTo>
                    <a:cubicBezTo>
                      <a:pt x="281035" y="71378"/>
                      <a:pt x="282305" y="103405"/>
                      <a:pt x="277225" y="121947"/>
                    </a:cubicBezTo>
                    <a:cubicBezTo>
                      <a:pt x="270875" y="138804"/>
                      <a:pt x="255635" y="155660"/>
                      <a:pt x="239125" y="164088"/>
                    </a:cubicBezTo>
                    <a:cubicBezTo>
                      <a:pt x="216265" y="175888"/>
                      <a:pt x="166735" y="148918"/>
                      <a:pt x="148955" y="172516"/>
                    </a:cubicBezTo>
                    <a:cubicBezTo>
                      <a:pt x="128635" y="202858"/>
                      <a:pt x="129905" y="315796"/>
                      <a:pt x="147685" y="361308"/>
                    </a:cubicBezTo>
                    <a:cubicBezTo>
                      <a:pt x="161655" y="400078"/>
                      <a:pt x="211185" y="413563"/>
                      <a:pt x="227695" y="443904"/>
                    </a:cubicBezTo>
                    <a:cubicBezTo>
                      <a:pt x="237855" y="464132"/>
                      <a:pt x="244205" y="487731"/>
                      <a:pt x="244205" y="509644"/>
                    </a:cubicBezTo>
                    <a:cubicBezTo>
                      <a:pt x="242935" y="529872"/>
                      <a:pt x="235315" y="553471"/>
                      <a:pt x="223885" y="568642"/>
                    </a:cubicBezTo>
                    <a:cubicBezTo>
                      <a:pt x="209915" y="585498"/>
                      <a:pt x="181975" y="595612"/>
                      <a:pt x="162925" y="595612"/>
                    </a:cubicBezTo>
                    <a:cubicBezTo>
                      <a:pt x="145145" y="595612"/>
                      <a:pt x="129905" y="592241"/>
                      <a:pt x="113395" y="577070"/>
                    </a:cubicBezTo>
                    <a:cubicBezTo>
                      <a:pt x="91805" y="556842"/>
                      <a:pt x="70215" y="509644"/>
                      <a:pt x="52435" y="465818"/>
                    </a:cubicBezTo>
                    <a:cubicBezTo>
                      <a:pt x="32115" y="415248"/>
                      <a:pt x="13065" y="342766"/>
                      <a:pt x="5445" y="287140"/>
                    </a:cubicBezTo>
                    <a:cubicBezTo>
                      <a:pt x="-905" y="239942"/>
                      <a:pt x="-2175" y="196115"/>
                      <a:pt x="4175" y="153974"/>
                    </a:cubicBezTo>
                    <a:cubicBezTo>
                      <a:pt x="10525" y="110148"/>
                      <a:pt x="25765" y="54522"/>
                      <a:pt x="43545" y="29237"/>
                    </a:cubicBezTo>
                    <a:cubicBezTo>
                      <a:pt x="56245" y="14066"/>
                      <a:pt x="67675" y="9009"/>
                      <a:pt x="86725" y="3953"/>
                    </a:cubicBezTo>
                    <a:cubicBezTo>
                      <a:pt x="117205" y="-2790"/>
                      <a:pt x="193405" y="-2790"/>
                      <a:pt x="213725" y="19123"/>
                    </a:cubicBezTo>
                    <a:cubicBezTo>
                      <a:pt x="226425" y="34294"/>
                      <a:pt x="230235" y="68007"/>
                      <a:pt x="225155" y="86549"/>
                    </a:cubicBezTo>
                    <a:cubicBezTo>
                      <a:pt x="220075" y="103405"/>
                      <a:pt x="183245" y="125319"/>
                      <a:pt x="183245" y="125319"/>
                    </a:cubicBezTo>
                  </a:path>
                </a:pathLst>
              </a:custGeom>
              <a:solidFill>
                <a:srgbClr val="CFCFCF"/>
              </a:solidFill>
              <a:ln cap="sq">
                <a:noFill/>
                <a:prstDash val="solid"/>
                <a:miter/>
              </a:ln>
            </p:spPr>
            <p:txBody>
              <a:bodyPr/>
              <a:lstStyle/>
              <a:p>
                <a:endParaRPr lang="en-GB"/>
              </a:p>
            </p:txBody>
          </p:sp>
        </p:grpSp>
        <p:grpSp>
          <p:nvGrpSpPr>
            <p:cNvPr id="155" name="Group 155"/>
            <p:cNvGrpSpPr/>
            <p:nvPr/>
          </p:nvGrpSpPr>
          <p:grpSpPr>
            <a:xfrm>
              <a:off x="911397" y="2081017"/>
              <a:ext cx="210002" cy="314633"/>
              <a:chOff x="0" y="0"/>
              <a:chExt cx="359410" cy="538480"/>
            </a:xfrm>
          </p:grpSpPr>
          <p:sp>
            <p:nvSpPr>
              <p:cNvPr id="156" name="Freeform 156"/>
              <p:cNvSpPr/>
              <p:nvPr/>
            </p:nvSpPr>
            <p:spPr>
              <a:xfrm>
                <a:off x="49479" y="49030"/>
                <a:ext cx="259288" cy="440319"/>
              </a:xfrm>
              <a:custGeom>
                <a:avLst/>
                <a:gdLst/>
                <a:ahLst/>
                <a:cxnLst/>
                <a:rect l="l" t="t" r="r" b="b"/>
                <a:pathLst>
                  <a:path w="259288" h="440319">
                    <a:moveTo>
                      <a:pt x="80061" y="22090"/>
                    </a:moveTo>
                    <a:cubicBezTo>
                      <a:pt x="219761" y="286250"/>
                      <a:pt x="251511" y="354830"/>
                      <a:pt x="256591" y="386580"/>
                    </a:cubicBezTo>
                    <a:cubicBezTo>
                      <a:pt x="259131" y="399280"/>
                      <a:pt x="259131" y="406900"/>
                      <a:pt x="255321" y="415790"/>
                    </a:cubicBezTo>
                    <a:cubicBezTo>
                      <a:pt x="251511" y="423410"/>
                      <a:pt x="242621" y="432300"/>
                      <a:pt x="235001" y="436110"/>
                    </a:cubicBezTo>
                    <a:cubicBezTo>
                      <a:pt x="226111" y="439920"/>
                      <a:pt x="214681" y="441190"/>
                      <a:pt x="205791" y="438650"/>
                    </a:cubicBezTo>
                    <a:cubicBezTo>
                      <a:pt x="196901" y="436110"/>
                      <a:pt x="189281" y="429760"/>
                      <a:pt x="182931" y="420870"/>
                    </a:cubicBezTo>
                    <a:cubicBezTo>
                      <a:pt x="172771" y="406900"/>
                      <a:pt x="166421" y="377690"/>
                      <a:pt x="163881" y="356100"/>
                    </a:cubicBezTo>
                    <a:cubicBezTo>
                      <a:pt x="160071" y="334510"/>
                      <a:pt x="154991" y="304030"/>
                      <a:pt x="163881" y="287520"/>
                    </a:cubicBezTo>
                    <a:cubicBezTo>
                      <a:pt x="171501" y="273550"/>
                      <a:pt x="191821" y="258310"/>
                      <a:pt x="205791" y="258310"/>
                    </a:cubicBezTo>
                    <a:cubicBezTo>
                      <a:pt x="219761" y="259580"/>
                      <a:pt x="241351" y="278630"/>
                      <a:pt x="245161" y="291330"/>
                    </a:cubicBezTo>
                    <a:cubicBezTo>
                      <a:pt x="248971" y="302760"/>
                      <a:pt x="243891" y="320540"/>
                      <a:pt x="235001" y="329430"/>
                    </a:cubicBezTo>
                    <a:cubicBezTo>
                      <a:pt x="227381" y="338320"/>
                      <a:pt x="209601" y="344670"/>
                      <a:pt x="198171" y="343400"/>
                    </a:cubicBezTo>
                    <a:cubicBezTo>
                      <a:pt x="186741" y="340860"/>
                      <a:pt x="171501" y="329430"/>
                      <a:pt x="166421" y="319270"/>
                    </a:cubicBezTo>
                    <a:cubicBezTo>
                      <a:pt x="161341" y="309110"/>
                      <a:pt x="161341" y="290060"/>
                      <a:pt x="167691" y="279900"/>
                    </a:cubicBezTo>
                    <a:cubicBezTo>
                      <a:pt x="172771" y="269740"/>
                      <a:pt x="189281" y="259580"/>
                      <a:pt x="200711" y="258310"/>
                    </a:cubicBezTo>
                    <a:cubicBezTo>
                      <a:pt x="213411" y="258310"/>
                      <a:pt x="228651" y="263390"/>
                      <a:pt x="237541" y="274820"/>
                    </a:cubicBezTo>
                    <a:cubicBezTo>
                      <a:pt x="254051" y="295140"/>
                      <a:pt x="262941" y="366260"/>
                      <a:pt x="257861" y="395470"/>
                    </a:cubicBezTo>
                    <a:cubicBezTo>
                      <a:pt x="255321" y="413250"/>
                      <a:pt x="245161" y="429760"/>
                      <a:pt x="235001" y="436110"/>
                    </a:cubicBezTo>
                    <a:cubicBezTo>
                      <a:pt x="226111" y="441190"/>
                      <a:pt x="214681" y="441190"/>
                      <a:pt x="205791" y="438650"/>
                    </a:cubicBezTo>
                    <a:cubicBezTo>
                      <a:pt x="196901" y="436110"/>
                      <a:pt x="190551" y="431030"/>
                      <a:pt x="182931" y="420870"/>
                    </a:cubicBezTo>
                    <a:cubicBezTo>
                      <a:pt x="163881" y="395470"/>
                      <a:pt x="149911" y="321810"/>
                      <a:pt x="124511" y="268470"/>
                    </a:cubicBezTo>
                    <a:cubicBezTo>
                      <a:pt x="92761" y="201160"/>
                      <a:pt x="10211" y="93210"/>
                      <a:pt x="1321" y="52570"/>
                    </a:cubicBezTo>
                    <a:cubicBezTo>
                      <a:pt x="-1219" y="39870"/>
                      <a:pt x="51" y="30980"/>
                      <a:pt x="3861" y="23360"/>
                    </a:cubicBezTo>
                    <a:cubicBezTo>
                      <a:pt x="8941" y="14470"/>
                      <a:pt x="17831" y="5580"/>
                      <a:pt x="26721" y="3040"/>
                    </a:cubicBezTo>
                    <a:cubicBezTo>
                      <a:pt x="35611" y="-770"/>
                      <a:pt x="48311" y="-770"/>
                      <a:pt x="57201" y="1770"/>
                    </a:cubicBezTo>
                    <a:cubicBezTo>
                      <a:pt x="66091" y="5580"/>
                      <a:pt x="80061" y="22090"/>
                      <a:pt x="80061" y="22090"/>
                    </a:cubicBezTo>
                  </a:path>
                </a:pathLst>
              </a:custGeom>
              <a:solidFill>
                <a:srgbClr val="CFCFCF"/>
              </a:solidFill>
              <a:ln cap="sq">
                <a:noFill/>
                <a:prstDash val="solid"/>
                <a:miter/>
              </a:ln>
            </p:spPr>
            <p:txBody>
              <a:bodyPr/>
              <a:lstStyle/>
              <a:p>
                <a:endParaRPr lang="en-GB"/>
              </a:p>
            </p:txBody>
          </p:sp>
        </p:grpSp>
        <p:grpSp>
          <p:nvGrpSpPr>
            <p:cNvPr id="157" name="Group 157"/>
            <p:cNvGrpSpPr/>
            <p:nvPr/>
          </p:nvGrpSpPr>
          <p:grpSpPr>
            <a:xfrm>
              <a:off x="972246" y="2130735"/>
              <a:ext cx="201098" cy="227070"/>
              <a:chOff x="0" y="0"/>
              <a:chExt cx="344170" cy="388620"/>
            </a:xfrm>
          </p:grpSpPr>
          <p:sp>
            <p:nvSpPr>
              <p:cNvPr id="158" name="Freeform 158"/>
              <p:cNvSpPr/>
              <p:nvPr/>
            </p:nvSpPr>
            <p:spPr>
              <a:xfrm>
                <a:off x="49479" y="50514"/>
                <a:ext cx="245159" cy="286269"/>
              </a:xfrm>
              <a:custGeom>
                <a:avLst/>
                <a:gdLst/>
                <a:ahLst/>
                <a:cxnLst/>
                <a:rect l="l" t="t" r="r" b="b"/>
                <a:pathLst>
                  <a:path w="245159" h="286269">
                    <a:moveTo>
                      <a:pt x="171501" y="12986"/>
                    </a:moveTo>
                    <a:cubicBezTo>
                      <a:pt x="233731" y="133636"/>
                      <a:pt x="250241" y="176816"/>
                      <a:pt x="243891" y="204756"/>
                    </a:cubicBezTo>
                    <a:cubicBezTo>
                      <a:pt x="237541" y="228886"/>
                      <a:pt x="213411" y="258096"/>
                      <a:pt x="195631" y="263176"/>
                    </a:cubicBezTo>
                    <a:cubicBezTo>
                      <a:pt x="180391" y="266986"/>
                      <a:pt x="156261" y="254286"/>
                      <a:pt x="143561" y="242856"/>
                    </a:cubicBezTo>
                    <a:cubicBezTo>
                      <a:pt x="132131" y="231426"/>
                      <a:pt x="120701" y="206026"/>
                      <a:pt x="124511" y="192056"/>
                    </a:cubicBezTo>
                    <a:cubicBezTo>
                      <a:pt x="127051" y="178086"/>
                      <a:pt x="154991" y="156496"/>
                      <a:pt x="160071" y="159036"/>
                    </a:cubicBezTo>
                    <a:cubicBezTo>
                      <a:pt x="163881" y="161576"/>
                      <a:pt x="154991" y="203486"/>
                      <a:pt x="143561" y="219996"/>
                    </a:cubicBezTo>
                    <a:cubicBezTo>
                      <a:pt x="130861" y="236506"/>
                      <a:pt x="108001" y="256826"/>
                      <a:pt x="88951" y="256826"/>
                    </a:cubicBezTo>
                    <a:cubicBezTo>
                      <a:pt x="68631" y="256826"/>
                      <a:pt x="38151" y="235236"/>
                      <a:pt x="24181" y="217456"/>
                    </a:cubicBezTo>
                    <a:cubicBezTo>
                      <a:pt x="11481" y="199676"/>
                      <a:pt x="6401" y="173006"/>
                      <a:pt x="3861" y="152686"/>
                    </a:cubicBezTo>
                    <a:cubicBezTo>
                      <a:pt x="2591" y="136176"/>
                      <a:pt x="1321" y="117126"/>
                      <a:pt x="7671" y="105696"/>
                    </a:cubicBezTo>
                    <a:cubicBezTo>
                      <a:pt x="14021" y="95536"/>
                      <a:pt x="24181" y="86646"/>
                      <a:pt x="35611" y="84106"/>
                    </a:cubicBezTo>
                    <a:cubicBezTo>
                      <a:pt x="49581" y="81566"/>
                      <a:pt x="73711" y="89186"/>
                      <a:pt x="88951" y="100616"/>
                    </a:cubicBezTo>
                    <a:cubicBezTo>
                      <a:pt x="110541" y="117126"/>
                      <a:pt x="129591" y="157766"/>
                      <a:pt x="139751" y="183166"/>
                    </a:cubicBezTo>
                    <a:cubicBezTo>
                      <a:pt x="146101" y="200946"/>
                      <a:pt x="151181" y="216186"/>
                      <a:pt x="149911" y="232696"/>
                    </a:cubicBezTo>
                    <a:cubicBezTo>
                      <a:pt x="147371" y="246666"/>
                      <a:pt x="142291" y="266986"/>
                      <a:pt x="132131" y="275876"/>
                    </a:cubicBezTo>
                    <a:cubicBezTo>
                      <a:pt x="121971" y="284766"/>
                      <a:pt x="100381" y="288576"/>
                      <a:pt x="86411" y="284766"/>
                    </a:cubicBezTo>
                    <a:cubicBezTo>
                      <a:pt x="73711" y="280956"/>
                      <a:pt x="58471" y="265716"/>
                      <a:pt x="53391" y="253016"/>
                    </a:cubicBezTo>
                    <a:cubicBezTo>
                      <a:pt x="48311" y="244126"/>
                      <a:pt x="49581" y="231426"/>
                      <a:pt x="53391" y="221266"/>
                    </a:cubicBezTo>
                    <a:cubicBezTo>
                      <a:pt x="55931" y="212376"/>
                      <a:pt x="63551" y="202216"/>
                      <a:pt x="72441" y="195866"/>
                    </a:cubicBezTo>
                    <a:cubicBezTo>
                      <a:pt x="80061" y="190786"/>
                      <a:pt x="92761" y="186976"/>
                      <a:pt x="102921" y="188246"/>
                    </a:cubicBezTo>
                    <a:cubicBezTo>
                      <a:pt x="113081" y="188246"/>
                      <a:pt x="124511" y="192056"/>
                      <a:pt x="132131" y="199676"/>
                    </a:cubicBezTo>
                    <a:cubicBezTo>
                      <a:pt x="141021" y="208566"/>
                      <a:pt x="149911" y="230156"/>
                      <a:pt x="149911" y="242856"/>
                    </a:cubicBezTo>
                    <a:cubicBezTo>
                      <a:pt x="148641" y="253016"/>
                      <a:pt x="142291" y="264446"/>
                      <a:pt x="135941" y="272066"/>
                    </a:cubicBezTo>
                    <a:cubicBezTo>
                      <a:pt x="129591" y="278416"/>
                      <a:pt x="118161" y="286036"/>
                      <a:pt x="108001" y="286036"/>
                    </a:cubicBezTo>
                    <a:cubicBezTo>
                      <a:pt x="95301" y="287306"/>
                      <a:pt x="74981" y="283496"/>
                      <a:pt x="63551" y="272066"/>
                    </a:cubicBezTo>
                    <a:cubicBezTo>
                      <a:pt x="47041" y="254286"/>
                      <a:pt x="48311" y="203486"/>
                      <a:pt x="35611" y="179356"/>
                    </a:cubicBezTo>
                    <a:cubicBezTo>
                      <a:pt x="25451" y="162846"/>
                      <a:pt x="6401" y="152686"/>
                      <a:pt x="1321" y="139986"/>
                    </a:cubicBezTo>
                    <a:cubicBezTo>
                      <a:pt x="-1219" y="132366"/>
                      <a:pt x="51" y="124746"/>
                      <a:pt x="3861" y="117126"/>
                    </a:cubicBezTo>
                    <a:cubicBezTo>
                      <a:pt x="7671" y="105696"/>
                      <a:pt x="24181" y="89186"/>
                      <a:pt x="35611" y="84106"/>
                    </a:cubicBezTo>
                    <a:cubicBezTo>
                      <a:pt x="45771" y="80296"/>
                      <a:pt x="61011" y="81566"/>
                      <a:pt x="71171" y="86646"/>
                    </a:cubicBezTo>
                    <a:cubicBezTo>
                      <a:pt x="81331" y="90456"/>
                      <a:pt x="88951" y="99346"/>
                      <a:pt x="95301" y="110776"/>
                    </a:cubicBezTo>
                    <a:cubicBezTo>
                      <a:pt x="104191" y="124746"/>
                      <a:pt x="116891" y="159036"/>
                      <a:pt x="109271" y="166656"/>
                    </a:cubicBezTo>
                    <a:cubicBezTo>
                      <a:pt x="102921" y="174276"/>
                      <a:pt x="62281" y="170466"/>
                      <a:pt x="58471" y="162846"/>
                    </a:cubicBezTo>
                    <a:cubicBezTo>
                      <a:pt x="53391" y="152686"/>
                      <a:pt x="73711" y="118396"/>
                      <a:pt x="90221" y="106966"/>
                    </a:cubicBezTo>
                    <a:cubicBezTo>
                      <a:pt x="106731" y="95536"/>
                      <a:pt x="139751" y="89186"/>
                      <a:pt x="158801" y="94266"/>
                    </a:cubicBezTo>
                    <a:cubicBezTo>
                      <a:pt x="177851" y="99346"/>
                      <a:pt x="201981" y="120936"/>
                      <a:pt x="205791" y="136176"/>
                    </a:cubicBezTo>
                    <a:cubicBezTo>
                      <a:pt x="209601" y="150146"/>
                      <a:pt x="203251" y="171736"/>
                      <a:pt x="193091" y="181896"/>
                    </a:cubicBezTo>
                    <a:cubicBezTo>
                      <a:pt x="182931" y="192056"/>
                      <a:pt x="158801" y="203486"/>
                      <a:pt x="147371" y="197136"/>
                    </a:cubicBezTo>
                    <a:cubicBezTo>
                      <a:pt x="129591" y="188246"/>
                      <a:pt x="132131" y="120936"/>
                      <a:pt x="120701" y="94266"/>
                    </a:cubicBezTo>
                    <a:cubicBezTo>
                      <a:pt x="113081" y="77756"/>
                      <a:pt x="95301" y="67596"/>
                      <a:pt x="92761" y="53626"/>
                    </a:cubicBezTo>
                    <a:cubicBezTo>
                      <a:pt x="90221" y="43466"/>
                      <a:pt x="91491" y="30766"/>
                      <a:pt x="96571" y="21876"/>
                    </a:cubicBezTo>
                    <a:cubicBezTo>
                      <a:pt x="101651" y="12986"/>
                      <a:pt x="110541" y="2826"/>
                      <a:pt x="120701" y="286"/>
                    </a:cubicBezTo>
                    <a:cubicBezTo>
                      <a:pt x="134671" y="-2254"/>
                      <a:pt x="171501" y="12986"/>
                      <a:pt x="171501" y="12986"/>
                    </a:cubicBezTo>
                  </a:path>
                </a:pathLst>
              </a:custGeom>
              <a:solidFill>
                <a:srgbClr val="CFCFCF"/>
              </a:solidFill>
              <a:ln cap="sq">
                <a:noFill/>
                <a:prstDash val="solid"/>
                <a:miter/>
              </a:ln>
            </p:spPr>
            <p:txBody>
              <a:bodyPr/>
              <a:lstStyle/>
              <a:p>
                <a:endParaRPr lang="en-GB"/>
              </a:p>
            </p:txBody>
          </p:sp>
        </p:grpSp>
        <p:sp>
          <p:nvSpPr>
            <p:cNvPr id="159" name="Freeform 159"/>
            <p:cNvSpPr/>
            <p:nvPr/>
          </p:nvSpPr>
          <p:spPr>
            <a:xfrm rot="673619">
              <a:off x="1008863" y="1800086"/>
              <a:ext cx="681014" cy="1062010"/>
            </a:xfrm>
            <a:custGeom>
              <a:avLst/>
              <a:gdLst/>
              <a:ahLst/>
              <a:cxnLst/>
              <a:rect l="l" t="t" r="r" b="b"/>
              <a:pathLst>
                <a:path w="681014" h="1062010">
                  <a:moveTo>
                    <a:pt x="0" y="0"/>
                  </a:moveTo>
                  <a:lnTo>
                    <a:pt x="681014" y="0"/>
                  </a:lnTo>
                  <a:lnTo>
                    <a:pt x="681014" y="1062009"/>
                  </a:lnTo>
                  <a:lnTo>
                    <a:pt x="0" y="1062009"/>
                  </a:lnTo>
                  <a:lnTo>
                    <a:pt x="0" y="0"/>
                  </a:lnTo>
                  <a:close/>
                </a:path>
              </a:pathLst>
            </a:custGeom>
            <a:blipFill>
              <a:blip>
                <a:extLst>
                  <a:ext uri="{96DAC541-7B7A-43D3-8B79-37D633B846F1}">
                    <asvg:svgBlip xmlns:asvg="http://schemas.microsoft.com/office/drawing/2016/SVG/main" r:embed="rId8"/>
                  </a:ext>
                </a:extLst>
              </a:blip>
              <a:stretch>
                <a:fillRect/>
              </a:stretch>
            </a:blipFill>
          </p:spPr>
          <p:txBody>
            <a:bodyPr/>
            <a:lstStyle/>
            <a:p>
              <a:endParaRPr lang="en-GB"/>
            </a:p>
          </p:txBody>
        </p:sp>
      </p:grpSp>
      <p:grpSp>
        <p:nvGrpSpPr>
          <p:cNvPr id="160" name="Group 160"/>
          <p:cNvGrpSpPr/>
          <p:nvPr/>
        </p:nvGrpSpPr>
        <p:grpSpPr>
          <a:xfrm>
            <a:off x="11124560" y="6116404"/>
            <a:ext cx="2511878" cy="2401450"/>
            <a:chOff x="0" y="0"/>
            <a:chExt cx="3349170" cy="3201934"/>
          </a:xfrm>
        </p:grpSpPr>
        <p:grpSp>
          <p:nvGrpSpPr>
            <p:cNvPr id="161" name="Group 161"/>
            <p:cNvGrpSpPr/>
            <p:nvPr/>
          </p:nvGrpSpPr>
          <p:grpSpPr>
            <a:xfrm>
              <a:off x="0" y="0"/>
              <a:ext cx="3349170" cy="3201934"/>
              <a:chOff x="0" y="0"/>
              <a:chExt cx="661564" cy="632481"/>
            </a:xfrm>
          </p:grpSpPr>
          <p:sp>
            <p:nvSpPr>
              <p:cNvPr id="162" name="Freeform 162"/>
              <p:cNvSpPr/>
              <p:nvPr/>
            </p:nvSpPr>
            <p:spPr>
              <a:xfrm>
                <a:off x="0" y="0"/>
                <a:ext cx="661565" cy="632481"/>
              </a:xfrm>
              <a:custGeom>
                <a:avLst/>
                <a:gdLst/>
                <a:ahLst/>
                <a:cxnLst/>
                <a:rect l="l" t="t" r="r" b="b"/>
                <a:pathLst>
                  <a:path w="661565" h="632481">
                    <a:moveTo>
                      <a:pt x="88869" y="0"/>
                    </a:moveTo>
                    <a:lnTo>
                      <a:pt x="572696" y="0"/>
                    </a:lnTo>
                    <a:cubicBezTo>
                      <a:pt x="621777" y="0"/>
                      <a:pt x="661565" y="39788"/>
                      <a:pt x="661565" y="88869"/>
                    </a:cubicBezTo>
                    <a:lnTo>
                      <a:pt x="661565" y="543612"/>
                    </a:lnTo>
                    <a:cubicBezTo>
                      <a:pt x="661565" y="592693"/>
                      <a:pt x="621777" y="632481"/>
                      <a:pt x="572696" y="632481"/>
                    </a:cubicBezTo>
                    <a:lnTo>
                      <a:pt x="88869" y="632481"/>
                    </a:lnTo>
                    <a:cubicBezTo>
                      <a:pt x="39788" y="632481"/>
                      <a:pt x="0" y="592693"/>
                      <a:pt x="0" y="543612"/>
                    </a:cubicBezTo>
                    <a:lnTo>
                      <a:pt x="0" y="88869"/>
                    </a:lnTo>
                    <a:cubicBezTo>
                      <a:pt x="0" y="39788"/>
                      <a:pt x="39788" y="0"/>
                      <a:pt x="88869" y="0"/>
                    </a:cubicBezTo>
                    <a:close/>
                  </a:path>
                </a:pathLst>
              </a:custGeom>
              <a:solidFill>
                <a:srgbClr val="CFCFCF"/>
              </a:solidFill>
            </p:spPr>
            <p:txBody>
              <a:bodyPr/>
              <a:lstStyle/>
              <a:p>
                <a:endParaRPr lang="en-GB"/>
              </a:p>
            </p:txBody>
          </p:sp>
          <p:sp>
            <p:nvSpPr>
              <p:cNvPr id="163" name="TextBox 163"/>
              <p:cNvSpPr txBox="1"/>
              <p:nvPr/>
            </p:nvSpPr>
            <p:spPr>
              <a:xfrm>
                <a:off x="0" y="-38100"/>
                <a:ext cx="661564" cy="670581"/>
              </a:xfrm>
              <a:prstGeom prst="rect">
                <a:avLst/>
              </a:prstGeom>
            </p:spPr>
            <p:txBody>
              <a:bodyPr lIns="89853" tIns="89853" rIns="89853" bIns="89853" rtlCol="0" anchor="ctr"/>
              <a:lstStyle/>
              <a:p>
                <a:pPr algn="ctr">
                  <a:lnSpc>
                    <a:spcPts val="2659"/>
                  </a:lnSpc>
                </a:pPr>
                <a:endParaRPr/>
              </a:p>
            </p:txBody>
          </p:sp>
        </p:grpSp>
        <p:sp>
          <p:nvSpPr>
            <p:cNvPr id="164" name="Freeform 164"/>
            <p:cNvSpPr/>
            <p:nvPr/>
          </p:nvSpPr>
          <p:spPr>
            <a:xfrm>
              <a:off x="276292" y="411165"/>
              <a:ext cx="2796587" cy="1796807"/>
            </a:xfrm>
            <a:custGeom>
              <a:avLst/>
              <a:gdLst/>
              <a:ahLst/>
              <a:cxnLst/>
              <a:rect l="l" t="t" r="r" b="b"/>
              <a:pathLst>
                <a:path w="2796587" h="1796807">
                  <a:moveTo>
                    <a:pt x="0" y="0"/>
                  </a:moveTo>
                  <a:lnTo>
                    <a:pt x="2796587" y="0"/>
                  </a:lnTo>
                  <a:lnTo>
                    <a:pt x="2796587" y="1796807"/>
                  </a:lnTo>
                  <a:lnTo>
                    <a:pt x="0" y="1796807"/>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en-GB"/>
            </a:p>
          </p:txBody>
        </p:sp>
        <p:grpSp>
          <p:nvGrpSpPr>
            <p:cNvPr id="165" name="Group 165"/>
            <p:cNvGrpSpPr/>
            <p:nvPr/>
          </p:nvGrpSpPr>
          <p:grpSpPr>
            <a:xfrm>
              <a:off x="880212" y="1965319"/>
              <a:ext cx="468239" cy="342089"/>
              <a:chOff x="0" y="0"/>
              <a:chExt cx="801370" cy="585470"/>
            </a:xfrm>
          </p:grpSpPr>
          <p:sp>
            <p:nvSpPr>
              <p:cNvPr id="166" name="Freeform 166"/>
              <p:cNvSpPr/>
              <p:nvPr/>
            </p:nvSpPr>
            <p:spPr>
              <a:xfrm>
                <a:off x="48755" y="50662"/>
                <a:ext cx="701977" cy="484381"/>
              </a:xfrm>
              <a:custGeom>
                <a:avLst/>
                <a:gdLst/>
                <a:ahLst/>
                <a:cxnLst/>
                <a:rect l="l" t="t" r="r" b="b"/>
                <a:pathLst>
                  <a:path w="701977" h="484381">
                    <a:moveTo>
                      <a:pt x="306845" y="54748"/>
                    </a:moveTo>
                    <a:cubicBezTo>
                      <a:pt x="615455" y="48398"/>
                      <a:pt x="648475" y="71258"/>
                      <a:pt x="667525" y="90308"/>
                    </a:cubicBezTo>
                    <a:cubicBezTo>
                      <a:pt x="680225" y="103008"/>
                      <a:pt x="684035" y="114438"/>
                      <a:pt x="689115" y="130948"/>
                    </a:cubicBezTo>
                    <a:cubicBezTo>
                      <a:pt x="696735" y="156348"/>
                      <a:pt x="703085" y="198258"/>
                      <a:pt x="701815" y="231278"/>
                    </a:cubicBezTo>
                    <a:cubicBezTo>
                      <a:pt x="699275" y="263028"/>
                      <a:pt x="694195" y="296048"/>
                      <a:pt x="678955" y="327798"/>
                    </a:cubicBezTo>
                    <a:cubicBezTo>
                      <a:pt x="661175" y="364628"/>
                      <a:pt x="625615" y="411618"/>
                      <a:pt x="592595" y="435748"/>
                    </a:cubicBezTo>
                    <a:cubicBezTo>
                      <a:pt x="563385" y="456068"/>
                      <a:pt x="537985" y="461148"/>
                      <a:pt x="494805" y="468768"/>
                    </a:cubicBezTo>
                    <a:cubicBezTo>
                      <a:pt x="421145" y="484008"/>
                      <a:pt x="266205" y="485278"/>
                      <a:pt x="181115" y="484008"/>
                    </a:cubicBezTo>
                    <a:cubicBezTo>
                      <a:pt x="125235" y="482738"/>
                      <a:pt x="68085" y="482738"/>
                      <a:pt x="38875" y="472578"/>
                    </a:cubicBezTo>
                    <a:cubicBezTo>
                      <a:pt x="23635" y="466228"/>
                      <a:pt x="13475" y="461148"/>
                      <a:pt x="8395" y="449718"/>
                    </a:cubicBezTo>
                    <a:cubicBezTo>
                      <a:pt x="775" y="438288"/>
                      <a:pt x="-1765" y="414158"/>
                      <a:pt x="3315" y="401458"/>
                    </a:cubicBezTo>
                    <a:cubicBezTo>
                      <a:pt x="9665" y="387488"/>
                      <a:pt x="19825" y="377328"/>
                      <a:pt x="41415" y="369708"/>
                    </a:cubicBezTo>
                    <a:cubicBezTo>
                      <a:pt x="98565" y="346848"/>
                      <a:pt x="328435" y="358278"/>
                      <a:pt x="393205" y="349388"/>
                    </a:cubicBezTo>
                    <a:cubicBezTo>
                      <a:pt x="418605" y="346848"/>
                      <a:pt x="433845" y="348118"/>
                      <a:pt x="446545" y="339228"/>
                    </a:cubicBezTo>
                    <a:cubicBezTo>
                      <a:pt x="457975" y="329068"/>
                      <a:pt x="464325" y="308748"/>
                      <a:pt x="468135" y="293508"/>
                    </a:cubicBezTo>
                    <a:cubicBezTo>
                      <a:pt x="471945" y="278268"/>
                      <a:pt x="475755" y="264298"/>
                      <a:pt x="469405" y="247788"/>
                    </a:cubicBezTo>
                    <a:cubicBezTo>
                      <a:pt x="461785" y="222388"/>
                      <a:pt x="436385" y="185558"/>
                      <a:pt x="400825" y="162698"/>
                    </a:cubicBezTo>
                    <a:cubicBezTo>
                      <a:pt x="342405" y="127138"/>
                      <a:pt x="167145" y="128408"/>
                      <a:pt x="129045" y="96658"/>
                    </a:cubicBezTo>
                    <a:cubicBezTo>
                      <a:pt x="112535" y="82688"/>
                      <a:pt x="107455" y="64908"/>
                      <a:pt x="108725" y="50938"/>
                    </a:cubicBezTo>
                    <a:cubicBezTo>
                      <a:pt x="109995" y="35698"/>
                      <a:pt x="122695" y="15378"/>
                      <a:pt x="135395" y="7758"/>
                    </a:cubicBezTo>
                    <a:cubicBezTo>
                      <a:pt x="148095" y="138"/>
                      <a:pt x="172225" y="138"/>
                      <a:pt x="186195" y="5218"/>
                    </a:cubicBezTo>
                    <a:cubicBezTo>
                      <a:pt x="196355" y="9028"/>
                      <a:pt x="205245" y="20458"/>
                      <a:pt x="210325" y="29348"/>
                    </a:cubicBezTo>
                    <a:cubicBezTo>
                      <a:pt x="215405" y="39508"/>
                      <a:pt x="217945" y="53478"/>
                      <a:pt x="215405" y="63638"/>
                    </a:cubicBezTo>
                    <a:cubicBezTo>
                      <a:pt x="214135" y="73798"/>
                      <a:pt x="206515" y="86498"/>
                      <a:pt x="198895" y="94118"/>
                    </a:cubicBezTo>
                    <a:cubicBezTo>
                      <a:pt x="191275" y="101738"/>
                      <a:pt x="178575" y="108088"/>
                      <a:pt x="167145" y="108088"/>
                    </a:cubicBezTo>
                    <a:cubicBezTo>
                      <a:pt x="153175" y="108088"/>
                      <a:pt x="130315" y="100468"/>
                      <a:pt x="121425" y="89038"/>
                    </a:cubicBezTo>
                    <a:cubicBezTo>
                      <a:pt x="111265" y="77608"/>
                      <a:pt x="107455" y="52208"/>
                      <a:pt x="111265" y="39508"/>
                    </a:cubicBezTo>
                    <a:cubicBezTo>
                      <a:pt x="112535" y="28078"/>
                      <a:pt x="121425" y="17918"/>
                      <a:pt x="130315" y="10298"/>
                    </a:cubicBezTo>
                    <a:cubicBezTo>
                      <a:pt x="139205" y="3948"/>
                      <a:pt x="146825" y="1408"/>
                      <a:pt x="163335" y="138"/>
                    </a:cubicBezTo>
                    <a:cubicBezTo>
                      <a:pt x="206515" y="-2402"/>
                      <a:pt x="344945" y="30618"/>
                      <a:pt x="403365" y="50938"/>
                    </a:cubicBezTo>
                    <a:cubicBezTo>
                      <a:pt x="438925" y="63638"/>
                      <a:pt x="460515" y="71258"/>
                      <a:pt x="485915" y="92848"/>
                    </a:cubicBezTo>
                    <a:cubicBezTo>
                      <a:pt x="518935" y="119518"/>
                      <a:pt x="562115" y="163968"/>
                      <a:pt x="574815" y="205878"/>
                    </a:cubicBezTo>
                    <a:cubicBezTo>
                      <a:pt x="588785" y="249058"/>
                      <a:pt x="573545" y="316368"/>
                      <a:pt x="564655" y="349388"/>
                    </a:cubicBezTo>
                    <a:cubicBezTo>
                      <a:pt x="558305" y="369708"/>
                      <a:pt x="555765" y="379868"/>
                      <a:pt x="543065" y="393838"/>
                    </a:cubicBezTo>
                    <a:cubicBezTo>
                      <a:pt x="524015" y="414158"/>
                      <a:pt x="494805" y="435748"/>
                      <a:pt x="451625" y="449718"/>
                    </a:cubicBezTo>
                    <a:cubicBezTo>
                      <a:pt x="367805" y="476388"/>
                      <a:pt x="118885" y="494168"/>
                      <a:pt x="51575" y="473848"/>
                    </a:cubicBezTo>
                    <a:cubicBezTo>
                      <a:pt x="24905" y="466228"/>
                      <a:pt x="8395" y="453528"/>
                      <a:pt x="2045" y="438288"/>
                    </a:cubicBezTo>
                    <a:cubicBezTo>
                      <a:pt x="-3035" y="424318"/>
                      <a:pt x="2045" y="401458"/>
                      <a:pt x="9665" y="390028"/>
                    </a:cubicBezTo>
                    <a:cubicBezTo>
                      <a:pt x="16015" y="379868"/>
                      <a:pt x="23635" y="374788"/>
                      <a:pt x="41415" y="369708"/>
                    </a:cubicBezTo>
                    <a:cubicBezTo>
                      <a:pt x="99835" y="351928"/>
                      <a:pt x="357645" y="383678"/>
                      <a:pt x="446545" y="369708"/>
                    </a:cubicBezTo>
                    <a:cubicBezTo>
                      <a:pt x="489725" y="363358"/>
                      <a:pt x="520205" y="354468"/>
                      <a:pt x="543065" y="339228"/>
                    </a:cubicBezTo>
                    <a:cubicBezTo>
                      <a:pt x="559575" y="327798"/>
                      <a:pt x="567195" y="312558"/>
                      <a:pt x="577355" y="297318"/>
                    </a:cubicBezTo>
                    <a:cubicBezTo>
                      <a:pt x="586245" y="283348"/>
                      <a:pt x="593865" y="269378"/>
                      <a:pt x="597675" y="250328"/>
                    </a:cubicBezTo>
                    <a:cubicBezTo>
                      <a:pt x="602755" y="224928"/>
                      <a:pt x="605295" y="177938"/>
                      <a:pt x="593865" y="160158"/>
                    </a:cubicBezTo>
                    <a:cubicBezTo>
                      <a:pt x="584975" y="146188"/>
                      <a:pt x="572275" y="142378"/>
                      <a:pt x="550685" y="137298"/>
                    </a:cubicBezTo>
                    <a:cubicBezTo>
                      <a:pt x="503695" y="125868"/>
                      <a:pt x="343675" y="155078"/>
                      <a:pt x="304305" y="142378"/>
                    </a:cubicBezTo>
                    <a:cubicBezTo>
                      <a:pt x="290335" y="138568"/>
                      <a:pt x="283985" y="132218"/>
                      <a:pt x="278905" y="123328"/>
                    </a:cubicBezTo>
                    <a:cubicBezTo>
                      <a:pt x="272555" y="115708"/>
                      <a:pt x="268745" y="103008"/>
                      <a:pt x="271285" y="92848"/>
                    </a:cubicBezTo>
                    <a:cubicBezTo>
                      <a:pt x="275095" y="78878"/>
                      <a:pt x="306845" y="54748"/>
                      <a:pt x="306845" y="54748"/>
                    </a:cubicBezTo>
                  </a:path>
                </a:pathLst>
              </a:custGeom>
              <a:solidFill>
                <a:srgbClr val="CFCFCF"/>
              </a:solidFill>
              <a:ln cap="sq">
                <a:noFill/>
                <a:prstDash val="solid"/>
                <a:miter/>
              </a:ln>
            </p:spPr>
            <p:txBody>
              <a:bodyPr/>
              <a:lstStyle/>
              <a:p>
                <a:endParaRPr lang="en-GB"/>
              </a:p>
            </p:txBody>
          </p:sp>
        </p:grpSp>
        <p:grpSp>
          <p:nvGrpSpPr>
            <p:cNvPr id="167" name="Group 167"/>
            <p:cNvGrpSpPr/>
            <p:nvPr/>
          </p:nvGrpSpPr>
          <p:grpSpPr>
            <a:xfrm rot="212997">
              <a:off x="1766137" y="1935572"/>
              <a:ext cx="277530" cy="424498"/>
              <a:chOff x="0" y="0"/>
              <a:chExt cx="474980" cy="726510"/>
            </a:xfrm>
          </p:grpSpPr>
          <p:sp>
            <p:nvSpPr>
              <p:cNvPr id="168" name="Freeform 168"/>
              <p:cNvSpPr/>
              <p:nvPr/>
            </p:nvSpPr>
            <p:spPr>
              <a:xfrm>
                <a:off x="46625" y="63473"/>
                <a:ext cx="377872" cy="595612"/>
              </a:xfrm>
              <a:custGeom>
                <a:avLst/>
                <a:gdLst/>
                <a:ahLst/>
                <a:cxnLst/>
                <a:rect l="l" t="t" r="r" b="b"/>
                <a:pathLst>
                  <a:path w="377872" h="595612">
                    <a:moveTo>
                      <a:pt x="183245" y="125319"/>
                    </a:moveTo>
                    <a:cubicBezTo>
                      <a:pt x="77835" y="147232"/>
                      <a:pt x="91805" y="209600"/>
                      <a:pt x="100695" y="256798"/>
                    </a:cubicBezTo>
                    <a:cubicBezTo>
                      <a:pt x="110855" y="314110"/>
                      <a:pt x="155305" y="396706"/>
                      <a:pt x="156575" y="442219"/>
                    </a:cubicBezTo>
                    <a:cubicBezTo>
                      <a:pt x="157845" y="467503"/>
                      <a:pt x="151495" y="494473"/>
                      <a:pt x="142605" y="501216"/>
                    </a:cubicBezTo>
                    <a:cubicBezTo>
                      <a:pt x="131175" y="507959"/>
                      <a:pt x="105775" y="492788"/>
                      <a:pt x="93075" y="479303"/>
                    </a:cubicBezTo>
                    <a:cubicBezTo>
                      <a:pt x="79105" y="464132"/>
                      <a:pt x="68945" y="438847"/>
                      <a:pt x="61325" y="413563"/>
                    </a:cubicBezTo>
                    <a:cubicBezTo>
                      <a:pt x="52435" y="379850"/>
                      <a:pt x="49895" y="334338"/>
                      <a:pt x="47355" y="295568"/>
                    </a:cubicBezTo>
                    <a:cubicBezTo>
                      <a:pt x="44815" y="253427"/>
                      <a:pt x="39735" y="204544"/>
                      <a:pt x="43545" y="170831"/>
                    </a:cubicBezTo>
                    <a:cubicBezTo>
                      <a:pt x="47355" y="147232"/>
                      <a:pt x="49895" y="132061"/>
                      <a:pt x="60055" y="115205"/>
                    </a:cubicBezTo>
                    <a:cubicBezTo>
                      <a:pt x="75295" y="88234"/>
                      <a:pt x="107045" y="56207"/>
                      <a:pt x="134985" y="41037"/>
                    </a:cubicBezTo>
                    <a:cubicBezTo>
                      <a:pt x="162925" y="25866"/>
                      <a:pt x="203565" y="19123"/>
                      <a:pt x="227695" y="24180"/>
                    </a:cubicBezTo>
                    <a:cubicBezTo>
                      <a:pt x="245475" y="29237"/>
                      <a:pt x="263255" y="41037"/>
                      <a:pt x="272145" y="56207"/>
                    </a:cubicBezTo>
                    <a:cubicBezTo>
                      <a:pt x="278495" y="69692"/>
                      <a:pt x="281035" y="89920"/>
                      <a:pt x="279765" y="105091"/>
                    </a:cubicBezTo>
                    <a:cubicBezTo>
                      <a:pt x="278495" y="120262"/>
                      <a:pt x="272145" y="135432"/>
                      <a:pt x="261985" y="148917"/>
                    </a:cubicBezTo>
                    <a:cubicBezTo>
                      <a:pt x="248015" y="167460"/>
                      <a:pt x="213725" y="174202"/>
                      <a:pt x="198485" y="192744"/>
                    </a:cubicBezTo>
                    <a:cubicBezTo>
                      <a:pt x="184515" y="209600"/>
                      <a:pt x="175625" y="229828"/>
                      <a:pt x="170545" y="256798"/>
                    </a:cubicBezTo>
                    <a:cubicBezTo>
                      <a:pt x="164195" y="288826"/>
                      <a:pt x="165465" y="346137"/>
                      <a:pt x="170545" y="379850"/>
                    </a:cubicBezTo>
                    <a:cubicBezTo>
                      <a:pt x="174355" y="403449"/>
                      <a:pt x="180705" y="423677"/>
                      <a:pt x="192135" y="437162"/>
                    </a:cubicBezTo>
                    <a:cubicBezTo>
                      <a:pt x="206105" y="452332"/>
                      <a:pt x="240395" y="442219"/>
                      <a:pt x="253095" y="457389"/>
                    </a:cubicBezTo>
                    <a:cubicBezTo>
                      <a:pt x="263255" y="472560"/>
                      <a:pt x="272145" y="501216"/>
                      <a:pt x="268335" y="519758"/>
                    </a:cubicBezTo>
                    <a:cubicBezTo>
                      <a:pt x="264525" y="541671"/>
                      <a:pt x="241665" y="573698"/>
                      <a:pt x="226425" y="578755"/>
                    </a:cubicBezTo>
                    <a:cubicBezTo>
                      <a:pt x="211185" y="583812"/>
                      <a:pt x="184515" y="568642"/>
                      <a:pt x="175625" y="550100"/>
                    </a:cubicBezTo>
                    <a:cubicBezTo>
                      <a:pt x="164195" y="526501"/>
                      <a:pt x="165465" y="457389"/>
                      <a:pt x="178165" y="437162"/>
                    </a:cubicBezTo>
                    <a:cubicBezTo>
                      <a:pt x="187055" y="421991"/>
                      <a:pt x="203565" y="425362"/>
                      <a:pt x="222615" y="420305"/>
                    </a:cubicBezTo>
                    <a:cubicBezTo>
                      <a:pt x="250555" y="413563"/>
                      <a:pt x="307705" y="403449"/>
                      <a:pt x="333105" y="408506"/>
                    </a:cubicBezTo>
                    <a:cubicBezTo>
                      <a:pt x="345805" y="413563"/>
                      <a:pt x="354695" y="420305"/>
                      <a:pt x="362315" y="430419"/>
                    </a:cubicBezTo>
                    <a:cubicBezTo>
                      <a:pt x="369935" y="440533"/>
                      <a:pt x="376285" y="457389"/>
                      <a:pt x="377555" y="470875"/>
                    </a:cubicBezTo>
                    <a:cubicBezTo>
                      <a:pt x="378825" y="486045"/>
                      <a:pt x="376285" y="502902"/>
                      <a:pt x="369935" y="514701"/>
                    </a:cubicBezTo>
                    <a:cubicBezTo>
                      <a:pt x="364855" y="528186"/>
                      <a:pt x="354695" y="539986"/>
                      <a:pt x="344535" y="545043"/>
                    </a:cubicBezTo>
                    <a:cubicBezTo>
                      <a:pt x="334375" y="550100"/>
                      <a:pt x="320405" y="551785"/>
                      <a:pt x="310245" y="548414"/>
                    </a:cubicBezTo>
                    <a:cubicBezTo>
                      <a:pt x="300085" y="543357"/>
                      <a:pt x="288655" y="533243"/>
                      <a:pt x="282305" y="523129"/>
                    </a:cubicBezTo>
                    <a:cubicBezTo>
                      <a:pt x="275955" y="511330"/>
                      <a:pt x="269605" y="494473"/>
                      <a:pt x="270875" y="479303"/>
                    </a:cubicBezTo>
                    <a:cubicBezTo>
                      <a:pt x="272145" y="460761"/>
                      <a:pt x="282305" y="432105"/>
                      <a:pt x="293735" y="420305"/>
                    </a:cubicBezTo>
                    <a:cubicBezTo>
                      <a:pt x="306435" y="410191"/>
                      <a:pt x="330565" y="408506"/>
                      <a:pt x="343265" y="413563"/>
                    </a:cubicBezTo>
                    <a:cubicBezTo>
                      <a:pt x="354695" y="416934"/>
                      <a:pt x="364855" y="430419"/>
                      <a:pt x="369935" y="442219"/>
                    </a:cubicBezTo>
                    <a:cubicBezTo>
                      <a:pt x="375015" y="454018"/>
                      <a:pt x="378825" y="472560"/>
                      <a:pt x="377555" y="486045"/>
                    </a:cubicBezTo>
                    <a:cubicBezTo>
                      <a:pt x="376285" y="501216"/>
                      <a:pt x="371205" y="516387"/>
                      <a:pt x="363585" y="528186"/>
                    </a:cubicBezTo>
                    <a:cubicBezTo>
                      <a:pt x="355965" y="538300"/>
                      <a:pt x="347075" y="545043"/>
                      <a:pt x="333105" y="548414"/>
                    </a:cubicBezTo>
                    <a:cubicBezTo>
                      <a:pt x="306435" y="558528"/>
                      <a:pt x="227695" y="572013"/>
                      <a:pt x="211185" y="548414"/>
                    </a:cubicBezTo>
                    <a:cubicBezTo>
                      <a:pt x="197215" y="528186"/>
                      <a:pt x="206105" y="445590"/>
                      <a:pt x="217535" y="438847"/>
                    </a:cubicBezTo>
                    <a:cubicBezTo>
                      <a:pt x="226425" y="432105"/>
                      <a:pt x="253095" y="454018"/>
                      <a:pt x="260715" y="470875"/>
                    </a:cubicBezTo>
                    <a:cubicBezTo>
                      <a:pt x="268335" y="487731"/>
                      <a:pt x="270875" y="519758"/>
                      <a:pt x="264525" y="536614"/>
                    </a:cubicBezTo>
                    <a:cubicBezTo>
                      <a:pt x="259445" y="555156"/>
                      <a:pt x="241665" y="572013"/>
                      <a:pt x="226425" y="578755"/>
                    </a:cubicBezTo>
                    <a:cubicBezTo>
                      <a:pt x="209915" y="585498"/>
                      <a:pt x="188325" y="580441"/>
                      <a:pt x="171815" y="573698"/>
                    </a:cubicBezTo>
                    <a:cubicBezTo>
                      <a:pt x="155305" y="568642"/>
                      <a:pt x="140065" y="560213"/>
                      <a:pt x="126095" y="543357"/>
                    </a:cubicBezTo>
                    <a:cubicBezTo>
                      <a:pt x="107045" y="521444"/>
                      <a:pt x="85455" y="482674"/>
                      <a:pt x="75295" y="440533"/>
                    </a:cubicBezTo>
                    <a:cubicBezTo>
                      <a:pt x="61325" y="389964"/>
                      <a:pt x="62595" y="310739"/>
                      <a:pt x="63865" y="256798"/>
                    </a:cubicBezTo>
                    <a:cubicBezTo>
                      <a:pt x="65135" y="209600"/>
                      <a:pt x="67675" y="160717"/>
                      <a:pt x="80375" y="130375"/>
                    </a:cubicBezTo>
                    <a:cubicBezTo>
                      <a:pt x="90535" y="108462"/>
                      <a:pt x="107045" y="93291"/>
                      <a:pt x="124825" y="83178"/>
                    </a:cubicBezTo>
                    <a:cubicBezTo>
                      <a:pt x="141335" y="73064"/>
                      <a:pt x="166735" y="79806"/>
                      <a:pt x="181975" y="68007"/>
                    </a:cubicBezTo>
                    <a:cubicBezTo>
                      <a:pt x="195945" y="59579"/>
                      <a:pt x="202295" y="29237"/>
                      <a:pt x="214995" y="25866"/>
                    </a:cubicBezTo>
                    <a:cubicBezTo>
                      <a:pt x="230235" y="22495"/>
                      <a:pt x="261985" y="39351"/>
                      <a:pt x="272145" y="56207"/>
                    </a:cubicBezTo>
                    <a:cubicBezTo>
                      <a:pt x="281035" y="71378"/>
                      <a:pt x="282305" y="103405"/>
                      <a:pt x="277225" y="121947"/>
                    </a:cubicBezTo>
                    <a:cubicBezTo>
                      <a:pt x="270875" y="138804"/>
                      <a:pt x="255635" y="155660"/>
                      <a:pt x="239125" y="164088"/>
                    </a:cubicBezTo>
                    <a:cubicBezTo>
                      <a:pt x="216265" y="175888"/>
                      <a:pt x="166735" y="148918"/>
                      <a:pt x="148955" y="172516"/>
                    </a:cubicBezTo>
                    <a:cubicBezTo>
                      <a:pt x="128635" y="202858"/>
                      <a:pt x="129905" y="315796"/>
                      <a:pt x="147685" y="361308"/>
                    </a:cubicBezTo>
                    <a:cubicBezTo>
                      <a:pt x="161655" y="400078"/>
                      <a:pt x="211185" y="413563"/>
                      <a:pt x="227695" y="443904"/>
                    </a:cubicBezTo>
                    <a:cubicBezTo>
                      <a:pt x="237855" y="464132"/>
                      <a:pt x="244205" y="487731"/>
                      <a:pt x="244205" y="509644"/>
                    </a:cubicBezTo>
                    <a:cubicBezTo>
                      <a:pt x="242935" y="529872"/>
                      <a:pt x="235315" y="553471"/>
                      <a:pt x="223885" y="568642"/>
                    </a:cubicBezTo>
                    <a:cubicBezTo>
                      <a:pt x="209915" y="585498"/>
                      <a:pt x="181975" y="595612"/>
                      <a:pt x="162925" y="595612"/>
                    </a:cubicBezTo>
                    <a:cubicBezTo>
                      <a:pt x="145145" y="595612"/>
                      <a:pt x="129905" y="592241"/>
                      <a:pt x="113395" y="577070"/>
                    </a:cubicBezTo>
                    <a:cubicBezTo>
                      <a:pt x="91805" y="556842"/>
                      <a:pt x="70215" y="509644"/>
                      <a:pt x="52435" y="465818"/>
                    </a:cubicBezTo>
                    <a:cubicBezTo>
                      <a:pt x="32115" y="415248"/>
                      <a:pt x="13065" y="342766"/>
                      <a:pt x="5445" y="287140"/>
                    </a:cubicBezTo>
                    <a:cubicBezTo>
                      <a:pt x="-905" y="239942"/>
                      <a:pt x="-2175" y="196115"/>
                      <a:pt x="4175" y="153974"/>
                    </a:cubicBezTo>
                    <a:cubicBezTo>
                      <a:pt x="10525" y="110148"/>
                      <a:pt x="25765" y="54522"/>
                      <a:pt x="43545" y="29237"/>
                    </a:cubicBezTo>
                    <a:cubicBezTo>
                      <a:pt x="56245" y="14066"/>
                      <a:pt x="67675" y="9009"/>
                      <a:pt x="86725" y="3953"/>
                    </a:cubicBezTo>
                    <a:cubicBezTo>
                      <a:pt x="117205" y="-2790"/>
                      <a:pt x="193405" y="-2790"/>
                      <a:pt x="213725" y="19123"/>
                    </a:cubicBezTo>
                    <a:cubicBezTo>
                      <a:pt x="226425" y="34294"/>
                      <a:pt x="230235" y="68007"/>
                      <a:pt x="225155" y="86549"/>
                    </a:cubicBezTo>
                    <a:cubicBezTo>
                      <a:pt x="220075" y="103405"/>
                      <a:pt x="183245" y="125319"/>
                      <a:pt x="183245" y="125319"/>
                    </a:cubicBezTo>
                  </a:path>
                </a:pathLst>
              </a:custGeom>
              <a:solidFill>
                <a:srgbClr val="CFCFCF"/>
              </a:solidFill>
              <a:ln cap="sq">
                <a:noFill/>
                <a:prstDash val="solid"/>
                <a:miter/>
              </a:ln>
            </p:spPr>
            <p:txBody>
              <a:bodyPr/>
              <a:lstStyle/>
              <a:p>
                <a:endParaRPr lang="en-GB"/>
              </a:p>
            </p:txBody>
          </p:sp>
        </p:grpSp>
        <p:grpSp>
          <p:nvGrpSpPr>
            <p:cNvPr id="169" name="Group 169"/>
            <p:cNvGrpSpPr/>
            <p:nvPr/>
          </p:nvGrpSpPr>
          <p:grpSpPr>
            <a:xfrm>
              <a:off x="1128575" y="1950478"/>
              <a:ext cx="210002" cy="314633"/>
              <a:chOff x="0" y="0"/>
              <a:chExt cx="359410" cy="538480"/>
            </a:xfrm>
          </p:grpSpPr>
          <p:sp>
            <p:nvSpPr>
              <p:cNvPr id="170" name="Freeform 170"/>
              <p:cNvSpPr/>
              <p:nvPr/>
            </p:nvSpPr>
            <p:spPr>
              <a:xfrm>
                <a:off x="49479" y="49030"/>
                <a:ext cx="259288" cy="440319"/>
              </a:xfrm>
              <a:custGeom>
                <a:avLst/>
                <a:gdLst/>
                <a:ahLst/>
                <a:cxnLst/>
                <a:rect l="l" t="t" r="r" b="b"/>
                <a:pathLst>
                  <a:path w="259288" h="440319">
                    <a:moveTo>
                      <a:pt x="80061" y="22090"/>
                    </a:moveTo>
                    <a:cubicBezTo>
                      <a:pt x="219761" y="286250"/>
                      <a:pt x="251511" y="354830"/>
                      <a:pt x="256591" y="386580"/>
                    </a:cubicBezTo>
                    <a:cubicBezTo>
                      <a:pt x="259131" y="399280"/>
                      <a:pt x="259131" y="406900"/>
                      <a:pt x="255321" y="415790"/>
                    </a:cubicBezTo>
                    <a:cubicBezTo>
                      <a:pt x="251511" y="423410"/>
                      <a:pt x="242621" y="432300"/>
                      <a:pt x="235001" y="436110"/>
                    </a:cubicBezTo>
                    <a:cubicBezTo>
                      <a:pt x="226111" y="439920"/>
                      <a:pt x="214681" y="441190"/>
                      <a:pt x="205791" y="438650"/>
                    </a:cubicBezTo>
                    <a:cubicBezTo>
                      <a:pt x="196901" y="436110"/>
                      <a:pt x="189281" y="429760"/>
                      <a:pt x="182931" y="420870"/>
                    </a:cubicBezTo>
                    <a:cubicBezTo>
                      <a:pt x="172771" y="406900"/>
                      <a:pt x="166421" y="377690"/>
                      <a:pt x="163881" y="356100"/>
                    </a:cubicBezTo>
                    <a:cubicBezTo>
                      <a:pt x="160071" y="334510"/>
                      <a:pt x="154991" y="304030"/>
                      <a:pt x="163881" y="287520"/>
                    </a:cubicBezTo>
                    <a:cubicBezTo>
                      <a:pt x="171501" y="273550"/>
                      <a:pt x="191821" y="258310"/>
                      <a:pt x="205791" y="258310"/>
                    </a:cubicBezTo>
                    <a:cubicBezTo>
                      <a:pt x="219761" y="259580"/>
                      <a:pt x="241351" y="278630"/>
                      <a:pt x="245161" y="291330"/>
                    </a:cubicBezTo>
                    <a:cubicBezTo>
                      <a:pt x="248971" y="302760"/>
                      <a:pt x="243891" y="320540"/>
                      <a:pt x="235001" y="329430"/>
                    </a:cubicBezTo>
                    <a:cubicBezTo>
                      <a:pt x="227381" y="338320"/>
                      <a:pt x="209601" y="344670"/>
                      <a:pt x="198171" y="343400"/>
                    </a:cubicBezTo>
                    <a:cubicBezTo>
                      <a:pt x="186741" y="340860"/>
                      <a:pt x="171501" y="329430"/>
                      <a:pt x="166421" y="319270"/>
                    </a:cubicBezTo>
                    <a:cubicBezTo>
                      <a:pt x="161341" y="309110"/>
                      <a:pt x="161341" y="290060"/>
                      <a:pt x="167691" y="279900"/>
                    </a:cubicBezTo>
                    <a:cubicBezTo>
                      <a:pt x="172771" y="269740"/>
                      <a:pt x="189281" y="259580"/>
                      <a:pt x="200711" y="258310"/>
                    </a:cubicBezTo>
                    <a:cubicBezTo>
                      <a:pt x="213411" y="258310"/>
                      <a:pt x="228651" y="263390"/>
                      <a:pt x="237541" y="274820"/>
                    </a:cubicBezTo>
                    <a:cubicBezTo>
                      <a:pt x="254051" y="295140"/>
                      <a:pt x="262941" y="366260"/>
                      <a:pt x="257861" y="395470"/>
                    </a:cubicBezTo>
                    <a:cubicBezTo>
                      <a:pt x="255321" y="413250"/>
                      <a:pt x="245161" y="429760"/>
                      <a:pt x="235001" y="436110"/>
                    </a:cubicBezTo>
                    <a:cubicBezTo>
                      <a:pt x="226111" y="441190"/>
                      <a:pt x="214681" y="441190"/>
                      <a:pt x="205791" y="438650"/>
                    </a:cubicBezTo>
                    <a:cubicBezTo>
                      <a:pt x="196901" y="436110"/>
                      <a:pt x="190551" y="431030"/>
                      <a:pt x="182931" y="420870"/>
                    </a:cubicBezTo>
                    <a:cubicBezTo>
                      <a:pt x="163881" y="395470"/>
                      <a:pt x="149911" y="321810"/>
                      <a:pt x="124511" y="268470"/>
                    </a:cubicBezTo>
                    <a:cubicBezTo>
                      <a:pt x="92761" y="201160"/>
                      <a:pt x="10211" y="93210"/>
                      <a:pt x="1321" y="52570"/>
                    </a:cubicBezTo>
                    <a:cubicBezTo>
                      <a:pt x="-1219" y="39870"/>
                      <a:pt x="51" y="30980"/>
                      <a:pt x="3861" y="23360"/>
                    </a:cubicBezTo>
                    <a:cubicBezTo>
                      <a:pt x="8941" y="14470"/>
                      <a:pt x="17831" y="5580"/>
                      <a:pt x="26721" y="3040"/>
                    </a:cubicBezTo>
                    <a:cubicBezTo>
                      <a:pt x="35611" y="-770"/>
                      <a:pt x="48311" y="-770"/>
                      <a:pt x="57201" y="1770"/>
                    </a:cubicBezTo>
                    <a:cubicBezTo>
                      <a:pt x="66091" y="5580"/>
                      <a:pt x="80061" y="22090"/>
                      <a:pt x="80061" y="22090"/>
                    </a:cubicBezTo>
                  </a:path>
                </a:pathLst>
              </a:custGeom>
              <a:solidFill>
                <a:srgbClr val="CFCFCF"/>
              </a:solidFill>
              <a:ln cap="sq">
                <a:noFill/>
                <a:prstDash val="solid"/>
                <a:miter/>
              </a:ln>
            </p:spPr>
            <p:txBody>
              <a:bodyPr/>
              <a:lstStyle/>
              <a:p>
                <a:endParaRPr lang="en-GB"/>
              </a:p>
            </p:txBody>
          </p:sp>
        </p:grpSp>
        <p:grpSp>
          <p:nvGrpSpPr>
            <p:cNvPr id="171" name="Group 171"/>
            <p:cNvGrpSpPr/>
            <p:nvPr/>
          </p:nvGrpSpPr>
          <p:grpSpPr>
            <a:xfrm>
              <a:off x="1189424" y="2000196"/>
              <a:ext cx="201098" cy="227070"/>
              <a:chOff x="0" y="0"/>
              <a:chExt cx="344170" cy="388620"/>
            </a:xfrm>
          </p:grpSpPr>
          <p:sp>
            <p:nvSpPr>
              <p:cNvPr id="172" name="Freeform 172"/>
              <p:cNvSpPr/>
              <p:nvPr/>
            </p:nvSpPr>
            <p:spPr>
              <a:xfrm>
                <a:off x="49479" y="50514"/>
                <a:ext cx="245159" cy="286269"/>
              </a:xfrm>
              <a:custGeom>
                <a:avLst/>
                <a:gdLst/>
                <a:ahLst/>
                <a:cxnLst/>
                <a:rect l="l" t="t" r="r" b="b"/>
                <a:pathLst>
                  <a:path w="245159" h="286269">
                    <a:moveTo>
                      <a:pt x="171501" y="12986"/>
                    </a:moveTo>
                    <a:cubicBezTo>
                      <a:pt x="233731" y="133636"/>
                      <a:pt x="250241" y="176816"/>
                      <a:pt x="243891" y="204756"/>
                    </a:cubicBezTo>
                    <a:cubicBezTo>
                      <a:pt x="237541" y="228886"/>
                      <a:pt x="213411" y="258096"/>
                      <a:pt x="195631" y="263176"/>
                    </a:cubicBezTo>
                    <a:cubicBezTo>
                      <a:pt x="180391" y="266986"/>
                      <a:pt x="156261" y="254286"/>
                      <a:pt x="143561" y="242856"/>
                    </a:cubicBezTo>
                    <a:cubicBezTo>
                      <a:pt x="132131" y="231426"/>
                      <a:pt x="120701" y="206026"/>
                      <a:pt x="124511" y="192056"/>
                    </a:cubicBezTo>
                    <a:cubicBezTo>
                      <a:pt x="127051" y="178086"/>
                      <a:pt x="154991" y="156496"/>
                      <a:pt x="160071" y="159036"/>
                    </a:cubicBezTo>
                    <a:cubicBezTo>
                      <a:pt x="163881" y="161576"/>
                      <a:pt x="154991" y="203486"/>
                      <a:pt x="143561" y="219996"/>
                    </a:cubicBezTo>
                    <a:cubicBezTo>
                      <a:pt x="130861" y="236506"/>
                      <a:pt x="108001" y="256826"/>
                      <a:pt x="88951" y="256826"/>
                    </a:cubicBezTo>
                    <a:cubicBezTo>
                      <a:pt x="68631" y="256826"/>
                      <a:pt x="38151" y="235236"/>
                      <a:pt x="24181" y="217456"/>
                    </a:cubicBezTo>
                    <a:cubicBezTo>
                      <a:pt x="11481" y="199676"/>
                      <a:pt x="6401" y="173006"/>
                      <a:pt x="3861" y="152686"/>
                    </a:cubicBezTo>
                    <a:cubicBezTo>
                      <a:pt x="2591" y="136176"/>
                      <a:pt x="1321" y="117126"/>
                      <a:pt x="7671" y="105696"/>
                    </a:cubicBezTo>
                    <a:cubicBezTo>
                      <a:pt x="14021" y="95536"/>
                      <a:pt x="24181" y="86646"/>
                      <a:pt x="35611" y="84106"/>
                    </a:cubicBezTo>
                    <a:cubicBezTo>
                      <a:pt x="49581" y="81566"/>
                      <a:pt x="73711" y="89186"/>
                      <a:pt x="88951" y="100616"/>
                    </a:cubicBezTo>
                    <a:cubicBezTo>
                      <a:pt x="110541" y="117126"/>
                      <a:pt x="129591" y="157766"/>
                      <a:pt x="139751" y="183166"/>
                    </a:cubicBezTo>
                    <a:cubicBezTo>
                      <a:pt x="146101" y="200946"/>
                      <a:pt x="151181" y="216186"/>
                      <a:pt x="149911" y="232696"/>
                    </a:cubicBezTo>
                    <a:cubicBezTo>
                      <a:pt x="147371" y="246666"/>
                      <a:pt x="142291" y="266986"/>
                      <a:pt x="132131" y="275876"/>
                    </a:cubicBezTo>
                    <a:cubicBezTo>
                      <a:pt x="121971" y="284766"/>
                      <a:pt x="100381" y="288576"/>
                      <a:pt x="86411" y="284766"/>
                    </a:cubicBezTo>
                    <a:cubicBezTo>
                      <a:pt x="73711" y="280956"/>
                      <a:pt x="58471" y="265716"/>
                      <a:pt x="53391" y="253016"/>
                    </a:cubicBezTo>
                    <a:cubicBezTo>
                      <a:pt x="48311" y="244126"/>
                      <a:pt x="49581" y="231426"/>
                      <a:pt x="53391" y="221266"/>
                    </a:cubicBezTo>
                    <a:cubicBezTo>
                      <a:pt x="55931" y="212376"/>
                      <a:pt x="63551" y="202216"/>
                      <a:pt x="72441" y="195866"/>
                    </a:cubicBezTo>
                    <a:cubicBezTo>
                      <a:pt x="80061" y="190786"/>
                      <a:pt x="92761" y="186976"/>
                      <a:pt x="102921" y="188246"/>
                    </a:cubicBezTo>
                    <a:cubicBezTo>
                      <a:pt x="113081" y="188246"/>
                      <a:pt x="124511" y="192056"/>
                      <a:pt x="132131" y="199676"/>
                    </a:cubicBezTo>
                    <a:cubicBezTo>
                      <a:pt x="141021" y="208566"/>
                      <a:pt x="149911" y="230156"/>
                      <a:pt x="149911" y="242856"/>
                    </a:cubicBezTo>
                    <a:cubicBezTo>
                      <a:pt x="148641" y="253016"/>
                      <a:pt x="142291" y="264446"/>
                      <a:pt x="135941" y="272066"/>
                    </a:cubicBezTo>
                    <a:cubicBezTo>
                      <a:pt x="129591" y="278416"/>
                      <a:pt x="118161" y="286036"/>
                      <a:pt x="108001" y="286036"/>
                    </a:cubicBezTo>
                    <a:cubicBezTo>
                      <a:pt x="95301" y="287306"/>
                      <a:pt x="74981" y="283496"/>
                      <a:pt x="63551" y="272066"/>
                    </a:cubicBezTo>
                    <a:cubicBezTo>
                      <a:pt x="47041" y="254286"/>
                      <a:pt x="48311" y="203486"/>
                      <a:pt x="35611" y="179356"/>
                    </a:cubicBezTo>
                    <a:cubicBezTo>
                      <a:pt x="25451" y="162846"/>
                      <a:pt x="6401" y="152686"/>
                      <a:pt x="1321" y="139986"/>
                    </a:cubicBezTo>
                    <a:cubicBezTo>
                      <a:pt x="-1219" y="132366"/>
                      <a:pt x="51" y="124746"/>
                      <a:pt x="3861" y="117126"/>
                    </a:cubicBezTo>
                    <a:cubicBezTo>
                      <a:pt x="7671" y="105696"/>
                      <a:pt x="24181" y="89186"/>
                      <a:pt x="35611" y="84106"/>
                    </a:cubicBezTo>
                    <a:cubicBezTo>
                      <a:pt x="45771" y="80296"/>
                      <a:pt x="61011" y="81566"/>
                      <a:pt x="71171" y="86646"/>
                    </a:cubicBezTo>
                    <a:cubicBezTo>
                      <a:pt x="81331" y="90456"/>
                      <a:pt x="88951" y="99346"/>
                      <a:pt x="95301" y="110776"/>
                    </a:cubicBezTo>
                    <a:cubicBezTo>
                      <a:pt x="104191" y="124746"/>
                      <a:pt x="116891" y="159036"/>
                      <a:pt x="109271" y="166656"/>
                    </a:cubicBezTo>
                    <a:cubicBezTo>
                      <a:pt x="102921" y="174276"/>
                      <a:pt x="62281" y="170466"/>
                      <a:pt x="58471" y="162846"/>
                    </a:cubicBezTo>
                    <a:cubicBezTo>
                      <a:pt x="53391" y="152686"/>
                      <a:pt x="73711" y="118396"/>
                      <a:pt x="90221" y="106966"/>
                    </a:cubicBezTo>
                    <a:cubicBezTo>
                      <a:pt x="106731" y="95536"/>
                      <a:pt x="139751" y="89186"/>
                      <a:pt x="158801" y="94266"/>
                    </a:cubicBezTo>
                    <a:cubicBezTo>
                      <a:pt x="177851" y="99346"/>
                      <a:pt x="201981" y="120936"/>
                      <a:pt x="205791" y="136176"/>
                    </a:cubicBezTo>
                    <a:cubicBezTo>
                      <a:pt x="209601" y="150146"/>
                      <a:pt x="203251" y="171736"/>
                      <a:pt x="193091" y="181896"/>
                    </a:cubicBezTo>
                    <a:cubicBezTo>
                      <a:pt x="182931" y="192056"/>
                      <a:pt x="158801" y="203486"/>
                      <a:pt x="147371" y="197136"/>
                    </a:cubicBezTo>
                    <a:cubicBezTo>
                      <a:pt x="129591" y="188246"/>
                      <a:pt x="132131" y="120936"/>
                      <a:pt x="120701" y="94266"/>
                    </a:cubicBezTo>
                    <a:cubicBezTo>
                      <a:pt x="113081" y="77756"/>
                      <a:pt x="95301" y="67596"/>
                      <a:pt x="92761" y="53626"/>
                    </a:cubicBezTo>
                    <a:cubicBezTo>
                      <a:pt x="90221" y="43466"/>
                      <a:pt x="91491" y="30766"/>
                      <a:pt x="96571" y="21876"/>
                    </a:cubicBezTo>
                    <a:cubicBezTo>
                      <a:pt x="101651" y="12986"/>
                      <a:pt x="110541" y="2826"/>
                      <a:pt x="120701" y="286"/>
                    </a:cubicBezTo>
                    <a:cubicBezTo>
                      <a:pt x="134671" y="-2254"/>
                      <a:pt x="171501" y="12986"/>
                      <a:pt x="171501" y="12986"/>
                    </a:cubicBezTo>
                  </a:path>
                </a:pathLst>
              </a:custGeom>
              <a:solidFill>
                <a:srgbClr val="CFCFCF"/>
              </a:solidFill>
              <a:ln cap="sq">
                <a:noFill/>
                <a:prstDash val="solid"/>
                <a:miter/>
              </a:ln>
            </p:spPr>
            <p:txBody>
              <a:bodyPr/>
              <a:lstStyle/>
              <a:p>
                <a:endParaRPr lang="en-GB"/>
              </a:p>
            </p:txBody>
          </p:sp>
        </p:grpSp>
        <p:grpSp>
          <p:nvGrpSpPr>
            <p:cNvPr id="173" name="Group 173"/>
            <p:cNvGrpSpPr/>
            <p:nvPr/>
          </p:nvGrpSpPr>
          <p:grpSpPr>
            <a:xfrm>
              <a:off x="1200885" y="2035072"/>
              <a:ext cx="704213" cy="244879"/>
              <a:chOff x="0" y="0"/>
              <a:chExt cx="1205230" cy="419100"/>
            </a:xfrm>
          </p:grpSpPr>
          <p:sp>
            <p:nvSpPr>
              <p:cNvPr id="174" name="Freeform 174"/>
              <p:cNvSpPr/>
              <p:nvPr/>
            </p:nvSpPr>
            <p:spPr>
              <a:xfrm>
                <a:off x="50577" y="50307"/>
                <a:ext cx="1103853" cy="336725"/>
              </a:xfrm>
              <a:custGeom>
                <a:avLst/>
                <a:gdLst/>
                <a:ahLst/>
                <a:cxnLst/>
                <a:rect l="l" t="t" r="r" b="b"/>
                <a:pathLst>
                  <a:path w="1103853" h="336725">
                    <a:moveTo>
                      <a:pt x="240253" y="1763"/>
                    </a:moveTo>
                    <a:cubicBezTo>
                      <a:pt x="1012413" y="4303"/>
                      <a:pt x="1018763" y="4303"/>
                      <a:pt x="1025113" y="11923"/>
                    </a:cubicBezTo>
                    <a:cubicBezTo>
                      <a:pt x="1034003" y="20813"/>
                      <a:pt x="1042893" y="38593"/>
                      <a:pt x="1040353" y="51293"/>
                    </a:cubicBezTo>
                    <a:cubicBezTo>
                      <a:pt x="1037813" y="65263"/>
                      <a:pt x="1028923" y="76693"/>
                      <a:pt x="1006063" y="89393"/>
                    </a:cubicBezTo>
                    <a:cubicBezTo>
                      <a:pt x="908273" y="142733"/>
                      <a:pt x="165323" y="202423"/>
                      <a:pt x="73883" y="237983"/>
                    </a:cubicBezTo>
                    <a:cubicBezTo>
                      <a:pt x="57373" y="245603"/>
                      <a:pt x="56103" y="255763"/>
                      <a:pt x="45943" y="257033"/>
                    </a:cubicBezTo>
                    <a:cubicBezTo>
                      <a:pt x="37053" y="259573"/>
                      <a:pt x="26893" y="257033"/>
                      <a:pt x="19273" y="253223"/>
                    </a:cubicBezTo>
                    <a:cubicBezTo>
                      <a:pt x="11653" y="248143"/>
                      <a:pt x="4033" y="240523"/>
                      <a:pt x="1493" y="231633"/>
                    </a:cubicBezTo>
                    <a:cubicBezTo>
                      <a:pt x="223" y="220203"/>
                      <a:pt x="7843" y="197343"/>
                      <a:pt x="14193" y="189723"/>
                    </a:cubicBezTo>
                    <a:cubicBezTo>
                      <a:pt x="19273" y="184643"/>
                      <a:pt x="21813" y="183373"/>
                      <a:pt x="30703" y="182103"/>
                    </a:cubicBezTo>
                    <a:cubicBezTo>
                      <a:pt x="58643" y="179563"/>
                      <a:pt x="156433" y="217663"/>
                      <a:pt x="213583" y="226553"/>
                    </a:cubicBezTo>
                    <a:cubicBezTo>
                      <a:pt x="263113" y="234173"/>
                      <a:pt x="289783" y="234173"/>
                      <a:pt x="353283" y="237983"/>
                    </a:cubicBezTo>
                    <a:cubicBezTo>
                      <a:pt x="489173" y="243063"/>
                      <a:pt x="919703" y="213853"/>
                      <a:pt x="990823" y="246873"/>
                    </a:cubicBezTo>
                    <a:cubicBezTo>
                      <a:pt x="1008603" y="254493"/>
                      <a:pt x="1016223" y="265923"/>
                      <a:pt x="1016223" y="277353"/>
                    </a:cubicBezTo>
                    <a:cubicBezTo>
                      <a:pt x="1017493" y="288783"/>
                      <a:pt x="1008603" y="305293"/>
                      <a:pt x="989553" y="315453"/>
                    </a:cubicBezTo>
                    <a:cubicBezTo>
                      <a:pt x="933673" y="344663"/>
                      <a:pt x="621253" y="342123"/>
                      <a:pt x="557753" y="317993"/>
                    </a:cubicBezTo>
                    <a:cubicBezTo>
                      <a:pt x="536163" y="310373"/>
                      <a:pt x="523463" y="297673"/>
                      <a:pt x="520923" y="284973"/>
                    </a:cubicBezTo>
                    <a:cubicBezTo>
                      <a:pt x="519653" y="273543"/>
                      <a:pt x="532353" y="254493"/>
                      <a:pt x="548863" y="245603"/>
                    </a:cubicBezTo>
                    <a:cubicBezTo>
                      <a:pt x="586963" y="225283"/>
                      <a:pt x="696183" y="248143"/>
                      <a:pt x="777463" y="244333"/>
                    </a:cubicBezTo>
                    <a:cubicBezTo>
                      <a:pt x="870173" y="240523"/>
                      <a:pt x="1027653" y="198613"/>
                      <a:pt x="1073373" y="218933"/>
                    </a:cubicBezTo>
                    <a:cubicBezTo>
                      <a:pt x="1092423" y="226553"/>
                      <a:pt x="1103853" y="244333"/>
                      <a:pt x="1103853" y="255763"/>
                    </a:cubicBezTo>
                    <a:cubicBezTo>
                      <a:pt x="1102583" y="268463"/>
                      <a:pt x="1091153" y="281163"/>
                      <a:pt x="1069563" y="290053"/>
                    </a:cubicBezTo>
                    <a:cubicBezTo>
                      <a:pt x="995903" y="323073"/>
                      <a:pt x="557753" y="331963"/>
                      <a:pt x="487903" y="304023"/>
                    </a:cubicBezTo>
                    <a:cubicBezTo>
                      <a:pt x="470123" y="297673"/>
                      <a:pt x="461233" y="287513"/>
                      <a:pt x="458693" y="276083"/>
                    </a:cubicBezTo>
                    <a:cubicBezTo>
                      <a:pt x="457423" y="264653"/>
                      <a:pt x="468853" y="244333"/>
                      <a:pt x="482823" y="235443"/>
                    </a:cubicBezTo>
                    <a:cubicBezTo>
                      <a:pt x="508223" y="220203"/>
                      <a:pt x="570453" y="230363"/>
                      <a:pt x="613633" y="222743"/>
                    </a:cubicBezTo>
                    <a:cubicBezTo>
                      <a:pt x="658083" y="215123"/>
                      <a:pt x="722853" y="187183"/>
                      <a:pt x="749523" y="187183"/>
                    </a:cubicBezTo>
                    <a:cubicBezTo>
                      <a:pt x="759683" y="187183"/>
                      <a:pt x="766033" y="188453"/>
                      <a:pt x="772383" y="193533"/>
                    </a:cubicBezTo>
                    <a:cubicBezTo>
                      <a:pt x="778733" y="199883"/>
                      <a:pt x="787623" y="215123"/>
                      <a:pt x="787623" y="225283"/>
                    </a:cubicBezTo>
                    <a:cubicBezTo>
                      <a:pt x="787623" y="235443"/>
                      <a:pt x="778733" y="249413"/>
                      <a:pt x="771113" y="255763"/>
                    </a:cubicBezTo>
                    <a:cubicBezTo>
                      <a:pt x="764763" y="260843"/>
                      <a:pt x="755873" y="263383"/>
                      <a:pt x="748253" y="262113"/>
                    </a:cubicBezTo>
                    <a:cubicBezTo>
                      <a:pt x="736823" y="258303"/>
                      <a:pt x="717773" y="243063"/>
                      <a:pt x="713963" y="231633"/>
                    </a:cubicBezTo>
                    <a:cubicBezTo>
                      <a:pt x="711423" y="221473"/>
                      <a:pt x="716503" y="204963"/>
                      <a:pt x="724123" y="198613"/>
                    </a:cubicBezTo>
                    <a:cubicBezTo>
                      <a:pt x="733013" y="190993"/>
                      <a:pt x="757143" y="187183"/>
                      <a:pt x="768573" y="192263"/>
                    </a:cubicBezTo>
                    <a:cubicBezTo>
                      <a:pt x="777463" y="196073"/>
                      <a:pt x="787623" y="210043"/>
                      <a:pt x="787623" y="221473"/>
                    </a:cubicBezTo>
                    <a:cubicBezTo>
                      <a:pt x="787623" y="232903"/>
                      <a:pt x="778733" y="248143"/>
                      <a:pt x="763493" y="259573"/>
                    </a:cubicBezTo>
                    <a:cubicBezTo>
                      <a:pt x="736823" y="278623"/>
                      <a:pt x="665703" y="287513"/>
                      <a:pt x="618713" y="295133"/>
                    </a:cubicBezTo>
                    <a:cubicBezTo>
                      <a:pt x="576803" y="301483"/>
                      <a:pt x="524733" y="312913"/>
                      <a:pt x="496793" y="305293"/>
                    </a:cubicBezTo>
                    <a:cubicBezTo>
                      <a:pt x="479013" y="300213"/>
                      <a:pt x="463773" y="286243"/>
                      <a:pt x="458693" y="276083"/>
                    </a:cubicBezTo>
                    <a:cubicBezTo>
                      <a:pt x="456153" y="268463"/>
                      <a:pt x="458693" y="258303"/>
                      <a:pt x="463773" y="250683"/>
                    </a:cubicBezTo>
                    <a:cubicBezTo>
                      <a:pt x="468853" y="243063"/>
                      <a:pt x="476473" y="239253"/>
                      <a:pt x="491713" y="234173"/>
                    </a:cubicBezTo>
                    <a:cubicBezTo>
                      <a:pt x="545053" y="217663"/>
                      <a:pt x="763493" y="217663"/>
                      <a:pt x="870173" y="216393"/>
                    </a:cubicBezTo>
                    <a:cubicBezTo>
                      <a:pt x="948913" y="215123"/>
                      <a:pt x="1040353" y="208773"/>
                      <a:pt x="1073373" y="218933"/>
                    </a:cubicBezTo>
                    <a:cubicBezTo>
                      <a:pt x="1084803" y="221473"/>
                      <a:pt x="1091153" y="225283"/>
                      <a:pt x="1094963" y="231633"/>
                    </a:cubicBezTo>
                    <a:cubicBezTo>
                      <a:pt x="1101313" y="239253"/>
                      <a:pt x="1105123" y="255763"/>
                      <a:pt x="1101313" y="264653"/>
                    </a:cubicBezTo>
                    <a:cubicBezTo>
                      <a:pt x="1097503" y="274813"/>
                      <a:pt x="1087343" y="283703"/>
                      <a:pt x="1069563" y="290053"/>
                    </a:cubicBezTo>
                    <a:cubicBezTo>
                      <a:pt x="1022573" y="309103"/>
                      <a:pt x="867633" y="312913"/>
                      <a:pt x="777463" y="317993"/>
                    </a:cubicBezTo>
                    <a:cubicBezTo>
                      <a:pt x="698723" y="321803"/>
                      <a:pt x="599663" y="333233"/>
                      <a:pt x="557753" y="317993"/>
                    </a:cubicBezTo>
                    <a:cubicBezTo>
                      <a:pt x="538703" y="310373"/>
                      <a:pt x="523463" y="297673"/>
                      <a:pt x="520923" y="284973"/>
                    </a:cubicBezTo>
                    <a:cubicBezTo>
                      <a:pt x="519653" y="273543"/>
                      <a:pt x="529813" y="255763"/>
                      <a:pt x="548863" y="245603"/>
                    </a:cubicBezTo>
                    <a:cubicBezTo>
                      <a:pt x="607283" y="215123"/>
                      <a:pt x="933673" y="217663"/>
                      <a:pt x="990823" y="246873"/>
                    </a:cubicBezTo>
                    <a:cubicBezTo>
                      <a:pt x="1008603" y="257033"/>
                      <a:pt x="1018763" y="273543"/>
                      <a:pt x="1016223" y="284973"/>
                    </a:cubicBezTo>
                    <a:cubicBezTo>
                      <a:pt x="1014953" y="296403"/>
                      <a:pt x="1003523" y="307833"/>
                      <a:pt x="981933" y="315453"/>
                    </a:cubicBezTo>
                    <a:cubicBezTo>
                      <a:pt x="903193" y="344663"/>
                      <a:pt x="486633" y="314183"/>
                      <a:pt x="348203" y="309103"/>
                    </a:cubicBezTo>
                    <a:cubicBezTo>
                      <a:pt x="280893" y="306563"/>
                      <a:pt x="249143" y="306563"/>
                      <a:pt x="197073" y="298943"/>
                    </a:cubicBezTo>
                    <a:cubicBezTo>
                      <a:pt x="141193" y="290053"/>
                      <a:pt x="58643" y="276083"/>
                      <a:pt x="26893" y="255763"/>
                    </a:cubicBezTo>
                    <a:cubicBezTo>
                      <a:pt x="11653" y="246873"/>
                      <a:pt x="1493" y="234173"/>
                      <a:pt x="223" y="222743"/>
                    </a:cubicBezTo>
                    <a:cubicBezTo>
                      <a:pt x="-1047" y="210043"/>
                      <a:pt x="2763" y="196073"/>
                      <a:pt x="20543" y="183373"/>
                    </a:cubicBezTo>
                    <a:cubicBezTo>
                      <a:pt x="92933" y="128763"/>
                      <a:pt x="631413" y="61453"/>
                      <a:pt x="804133" y="30973"/>
                    </a:cubicBezTo>
                    <a:cubicBezTo>
                      <a:pt x="889223" y="15733"/>
                      <a:pt x="960343" y="-3317"/>
                      <a:pt x="995903" y="493"/>
                    </a:cubicBezTo>
                    <a:cubicBezTo>
                      <a:pt x="1009873" y="1763"/>
                      <a:pt x="1018763" y="4303"/>
                      <a:pt x="1025113" y="11923"/>
                    </a:cubicBezTo>
                    <a:cubicBezTo>
                      <a:pt x="1034003" y="22083"/>
                      <a:pt x="1042893" y="48753"/>
                      <a:pt x="1037813" y="61453"/>
                    </a:cubicBezTo>
                    <a:cubicBezTo>
                      <a:pt x="1032733" y="74153"/>
                      <a:pt x="1020033" y="83043"/>
                      <a:pt x="995903" y="90663"/>
                    </a:cubicBezTo>
                    <a:cubicBezTo>
                      <a:pt x="900653" y="119873"/>
                      <a:pt x="322803" y="104633"/>
                      <a:pt x="240253" y="89393"/>
                    </a:cubicBezTo>
                    <a:cubicBezTo>
                      <a:pt x="223743" y="86853"/>
                      <a:pt x="218663" y="85583"/>
                      <a:pt x="211043" y="79233"/>
                    </a:cubicBezTo>
                    <a:cubicBezTo>
                      <a:pt x="203423" y="71613"/>
                      <a:pt x="198343" y="60183"/>
                      <a:pt x="197073" y="51293"/>
                    </a:cubicBezTo>
                    <a:cubicBezTo>
                      <a:pt x="195803" y="41133"/>
                      <a:pt x="198343" y="28433"/>
                      <a:pt x="203423" y="20813"/>
                    </a:cubicBezTo>
                    <a:cubicBezTo>
                      <a:pt x="211043" y="11923"/>
                      <a:pt x="240253" y="1763"/>
                      <a:pt x="240253" y="1763"/>
                    </a:cubicBezTo>
                  </a:path>
                </a:pathLst>
              </a:custGeom>
              <a:solidFill>
                <a:srgbClr val="CFCFCF"/>
              </a:solidFill>
              <a:ln cap="sq">
                <a:noFill/>
                <a:prstDash val="solid"/>
                <a:miter/>
              </a:ln>
            </p:spPr>
            <p:txBody>
              <a:bodyPr/>
              <a:lstStyle/>
              <a:p>
                <a:endParaRPr lang="en-GB"/>
              </a:p>
            </p:txBody>
          </p:sp>
        </p:grpSp>
        <p:grpSp>
          <p:nvGrpSpPr>
            <p:cNvPr id="175" name="Group 175"/>
            <p:cNvGrpSpPr/>
            <p:nvPr/>
          </p:nvGrpSpPr>
          <p:grpSpPr>
            <a:xfrm>
              <a:off x="1404209" y="2072175"/>
              <a:ext cx="113535" cy="207776"/>
              <a:chOff x="0" y="0"/>
              <a:chExt cx="194310" cy="355600"/>
            </a:xfrm>
          </p:grpSpPr>
          <p:sp>
            <p:nvSpPr>
              <p:cNvPr id="176" name="Freeform 176"/>
              <p:cNvSpPr/>
              <p:nvPr/>
            </p:nvSpPr>
            <p:spPr>
              <a:xfrm>
                <a:off x="44540" y="50800"/>
                <a:ext cx="98970" cy="254000"/>
              </a:xfrm>
              <a:custGeom>
                <a:avLst/>
                <a:gdLst/>
                <a:ahLst/>
                <a:cxnLst/>
                <a:rect l="l" t="t" r="r" b="b"/>
                <a:pathLst>
                  <a:path w="98970" h="254000">
                    <a:moveTo>
                      <a:pt x="98970" y="45720"/>
                    </a:moveTo>
                    <a:cubicBezTo>
                      <a:pt x="76110" y="243840"/>
                      <a:pt x="63410" y="250190"/>
                      <a:pt x="53250" y="252730"/>
                    </a:cubicBezTo>
                    <a:cubicBezTo>
                      <a:pt x="44360" y="255270"/>
                      <a:pt x="34200" y="254000"/>
                      <a:pt x="27850" y="248920"/>
                    </a:cubicBezTo>
                    <a:cubicBezTo>
                      <a:pt x="17690" y="241300"/>
                      <a:pt x="3720" y="215900"/>
                      <a:pt x="7530" y="203200"/>
                    </a:cubicBezTo>
                    <a:cubicBezTo>
                      <a:pt x="10070" y="190500"/>
                      <a:pt x="31660" y="173990"/>
                      <a:pt x="44360" y="172720"/>
                    </a:cubicBezTo>
                    <a:cubicBezTo>
                      <a:pt x="55790" y="170180"/>
                      <a:pt x="72300" y="179070"/>
                      <a:pt x="78650" y="187960"/>
                    </a:cubicBezTo>
                    <a:cubicBezTo>
                      <a:pt x="86270" y="196850"/>
                      <a:pt x="90080" y="215900"/>
                      <a:pt x="85000" y="226060"/>
                    </a:cubicBezTo>
                    <a:cubicBezTo>
                      <a:pt x="79920" y="237490"/>
                      <a:pt x="57060" y="254000"/>
                      <a:pt x="44360" y="252730"/>
                    </a:cubicBezTo>
                    <a:cubicBezTo>
                      <a:pt x="31660" y="252730"/>
                      <a:pt x="15150" y="238760"/>
                      <a:pt x="6260" y="220980"/>
                    </a:cubicBezTo>
                    <a:cubicBezTo>
                      <a:pt x="-7710" y="186690"/>
                      <a:pt x="4990" y="73660"/>
                      <a:pt x="12610" y="40640"/>
                    </a:cubicBezTo>
                    <a:cubicBezTo>
                      <a:pt x="15150" y="26670"/>
                      <a:pt x="17690" y="19050"/>
                      <a:pt x="24040" y="12700"/>
                    </a:cubicBezTo>
                    <a:cubicBezTo>
                      <a:pt x="31660" y="5080"/>
                      <a:pt x="43090" y="0"/>
                      <a:pt x="51980" y="0"/>
                    </a:cubicBezTo>
                    <a:cubicBezTo>
                      <a:pt x="63410" y="0"/>
                      <a:pt x="81190" y="7620"/>
                      <a:pt x="88810" y="15240"/>
                    </a:cubicBezTo>
                    <a:cubicBezTo>
                      <a:pt x="96430" y="22860"/>
                      <a:pt x="98970" y="45720"/>
                      <a:pt x="98970" y="45720"/>
                    </a:cubicBezTo>
                  </a:path>
                </a:pathLst>
              </a:custGeom>
              <a:solidFill>
                <a:srgbClr val="CFCFCF"/>
              </a:solidFill>
              <a:ln cap="sq">
                <a:noFill/>
                <a:prstDash val="solid"/>
                <a:miter/>
              </a:ln>
            </p:spPr>
            <p:txBody>
              <a:bodyPr/>
              <a:lstStyle/>
              <a:p>
                <a:endParaRPr lang="en-GB"/>
              </a:p>
            </p:txBody>
          </p:sp>
        </p:grpSp>
        <p:grpSp>
          <p:nvGrpSpPr>
            <p:cNvPr id="177" name="Group 177"/>
            <p:cNvGrpSpPr/>
            <p:nvPr/>
          </p:nvGrpSpPr>
          <p:grpSpPr>
            <a:xfrm>
              <a:off x="1401240" y="2061044"/>
              <a:ext cx="188483" cy="203324"/>
              <a:chOff x="0" y="0"/>
              <a:chExt cx="322580" cy="347980"/>
            </a:xfrm>
          </p:grpSpPr>
          <p:sp>
            <p:nvSpPr>
              <p:cNvPr id="178" name="Freeform 178"/>
              <p:cNvSpPr/>
              <p:nvPr/>
            </p:nvSpPr>
            <p:spPr>
              <a:xfrm>
                <a:off x="50800" y="50162"/>
                <a:ext cx="221221" cy="245748"/>
              </a:xfrm>
              <a:custGeom>
                <a:avLst/>
                <a:gdLst/>
                <a:ahLst/>
                <a:cxnLst/>
                <a:rect l="l" t="t" r="r" b="b"/>
                <a:pathLst>
                  <a:path w="221221" h="245748">
                    <a:moveTo>
                      <a:pt x="87630" y="121288"/>
                    </a:moveTo>
                    <a:cubicBezTo>
                      <a:pt x="110490" y="212728"/>
                      <a:pt x="105410" y="227968"/>
                      <a:pt x="96520" y="235588"/>
                    </a:cubicBezTo>
                    <a:cubicBezTo>
                      <a:pt x="86360" y="243208"/>
                      <a:pt x="67310" y="247018"/>
                      <a:pt x="55880" y="243208"/>
                    </a:cubicBezTo>
                    <a:cubicBezTo>
                      <a:pt x="44450" y="240668"/>
                      <a:pt x="29210" y="229238"/>
                      <a:pt x="26670" y="216538"/>
                    </a:cubicBezTo>
                    <a:cubicBezTo>
                      <a:pt x="21590" y="191138"/>
                      <a:pt x="60960" y="130178"/>
                      <a:pt x="85090" y="93348"/>
                    </a:cubicBezTo>
                    <a:cubicBezTo>
                      <a:pt x="107950" y="57788"/>
                      <a:pt x="140970" y="5718"/>
                      <a:pt x="166370" y="638"/>
                    </a:cubicBezTo>
                    <a:cubicBezTo>
                      <a:pt x="184150" y="-3172"/>
                      <a:pt x="209550" y="10798"/>
                      <a:pt x="217170" y="23498"/>
                    </a:cubicBezTo>
                    <a:cubicBezTo>
                      <a:pt x="223520" y="36198"/>
                      <a:pt x="217170" y="67948"/>
                      <a:pt x="208280" y="78108"/>
                    </a:cubicBezTo>
                    <a:cubicBezTo>
                      <a:pt x="199390" y="88268"/>
                      <a:pt x="179070" y="92078"/>
                      <a:pt x="166370" y="89538"/>
                    </a:cubicBezTo>
                    <a:cubicBezTo>
                      <a:pt x="153670" y="86998"/>
                      <a:pt x="138430" y="73028"/>
                      <a:pt x="133350" y="61598"/>
                    </a:cubicBezTo>
                    <a:cubicBezTo>
                      <a:pt x="128270" y="50168"/>
                      <a:pt x="132080" y="29848"/>
                      <a:pt x="138430" y="18418"/>
                    </a:cubicBezTo>
                    <a:cubicBezTo>
                      <a:pt x="143510" y="10798"/>
                      <a:pt x="152400" y="3178"/>
                      <a:pt x="161290" y="1908"/>
                    </a:cubicBezTo>
                    <a:cubicBezTo>
                      <a:pt x="172720" y="-1902"/>
                      <a:pt x="194310" y="1908"/>
                      <a:pt x="204470" y="8258"/>
                    </a:cubicBezTo>
                    <a:cubicBezTo>
                      <a:pt x="212090" y="13338"/>
                      <a:pt x="218440" y="23498"/>
                      <a:pt x="220980" y="32388"/>
                    </a:cubicBezTo>
                    <a:cubicBezTo>
                      <a:pt x="222250" y="45088"/>
                      <a:pt x="218440" y="59058"/>
                      <a:pt x="210820" y="74298"/>
                    </a:cubicBezTo>
                    <a:cubicBezTo>
                      <a:pt x="200660" y="99698"/>
                      <a:pt x="171450" y="142878"/>
                      <a:pt x="151130" y="161928"/>
                    </a:cubicBezTo>
                    <a:cubicBezTo>
                      <a:pt x="137160" y="175898"/>
                      <a:pt x="118110" y="175898"/>
                      <a:pt x="109220" y="187328"/>
                    </a:cubicBezTo>
                    <a:cubicBezTo>
                      <a:pt x="100330" y="200028"/>
                      <a:pt x="104140" y="225428"/>
                      <a:pt x="96520" y="235588"/>
                    </a:cubicBezTo>
                    <a:cubicBezTo>
                      <a:pt x="88900" y="241938"/>
                      <a:pt x="76200" y="245748"/>
                      <a:pt x="67310" y="245748"/>
                    </a:cubicBezTo>
                    <a:cubicBezTo>
                      <a:pt x="57150" y="244478"/>
                      <a:pt x="46990" y="241938"/>
                      <a:pt x="38100" y="233048"/>
                    </a:cubicBezTo>
                    <a:cubicBezTo>
                      <a:pt x="22860" y="217808"/>
                      <a:pt x="1270" y="163198"/>
                      <a:pt x="0" y="140338"/>
                    </a:cubicBezTo>
                    <a:cubicBezTo>
                      <a:pt x="0" y="127638"/>
                      <a:pt x="3810" y="117478"/>
                      <a:pt x="8890" y="109858"/>
                    </a:cubicBezTo>
                    <a:cubicBezTo>
                      <a:pt x="15240" y="102238"/>
                      <a:pt x="26670" y="94618"/>
                      <a:pt x="35560" y="92078"/>
                    </a:cubicBezTo>
                    <a:cubicBezTo>
                      <a:pt x="45720" y="90808"/>
                      <a:pt x="58420" y="92078"/>
                      <a:pt x="67310" y="97158"/>
                    </a:cubicBezTo>
                    <a:cubicBezTo>
                      <a:pt x="76200" y="102238"/>
                      <a:pt x="87630" y="121288"/>
                      <a:pt x="87630" y="121288"/>
                    </a:cubicBezTo>
                  </a:path>
                </a:pathLst>
              </a:custGeom>
              <a:solidFill>
                <a:srgbClr val="CFCFCF"/>
              </a:solidFill>
              <a:ln cap="sq">
                <a:noFill/>
                <a:prstDash val="solid"/>
                <a:miter/>
              </a:ln>
            </p:spPr>
            <p:txBody>
              <a:bodyPr/>
              <a:lstStyle/>
              <a:p>
                <a:endParaRPr lang="en-GB"/>
              </a:p>
            </p:txBody>
          </p:sp>
        </p:grpSp>
        <p:grpSp>
          <p:nvGrpSpPr>
            <p:cNvPr id="179" name="Group 179"/>
            <p:cNvGrpSpPr/>
            <p:nvPr/>
          </p:nvGrpSpPr>
          <p:grpSpPr>
            <a:xfrm>
              <a:off x="1230567" y="2009842"/>
              <a:ext cx="653753" cy="281240"/>
              <a:chOff x="0" y="0"/>
              <a:chExt cx="1118870" cy="481330"/>
            </a:xfrm>
          </p:grpSpPr>
          <p:sp>
            <p:nvSpPr>
              <p:cNvPr id="180" name="Freeform 180"/>
              <p:cNvSpPr/>
              <p:nvPr/>
            </p:nvSpPr>
            <p:spPr>
              <a:xfrm>
                <a:off x="50800" y="50464"/>
                <a:ext cx="1017582" cy="384634"/>
              </a:xfrm>
              <a:custGeom>
                <a:avLst/>
                <a:gdLst/>
                <a:ahLst/>
                <a:cxnLst/>
                <a:rect l="l" t="t" r="r" b="b"/>
                <a:pathLst>
                  <a:path w="1017582" h="384634">
                    <a:moveTo>
                      <a:pt x="207010" y="10496"/>
                    </a:moveTo>
                    <a:cubicBezTo>
                      <a:pt x="369570" y="67646"/>
                      <a:pt x="440690" y="68916"/>
                      <a:pt x="502920" y="71456"/>
                    </a:cubicBezTo>
                    <a:cubicBezTo>
                      <a:pt x="563880" y="75266"/>
                      <a:pt x="628650" y="82886"/>
                      <a:pt x="683260" y="73996"/>
                    </a:cubicBezTo>
                    <a:cubicBezTo>
                      <a:pt x="732790" y="66376"/>
                      <a:pt x="775970" y="35896"/>
                      <a:pt x="817880" y="29546"/>
                    </a:cubicBezTo>
                    <a:cubicBezTo>
                      <a:pt x="853440" y="24466"/>
                      <a:pt x="892810" y="27006"/>
                      <a:pt x="918210" y="34626"/>
                    </a:cubicBezTo>
                    <a:cubicBezTo>
                      <a:pt x="935990" y="40976"/>
                      <a:pt x="947420" y="47326"/>
                      <a:pt x="961390" y="61296"/>
                    </a:cubicBezTo>
                    <a:cubicBezTo>
                      <a:pt x="980440" y="80346"/>
                      <a:pt x="1005840" y="115906"/>
                      <a:pt x="1013460" y="146386"/>
                    </a:cubicBezTo>
                    <a:cubicBezTo>
                      <a:pt x="1019810" y="176866"/>
                      <a:pt x="1016000" y="216236"/>
                      <a:pt x="1003300" y="245446"/>
                    </a:cubicBezTo>
                    <a:cubicBezTo>
                      <a:pt x="989330" y="274656"/>
                      <a:pt x="962660" y="303866"/>
                      <a:pt x="934720" y="317836"/>
                    </a:cubicBezTo>
                    <a:cubicBezTo>
                      <a:pt x="906780" y="333076"/>
                      <a:pt x="867410" y="339426"/>
                      <a:pt x="835660" y="334346"/>
                    </a:cubicBezTo>
                    <a:cubicBezTo>
                      <a:pt x="805180" y="329266"/>
                      <a:pt x="769620" y="310216"/>
                      <a:pt x="748030" y="287356"/>
                    </a:cubicBezTo>
                    <a:cubicBezTo>
                      <a:pt x="726440" y="265766"/>
                      <a:pt x="709930" y="223856"/>
                      <a:pt x="704850" y="197186"/>
                    </a:cubicBezTo>
                    <a:cubicBezTo>
                      <a:pt x="702310" y="178136"/>
                      <a:pt x="702310" y="165436"/>
                      <a:pt x="708660" y="147656"/>
                    </a:cubicBezTo>
                    <a:cubicBezTo>
                      <a:pt x="716280" y="120986"/>
                      <a:pt x="740410" y="80346"/>
                      <a:pt x="759460" y="61296"/>
                    </a:cubicBezTo>
                    <a:cubicBezTo>
                      <a:pt x="772160" y="47326"/>
                      <a:pt x="784860" y="40976"/>
                      <a:pt x="802640" y="34626"/>
                    </a:cubicBezTo>
                    <a:cubicBezTo>
                      <a:pt x="828040" y="27006"/>
                      <a:pt x="871220" y="20656"/>
                      <a:pt x="901700" y="29546"/>
                    </a:cubicBezTo>
                    <a:cubicBezTo>
                      <a:pt x="932180" y="38436"/>
                      <a:pt x="965200" y="60026"/>
                      <a:pt x="984250" y="85426"/>
                    </a:cubicBezTo>
                    <a:cubicBezTo>
                      <a:pt x="1004570" y="110826"/>
                      <a:pt x="1014730" y="152736"/>
                      <a:pt x="1017270" y="179406"/>
                    </a:cubicBezTo>
                    <a:cubicBezTo>
                      <a:pt x="1018540" y="198456"/>
                      <a:pt x="1016000" y="212426"/>
                      <a:pt x="1008380" y="230206"/>
                    </a:cubicBezTo>
                    <a:cubicBezTo>
                      <a:pt x="998220" y="254336"/>
                      <a:pt x="979170" y="287356"/>
                      <a:pt x="948690" y="308946"/>
                    </a:cubicBezTo>
                    <a:cubicBezTo>
                      <a:pt x="902970" y="341966"/>
                      <a:pt x="817880" y="368636"/>
                      <a:pt x="737870" y="380066"/>
                    </a:cubicBezTo>
                    <a:cubicBezTo>
                      <a:pt x="635000" y="394036"/>
                      <a:pt x="477520" y="372446"/>
                      <a:pt x="379730" y="362286"/>
                    </a:cubicBezTo>
                    <a:cubicBezTo>
                      <a:pt x="311150" y="355936"/>
                      <a:pt x="259080" y="350856"/>
                      <a:pt x="204470" y="334346"/>
                    </a:cubicBezTo>
                    <a:cubicBezTo>
                      <a:pt x="153670" y="319106"/>
                      <a:pt x="93980" y="294976"/>
                      <a:pt x="62230" y="270846"/>
                    </a:cubicBezTo>
                    <a:cubicBezTo>
                      <a:pt x="39370" y="254336"/>
                      <a:pt x="25400" y="236556"/>
                      <a:pt x="15240" y="216236"/>
                    </a:cubicBezTo>
                    <a:cubicBezTo>
                      <a:pt x="5080" y="194646"/>
                      <a:pt x="0" y="169246"/>
                      <a:pt x="0" y="146386"/>
                    </a:cubicBezTo>
                    <a:cubicBezTo>
                      <a:pt x="1270" y="122256"/>
                      <a:pt x="7620" y="96856"/>
                      <a:pt x="19050" y="76536"/>
                    </a:cubicBezTo>
                    <a:cubicBezTo>
                      <a:pt x="30480" y="56216"/>
                      <a:pt x="48260" y="37166"/>
                      <a:pt x="68580" y="24466"/>
                    </a:cubicBezTo>
                    <a:cubicBezTo>
                      <a:pt x="87630" y="11766"/>
                      <a:pt x="113030" y="2876"/>
                      <a:pt x="135890" y="336"/>
                    </a:cubicBezTo>
                    <a:cubicBezTo>
                      <a:pt x="158750" y="-2204"/>
                      <a:pt x="207010" y="10496"/>
                      <a:pt x="207010" y="10496"/>
                    </a:cubicBezTo>
                  </a:path>
                </a:pathLst>
              </a:custGeom>
              <a:solidFill>
                <a:srgbClr val="CFCFCF"/>
              </a:solidFill>
              <a:ln cap="sq">
                <a:noFill/>
                <a:prstDash val="solid"/>
                <a:miter/>
              </a:ln>
            </p:spPr>
            <p:txBody>
              <a:bodyPr/>
              <a:lstStyle/>
              <a:p>
                <a:endParaRPr lang="en-GB"/>
              </a:p>
            </p:txBody>
          </p:sp>
        </p:grpSp>
        <p:grpSp>
          <p:nvGrpSpPr>
            <p:cNvPr id="181" name="Group 181"/>
            <p:cNvGrpSpPr/>
            <p:nvPr/>
          </p:nvGrpSpPr>
          <p:grpSpPr>
            <a:xfrm>
              <a:off x="922613" y="1992775"/>
              <a:ext cx="295339" cy="385870"/>
              <a:chOff x="0" y="0"/>
              <a:chExt cx="505460" cy="660400"/>
            </a:xfrm>
          </p:grpSpPr>
          <p:sp>
            <p:nvSpPr>
              <p:cNvPr id="182" name="Freeform 182"/>
              <p:cNvSpPr/>
              <p:nvPr/>
            </p:nvSpPr>
            <p:spPr>
              <a:xfrm>
                <a:off x="48606" y="49701"/>
                <a:ext cx="410033" cy="560201"/>
              </a:xfrm>
              <a:custGeom>
                <a:avLst/>
                <a:gdLst/>
                <a:ahLst/>
                <a:cxnLst/>
                <a:rect l="l" t="t" r="r" b="b"/>
                <a:pathLst>
                  <a:path w="410033" h="560201">
                    <a:moveTo>
                      <a:pt x="373034" y="246209"/>
                    </a:moveTo>
                    <a:cubicBezTo>
                      <a:pt x="308264" y="340189"/>
                      <a:pt x="306994" y="446869"/>
                      <a:pt x="289214" y="483699"/>
                    </a:cubicBezTo>
                    <a:cubicBezTo>
                      <a:pt x="280324" y="502749"/>
                      <a:pt x="272704" y="511639"/>
                      <a:pt x="257464" y="523069"/>
                    </a:cubicBezTo>
                    <a:cubicBezTo>
                      <a:pt x="235874" y="538309"/>
                      <a:pt x="197774" y="558629"/>
                      <a:pt x="166024" y="559899"/>
                    </a:cubicBezTo>
                    <a:cubicBezTo>
                      <a:pt x="135544" y="562439"/>
                      <a:pt x="94904" y="548469"/>
                      <a:pt x="70774" y="535769"/>
                    </a:cubicBezTo>
                    <a:cubicBezTo>
                      <a:pt x="54264" y="525609"/>
                      <a:pt x="45374" y="516719"/>
                      <a:pt x="33944" y="501479"/>
                    </a:cubicBezTo>
                    <a:cubicBezTo>
                      <a:pt x="19974" y="479889"/>
                      <a:pt x="2194" y="439249"/>
                      <a:pt x="2194" y="408769"/>
                    </a:cubicBezTo>
                    <a:cubicBezTo>
                      <a:pt x="924" y="377019"/>
                      <a:pt x="13624" y="340189"/>
                      <a:pt x="31404" y="314789"/>
                    </a:cubicBezTo>
                    <a:cubicBezTo>
                      <a:pt x="50454" y="289389"/>
                      <a:pt x="83474" y="266529"/>
                      <a:pt x="112684" y="258909"/>
                    </a:cubicBezTo>
                    <a:cubicBezTo>
                      <a:pt x="143164" y="250019"/>
                      <a:pt x="182534" y="251289"/>
                      <a:pt x="211744" y="262719"/>
                    </a:cubicBezTo>
                    <a:cubicBezTo>
                      <a:pt x="239684" y="272879"/>
                      <a:pt x="271434" y="303359"/>
                      <a:pt x="286674" y="324949"/>
                    </a:cubicBezTo>
                    <a:cubicBezTo>
                      <a:pt x="298104" y="340189"/>
                      <a:pt x="303184" y="352889"/>
                      <a:pt x="305724" y="370669"/>
                    </a:cubicBezTo>
                    <a:cubicBezTo>
                      <a:pt x="309534" y="397339"/>
                      <a:pt x="309534" y="440519"/>
                      <a:pt x="296834" y="469729"/>
                    </a:cubicBezTo>
                    <a:cubicBezTo>
                      <a:pt x="284134" y="497669"/>
                      <a:pt x="257464" y="526879"/>
                      <a:pt x="229524" y="542119"/>
                    </a:cubicBezTo>
                    <a:cubicBezTo>
                      <a:pt x="202854" y="556089"/>
                      <a:pt x="159674" y="561169"/>
                      <a:pt x="133004" y="558629"/>
                    </a:cubicBezTo>
                    <a:cubicBezTo>
                      <a:pt x="113954" y="557359"/>
                      <a:pt x="99984" y="551009"/>
                      <a:pt x="86014" y="543389"/>
                    </a:cubicBezTo>
                    <a:cubicBezTo>
                      <a:pt x="70774" y="535769"/>
                      <a:pt x="58074" y="528149"/>
                      <a:pt x="45374" y="514179"/>
                    </a:cubicBezTo>
                    <a:cubicBezTo>
                      <a:pt x="28864" y="493859"/>
                      <a:pt x="9814" y="462109"/>
                      <a:pt x="3464" y="425279"/>
                    </a:cubicBezTo>
                    <a:cubicBezTo>
                      <a:pt x="-5426" y="374479"/>
                      <a:pt x="3464" y="286849"/>
                      <a:pt x="22514" y="230969"/>
                    </a:cubicBezTo>
                    <a:cubicBezTo>
                      <a:pt x="39024" y="181439"/>
                      <a:pt x="70774" y="142069"/>
                      <a:pt x="102524" y="103969"/>
                    </a:cubicBezTo>
                    <a:cubicBezTo>
                      <a:pt x="131734" y="68409"/>
                      <a:pt x="172374" y="26499"/>
                      <a:pt x="205394" y="11259"/>
                    </a:cubicBezTo>
                    <a:cubicBezTo>
                      <a:pt x="229524" y="-171"/>
                      <a:pt x="253654" y="-1441"/>
                      <a:pt x="276514" y="1099"/>
                    </a:cubicBezTo>
                    <a:cubicBezTo>
                      <a:pt x="299374" y="3639"/>
                      <a:pt x="323504" y="11259"/>
                      <a:pt x="342554" y="25229"/>
                    </a:cubicBezTo>
                    <a:cubicBezTo>
                      <a:pt x="366684" y="44279"/>
                      <a:pt x="394624" y="82379"/>
                      <a:pt x="404784" y="111589"/>
                    </a:cubicBezTo>
                    <a:cubicBezTo>
                      <a:pt x="412404" y="134449"/>
                      <a:pt x="411134" y="159849"/>
                      <a:pt x="404784" y="182709"/>
                    </a:cubicBezTo>
                    <a:cubicBezTo>
                      <a:pt x="399704" y="204299"/>
                      <a:pt x="373034" y="246209"/>
                      <a:pt x="373034" y="246209"/>
                    </a:cubicBezTo>
                  </a:path>
                </a:pathLst>
              </a:custGeom>
              <a:solidFill>
                <a:srgbClr val="CFCFCF"/>
              </a:solidFill>
              <a:ln cap="sq">
                <a:noFill/>
                <a:prstDash val="solid"/>
                <a:miter/>
              </a:ln>
            </p:spPr>
            <p:txBody>
              <a:bodyPr/>
              <a:lstStyle/>
              <a:p>
                <a:endParaRPr lang="en-GB"/>
              </a:p>
            </p:txBody>
          </p:sp>
        </p:grpSp>
        <p:grpSp>
          <p:nvGrpSpPr>
            <p:cNvPr id="183" name="Group 183"/>
            <p:cNvGrpSpPr/>
            <p:nvPr/>
          </p:nvGrpSpPr>
          <p:grpSpPr>
            <a:xfrm>
              <a:off x="2135136" y="1873304"/>
              <a:ext cx="294597" cy="458592"/>
              <a:chOff x="0" y="0"/>
              <a:chExt cx="504190" cy="784860"/>
            </a:xfrm>
          </p:grpSpPr>
          <p:sp>
            <p:nvSpPr>
              <p:cNvPr id="184" name="Freeform 184"/>
              <p:cNvSpPr/>
              <p:nvPr/>
            </p:nvSpPr>
            <p:spPr>
              <a:xfrm>
                <a:off x="42465" y="50016"/>
                <a:ext cx="412588" cy="685008"/>
              </a:xfrm>
              <a:custGeom>
                <a:avLst/>
                <a:gdLst/>
                <a:ahLst/>
                <a:cxnLst/>
                <a:rect l="l" t="t" r="r" b="b"/>
                <a:pathLst>
                  <a:path w="412588" h="685008">
                    <a:moveTo>
                      <a:pt x="358855" y="217954"/>
                    </a:moveTo>
                    <a:cubicBezTo>
                      <a:pt x="333455" y="308124"/>
                      <a:pt x="400765" y="449094"/>
                      <a:pt x="409655" y="499894"/>
                    </a:cubicBezTo>
                    <a:cubicBezTo>
                      <a:pt x="412195" y="522754"/>
                      <a:pt x="414735" y="531644"/>
                      <a:pt x="409655" y="550694"/>
                    </a:cubicBezTo>
                    <a:cubicBezTo>
                      <a:pt x="403305" y="577364"/>
                      <a:pt x="386795" y="618004"/>
                      <a:pt x="363935" y="639594"/>
                    </a:cubicBezTo>
                    <a:cubicBezTo>
                      <a:pt x="342345" y="662454"/>
                      <a:pt x="305515" y="680234"/>
                      <a:pt x="273765" y="684044"/>
                    </a:cubicBezTo>
                    <a:cubicBezTo>
                      <a:pt x="242015" y="687854"/>
                      <a:pt x="202645" y="680234"/>
                      <a:pt x="174705" y="663724"/>
                    </a:cubicBezTo>
                    <a:cubicBezTo>
                      <a:pt x="148035" y="648484"/>
                      <a:pt x="121365" y="612924"/>
                      <a:pt x="108665" y="588794"/>
                    </a:cubicBezTo>
                    <a:cubicBezTo>
                      <a:pt x="99775" y="571014"/>
                      <a:pt x="98505" y="555774"/>
                      <a:pt x="97235" y="539264"/>
                    </a:cubicBezTo>
                    <a:cubicBezTo>
                      <a:pt x="95965" y="522754"/>
                      <a:pt x="94695" y="506244"/>
                      <a:pt x="101045" y="488464"/>
                    </a:cubicBezTo>
                    <a:cubicBezTo>
                      <a:pt x="109935" y="463064"/>
                      <a:pt x="131525" y="423694"/>
                      <a:pt x="156925" y="403374"/>
                    </a:cubicBezTo>
                    <a:cubicBezTo>
                      <a:pt x="181055" y="384324"/>
                      <a:pt x="224235" y="372894"/>
                      <a:pt x="250905" y="370354"/>
                    </a:cubicBezTo>
                    <a:cubicBezTo>
                      <a:pt x="269955" y="367814"/>
                      <a:pt x="283925" y="370354"/>
                      <a:pt x="301705" y="377974"/>
                    </a:cubicBezTo>
                    <a:cubicBezTo>
                      <a:pt x="327105" y="388134"/>
                      <a:pt x="365205" y="416074"/>
                      <a:pt x="382985" y="436394"/>
                    </a:cubicBezTo>
                    <a:cubicBezTo>
                      <a:pt x="395685" y="451634"/>
                      <a:pt x="400765" y="464334"/>
                      <a:pt x="404575" y="483384"/>
                    </a:cubicBezTo>
                    <a:cubicBezTo>
                      <a:pt x="410925" y="508784"/>
                      <a:pt x="412195" y="553234"/>
                      <a:pt x="402035" y="583714"/>
                    </a:cubicBezTo>
                    <a:cubicBezTo>
                      <a:pt x="390605" y="612924"/>
                      <a:pt x="358855" y="644674"/>
                      <a:pt x="337265" y="661184"/>
                    </a:cubicBezTo>
                    <a:cubicBezTo>
                      <a:pt x="322025" y="672614"/>
                      <a:pt x="309325" y="677694"/>
                      <a:pt x="290275" y="681504"/>
                    </a:cubicBezTo>
                    <a:cubicBezTo>
                      <a:pt x="263605" y="685314"/>
                      <a:pt x="216615" y="680234"/>
                      <a:pt x="189945" y="671344"/>
                    </a:cubicBezTo>
                    <a:cubicBezTo>
                      <a:pt x="172165" y="664994"/>
                      <a:pt x="164545" y="659914"/>
                      <a:pt x="148035" y="644674"/>
                    </a:cubicBezTo>
                    <a:cubicBezTo>
                      <a:pt x="112475" y="610384"/>
                      <a:pt x="36275" y="517674"/>
                      <a:pt x="14685" y="450364"/>
                    </a:cubicBezTo>
                    <a:cubicBezTo>
                      <a:pt x="-4365" y="390674"/>
                      <a:pt x="-3095" y="323364"/>
                      <a:pt x="8335" y="267484"/>
                    </a:cubicBezTo>
                    <a:cubicBezTo>
                      <a:pt x="18495" y="214144"/>
                      <a:pt x="48975" y="163344"/>
                      <a:pt x="73105" y="121434"/>
                    </a:cubicBezTo>
                    <a:cubicBezTo>
                      <a:pt x="94695" y="84604"/>
                      <a:pt x="117555" y="46504"/>
                      <a:pt x="144225" y="26184"/>
                    </a:cubicBezTo>
                    <a:cubicBezTo>
                      <a:pt x="164545" y="10944"/>
                      <a:pt x="187405" y="4594"/>
                      <a:pt x="210265" y="784"/>
                    </a:cubicBezTo>
                    <a:cubicBezTo>
                      <a:pt x="233125" y="-1756"/>
                      <a:pt x="259795" y="2054"/>
                      <a:pt x="281385" y="9674"/>
                    </a:cubicBezTo>
                    <a:cubicBezTo>
                      <a:pt x="301705" y="18564"/>
                      <a:pt x="323295" y="33804"/>
                      <a:pt x="338535" y="50314"/>
                    </a:cubicBezTo>
                    <a:cubicBezTo>
                      <a:pt x="353775" y="68094"/>
                      <a:pt x="367745" y="89684"/>
                      <a:pt x="371555" y="113814"/>
                    </a:cubicBezTo>
                    <a:cubicBezTo>
                      <a:pt x="376635" y="143024"/>
                      <a:pt x="358855" y="217954"/>
                      <a:pt x="358855" y="217954"/>
                    </a:cubicBezTo>
                  </a:path>
                </a:pathLst>
              </a:custGeom>
              <a:solidFill>
                <a:srgbClr val="CFCFCF"/>
              </a:solidFill>
              <a:ln cap="sq">
                <a:noFill/>
                <a:prstDash val="solid"/>
                <a:miter/>
              </a:ln>
            </p:spPr>
            <p:txBody>
              <a:bodyPr/>
              <a:lstStyle/>
              <a:p>
                <a:endParaRPr lang="en-GB"/>
              </a:p>
            </p:txBody>
          </p:sp>
        </p:grpSp>
        <p:grpSp>
          <p:nvGrpSpPr>
            <p:cNvPr id="185" name="Group 185"/>
            <p:cNvGrpSpPr/>
            <p:nvPr/>
          </p:nvGrpSpPr>
          <p:grpSpPr>
            <a:xfrm>
              <a:off x="866217" y="2052140"/>
              <a:ext cx="235974" cy="181062"/>
              <a:chOff x="0" y="0"/>
              <a:chExt cx="403860" cy="309880"/>
            </a:xfrm>
          </p:grpSpPr>
          <p:sp>
            <p:nvSpPr>
              <p:cNvPr id="186" name="Freeform 186"/>
              <p:cNvSpPr/>
              <p:nvPr/>
            </p:nvSpPr>
            <p:spPr>
              <a:xfrm>
                <a:off x="50476" y="49030"/>
                <a:ext cx="306552" cy="211828"/>
              </a:xfrm>
              <a:custGeom>
                <a:avLst/>
                <a:gdLst/>
                <a:ahLst/>
                <a:cxnLst/>
                <a:rect l="l" t="t" r="r" b="b"/>
                <a:pathLst>
                  <a:path w="306552" h="211828">
                    <a:moveTo>
                      <a:pt x="101924" y="3040"/>
                    </a:moveTo>
                    <a:cubicBezTo>
                      <a:pt x="250514" y="10660"/>
                      <a:pt x="255594" y="13200"/>
                      <a:pt x="265754" y="22090"/>
                    </a:cubicBezTo>
                    <a:cubicBezTo>
                      <a:pt x="278454" y="33520"/>
                      <a:pt x="297504" y="56380"/>
                      <a:pt x="302584" y="76700"/>
                    </a:cubicBezTo>
                    <a:cubicBezTo>
                      <a:pt x="308934" y="97020"/>
                      <a:pt x="307664" y="123690"/>
                      <a:pt x="298774" y="144010"/>
                    </a:cubicBezTo>
                    <a:cubicBezTo>
                      <a:pt x="291154" y="163060"/>
                      <a:pt x="270834" y="183380"/>
                      <a:pt x="256864" y="193540"/>
                    </a:cubicBezTo>
                    <a:cubicBezTo>
                      <a:pt x="245434" y="201160"/>
                      <a:pt x="237814" y="204970"/>
                      <a:pt x="225114" y="206240"/>
                    </a:cubicBezTo>
                    <a:cubicBezTo>
                      <a:pt x="207334" y="208780"/>
                      <a:pt x="178124" y="207510"/>
                      <a:pt x="159074" y="199890"/>
                    </a:cubicBezTo>
                    <a:cubicBezTo>
                      <a:pt x="140024" y="191000"/>
                      <a:pt x="120974" y="168140"/>
                      <a:pt x="110814" y="154170"/>
                    </a:cubicBezTo>
                    <a:cubicBezTo>
                      <a:pt x="104464" y="142740"/>
                      <a:pt x="100654" y="133850"/>
                      <a:pt x="100654" y="121150"/>
                    </a:cubicBezTo>
                    <a:cubicBezTo>
                      <a:pt x="98114" y="103370"/>
                      <a:pt x="103194" y="72890"/>
                      <a:pt x="110814" y="56380"/>
                    </a:cubicBezTo>
                    <a:cubicBezTo>
                      <a:pt x="115894" y="44950"/>
                      <a:pt x="120974" y="37330"/>
                      <a:pt x="131134" y="29710"/>
                    </a:cubicBezTo>
                    <a:cubicBezTo>
                      <a:pt x="145104" y="18280"/>
                      <a:pt x="174314" y="4310"/>
                      <a:pt x="192094" y="1770"/>
                    </a:cubicBezTo>
                    <a:cubicBezTo>
                      <a:pt x="203524" y="-770"/>
                      <a:pt x="212414" y="-770"/>
                      <a:pt x="225114" y="3040"/>
                    </a:cubicBezTo>
                    <a:cubicBezTo>
                      <a:pt x="241624" y="8120"/>
                      <a:pt x="269564" y="24630"/>
                      <a:pt x="282264" y="37330"/>
                    </a:cubicBezTo>
                    <a:cubicBezTo>
                      <a:pt x="291154" y="46220"/>
                      <a:pt x="296234" y="53840"/>
                      <a:pt x="298774" y="66540"/>
                    </a:cubicBezTo>
                    <a:cubicBezTo>
                      <a:pt x="305124" y="83050"/>
                      <a:pt x="306394" y="114800"/>
                      <a:pt x="302584" y="132580"/>
                    </a:cubicBezTo>
                    <a:cubicBezTo>
                      <a:pt x="300044" y="145280"/>
                      <a:pt x="294964" y="154170"/>
                      <a:pt x="288614" y="163060"/>
                    </a:cubicBezTo>
                    <a:cubicBezTo>
                      <a:pt x="282264" y="171950"/>
                      <a:pt x="275914" y="180840"/>
                      <a:pt x="265754" y="187190"/>
                    </a:cubicBezTo>
                    <a:cubicBezTo>
                      <a:pt x="250514" y="197350"/>
                      <a:pt x="227654" y="204970"/>
                      <a:pt x="202254" y="208780"/>
                    </a:cubicBezTo>
                    <a:cubicBezTo>
                      <a:pt x="167964" y="213860"/>
                      <a:pt x="108274" y="212590"/>
                      <a:pt x="77794" y="204970"/>
                    </a:cubicBezTo>
                    <a:cubicBezTo>
                      <a:pt x="58744" y="199890"/>
                      <a:pt x="46044" y="192270"/>
                      <a:pt x="34614" y="182110"/>
                    </a:cubicBezTo>
                    <a:cubicBezTo>
                      <a:pt x="23184" y="170680"/>
                      <a:pt x="11754" y="155440"/>
                      <a:pt x="6674" y="141470"/>
                    </a:cubicBezTo>
                    <a:cubicBezTo>
                      <a:pt x="1594" y="126230"/>
                      <a:pt x="-946" y="108450"/>
                      <a:pt x="324" y="91940"/>
                    </a:cubicBezTo>
                    <a:cubicBezTo>
                      <a:pt x="2864" y="76700"/>
                      <a:pt x="9214" y="60190"/>
                      <a:pt x="18104" y="46220"/>
                    </a:cubicBezTo>
                    <a:cubicBezTo>
                      <a:pt x="26994" y="33520"/>
                      <a:pt x="40964" y="22090"/>
                      <a:pt x="54934" y="14470"/>
                    </a:cubicBezTo>
                    <a:cubicBezTo>
                      <a:pt x="68904" y="6850"/>
                      <a:pt x="101924" y="3040"/>
                      <a:pt x="101924" y="3040"/>
                    </a:cubicBezTo>
                  </a:path>
                </a:pathLst>
              </a:custGeom>
              <a:solidFill>
                <a:srgbClr val="000000"/>
              </a:solidFill>
              <a:ln cap="sq">
                <a:noFill/>
                <a:prstDash val="solid"/>
                <a:miter/>
              </a:ln>
            </p:spPr>
            <p:txBody>
              <a:bodyPr/>
              <a:lstStyle/>
              <a:p>
                <a:endParaRPr lang="en-GB"/>
              </a:p>
            </p:txBody>
          </p:sp>
        </p:grpSp>
        <p:grpSp>
          <p:nvGrpSpPr>
            <p:cNvPr id="187" name="Group 187"/>
            <p:cNvGrpSpPr/>
            <p:nvPr/>
          </p:nvGrpSpPr>
          <p:grpSpPr>
            <a:xfrm>
              <a:off x="2301357" y="2051398"/>
              <a:ext cx="249331" cy="181062"/>
              <a:chOff x="0" y="0"/>
              <a:chExt cx="426720" cy="309880"/>
            </a:xfrm>
          </p:grpSpPr>
          <p:sp>
            <p:nvSpPr>
              <p:cNvPr id="188" name="Freeform 188"/>
              <p:cNvSpPr/>
              <p:nvPr/>
            </p:nvSpPr>
            <p:spPr>
              <a:xfrm>
                <a:off x="48401" y="46638"/>
                <a:ext cx="328149" cy="212581"/>
              </a:xfrm>
              <a:custGeom>
                <a:avLst/>
                <a:gdLst/>
                <a:ahLst/>
                <a:cxnLst/>
                <a:rect l="l" t="t" r="r" b="b"/>
                <a:pathLst>
                  <a:path w="328149" h="212581">
                    <a:moveTo>
                      <a:pt x="224649" y="211172"/>
                    </a:moveTo>
                    <a:cubicBezTo>
                      <a:pt x="45579" y="198472"/>
                      <a:pt x="27799" y="180692"/>
                      <a:pt x="17639" y="166722"/>
                    </a:cubicBezTo>
                    <a:cubicBezTo>
                      <a:pt x="8749" y="156562"/>
                      <a:pt x="4939" y="148942"/>
                      <a:pt x="2399" y="136242"/>
                    </a:cubicBezTo>
                    <a:cubicBezTo>
                      <a:pt x="-141" y="118462"/>
                      <a:pt x="1129" y="86712"/>
                      <a:pt x="6209" y="70202"/>
                    </a:cubicBezTo>
                    <a:cubicBezTo>
                      <a:pt x="10019" y="57502"/>
                      <a:pt x="15099" y="49882"/>
                      <a:pt x="23989" y="40992"/>
                    </a:cubicBezTo>
                    <a:cubicBezTo>
                      <a:pt x="36689" y="28292"/>
                      <a:pt x="60819" y="11782"/>
                      <a:pt x="81139" y="6702"/>
                    </a:cubicBezTo>
                    <a:cubicBezTo>
                      <a:pt x="101459" y="2892"/>
                      <a:pt x="128129" y="5432"/>
                      <a:pt x="147179" y="14322"/>
                    </a:cubicBezTo>
                    <a:cubicBezTo>
                      <a:pt x="166229" y="23212"/>
                      <a:pt x="185279" y="44802"/>
                      <a:pt x="195439" y="60042"/>
                    </a:cubicBezTo>
                    <a:cubicBezTo>
                      <a:pt x="201789" y="70202"/>
                      <a:pt x="204329" y="79092"/>
                      <a:pt x="205599" y="91792"/>
                    </a:cubicBezTo>
                    <a:cubicBezTo>
                      <a:pt x="206869" y="109572"/>
                      <a:pt x="201789" y="141322"/>
                      <a:pt x="195439" y="157832"/>
                    </a:cubicBezTo>
                    <a:cubicBezTo>
                      <a:pt x="190359" y="169262"/>
                      <a:pt x="184009" y="175612"/>
                      <a:pt x="175119" y="184502"/>
                    </a:cubicBezTo>
                    <a:cubicBezTo>
                      <a:pt x="161149" y="194662"/>
                      <a:pt x="135749" y="209902"/>
                      <a:pt x="114159" y="212442"/>
                    </a:cubicBezTo>
                    <a:cubicBezTo>
                      <a:pt x="93839" y="213712"/>
                      <a:pt x="65899" y="206092"/>
                      <a:pt x="49389" y="197202"/>
                    </a:cubicBezTo>
                    <a:cubicBezTo>
                      <a:pt x="37959" y="192122"/>
                      <a:pt x="31609" y="184502"/>
                      <a:pt x="23989" y="175612"/>
                    </a:cubicBezTo>
                    <a:cubicBezTo>
                      <a:pt x="16369" y="167992"/>
                      <a:pt x="10019" y="159102"/>
                      <a:pt x="6209" y="146402"/>
                    </a:cubicBezTo>
                    <a:cubicBezTo>
                      <a:pt x="1129" y="129892"/>
                      <a:pt x="-2681" y="100682"/>
                      <a:pt x="2399" y="80362"/>
                    </a:cubicBezTo>
                    <a:cubicBezTo>
                      <a:pt x="8749" y="60042"/>
                      <a:pt x="23989" y="38452"/>
                      <a:pt x="40499" y="25752"/>
                    </a:cubicBezTo>
                    <a:cubicBezTo>
                      <a:pt x="57009" y="13052"/>
                      <a:pt x="77329" y="7972"/>
                      <a:pt x="102729" y="4162"/>
                    </a:cubicBezTo>
                    <a:cubicBezTo>
                      <a:pt x="140829" y="-918"/>
                      <a:pt x="213219" y="-3458"/>
                      <a:pt x="250049" y="9242"/>
                    </a:cubicBezTo>
                    <a:cubicBezTo>
                      <a:pt x="275449" y="16862"/>
                      <a:pt x="297039" y="33372"/>
                      <a:pt x="309739" y="49882"/>
                    </a:cubicBezTo>
                    <a:cubicBezTo>
                      <a:pt x="319899" y="63852"/>
                      <a:pt x="324979" y="80362"/>
                      <a:pt x="327519" y="95602"/>
                    </a:cubicBezTo>
                    <a:cubicBezTo>
                      <a:pt x="328789" y="112112"/>
                      <a:pt x="328789" y="129892"/>
                      <a:pt x="321169" y="145132"/>
                    </a:cubicBezTo>
                    <a:cubicBezTo>
                      <a:pt x="312279" y="164182"/>
                      <a:pt x="290689" y="188312"/>
                      <a:pt x="272909" y="199742"/>
                    </a:cubicBezTo>
                    <a:cubicBezTo>
                      <a:pt x="257669" y="208632"/>
                      <a:pt x="224649" y="211172"/>
                      <a:pt x="224649" y="211172"/>
                    </a:cubicBezTo>
                  </a:path>
                </a:pathLst>
              </a:custGeom>
              <a:solidFill>
                <a:srgbClr val="000000"/>
              </a:solidFill>
              <a:ln cap="sq">
                <a:noFill/>
                <a:prstDash val="solid"/>
                <a:miter/>
              </a:ln>
            </p:spPr>
            <p:txBody>
              <a:bodyPr/>
              <a:lstStyle/>
              <a:p>
                <a:endParaRPr lang="en-GB"/>
              </a:p>
            </p:txBody>
          </p:sp>
        </p:grpSp>
        <p:grpSp>
          <p:nvGrpSpPr>
            <p:cNvPr id="189" name="Group 189"/>
            <p:cNvGrpSpPr/>
            <p:nvPr/>
          </p:nvGrpSpPr>
          <p:grpSpPr>
            <a:xfrm>
              <a:off x="841729" y="2036556"/>
              <a:ext cx="252300" cy="199614"/>
              <a:chOff x="0" y="0"/>
              <a:chExt cx="431800" cy="341630"/>
            </a:xfrm>
          </p:grpSpPr>
          <p:sp>
            <p:nvSpPr>
              <p:cNvPr id="190" name="Freeform 190"/>
              <p:cNvSpPr/>
              <p:nvPr/>
            </p:nvSpPr>
            <p:spPr>
              <a:xfrm>
                <a:off x="49252" y="69252"/>
                <a:ext cx="332790" cy="222498"/>
              </a:xfrm>
              <a:custGeom>
                <a:avLst/>
                <a:gdLst/>
                <a:ahLst/>
                <a:cxnLst/>
                <a:rect l="l" t="t" r="r" b="b"/>
                <a:pathLst>
                  <a:path w="332790" h="222498">
                    <a:moveTo>
                      <a:pt x="80288" y="1868"/>
                    </a:moveTo>
                    <a:cubicBezTo>
                      <a:pt x="260628" y="-8292"/>
                      <a:pt x="320318" y="24728"/>
                      <a:pt x="330478" y="59018"/>
                    </a:cubicBezTo>
                    <a:cubicBezTo>
                      <a:pt x="341908" y="95848"/>
                      <a:pt x="308888" y="172048"/>
                      <a:pt x="277138" y="198718"/>
                    </a:cubicBezTo>
                    <a:cubicBezTo>
                      <a:pt x="246658" y="222848"/>
                      <a:pt x="181888" y="224118"/>
                      <a:pt x="146328" y="221578"/>
                    </a:cubicBezTo>
                    <a:cubicBezTo>
                      <a:pt x="119658" y="219038"/>
                      <a:pt x="96798" y="210148"/>
                      <a:pt x="80288" y="199988"/>
                    </a:cubicBezTo>
                    <a:cubicBezTo>
                      <a:pt x="68858" y="192368"/>
                      <a:pt x="62508" y="186018"/>
                      <a:pt x="56158" y="174588"/>
                    </a:cubicBezTo>
                    <a:cubicBezTo>
                      <a:pt x="47268" y="159348"/>
                      <a:pt x="37108" y="127598"/>
                      <a:pt x="37108" y="108548"/>
                    </a:cubicBezTo>
                    <a:cubicBezTo>
                      <a:pt x="35838" y="95848"/>
                      <a:pt x="38378" y="86958"/>
                      <a:pt x="43458" y="74258"/>
                    </a:cubicBezTo>
                    <a:cubicBezTo>
                      <a:pt x="52348" y="57748"/>
                      <a:pt x="68858" y="32348"/>
                      <a:pt x="87908" y="20918"/>
                    </a:cubicBezTo>
                    <a:cubicBezTo>
                      <a:pt x="105688" y="9488"/>
                      <a:pt x="133628" y="3138"/>
                      <a:pt x="155218" y="5678"/>
                    </a:cubicBezTo>
                    <a:cubicBezTo>
                      <a:pt x="176808" y="8218"/>
                      <a:pt x="203478" y="22188"/>
                      <a:pt x="217448" y="33618"/>
                    </a:cubicBezTo>
                    <a:cubicBezTo>
                      <a:pt x="227608" y="42508"/>
                      <a:pt x="233958" y="48858"/>
                      <a:pt x="239038" y="61558"/>
                    </a:cubicBezTo>
                    <a:cubicBezTo>
                      <a:pt x="246658" y="78068"/>
                      <a:pt x="253008" y="111088"/>
                      <a:pt x="251738" y="128868"/>
                    </a:cubicBezTo>
                    <a:cubicBezTo>
                      <a:pt x="250468" y="142838"/>
                      <a:pt x="245388" y="151728"/>
                      <a:pt x="240308" y="161888"/>
                    </a:cubicBezTo>
                    <a:cubicBezTo>
                      <a:pt x="235228" y="172048"/>
                      <a:pt x="230148" y="182208"/>
                      <a:pt x="219988" y="189828"/>
                    </a:cubicBezTo>
                    <a:cubicBezTo>
                      <a:pt x="206018" y="202528"/>
                      <a:pt x="179348" y="217768"/>
                      <a:pt x="157758" y="220308"/>
                    </a:cubicBezTo>
                    <a:cubicBezTo>
                      <a:pt x="136168" y="222848"/>
                      <a:pt x="106958" y="213958"/>
                      <a:pt x="90448" y="206338"/>
                    </a:cubicBezTo>
                    <a:cubicBezTo>
                      <a:pt x="77748" y="201258"/>
                      <a:pt x="71398" y="192368"/>
                      <a:pt x="63778" y="184748"/>
                    </a:cubicBezTo>
                    <a:cubicBezTo>
                      <a:pt x="56158" y="175858"/>
                      <a:pt x="48538" y="166968"/>
                      <a:pt x="44728" y="154268"/>
                    </a:cubicBezTo>
                    <a:cubicBezTo>
                      <a:pt x="39648" y="136488"/>
                      <a:pt x="34568" y="107278"/>
                      <a:pt x="39648" y="85688"/>
                    </a:cubicBezTo>
                    <a:cubicBezTo>
                      <a:pt x="45998" y="64098"/>
                      <a:pt x="61238" y="41238"/>
                      <a:pt x="77748" y="28538"/>
                    </a:cubicBezTo>
                    <a:cubicBezTo>
                      <a:pt x="95528" y="14568"/>
                      <a:pt x="128548" y="-672"/>
                      <a:pt x="142518" y="5678"/>
                    </a:cubicBezTo>
                    <a:cubicBezTo>
                      <a:pt x="153948" y="9488"/>
                      <a:pt x="157758" y="25998"/>
                      <a:pt x="161568" y="45048"/>
                    </a:cubicBezTo>
                    <a:cubicBezTo>
                      <a:pt x="169188" y="78068"/>
                      <a:pt x="183158" y="170778"/>
                      <a:pt x="164108" y="193638"/>
                    </a:cubicBezTo>
                    <a:cubicBezTo>
                      <a:pt x="151408" y="208878"/>
                      <a:pt x="122198" y="207608"/>
                      <a:pt x="101878" y="205068"/>
                    </a:cubicBezTo>
                    <a:cubicBezTo>
                      <a:pt x="79018" y="202528"/>
                      <a:pt x="49808" y="191098"/>
                      <a:pt x="33298" y="177128"/>
                    </a:cubicBezTo>
                    <a:cubicBezTo>
                      <a:pt x="20598" y="166968"/>
                      <a:pt x="11708" y="151728"/>
                      <a:pt x="6628" y="136488"/>
                    </a:cubicBezTo>
                    <a:cubicBezTo>
                      <a:pt x="1548" y="121248"/>
                      <a:pt x="-2262" y="104738"/>
                      <a:pt x="1548" y="88228"/>
                    </a:cubicBezTo>
                    <a:cubicBezTo>
                      <a:pt x="5358" y="66638"/>
                      <a:pt x="20598" y="38698"/>
                      <a:pt x="35838" y="23458"/>
                    </a:cubicBezTo>
                    <a:cubicBezTo>
                      <a:pt x="48538" y="12028"/>
                      <a:pt x="80288" y="1868"/>
                      <a:pt x="80288" y="1868"/>
                    </a:cubicBezTo>
                  </a:path>
                </a:pathLst>
              </a:custGeom>
              <a:solidFill>
                <a:srgbClr val="000000"/>
              </a:solidFill>
              <a:ln cap="sq">
                <a:noFill/>
                <a:prstDash val="solid"/>
                <a:miter/>
              </a:ln>
            </p:spPr>
            <p:txBody>
              <a:bodyPr/>
              <a:lstStyle/>
              <a:p>
                <a:endParaRPr lang="en-GB"/>
              </a:p>
            </p:txBody>
          </p:sp>
        </p:grpSp>
        <p:grpSp>
          <p:nvGrpSpPr>
            <p:cNvPr id="191" name="Group 191"/>
            <p:cNvGrpSpPr/>
            <p:nvPr/>
          </p:nvGrpSpPr>
          <p:grpSpPr>
            <a:xfrm>
              <a:off x="2261286" y="2046945"/>
              <a:ext cx="248589" cy="192193"/>
              <a:chOff x="0" y="0"/>
              <a:chExt cx="425450" cy="328930"/>
            </a:xfrm>
          </p:grpSpPr>
          <p:sp>
            <p:nvSpPr>
              <p:cNvPr id="192" name="Freeform 192"/>
              <p:cNvSpPr/>
              <p:nvPr/>
            </p:nvSpPr>
            <p:spPr>
              <a:xfrm>
                <a:off x="50359" y="49520"/>
                <a:ext cx="324291" cy="237881"/>
              </a:xfrm>
              <a:custGeom>
                <a:avLst/>
                <a:gdLst/>
                <a:ahLst/>
                <a:cxnLst/>
                <a:rect l="l" t="t" r="r" b="b"/>
                <a:pathLst>
                  <a:path w="324291" h="237881">
                    <a:moveTo>
                      <a:pt x="117281" y="19060"/>
                    </a:moveTo>
                    <a:cubicBezTo>
                      <a:pt x="220151" y="30490"/>
                      <a:pt x="324291" y="115580"/>
                      <a:pt x="324291" y="153680"/>
                    </a:cubicBezTo>
                    <a:cubicBezTo>
                      <a:pt x="324291" y="182890"/>
                      <a:pt x="279841" y="215910"/>
                      <a:pt x="246821" y="227340"/>
                    </a:cubicBezTo>
                    <a:cubicBezTo>
                      <a:pt x="208721" y="241310"/>
                      <a:pt x="140141" y="243850"/>
                      <a:pt x="103311" y="219720"/>
                    </a:cubicBezTo>
                    <a:cubicBezTo>
                      <a:pt x="60131" y="193050"/>
                      <a:pt x="8061" y="90180"/>
                      <a:pt x="14411" y="53350"/>
                    </a:cubicBezTo>
                    <a:cubicBezTo>
                      <a:pt x="18221" y="30490"/>
                      <a:pt x="46161" y="16520"/>
                      <a:pt x="66481" y="7630"/>
                    </a:cubicBezTo>
                    <a:cubicBezTo>
                      <a:pt x="86801" y="10"/>
                      <a:pt x="113471" y="-2530"/>
                      <a:pt x="135061" y="3820"/>
                    </a:cubicBezTo>
                    <a:cubicBezTo>
                      <a:pt x="155381" y="8900"/>
                      <a:pt x="179511" y="27950"/>
                      <a:pt x="192211" y="41920"/>
                    </a:cubicBezTo>
                    <a:cubicBezTo>
                      <a:pt x="201101" y="50810"/>
                      <a:pt x="204911" y="60970"/>
                      <a:pt x="208721" y="72400"/>
                    </a:cubicBezTo>
                    <a:cubicBezTo>
                      <a:pt x="212531" y="82560"/>
                      <a:pt x="216341" y="92720"/>
                      <a:pt x="215071" y="106690"/>
                    </a:cubicBezTo>
                    <a:cubicBezTo>
                      <a:pt x="213801" y="124470"/>
                      <a:pt x="206181" y="154950"/>
                      <a:pt x="193481" y="171460"/>
                    </a:cubicBezTo>
                    <a:cubicBezTo>
                      <a:pt x="180781" y="189240"/>
                      <a:pt x="154111" y="204480"/>
                      <a:pt x="137601" y="210830"/>
                    </a:cubicBezTo>
                    <a:cubicBezTo>
                      <a:pt x="124901" y="215910"/>
                      <a:pt x="116011" y="217180"/>
                      <a:pt x="102041" y="214640"/>
                    </a:cubicBezTo>
                    <a:cubicBezTo>
                      <a:pt x="84261" y="213370"/>
                      <a:pt x="53781" y="200670"/>
                      <a:pt x="38541" y="190510"/>
                    </a:cubicBezTo>
                    <a:cubicBezTo>
                      <a:pt x="27111" y="182890"/>
                      <a:pt x="22031" y="175270"/>
                      <a:pt x="15681" y="163840"/>
                    </a:cubicBezTo>
                    <a:cubicBezTo>
                      <a:pt x="6791" y="147330"/>
                      <a:pt x="-2099" y="118120"/>
                      <a:pt x="441" y="96530"/>
                    </a:cubicBezTo>
                    <a:cubicBezTo>
                      <a:pt x="1711" y="74940"/>
                      <a:pt x="13141" y="50810"/>
                      <a:pt x="28381" y="34300"/>
                    </a:cubicBezTo>
                    <a:cubicBezTo>
                      <a:pt x="42351" y="19060"/>
                      <a:pt x="67751" y="5090"/>
                      <a:pt x="88071" y="1280"/>
                    </a:cubicBezTo>
                    <a:cubicBezTo>
                      <a:pt x="109661" y="-2530"/>
                      <a:pt x="137601" y="2550"/>
                      <a:pt x="156651" y="11440"/>
                    </a:cubicBezTo>
                    <a:cubicBezTo>
                      <a:pt x="175701" y="21600"/>
                      <a:pt x="194751" y="45730"/>
                      <a:pt x="204911" y="60970"/>
                    </a:cubicBezTo>
                    <a:cubicBezTo>
                      <a:pt x="211261" y="72400"/>
                      <a:pt x="213801" y="81290"/>
                      <a:pt x="213801" y="95260"/>
                    </a:cubicBezTo>
                    <a:cubicBezTo>
                      <a:pt x="215071" y="113040"/>
                      <a:pt x="208721" y="160030"/>
                      <a:pt x="199831" y="162570"/>
                    </a:cubicBezTo>
                    <a:cubicBezTo>
                      <a:pt x="190941" y="163840"/>
                      <a:pt x="160461" y="87640"/>
                      <a:pt x="155381" y="88910"/>
                    </a:cubicBezTo>
                    <a:cubicBezTo>
                      <a:pt x="150301" y="91450"/>
                      <a:pt x="206181" y="203210"/>
                      <a:pt x="189671" y="223530"/>
                    </a:cubicBezTo>
                    <a:cubicBezTo>
                      <a:pt x="174431" y="241310"/>
                      <a:pt x="107121" y="228610"/>
                      <a:pt x="79181" y="215910"/>
                    </a:cubicBezTo>
                    <a:cubicBezTo>
                      <a:pt x="56321" y="205750"/>
                      <a:pt x="37271" y="182890"/>
                      <a:pt x="28381" y="163840"/>
                    </a:cubicBezTo>
                    <a:cubicBezTo>
                      <a:pt x="19491" y="148600"/>
                      <a:pt x="18221" y="132090"/>
                      <a:pt x="19491" y="115580"/>
                    </a:cubicBezTo>
                    <a:cubicBezTo>
                      <a:pt x="20761" y="99070"/>
                      <a:pt x="25841" y="82560"/>
                      <a:pt x="34731" y="68590"/>
                    </a:cubicBezTo>
                    <a:cubicBezTo>
                      <a:pt x="42351" y="54620"/>
                      <a:pt x="56321" y="41920"/>
                      <a:pt x="69021" y="34300"/>
                    </a:cubicBezTo>
                    <a:cubicBezTo>
                      <a:pt x="82991" y="25410"/>
                      <a:pt x="117281" y="19060"/>
                      <a:pt x="117281" y="19060"/>
                    </a:cubicBezTo>
                  </a:path>
                </a:pathLst>
              </a:custGeom>
              <a:solidFill>
                <a:srgbClr val="000000"/>
              </a:solidFill>
              <a:ln cap="sq">
                <a:noFill/>
                <a:prstDash val="solid"/>
                <a:miter/>
              </a:ln>
            </p:spPr>
            <p:txBody>
              <a:bodyPr/>
              <a:lstStyle/>
              <a:p>
                <a:endParaRPr lang="en-GB"/>
              </a:p>
            </p:txBody>
          </p:sp>
        </p:grpSp>
        <p:grpSp>
          <p:nvGrpSpPr>
            <p:cNvPr id="193" name="Group 193"/>
            <p:cNvGrpSpPr/>
            <p:nvPr/>
          </p:nvGrpSpPr>
          <p:grpSpPr>
            <a:xfrm>
              <a:off x="1050403" y="1732009"/>
              <a:ext cx="1234042" cy="782871"/>
              <a:chOff x="0" y="0"/>
              <a:chExt cx="2112010" cy="1339850"/>
            </a:xfrm>
          </p:grpSpPr>
          <p:sp>
            <p:nvSpPr>
              <p:cNvPr id="194" name="Freeform 194"/>
              <p:cNvSpPr/>
              <p:nvPr/>
            </p:nvSpPr>
            <p:spPr>
              <a:xfrm>
                <a:off x="48945" y="49280"/>
                <a:ext cx="2011357" cy="1248675"/>
              </a:xfrm>
              <a:custGeom>
                <a:avLst/>
                <a:gdLst/>
                <a:ahLst/>
                <a:cxnLst/>
                <a:rect l="l" t="t" r="r" b="b"/>
                <a:pathLst>
                  <a:path w="2011357" h="1248675">
                    <a:moveTo>
                      <a:pt x="1459815" y="176780"/>
                    </a:moveTo>
                    <a:cubicBezTo>
                      <a:pt x="1440765" y="967990"/>
                      <a:pt x="1430605" y="990850"/>
                      <a:pt x="1415365" y="1008630"/>
                    </a:cubicBezTo>
                    <a:cubicBezTo>
                      <a:pt x="1405205" y="1021330"/>
                      <a:pt x="1393775" y="1027680"/>
                      <a:pt x="1381075" y="1032760"/>
                    </a:cubicBezTo>
                    <a:cubicBezTo>
                      <a:pt x="1368375" y="1037840"/>
                      <a:pt x="1353135" y="1040380"/>
                      <a:pt x="1339165" y="1037840"/>
                    </a:cubicBezTo>
                    <a:cubicBezTo>
                      <a:pt x="1321385" y="1035300"/>
                      <a:pt x="1302335" y="1027680"/>
                      <a:pt x="1283285" y="1008630"/>
                    </a:cubicBezTo>
                    <a:cubicBezTo>
                      <a:pt x="1243915" y="969260"/>
                      <a:pt x="1181685" y="847340"/>
                      <a:pt x="1156285" y="772410"/>
                    </a:cubicBezTo>
                    <a:cubicBezTo>
                      <a:pt x="1134695" y="710180"/>
                      <a:pt x="1120725" y="630170"/>
                      <a:pt x="1125805" y="592070"/>
                    </a:cubicBezTo>
                    <a:cubicBezTo>
                      <a:pt x="1129615" y="573020"/>
                      <a:pt x="1135965" y="562860"/>
                      <a:pt x="1147395" y="551430"/>
                    </a:cubicBezTo>
                    <a:cubicBezTo>
                      <a:pt x="1161365" y="537460"/>
                      <a:pt x="1189305" y="523490"/>
                      <a:pt x="1208355" y="520950"/>
                    </a:cubicBezTo>
                    <a:cubicBezTo>
                      <a:pt x="1223595" y="517140"/>
                      <a:pt x="1240105" y="520950"/>
                      <a:pt x="1254075" y="526030"/>
                    </a:cubicBezTo>
                    <a:cubicBezTo>
                      <a:pt x="1268045" y="531110"/>
                      <a:pt x="1279475" y="534920"/>
                      <a:pt x="1290905" y="552700"/>
                    </a:cubicBezTo>
                    <a:cubicBezTo>
                      <a:pt x="1323925" y="598420"/>
                      <a:pt x="1350595" y="773680"/>
                      <a:pt x="1384885" y="865120"/>
                    </a:cubicBezTo>
                    <a:cubicBezTo>
                      <a:pt x="1415365" y="943860"/>
                      <a:pt x="1469975" y="1021330"/>
                      <a:pt x="1482675" y="1073400"/>
                    </a:cubicBezTo>
                    <a:cubicBezTo>
                      <a:pt x="1490295" y="1101340"/>
                      <a:pt x="1491565" y="1124200"/>
                      <a:pt x="1486485" y="1143250"/>
                    </a:cubicBezTo>
                    <a:cubicBezTo>
                      <a:pt x="1482675" y="1158490"/>
                      <a:pt x="1472515" y="1172460"/>
                      <a:pt x="1461085" y="1182620"/>
                    </a:cubicBezTo>
                    <a:cubicBezTo>
                      <a:pt x="1450925" y="1194050"/>
                      <a:pt x="1436955" y="1202940"/>
                      <a:pt x="1420445" y="1206750"/>
                    </a:cubicBezTo>
                    <a:cubicBezTo>
                      <a:pt x="1401395" y="1211830"/>
                      <a:pt x="1370915" y="1210560"/>
                      <a:pt x="1350595" y="1201670"/>
                    </a:cubicBezTo>
                    <a:cubicBezTo>
                      <a:pt x="1331545" y="1192780"/>
                      <a:pt x="1315035" y="1176270"/>
                      <a:pt x="1302335" y="1152140"/>
                    </a:cubicBezTo>
                    <a:cubicBezTo>
                      <a:pt x="1280745" y="1106420"/>
                      <a:pt x="1276935" y="1011170"/>
                      <a:pt x="1270585" y="938780"/>
                    </a:cubicBezTo>
                    <a:cubicBezTo>
                      <a:pt x="1264235" y="861310"/>
                      <a:pt x="1256615" y="762250"/>
                      <a:pt x="1266775" y="701290"/>
                    </a:cubicBezTo>
                    <a:cubicBezTo>
                      <a:pt x="1273125" y="661920"/>
                      <a:pt x="1284555" y="628900"/>
                      <a:pt x="1303605" y="607310"/>
                    </a:cubicBezTo>
                    <a:cubicBezTo>
                      <a:pt x="1318845" y="589530"/>
                      <a:pt x="1345515" y="578100"/>
                      <a:pt x="1364565" y="574290"/>
                    </a:cubicBezTo>
                    <a:cubicBezTo>
                      <a:pt x="1381075" y="570480"/>
                      <a:pt x="1397585" y="574290"/>
                      <a:pt x="1412825" y="579370"/>
                    </a:cubicBezTo>
                    <a:cubicBezTo>
                      <a:pt x="1426795" y="584450"/>
                      <a:pt x="1436955" y="589530"/>
                      <a:pt x="1452195" y="606040"/>
                    </a:cubicBezTo>
                    <a:cubicBezTo>
                      <a:pt x="1486485" y="645410"/>
                      <a:pt x="1548715" y="772410"/>
                      <a:pt x="1577925" y="860040"/>
                    </a:cubicBezTo>
                    <a:cubicBezTo>
                      <a:pt x="1605865" y="943860"/>
                      <a:pt x="1631265" y="1073400"/>
                      <a:pt x="1623645" y="1121660"/>
                    </a:cubicBezTo>
                    <a:cubicBezTo>
                      <a:pt x="1619835" y="1141980"/>
                      <a:pt x="1610945" y="1152140"/>
                      <a:pt x="1600785" y="1163570"/>
                    </a:cubicBezTo>
                    <a:cubicBezTo>
                      <a:pt x="1589355" y="1173730"/>
                      <a:pt x="1575385" y="1183890"/>
                      <a:pt x="1561415" y="1188970"/>
                    </a:cubicBezTo>
                    <a:cubicBezTo>
                      <a:pt x="1546175" y="1192780"/>
                      <a:pt x="1529665" y="1195320"/>
                      <a:pt x="1514425" y="1192780"/>
                    </a:cubicBezTo>
                    <a:cubicBezTo>
                      <a:pt x="1499185" y="1190240"/>
                      <a:pt x="1483945" y="1185160"/>
                      <a:pt x="1471245" y="1175000"/>
                    </a:cubicBezTo>
                    <a:cubicBezTo>
                      <a:pt x="1456005" y="1162300"/>
                      <a:pt x="1443305" y="1141980"/>
                      <a:pt x="1433145" y="1116580"/>
                    </a:cubicBezTo>
                    <a:cubicBezTo>
                      <a:pt x="1417905" y="1075940"/>
                      <a:pt x="1411555" y="1017520"/>
                      <a:pt x="1405205" y="950210"/>
                    </a:cubicBezTo>
                    <a:cubicBezTo>
                      <a:pt x="1393775" y="843530"/>
                      <a:pt x="1387425" y="607310"/>
                      <a:pt x="1393775" y="538730"/>
                    </a:cubicBezTo>
                    <a:cubicBezTo>
                      <a:pt x="1396315" y="517140"/>
                      <a:pt x="1395045" y="508250"/>
                      <a:pt x="1403935" y="494280"/>
                    </a:cubicBezTo>
                    <a:cubicBezTo>
                      <a:pt x="1412825" y="477770"/>
                      <a:pt x="1433145" y="456180"/>
                      <a:pt x="1453465" y="448560"/>
                    </a:cubicBezTo>
                    <a:cubicBezTo>
                      <a:pt x="1472515" y="440940"/>
                      <a:pt x="1500455" y="440940"/>
                      <a:pt x="1520775" y="447290"/>
                    </a:cubicBezTo>
                    <a:cubicBezTo>
                      <a:pt x="1541095" y="454910"/>
                      <a:pt x="1557605" y="467610"/>
                      <a:pt x="1571575" y="491740"/>
                    </a:cubicBezTo>
                    <a:cubicBezTo>
                      <a:pt x="1602055" y="538730"/>
                      <a:pt x="1626185" y="675890"/>
                      <a:pt x="1635075" y="747010"/>
                    </a:cubicBezTo>
                    <a:cubicBezTo>
                      <a:pt x="1642695" y="796540"/>
                      <a:pt x="1647775" y="842260"/>
                      <a:pt x="1640155" y="876550"/>
                    </a:cubicBezTo>
                    <a:cubicBezTo>
                      <a:pt x="1633805" y="901950"/>
                      <a:pt x="1622375" y="923540"/>
                      <a:pt x="1608405" y="936240"/>
                    </a:cubicBezTo>
                    <a:cubicBezTo>
                      <a:pt x="1596975" y="947670"/>
                      <a:pt x="1581735" y="954020"/>
                      <a:pt x="1567765" y="957830"/>
                    </a:cubicBezTo>
                    <a:cubicBezTo>
                      <a:pt x="1552525" y="961640"/>
                      <a:pt x="1536015" y="961640"/>
                      <a:pt x="1522045" y="957830"/>
                    </a:cubicBezTo>
                    <a:cubicBezTo>
                      <a:pt x="1506805" y="954020"/>
                      <a:pt x="1491565" y="946400"/>
                      <a:pt x="1481405" y="937510"/>
                    </a:cubicBezTo>
                    <a:cubicBezTo>
                      <a:pt x="1469975" y="927350"/>
                      <a:pt x="1463625" y="918460"/>
                      <a:pt x="1454735" y="899410"/>
                    </a:cubicBezTo>
                    <a:cubicBezTo>
                      <a:pt x="1435685" y="856230"/>
                      <a:pt x="1405205" y="753360"/>
                      <a:pt x="1393775" y="677160"/>
                    </a:cubicBezTo>
                    <a:cubicBezTo>
                      <a:pt x="1382345" y="598420"/>
                      <a:pt x="1374725" y="485390"/>
                      <a:pt x="1389965" y="433320"/>
                    </a:cubicBezTo>
                    <a:cubicBezTo>
                      <a:pt x="1398855" y="405380"/>
                      <a:pt x="1411555" y="386330"/>
                      <a:pt x="1429335" y="373630"/>
                    </a:cubicBezTo>
                    <a:cubicBezTo>
                      <a:pt x="1447115" y="360930"/>
                      <a:pt x="1477595" y="354580"/>
                      <a:pt x="1497915" y="355850"/>
                    </a:cubicBezTo>
                    <a:cubicBezTo>
                      <a:pt x="1515695" y="355850"/>
                      <a:pt x="1530935" y="363470"/>
                      <a:pt x="1543635" y="372360"/>
                    </a:cubicBezTo>
                    <a:cubicBezTo>
                      <a:pt x="1556335" y="379980"/>
                      <a:pt x="1565225" y="388870"/>
                      <a:pt x="1576655" y="407920"/>
                    </a:cubicBezTo>
                    <a:cubicBezTo>
                      <a:pt x="1599515" y="444750"/>
                      <a:pt x="1628725" y="523490"/>
                      <a:pt x="1651585" y="597150"/>
                    </a:cubicBezTo>
                    <a:cubicBezTo>
                      <a:pt x="1682065" y="696210"/>
                      <a:pt x="1732865" y="877820"/>
                      <a:pt x="1732865" y="948940"/>
                    </a:cubicBezTo>
                    <a:cubicBezTo>
                      <a:pt x="1731595" y="980690"/>
                      <a:pt x="1727785" y="999740"/>
                      <a:pt x="1715085" y="1017520"/>
                    </a:cubicBezTo>
                    <a:cubicBezTo>
                      <a:pt x="1703655" y="1035300"/>
                      <a:pt x="1679525" y="1051810"/>
                      <a:pt x="1657935" y="1056890"/>
                    </a:cubicBezTo>
                    <a:cubicBezTo>
                      <a:pt x="1636345" y="1061970"/>
                      <a:pt x="1607135" y="1058160"/>
                      <a:pt x="1588085" y="1048000"/>
                    </a:cubicBezTo>
                    <a:cubicBezTo>
                      <a:pt x="1569035" y="1037840"/>
                      <a:pt x="1553795" y="1023870"/>
                      <a:pt x="1541095" y="995930"/>
                    </a:cubicBezTo>
                    <a:cubicBezTo>
                      <a:pt x="1515695" y="938780"/>
                      <a:pt x="1523315" y="767330"/>
                      <a:pt x="1506805" y="700020"/>
                    </a:cubicBezTo>
                    <a:cubicBezTo>
                      <a:pt x="1497915" y="661920"/>
                      <a:pt x="1480135" y="640330"/>
                      <a:pt x="1475055" y="616200"/>
                    </a:cubicBezTo>
                    <a:cubicBezTo>
                      <a:pt x="1471245" y="598420"/>
                      <a:pt x="1468705" y="584450"/>
                      <a:pt x="1473785" y="569210"/>
                    </a:cubicBezTo>
                    <a:cubicBezTo>
                      <a:pt x="1478865" y="550160"/>
                      <a:pt x="1495375" y="523490"/>
                      <a:pt x="1510615" y="510790"/>
                    </a:cubicBezTo>
                    <a:cubicBezTo>
                      <a:pt x="1523315" y="499360"/>
                      <a:pt x="1538555" y="494280"/>
                      <a:pt x="1553795" y="491740"/>
                    </a:cubicBezTo>
                    <a:cubicBezTo>
                      <a:pt x="1569035" y="489200"/>
                      <a:pt x="1586815" y="491740"/>
                      <a:pt x="1600785" y="495550"/>
                    </a:cubicBezTo>
                    <a:cubicBezTo>
                      <a:pt x="1614755" y="500630"/>
                      <a:pt x="1629995" y="509520"/>
                      <a:pt x="1640155" y="520950"/>
                    </a:cubicBezTo>
                    <a:cubicBezTo>
                      <a:pt x="1650315" y="532380"/>
                      <a:pt x="1655395" y="540000"/>
                      <a:pt x="1663015" y="561590"/>
                    </a:cubicBezTo>
                    <a:cubicBezTo>
                      <a:pt x="1689685" y="633980"/>
                      <a:pt x="1749375" y="965450"/>
                      <a:pt x="1746835" y="1053080"/>
                    </a:cubicBezTo>
                    <a:cubicBezTo>
                      <a:pt x="1746835" y="1084830"/>
                      <a:pt x="1744295" y="1100070"/>
                      <a:pt x="1732865" y="1117850"/>
                    </a:cubicBezTo>
                    <a:cubicBezTo>
                      <a:pt x="1722705" y="1135630"/>
                      <a:pt x="1699845" y="1152140"/>
                      <a:pt x="1679525" y="1158490"/>
                    </a:cubicBezTo>
                    <a:cubicBezTo>
                      <a:pt x="1659205" y="1163570"/>
                      <a:pt x="1631265" y="1161030"/>
                      <a:pt x="1612215" y="1152140"/>
                    </a:cubicBezTo>
                    <a:cubicBezTo>
                      <a:pt x="1593165" y="1143250"/>
                      <a:pt x="1577925" y="1128010"/>
                      <a:pt x="1566495" y="1103880"/>
                    </a:cubicBezTo>
                    <a:cubicBezTo>
                      <a:pt x="1544905" y="1056890"/>
                      <a:pt x="1548715" y="956560"/>
                      <a:pt x="1544905" y="871470"/>
                    </a:cubicBezTo>
                    <a:cubicBezTo>
                      <a:pt x="1539825" y="768600"/>
                      <a:pt x="1528395" y="586990"/>
                      <a:pt x="1542365" y="529840"/>
                    </a:cubicBezTo>
                    <a:cubicBezTo>
                      <a:pt x="1547445" y="508250"/>
                      <a:pt x="1553795" y="499360"/>
                      <a:pt x="1563955" y="487930"/>
                    </a:cubicBezTo>
                    <a:cubicBezTo>
                      <a:pt x="1574115" y="476500"/>
                      <a:pt x="1586815" y="466340"/>
                      <a:pt x="1602055" y="461260"/>
                    </a:cubicBezTo>
                    <a:cubicBezTo>
                      <a:pt x="1621105" y="456180"/>
                      <a:pt x="1651585" y="456180"/>
                      <a:pt x="1670635" y="461260"/>
                    </a:cubicBezTo>
                    <a:cubicBezTo>
                      <a:pt x="1685875" y="466340"/>
                      <a:pt x="1699845" y="476500"/>
                      <a:pt x="1708735" y="487930"/>
                    </a:cubicBezTo>
                    <a:cubicBezTo>
                      <a:pt x="1718895" y="499360"/>
                      <a:pt x="1722705" y="506980"/>
                      <a:pt x="1731595" y="528570"/>
                    </a:cubicBezTo>
                    <a:cubicBezTo>
                      <a:pt x="1759535" y="606040"/>
                      <a:pt x="1856055" y="979420"/>
                      <a:pt x="1848435" y="1072130"/>
                    </a:cubicBezTo>
                    <a:cubicBezTo>
                      <a:pt x="1845895" y="1103880"/>
                      <a:pt x="1838275" y="1120390"/>
                      <a:pt x="1824305" y="1135630"/>
                    </a:cubicBezTo>
                    <a:cubicBezTo>
                      <a:pt x="1809065" y="1152140"/>
                      <a:pt x="1783665" y="1166110"/>
                      <a:pt x="1763345" y="1167380"/>
                    </a:cubicBezTo>
                    <a:cubicBezTo>
                      <a:pt x="1741755" y="1169920"/>
                      <a:pt x="1713815" y="1163570"/>
                      <a:pt x="1696035" y="1150870"/>
                    </a:cubicBezTo>
                    <a:cubicBezTo>
                      <a:pt x="1678255" y="1139440"/>
                      <a:pt x="1668095" y="1117850"/>
                      <a:pt x="1656665" y="1094990"/>
                    </a:cubicBezTo>
                    <a:cubicBezTo>
                      <a:pt x="1641425" y="1061970"/>
                      <a:pt x="1626185" y="1014980"/>
                      <a:pt x="1618565" y="966720"/>
                    </a:cubicBezTo>
                    <a:cubicBezTo>
                      <a:pt x="1609675" y="909570"/>
                      <a:pt x="1604595" y="810510"/>
                      <a:pt x="1613485" y="769870"/>
                    </a:cubicBezTo>
                    <a:cubicBezTo>
                      <a:pt x="1618565" y="749550"/>
                      <a:pt x="1624915" y="738120"/>
                      <a:pt x="1635075" y="726690"/>
                    </a:cubicBezTo>
                    <a:cubicBezTo>
                      <a:pt x="1645235" y="713990"/>
                      <a:pt x="1657935" y="702560"/>
                      <a:pt x="1673175" y="697480"/>
                    </a:cubicBezTo>
                    <a:cubicBezTo>
                      <a:pt x="1693495" y="691130"/>
                      <a:pt x="1723975" y="688590"/>
                      <a:pt x="1745565" y="694940"/>
                    </a:cubicBezTo>
                    <a:cubicBezTo>
                      <a:pt x="1765885" y="702560"/>
                      <a:pt x="1788745" y="724150"/>
                      <a:pt x="1800175" y="741930"/>
                    </a:cubicBezTo>
                    <a:cubicBezTo>
                      <a:pt x="1809065" y="755900"/>
                      <a:pt x="1803985" y="766060"/>
                      <a:pt x="1812875" y="787650"/>
                    </a:cubicBezTo>
                    <a:cubicBezTo>
                      <a:pt x="1837005" y="847340"/>
                      <a:pt x="1972895" y="1031490"/>
                      <a:pt x="1988135" y="1100070"/>
                    </a:cubicBezTo>
                    <a:cubicBezTo>
                      <a:pt x="1994485" y="1130550"/>
                      <a:pt x="1991945" y="1150870"/>
                      <a:pt x="1983055" y="1171190"/>
                    </a:cubicBezTo>
                    <a:cubicBezTo>
                      <a:pt x="1972895" y="1191510"/>
                      <a:pt x="1951305" y="1211830"/>
                      <a:pt x="1930985" y="1220720"/>
                    </a:cubicBezTo>
                    <a:cubicBezTo>
                      <a:pt x="1910665" y="1229610"/>
                      <a:pt x="1881455" y="1230880"/>
                      <a:pt x="1859865" y="1224530"/>
                    </a:cubicBezTo>
                    <a:cubicBezTo>
                      <a:pt x="1839545" y="1216910"/>
                      <a:pt x="1820495" y="1201670"/>
                      <a:pt x="1803985" y="1178810"/>
                    </a:cubicBezTo>
                    <a:cubicBezTo>
                      <a:pt x="1781125" y="1147060"/>
                      <a:pt x="1764615" y="1084830"/>
                      <a:pt x="1753185" y="1035300"/>
                    </a:cubicBezTo>
                    <a:cubicBezTo>
                      <a:pt x="1741755" y="985770"/>
                      <a:pt x="1739215" y="932430"/>
                      <a:pt x="1735405" y="880360"/>
                    </a:cubicBezTo>
                    <a:cubicBezTo>
                      <a:pt x="1732865" y="828290"/>
                      <a:pt x="1726515" y="755900"/>
                      <a:pt x="1734135" y="720340"/>
                    </a:cubicBezTo>
                    <a:cubicBezTo>
                      <a:pt x="1739215" y="700020"/>
                      <a:pt x="1744295" y="688590"/>
                      <a:pt x="1756995" y="675890"/>
                    </a:cubicBezTo>
                    <a:cubicBezTo>
                      <a:pt x="1770965" y="660650"/>
                      <a:pt x="1798905" y="642870"/>
                      <a:pt x="1821765" y="640330"/>
                    </a:cubicBezTo>
                    <a:cubicBezTo>
                      <a:pt x="1843355" y="636520"/>
                      <a:pt x="1873835" y="642870"/>
                      <a:pt x="1892885" y="655570"/>
                    </a:cubicBezTo>
                    <a:cubicBezTo>
                      <a:pt x="1911935" y="668270"/>
                      <a:pt x="1923365" y="684780"/>
                      <a:pt x="1936065" y="715260"/>
                    </a:cubicBezTo>
                    <a:cubicBezTo>
                      <a:pt x="1966545" y="783840"/>
                      <a:pt x="2016075" y="1018790"/>
                      <a:pt x="2010995" y="1082290"/>
                    </a:cubicBezTo>
                    <a:cubicBezTo>
                      <a:pt x="2008455" y="1105150"/>
                      <a:pt x="2000835" y="1114040"/>
                      <a:pt x="1991945" y="1126740"/>
                    </a:cubicBezTo>
                    <a:cubicBezTo>
                      <a:pt x="1983055" y="1139440"/>
                      <a:pt x="1970355" y="1150870"/>
                      <a:pt x="1953845" y="1157220"/>
                    </a:cubicBezTo>
                    <a:cubicBezTo>
                      <a:pt x="1934795" y="1164840"/>
                      <a:pt x="1904315" y="1169920"/>
                      <a:pt x="1882725" y="1163570"/>
                    </a:cubicBezTo>
                    <a:cubicBezTo>
                      <a:pt x="1861135" y="1157220"/>
                      <a:pt x="1842085" y="1143250"/>
                      <a:pt x="1825575" y="1121660"/>
                    </a:cubicBezTo>
                    <a:cubicBezTo>
                      <a:pt x="1801445" y="1089910"/>
                      <a:pt x="1781125" y="1028950"/>
                      <a:pt x="1769695" y="984500"/>
                    </a:cubicBezTo>
                    <a:cubicBezTo>
                      <a:pt x="1759535" y="943860"/>
                      <a:pt x="1760805" y="921000"/>
                      <a:pt x="1758265" y="865120"/>
                    </a:cubicBezTo>
                    <a:cubicBezTo>
                      <a:pt x="1751915" y="729230"/>
                      <a:pt x="1768425" y="288540"/>
                      <a:pt x="1755725" y="176780"/>
                    </a:cubicBezTo>
                    <a:cubicBezTo>
                      <a:pt x="1751915" y="139950"/>
                      <a:pt x="1739215" y="128520"/>
                      <a:pt x="1741755" y="105660"/>
                    </a:cubicBezTo>
                    <a:cubicBezTo>
                      <a:pt x="1743025" y="81530"/>
                      <a:pt x="1754455" y="52320"/>
                      <a:pt x="1767155" y="35810"/>
                    </a:cubicBezTo>
                    <a:cubicBezTo>
                      <a:pt x="1778585" y="21840"/>
                      <a:pt x="1793825" y="12950"/>
                      <a:pt x="1809065" y="7870"/>
                    </a:cubicBezTo>
                    <a:cubicBezTo>
                      <a:pt x="1824305" y="1520"/>
                      <a:pt x="1842085" y="-2290"/>
                      <a:pt x="1858595" y="1520"/>
                    </a:cubicBezTo>
                    <a:cubicBezTo>
                      <a:pt x="1880185" y="5330"/>
                      <a:pt x="1909395" y="18030"/>
                      <a:pt x="1924635" y="35810"/>
                    </a:cubicBezTo>
                    <a:cubicBezTo>
                      <a:pt x="1939875" y="53590"/>
                      <a:pt x="1944955" y="68830"/>
                      <a:pt x="1951305" y="105660"/>
                    </a:cubicBezTo>
                    <a:cubicBezTo>
                      <a:pt x="1969085" y="223770"/>
                      <a:pt x="1922095" y="759710"/>
                      <a:pt x="1905585" y="889250"/>
                    </a:cubicBezTo>
                    <a:cubicBezTo>
                      <a:pt x="1900505" y="932430"/>
                      <a:pt x="1899235" y="950210"/>
                      <a:pt x="1887805" y="974340"/>
                    </a:cubicBezTo>
                    <a:cubicBezTo>
                      <a:pt x="1878915" y="995930"/>
                      <a:pt x="1866215" y="1017520"/>
                      <a:pt x="1849705" y="1028950"/>
                    </a:cubicBezTo>
                    <a:cubicBezTo>
                      <a:pt x="1831925" y="1040380"/>
                      <a:pt x="1803985" y="1046730"/>
                      <a:pt x="1783665" y="1044190"/>
                    </a:cubicBezTo>
                    <a:cubicBezTo>
                      <a:pt x="1763345" y="1040380"/>
                      <a:pt x="1744295" y="1031490"/>
                      <a:pt x="1725245" y="1011170"/>
                    </a:cubicBezTo>
                    <a:cubicBezTo>
                      <a:pt x="1687145" y="970530"/>
                      <a:pt x="1643965" y="870200"/>
                      <a:pt x="1610945" y="778760"/>
                    </a:cubicBezTo>
                    <a:cubicBezTo>
                      <a:pt x="1565225" y="658110"/>
                      <a:pt x="1499185" y="409190"/>
                      <a:pt x="1499185" y="339340"/>
                    </a:cubicBezTo>
                    <a:cubicBezTo>
                      <a:pt x="1499185" y="317750"/>
                      <a:pt x="1502995" y="308860"/>
                      <a:pt x="1510615" y="296160"/>
                    </a:cubicBezTo>
                    <a:cubicBezTo>
                      <a:pt x="1516965" y="283460"/>
                      <a:pt x="1525855" y="270760"/>
                      <a:pt x="1539825" y="261870"/>
                    </a:cubicBezTo>
                    <a:cubicBezTo>
                      <a:pt x="1556335" y="252980"/>
                      <a:pt x="1585545" y="245360"/>
                      <a:pt x="1604595" y="246630"/>
                    </a:cubicBezTo>
                    <a:cubicBezTo>
                      <a:pt x="1619835" y="247900"/>
                      <a:pt x="1633805" y="252980"/>
                      <a:pt x="1646505" y="261870"/>
                    </a:cubicBezTo>
                    <a:cubicBezTo>
                      <a:pt x="1661745" y="274570"/>
                      <a:pt x="1674445" y="287270"/>
                      <a:pt x="1683335" y="316480"/>
                    </a:cubicBezTo>
                    <a:cubicBezTo>
                      <a:pt x="1707465" y="395220"/>
                      <a:pt x="1684605" y="679700"/>
                      <a:pt x="1678255" y="785110"/>
                    </a:cubicBezTo>
                    <a:cubicBezTo>
                      <a:pt x="1674445" y="840990"/>
                      <a:pt x="1687145" y="887980"/>
                      <a:pt x="1663015" y="910840"/>
                    </a:cubicBezTo>
                    <a:cubicBezTo>
                      <a:pt x="1636345" y="934970"/>
                      <a:pt x="1551255" y="933700"/>
                      <a:pt x="1513155" y="915920"/>
                    </a:cubicBezTo>
                    <a:cubicBezTo>
                      <a:pt x="1481405" y="899410"/>
                      <a:pt x="1478865" y="840990"/>
                      <a:pt x="1444575" y="821940"/>
                    </a:cubicBezTo>
                    <a:cubicBezTo>
                      <a:pt x="1402665" y="799080"/>
                      <a:pt x="1337895" y="801620"/>
                      <a:pt x="1265505" y="810510"/>
                    </a:cubicBezTo>
                    <a:cubicBezTo>
                      <a:pt x="1149935" y="824480"/>
                      <a:pt x="965785" y="893060"/>
                      <a:pt x="822275" y="955290"/>
                    </a:cubicBezTo>
                    <a:cubicBezTo>
                      <a:pt x="674955" y="1017520"/>
                      <a:pt x="489535" y="1140710"/>
                      <a:pt x="395555" y="1183890"/>
                    </a:cubicBezTo>
                    <a:cubicBezTo>
                      <a:pt x="351105" y="1205480"/>
                      <a:pt x="333325" y="1216910"/>
                      <a:pt x="293955" y="1225800"/>
                    </a:cubicBezTo>
                    <a:cubicBezTo>
                      <a:pt x="241885" y="1238500"/>
                      <a:pt x="152985" y="1261360"/>
                      <a:pt x="105995" y="1239770"/>
                    </a:cubicBezTo>
                    <a:cubicBezTo>
                      <a:pt x="62815" y="1220720"/>
                      <a:pt x="29795" y="1164840"/>
                      <a:pt x="13285" y="1120390"/>
                    </a:cubicBezTo>
                    <a:cubicBezTo>
                      <a:pt x="-3225" y="1078480"/>
                      <a:pt x="-685" y="1025140"/>
                      <a:pt x="1855" y="981960"/>
                    </a:cubicBezTo>
                    <a:cubicBezTo>
                      <a:pt x="3125" y="942590"/>
                      <a:pt x="15825" y="915920"/>
                      <a:pt x="19635" y="872740"/>
                    </a:cubicBezTo>
                    <a:cubicBezTo>
                      <a:pt x="24715" y="807970"/>
                      <a:pt x="13285" y="679700"/>
                      <a:pt x="20905" y="633980"/>
                    </a:cubicBezTo>
                    <a:cubicBezTo>
                      <a:pt x="24715" y="613660"/>
                      <a:pt x="29795" y="606040"/>
                      <a:pt x="36145" y="592070"/>
                    </a:cubicBezTo>
                    <a:cubicBezTo>
                      <a:pt x="42495" y="578100"/>
                      <a:pt x="48845" y="560320"/>
                      <a:pt x="59005" y="548890"/>
                    </a:cubicBezTo>
                    <a:cubicBezTo>
                      <a:pt x="69165" y="537460"/>
                      <a:pt x="83135" y="526030"/>
                      <a:pt x="99645" y="520950"/>
                    </a:cubicBezTo>
                    <a:cubicBezTo>
                      <a:pt x="119965" y="514600"/>
                      <a:pt x="152985" y="514600"/>
                      <a:pt x="172035" y="520950"/>
                    </a:cubicBezTo>
                    <a:cubicBezTo>
                      <a:pt x="188545" y="526030"/>
                      <a:pt x="202515" y="537460"/>
                      <a:pt x="212675" y="548890"/>
                    </a:cubicBezTo>
                    <a:cubicBezTo>
                      <a:pt x="222835" y="561590"/>
                      <a:pt x="229185" y="571750"/>
                      <a:pt x="235535" y="593340"/>
                    </a:cubicBezTo>
                    <a:cubicBezTo>
                      <a:pt x="252045" y="645410"/>
                      <a:pt x="264745" y="791460"/>
                      <a:pt x="268555" y="877820"/>
                    </a:cubicBezTo>
                    <a:cubicBezTo>
                      <a:pt x="271095" y="948940"/>
                      <a:pt x="278715" y="1032760"/>
                      <a:pt x="259665" y="1073400"/>
                    </a:cubicBezTo>
                    <a:cubicBezTo>
                      <a:pt x="248235" y="1098800"/>
                      <a:pt x="225375" y="1112770"/>
                      <a:pt x="207595" y="1121660"/>
                    </a:cubicBezTo>
                    <a:cubicBezTo>
                      <a:pt x="192355" y="1128010"/>
                      <a:pt x="175845" y="1130550"/>
                      <a:pt x="159335" y="1128010"/>
                    </a:cubicBezTo>
                    <a:cubicBezTo>
                      <a:pt x="140285" y="1124200"/>
                      <a:pt x="111075" y="1111500"/>
                      <a:pt x="97105" y="1096260"/>
                    </a:cubicBezTo>
                    <a:cubicBezTo>
                      <a:pt x="81865" y="1079750"/>
                      <a:pt x="70435" y="1054350"/>
                      <a:pt x="70435" y="1030220"/>
                    </a:cubicBezTo>
                    <a:cubicBezTo>
                      <a:pt x="70435" y="998470"/>
                      <a:pt x="94565" y="973070"/>
                      <a:pt x="108535" y="926080"/>
                    </a:cubicBezTo>
                    <a:cubicBezTo>
                      <a:pt x="136475" y="830830"/>
                      <a:pt x="173305" y="586990"/>
                      <a:pt x="206325" y="490470"/>
                    </a:cubicBezTo>
                    <a:cubicBezTo>
                      <a:pt x="224105" y="438400"/>
                      <a:pt x="236805" y="402840"/>
                      <a:pt x="259665" y="377440"/>
                    </a:cubicBezTo>
                    <a:cubicBezTo>
                      <a:pt x="276175" y="359660"/>
                      <a:pt x="296495" y="345690"/>
                      <a:pt x="316815" y="341880"/>
                    </a:cubicBezTo>
                    <a:cubicBezTo>
                      <a:pt x="338405" y="336800"/>
                      <a:pt x="366345" y="341880"/>
                      <a:pt x="384125" y="352040"/>
                    </a:cubicBezTo>
                    <a:cubicBezTo>
                      <a:pt x="403175" y="362200"/>
                      <a:pt x="417145" y="377440"/>
                      <a:pt x="427305" y="405380"/>
                    </a:cubicBezTo>
                    <a:cubicBezTo>
                      <a:pt x="447625" y="458720"/>
                      <a:pt x="455245" y="625090"/>
                      <a:pt x="438735" y="679700"/>
                    </a:cubicBezTo>
                    <a:cubicBezTo>
                      <a:pt x="431115" y="705100"/>
                      <a:pt x="418415" y="719070"/>
                      <a:pt x="401905" y="730500"/>
                    </a:cubicBezTo>
                    <a:cubicBezTo>
                      <a:pt x="385395" y="741930"/>
                      <a:pt x="361265" y="748280"/>
                      <a:pt x="340945" y="748280"/>
                    </a:cubicBezTo>
                    <a:cubicBezTo>
                      <a:pt x="321895" y="747010"/>
                      <a:pt x="297765" y="738120"/>
                      <a:pt x="282525" y="725420"/>
                    </a:cubicBezTo>
                    <a:cubicBezTo>
                      <a:pt x="267285" y="712720"/>
                      <a:pt x="253315" y="691130"/>
                      <a:pt x="248235" y="672080"/>
                    </a:cubicBezTo>
                    <a:cubicBezTo>
                      <a:pt x="244425" y="653030"/>
                      <a:pt x="249505" y="625090"/>
                      <a:pt x="254585" y="608580"/>
                    </a:cubicBezTo>
                    <a:cubicBezTo>
                      <a:pt x="258395" y="597150"/>
                      <a:pt x="263475" y="590800"/>
                      <a:pt x="272365" y="581910"/>
                    </a:cubicBezTo>
                    <a:cubicBezTo>
                      <a:pt x="285065" y="570480"/>
                      <a:pt x="311735" y="556510"/>
                      <a:pt x="326975" y="551430"/>
                    </a:cubicBezTo>
                    <a:cubicBezTo>
                      <a:pt x="339675" y="548890"/>
                      <a:pt x="347295" y="548890"/>
                      <a:pt x="359995" y="551430"/>
                    </a:cubicBezTo>
                    <a:cubicBezTo>
                      <a:pt x="376505" y="555240"/>
                      <a:pt x="403175" y="569210"/>
                      <a:pt x="415875" y="580640"/>
                    </a:cubicBezTo>
                    <a:cubicBezTo>
                      <a:pt x="424765" y="588260"/>
                      <a:pt x="429845" y="594610"/>
                      <a:pt x="433655" y="606040"/>
                    </a:cubicBezTo>
                    <a:cubicBezTo>
                      <a:pt x="440005" y="622550"/>
                      <a:pt x="446355" y="649220"/>
                      <a:pt x="441275" y="668270"/>
                    </a:cubicBezTo>
                    <a:cubicBezTo>
                      <a:pt x="437465" y="688590"/>
                      <a:pt x="424765" y="710180"/>
                      <a:pt x="410795" y="722880"/>
                    </a:cubicBezTo>
                    <a:cubicBezTo>
                      <a:pt x="395555" y="736850"/>
                      <a:pt x="368885" y="745740"/>
                      <a:pt x="352375" y="748280"/>
                    </a:cubicBezTo>
                    <a:cubicBezTo>
                      <a:pt x="339675" y="749550"/>
                      <a:pt x="332055" y="748280"/>
                      <a:pt x="320625" y="744470"/>
                    </a:cubicBezTo>
                    <a:cubicBezTo>
                      <a:pt x="304115" y="739390"/>
                      <a:pt x="279985" y="725420"/>
                      <a:pt x="267285" y="710180"/>
                    </a:cubicBezTo>
                    <a:cubicBezTo>
                      <a:pt x="254585" y="694940"/>
                      <a:pt x="250775" y="678430"/>
                      <a:pt x="245695" y="650490"/>
                    </a:cubicBezTo>
                    <a:cubicBezTo>
                      <a:pt x="236805" y="595880"/>
                      <a:pt x="238075" y="434590"/>
                      <a:pt x="248235" y="397760"/>
                    </a:cubicBezTo>
                    <a:cubicBezTo>
                      <a:pt x="250775" y="386330"/>
                      <a:pt x="253315" y="385060"/>
                      <a:pt x="259665" y="377440"/>
                    </a:cubicBezTo>
                    <a:cubicBezTo>
                      <a:pt x="271095" y="366010"/>
                      <a:pt x="296495" y="345690"/>
                      <a:pt x="316815" y="341880"/>
                    </a:cubicBezTo>
                    <a:cubicBezTo>
                      <a:pt x="338405" y="336800"/>
                      <a:pt x="366345" y="341880"/>
                      <a:pt x="384125" y="352040"/>
                    </a:cubicBezTo>
                    <a:cubicBezTo>
                      <a:pt x="403175" y="362200"/>
                      <a:pt x="419685" y="386330"/>
                      <a:pt x="427305" y="405380"/>
                    </a:cubicBezTo>
                    <a:cubicBezTo>
                      <a:pt x="433655" y="419350"/>
                      <a:pt x="434925" y="433320"/>
                      <a:pt x="431115" y="451100"/>
                    </a:cubicBezTo>
                    <a:cubicBezTo>
                      <a:pt x="426035" y="475230"/>
                      <a:pt x="403175" y="495550"/>
                      <a:pt x="387935" y="537460"/>
                    </a:cubicBezTo>
                    <a:cubicBezTo>
                      <a:pt x="351105" y="639060"/>
                      <a:pt x="306655" y="994660"/>
                      <a:pt x="259665" y="1073400"/>
                    </a:cubicBezTo>
                    <a:cubicBezTo>
                      <a:pt x="243155" y="1102610"/>
                      <a:pt x="227915" y="1114040"/>
                      <a:pt x="207595" y="1121660"/>
                    </a:cubicBezTo>
                    <a:cubicBezTo>
                      <a:pt x="187275" y="1129280"/>
                      <a:pt x="155525" y="1128010"/>
                      <a:pt x="136475" y="1122930"/>
                    </a:cubicBezTo>
                    <a:cubicBezTo>
                      <a:pt x="119965" y="1117850"/>
                      <a:pt x="107265" y="1107690"/>
                      <a:pt x="97105" y="1096260"/>
                    </a:cubicBezTo>
                    <a:cubicBezTo>
                      <a:pt x="85675" y="1084830"/>
                      <a:pt x="79325" y="1075940"/>
                      <a:pt x="74245" y="1053080"/>
                    </a:cubicBezTo>
                    <a:cubicBezTo>
                      <a:pt x="59005" y="997200"/>
                      <a:pt x="72975" y="813050"/>
                      <a:pt x="61545" y="733040"/>
                    </a:cubicBezTo>
                    <a:cubicBezTo>
                      <a:pt x="55195" y="684780"/>
                      <a:pt x="31065" y="650490"/>
                      <a:pt x="33605" y="616200"/>
                    </a:cubicBezTo>
                    <a:cubicBezTo>
                      <a:pt x="34875" y="590800"/>
                      <a:pt x="43765" y="565400"/>
                      <a:pt x="59005" y="548890"/>
                    </a:cubicBezTo>
                    <a:cubicBezTo>
                      <a:pt x="74245" y="532380"/>
                      <a:pt x="103455" y="518410"/>
                      <a:pt x="123775" y="514600"/>
                    </a:cubicBezTo>
                    <a:cubicBezTo>
                      <a:pt x="140285" y="512060"/>
                      <a:pt x="158065" y="515870"/>
                      <a:pt x="172035" y="520950"/>
                    </a:cubicBezTo>
                    <a:cubicBezTo>
                      <a:pt x="187275" y="527300"/>
                      <a:pt x="202515" y="536190"/>
                      <a:pt x="212675" y="548890"/>
                    </a:cubicBezTo>
                    <a:cubicBezTo>
                      <a:pt x="225375" y="565400"/>
                      <a:pt x="234265" y="585720"/>
                      <a:pt x="238075" y="617470"/>
                    </a:cubicBezTo>
                    <a:cubicBezTo>
                      <a:pt x="246965" y="687320"/>
                      <a:pt x="222835" y="877820"/>
                      <a:pt x="205055" y="960370"/>
                    </a:cubicBezTo>
                    <a:cubicBezTo>
                      <a:pt x="193625" y="1008630"/>
                      <a:pt x="152985" y="1058160"/>
                      <a:pt x="166955" y="1073400"/>
                    </a:cubicBezTo>
                    <a:cubicBezTo>
                      <a:pt x="182195" y="1091180"/>
                      <a:pt x="255855" y="1061970"/>
                      <a:pt x="318085" y="1037840"/>
                    </a:cubicBezTo>
                    <a:cubicBezTo>
                      <a:pt x="429845" y="995930"/>
                      <a:pt x="608915" y="863850"/>
                      <a:pt x="763855" y="795270"/>
                    </a:cubicBezTo>
                    <a:cubicBezTo>
                      <a:pt x="921335" y="726690"/>
                      <a:pt x="1119455" y="649220"/>
                      <a:pt x="1256615" y="626360"/>
                    </a:cubicBezTo>
                    <a:cubicBezTo>
                      <a:pt x="1350595" y="609850"/>
                      <a:pt x="1439495" y="602230"/>
                      <a:pt x="1499185" y="622550"/>
                    </a:cubicBezTo>
                    <a:cubicBezTo>
                      <a:pt x="1541095" y="637790"/>
                      <a:pt x="1565225" y="670810"/>
                      <a:pt x="1593165" y="701290"/>
                    </a:cubicBezTo>
                    <a:cubicBezTo>
                      <a:pt x="1623645" y="735580"/>
                      <a:pt x="1683335" y="806700"/>
                      <a:pt x="1673175" y="823210"/>
                    </a:cubicBezTo>
                    <a:cubicBezTo>
                      <a:pt x="1660475" y="839720"/>
                      <a:pt x="1533475" y="829560"/>
                      <a:pt x="1497915" y="785110"/>
                    </a:cubicBezTo>
                    <a:cubicBezTo>
                      <a:pt x="1439495" y="713990"/>
                      <a:pt x="1477595" y="395220"/>
                      <a:pt x="1501725" y="316480"/>
                    </a:cubicBezTo>
                    <a:cubicBezTo>
                      <a:pt x="1511885" y="287270"/>
                      <a:pt x="1523315" y="274570"/>
                      <a:pt x="1539825" y="261870"/>
                    </a:cubicBezTo>
                    <a:cubicBezTo>
                      <a:pt x="1556335" y="250440"/>
                      <a:pt x="1585545" y="245360"/>
                      <a:pt x="1604595" y="246630"/>
                    </a:cubicBezTo>
                    <a:cubicBezTo>
                      <a:pt x="1619835" y="247900"/>
                      <a:pt x="1633805" y="254250"/>
                      <a:pt x="1646505" y="261870"/>
                    </a:cubicBezTo>
                    <a:cubicBezTo>
                      <a:pt x="1657935" y="270760"/>
                      <a:pt x="1665555" y="277110"/>
                      <a:pt x="1675715" y="296160"/>
                    </a:cubicBezTo>
                    <a:cubicBezTo>
                      <a:pt x="1707465" y="355850"/>
                      <a:pt x="1744295" y="594610"/>
                      <a:pt x="1786205" y="712720"/>
                    </a:cubicBezTo>
                    <a:cubicBezTo>
                      <a:pt x="1817955" y="805430"/>
                      <a:pt x="1887805" y="904490"/>
                      <a:pt x="1891615" y="952750"/>
                    </a:cubicBezTo>
                    <a:cubicBezTo>
                      <a:pt x="1892885" y="971800"/>
                      <a:pt x="1886535" y="983230"/>
                      <a:pt x="1880185" y="995930"/>
                    </a:cubicBezTo>
                    <a:cubicBezTo>
                      <a:pt x="1872565" y="1008630"/>
                      <a:pt x="1861135" y="1021330"/>
                      <a:pt x="1849705" y="1028950"/>
                    </a:cubicBezTo>
                    <a:cubicBezTo>
                      <a:pt x="1837005" y="1036570"/>
                      <a:pt x="1820495" y="1042920"/>
                      <a:pt x="1806525" y="1044190"/>
                    </a:cubicBezTo>
                    <a:cubicBezTo>
                      <a:pt x="1791285" y="1045460"/>
                      <a:pt x="1776045" y="1044190"/>
                      <a:pt x="1762075" y="1037840"/>
                    </a:cubicBezTo>
                    <a:cubicBezTo>
                      <a:pt x="1744295" y="1028950"/>
                      <a:pt x="1722705" y="1008630"/>
                      <a:pt x="1712545" y="992120"/>
                    </a:cubicBezTo>
                    <a:cubicBezTo>
                      <a:pt x="1704925" y="978150"/>
                      <a:pt x="1702385" y="964180"/>
                      <a:pt x="1702385" y="947670"/>
                    </a:cubicBezTo>
                    <a:cubicBezTo>
                      <a:pt x="1703655" y="928620"/>
                      <a:pt x="1715085" y="918460"/>
                      <a:pt x="1720165" y="884170"/>
                    </a:cubicBezTo>
                    <a:cubicBezTo>
                      <a:pt x="1736675" y="767330"/>
                      <a:pt x="1707465" y="194560"/>
                      <a:pt x="1744295" y="80260"/>
                    </a:cubicBezTo>
                    <a:cubicBezTo>
                      <a:pt x="1755725" y="45970"/>
                      <a:pt x="1767155" y="32000"/>
                      <a:pt x="1786205" y="19300"/>
                    </a:cubicBezTo>
                    <a:cubicBezTo>
                      <a:pt x="1805255" y="6600"/>
                      <a:pt x="1837005" y="250"/>
                      <a:pt x="1858595" y="1520"/>
                    </a:cubicBezTo>
                    <a:cubicBezTo>
                      <a:pt x="1876375" y="2790"/>
                      <a:pt x="1891615" y="7870"/>
                      <a:pt x="1905585" y="19300"/>
                    </a:cubicBezTo>
                    <a:cubicBezTo>
                      <a:pt x="1922095" y="32000"/>
                      <a:pt x="1937335" y="52320"/>
                      <a:pt x="1947495" y="80260"/>
                    </a:cubicBezTo>
                    <a:cubicBezTo>
                      <a:pt x="1964005" y="125980"/>
                      <a:pt x="1961465" y="190750"/>
                      <a:pt x="1965275" y="275840"/>
                    </a:cubicBezTo>
                    <a:cubicBezTo>
                      <a:pt x="1971625" y="430780"/>
                      <a:pt x="1948765" y="797810"/>
                      <a:pt x="1969085" y="937510"/>
                    </a:cubicBezTo>
                    <a:cubicBezTo>
                      <a:pt x="1977975" y="1003550"/>
                      <a:pt x="2012265" y="1048000"/>
                      <a:pt x="2010995" y="1082290"/>
                    </a:cubicBezTo>
                    <a:cubicBezTo>
                      <a:pt x="2009725" y="1101340"/>
                      <a:pt x="2002105" y="1114040"/>
                      <a:pt x="1991945" y="1126740"/>
                    </a:cubicBezTo>
                    <a:cubicBezTo>
                      <a:pt x="1977975" y="1141980"/>
                      <a:pt x="1951305" y="1159760"/>
                      <a:pt x="1930985" y="1166110"/>
                    </a:cubicBezTo>
                    <a:cubicBezTo>
                      <a:pt x="1914475" y="1169920"/>
                      <a:pt x="1899235" y="1169920"/>
                      <a:pt x="1882725" y="1163570"/>
                    </a:cubicBezTo>
                    <a:cubicBezTo>
                      <a:pt x="1863675" y="1157220"/>
                      <a:pt x="1842085" y="1147060"/>
                      <a:pt x="1825575" y="1121660"/>
                    </a:cubicBezTo>
                    <a:cubicBezTo>
                      <a:pt x="1784935" y="1060700"/>
                      <a:pt x="1732865" y="811780"/>
                      <a:pt x="1731595" y="745740"/>
                    </a:cubicBezTo>
                    <a:cubicBezTo>
                      <a:pt x="1731595" y="721610"/>
                      <a:pt x="1734135" y="711450"/>
                      <a:pt x="1743025" y="696210"/>
                    </a:cubicBezTo>
                    <a:cubicBezTo>
                      <a:pt x="1753185" y="678430"/>
                      <a:pt x="1776045" y="655570"/>
                      <a:pt x="1796365" y="646680"/>
                    </a:cubicBezTo>
                    <a:cubicBezTo>
                      <a:pt x="1817955" y="637790"/>
                      <a:pt x="1848435" y="636520"/>
                      <a:pt x="1871295" y="644140"/>
                    </a:cubicBezTo>
                    <a:cubicBezTo>
                      <a:pt x="1892885" y="651760"/>
                      <a:pt x="1915745" y="674620"/>
                      <a:pt x="1927175" y="692400"/>
                    </a:cubicBezTo>
                    <a:cubicBezTo>
                      <a:pt x="1936065" y="706370"/>
                      <a:pt x="1937335" y="719070"/>
                      <a:pt x="1939875" y="740660"/>
                    </a:cubicBezTo>
                    <a:cubicBezTo>
                      <a:pt x="1946225" y="782570"/>
                      <a:pt x="1934795" y="867660"/>
                      <a:pt x="1943685" y="931160"/>
                    </a:cubicBezTo>
                    <a:cubicBezTo>
                      <a:pt x="1952575" y="995930"/>
                      <a:pt x="1993215" y="1075940"/>
                      <a:pt x="1991945" y="1124200"/>
                    </a:cubicBezTo>
                    <a:cubicBezTo>
                      <a:pt x="1990675" y="1152140"/>
                      <a:pt x="1981785" y="1175000"/>
                      <a:pt x="1970355" y="1191510"/>
                    </a:cubicBezTo>
                    <a:cubicBezTo>
                      <a:pt x="1960195" y="1205480"/>
                      <a:pt x="1947495" y="1215640"/>
                      <a:pt x="1930985" y="1220720"/>
                    </a:cubicBezTo>
                    <a:cubicBezTo>
                      <a:pt x="1911935" y="1228340"/>
                      <a:pt x="1881455" y="1230880"/>
                      <a:pt x="1859865" y="1224530"/>
                    </a:cubicBezTo>
                    <a:cubicBezTo>
                      <a:pt x="1839545" y="1216910"/>
                      <a:pt x="1825575" y="1205480"/>
                      <a:pt x="1803985" y="1178810"/>
                    </a:cubicBezTo>
                    <a:cubicBezTo>
                      <a:pt x="1753185" y="1116580"/>
                      <a:pt x="1619835" y="861310"/>
                      <a:pt x="1610945" y="794000"/>
                    </a:cubicBezTo>
                    <a:cubicBezTo>
                      <a:pt x="1608405" y="771140"/>
                      <a:pt x="1614755" y="760980"/>
                      <a:pt x="1621105" y="747010"/>
                    </a:cubicBezTo>
                    <a:cubicBezTo>
                      <a:pt x="1628725" y="733040"/>
                      <a:pt x="1640155" y="719070"/>
                      <a:pt x="1652855" y="708910"/>
                    </a:cubicBezTo>
                    <a:cubicBezTo>
                      <a:pt x="1665555" y="700020"/>
                      <a:pt x="1682065" y="693670"/>
                      <a:pt x="1697305" y="691130"/>
                    </a:cubicBezTo>
                    <a:cubicBezTo>
                      <a:pt x="1712545" y="688590"/>
                      <a:pt x="1730325" y="689860"/>
                      <a:pt x="1745565" y="694940"/>
                    </a:cubicBezTo>
                    <a:cubicBezTo>
                      <a:pt x="1759535" y="700020"/>
                      <a:pt x="1774775" y="710180"/>
                      <a:pt x="1786205" y="721610"/>
                    </a:cubicBezTo>
                    <a:cubicBezTo>
                      <a:pt x="1796365" y="733040"/>
                      <a:pt x="1805255" y="744470"/>
                      <a:pt x="1809065" y="763520"/>
                    </a:cubicBezTo>
                    <a:cubicBezTo>
                      <a:pt x="1817955" y="799080"/>
                      <a:pt x="1791285" y="876550"/>
                      <a:pt x="1798905" y="926080"/>
                    </a:cubicBezTo>
                    <a:cubicBezTo>
                      <a:pt x="1806525" y="970530"/>
                      <a:pt x="1839545" y="1017520"/>
                      <a:pt x="1845895" y="1049270"/>
                    </a:cubicBezTo>
                    <a:cubicBezTo>
                      <a:pt x="1849705" y="1067050"/>
                      <a:pt x="1850975" y="1079750"/>
                      <a:pt x="1845895" y="1094990"/>
                    </a:cubicBezTo>
                    <a:cubicBezTo>
                      <a:pt x="1839545" y="1114040"/>
                      <a:pt x="1824305" y="1139440"/>
                      <a:pt x="1806525" y="1152140"/>
                    </a:cubicBezTo>
                    <a:cubicBezTo>
                      <a:pt x="1788745" y="1163570"/>
                      <a:pt x="1759535" y="1168650"/>
                      <a:pt x="1739215" y="1167380"/>
                    </a:cubicBezTo>
                    <a:cubicBezTo>
                      <a:pt x="1722705" y="1167380"/>
                      <a:pt x="1708735" y="1161030"/>
                      <a:pt x="1696035" y="1150870"/>
                    </a:cubicBezTo>
                    <a:cubicBezTo>
                      <a:pt x="1680795" y="1139440"/>
                      <a:pt x="1670635" y="1125470"/>
                      <a:pt x="1656665" y="1094990"/>
                    </a:cubicBezTo>
                    <a:cubicBezTo>
                      <a:pt x="1619835" y="1007360"/>
                      <a:pt x="1538555" y="633980"/>
                      <a:pt x="1539825" y="552700"/>
                    </a:cubicBezTo>
                    <a:cubicBezTo>
                      <a:pt x="1539825" y="529840"/>
                      <a:pt x="1543635" y="520950"/>
                      <a:pt x="1551255" y="508250"/>
                    </a:cubicBezTo>
                    <a:cubicBezTo>
                      <a:pt x="1557605" y="494280"/>
                      <a:pt x="1569035" y="481580"/>
                      <a:pt x="1581735" y="472690"/>
                    </a:cubicBezTo>
                    <a:cubicBezTo>
                      <a:pt x="1593165" y="463800"/>
                      <a:pt x="1609675" y="457450"/>
                      <a:pt x="1624915" y="456180"/>
                    </a:cubicBezTo>
                    <a:cubicBezTo>
                      <a:pt x="1640155" y="454910"/>
                      <a:pt x="1656665" y="456180"/>
                      <a:pt x="1670635" y="461260"/>
                    </a:cubicBezTo>
                    <a:cubicBezTo>
                      <a:pt x="1684605" y="466340"/>
                      <a:pt x="1699845" y="476500"/>
                      <a:pt x="1708735" y="487930"/>
                    </a:cubicBezTo>
                    <a:cubicBezTo>
                      <a:pt x="1718895" y="499360"/>
                      <a:pt x="1725245" y="505710"/>
                      <a:pt x="1731595" y="528570"/>
                    </a:cubicBezTo>
                    <a:cubicBezTo>
                      <a:pt x="1751915" y="606040"/>
                      <a:pt x="1767155" y="985770"/>
                      <a:pt x="1748105" y="1074670"/>
                    </a:cubicBezTo>
                    <a:cubicBezTo>
                      <a:pt x="1741755" y="1106420"/>
                      <a:pt x="1734135" y="1121660"/>
                      <a:pt x="1718895" y="1135630"/>
                    </a:cubicBezTo>
                    <a:cubicBezTo>
                      <a:pt x="1703655" y="1149600"/>
                      <a:pt x="1675715" y="1159760"/>
                      <a:pt x="1656665" y="1161030"/>
                    </a:cubicBezTo>
                    <a:cubicBezTo>
                      <a:pt x="1641425" y="1163570"/>
                      <a:pt x="1626185" y="1159760"/>
                      <a:pt x="1612215" y="1152140"/>
                    </a:cubicBezTo>
                    <a:cubicBezTo>
                      <a:pt x="1595705" y="1143250"/>
                      <a:pt x="1580465" y="1131820"/>
                      <a:pt x="1566495" y="1103880"/>
                    </a:cubicBezTo>
                    <a:cubicBezTo>
                      <a:pt x="1527125" y="1025140"/>
                      <a:pt x="1471245" y="670810"/>
                      <a:pt x="1471245" y="592070"/>
                    </a:cubicBezTo>
                    <a:cubicBezTo>
                      <a:pt x="1471245" y="569210"/>
                      <a:pt x="1475055" y="560320"/>
                      <a:pt x="1481405" y="546350"/>
                    </a:cubicBezTo>
                    <a:cubicBezTo>
                      <a:pt x="1487755" y="532380"/>
                      <a:pt x="1496645" y="519680"/>
                      <a:pt x="1510615" y="510790"/>
                    </a:cubicBezTo>
                    <a:cubicBezTo>
                      <a:pt x="1527125" y="499360"/>
                      <a:pt x="1557605" y="490470"/>
                      <a:pt x="1577925" y="491740"/>
                    </a:cubicBezTo>
                    <a:cubicBezTo>
                      <a:pt x="1594435" y="491740"/>
                      <a:pt x="1609675" y="498090"/>
                      <a:pt x="1622375" y="505710"/>
                    </a:cubicBezTo>
                    <a:cubicBezTo>
                      <a:pt x="1635075" y="514600"/>
                      <a:pt x="1643965" y="523490"/>
                      <a:pt x="1654125" y="540000"/>
                    </a:cubicBezTo>
                    <a:cubicBezTo>
                      <a:pt x="1671905" y="569210"/>
                      <a:pt x="1684605" y="621280"/>
                      <a:pt x="1697305" y="674620"/>
                    </a:cubicBezTo>
                    <a:cubicBezTo>
                      <a:pt x="1713815" y="749550"/>
                      <a:pt x="1735405" y="887980"/>
                      <a:pt x="1732865" y="948940"/>
                    </a:cubicBezTo>
                    <a:cubicBezTo>
                      <a:pt x="1730325" y="979420"/>
                      <a:pt x="1727785" y="999740"/>
                      <a:pt x="1715085" y="1017520"/>
                    </a:cubicBezTo>
                    <a:cubicBezTo>
                      <a:pt x="1703655" y="1035300"/>
                      <a:pt x="1679525" y="1051810"/>
                      <a:pt x="1657935" y="1056890"/>
                    </a:cubicBezTo>
                    <a:cubicBezTo>
                      <a:pt x="1636345" y="1061970"/>
                      <a:pt x="1607135" y="1058160"/>
                      <a:pt x="1588085" y="1048000"/>
                    </a:cubicBezTo>
                    <a:cubicBezTo>
                      <a:pt x="1569035" y="1037840"/>
                      <a:pt x="1553795" y="1021330"/>
                      <a:pt x="1541095" y="995930"/>
                    </a:cubicBezTo>
                    <a:cubicBezTo>
                      <a:pt x="1522045" y="954020"/>
                      <a:pt x="1525855" y="876550"/>
                      <a:pt x="1510615" y="809240"/>
                    </a:cubicBezTo>
                    <a:cubicBezTo>
                      <a:pt x="1491565" y="730500"/>
                      <a:pt x="1458545" y="616200"/>
                      <a:pt x="1433145" y="552700"/>
                    </a:cubicBezTo>
                    <a:cubicBezTo>
                      <a:pt x="1417905" y="512060"/>
                      <a:pt x="1389965" y="484120"/>
                      <a:pt x="1387425" y="457450"/>
                    </a:cubicBezTo>
                    <a:cubicBezTo>
                      <a:pt x="1384885" y="439670"/>
                      <a:pt x="1391235" y="424430"/>
                      <a:pt x="1397585" y="410460"/>
                    </a:cubicBezTo>
                    <a:cubicBezTo>
                      <a:pt x="1405205" y="396490"/>
                      <a:pt x="1416635" y="382520"/>
                      <a:pt x="1429335" y="373630"/>
                    </a:cubicBezTo>
                    <a:cubicBezTo>
                      <a:pt x="1442035" y="364740"/>
                      <a:pt x="1458545" y="358390"/>
                      <a:pt x="1473785" y="355850"/>
                    </a:cubicBezTo>
                    <a:cubicBezTo>
                      <a:pt x="1490295" y="353310"/>
                      <a:pt x="1508075" y="355850"/>
                      <a:pt x="1522045" y="360930"/>
                    </a:cubicBezTo>
                    <a:cubicBezTo>
                      <a:pt x="1537285" y="366010"/>
                      <a:pt x="1551255" y="376170"/>
                      <a:pt x="1562685" y="387600"/>
                    </a:cubicBezTo>
                    <a:cubicBezTo>
                      <a:pt x="1572845" y="399030"/>
                      <a:pt x="1579195" y="407920"/>
                      <a:pt x="1585545" y="429510"/>
                    </a:cubicBezTo>
                    <a:cubicBezTo>
                      <a:pt x="1600785" y="485390"/>
                      <a:pt x="1576655" y="668270"/>
                      <a:pt x="1593165" y="745740"/>
                    </a:cubicBezTo>
                    <a:cubicBezTo>
                      <a:pt x="1603325" y="791460"/>
                      <a:pt x="1637615" y="821940"/>
                      <a:pt x="1640155" y="853690"/>
                    </a:cubicBezTo>
                    <a:cubicBezTo>
                      <a:pt x="1641425" y="877820"/>
                      <a:pt x="1633805" y="903220"/>
                      <a:pt x="1623645" y="919730"/>
                    </a:cubicBezTo>
                    <a:cubicBezTo>
                      <a:pt x="1614755" y="933700"/>
                      <a:pt x="1602055" y="942590"/>
                      <a:pt x="1589355" y="950210"/>
                    </a:cubicBezTo>
                    <a:cubicBezTo>
                      <a:pt x="1575385" y="956560"/>
                      <a:pt x="1558875" y="960370"/>
                      <a:pt x="1544905" y="960370"/>
                    </a:cubicBezTo>
                    <a:cubicBezTo>
                      <a:pt x="1529665" y="960370"/>
                      <a:pt x="1513155" y="956560"/>
                      <a:pt x="1500455" y="950210"/>
                    </a:cubicBezTo>
                    <a:cubicBezTo>
                      <a:pt x="1486485" y="942590"/>
                      <a:pt x="1473785" y="932430"/>
                      <a:pt x="1466165" y="919730"/>
                    </a:cubicBezTo>
                    <a:cubicBezTo>
                      <a:pt x="1457275" y="907030"/>
                      <a:pt x="1452195" y="894330"/>
                      <a:pt x="1449655" y="876550"/>
                    </a:cubicBezTo>
                    <a:cubicBezTo>
                      <a:pt x="1444575" y="851150"/>
                      <a:pt x="1453465" y="814320"/>
                      <a:pt x="1450925" y="780030"/>
                    </a:cubicBezTo>
                    <a:cubicBezTo>
                      <a:pt x="1447115" y="739390"/>
                      <a:pt x="1436955" y="688590"/>
                      <a:pt x="1426795" y="647950"/>
                    </a:cubicBezTo>
                    <a:cubicBezTo>
                      <a:pt x="1417905" y="609850"/>
                      <a:pt x="1392505" y="570480"/>
                      <a:pt x="1393775" y="538730"/>
                    </a:cubicBezTo>
                    <a:cubicBezTo>
                      <a:pt x="1393775" y="514600"/>
                      <a:pt x="1402665" y="491740"/>
                      <a:pt x="1416635" y="475230"/>
                    </a:cubicBezTo>
                    <a:cubicBezTo>
                      <a:pt x="1429335" y="459990"/>
                      <a:pt x="1454735" y="446020"/>
                      <a:pt x="1475055" y="443480"/>
                    </a:cubicBezTo>
                    <a:cubicBezTo>
                      <a:pt x="1496645" y="439670"/>
                      <a:pt x="1523315" y="446020"/>
                      <a:pt x="1541095" y="457450"/>
                    </a:cubicBezTo>
                    <a:cubicBezTo>
                      <a:pt x="1558875" y="468880"/>
                      <a:pt x="1570305" y="484120"/>
                      <a:pt x="1580465" y="512060"/>
                    </a:cubicBezTo>
                    <a:cubicBezTo>
                      <a:pt x="1605865" y="583180"/>
                      <a:pt x="1586815" y="811780"/>
                      <a:pt x="1598245" y="919730"/>
                    </a:cubicBezTo>
                    <a:cubicBezTo>
                      <a:pt x="1604595" y="992120"/>
                      <a:pt x="1628725" y="1059430"/>
                      <a:pt x="1627455" y="1098800"/>
                    </a:cubicBezTo>
                    <a:cubicBezTo>
                      <a:pt x="1626185" y="1119120"/>
                      <a:pt x="1623645" y="1130550"/>
                      <a:pt x="1614755" y="1144520"/>
                    </a:cubicBezTo>
                    <a:cubicBezTo>
                      <a:pt x="1603325" y="1161030"/>
                      <a:pt x="1579195" y="1181350"/>
                      <a:pt x="1561415" y="1188970"/>
                    </a:cubicBezTo>
                    <a:cubicBezTo>
                      <a:pt x="1546175" y="1194050"/>
                      <a:pt x="1529665" y="1195320"/>
                      <a:pt x="1514425" y="1192780"/>
                    </a:cubicBezTo>
                    <a:cubicBezTo>
                      <a:pt x="1499185" y="1190240"/>
                      <a:pt x="1482675" y="1183890"/>
                      <a:pt x="1471245" y="1175000"/>
                    </a:cubicBezTo>
                    <a:cubicBezTo>
                      <a:pt x="1458545" y="1166110"/>
                      <a:pt x="1449655" y="1157220"/>
                      <a:pt x="1440765" y="1138170"/>
                    </a:cubicBezTo>
                    <a:cubicBezTo>
                      <a:pt x="1422985" y="1101340"/>
                      <a:pt x="1425525" y="1012440"/>
                      <a:pt x="1402665" y="943860"/>
                    </a:cubicBezTo>
                    <a:cubicBezTo>
                      <a:pt x="1375995" y="860040"/>
                      <a:pt x="1284555" y="726690"/>
                      <a:pt x="1278205" y="673350"/>
                    </a:cubicBezTo>
                    <a:cubicBezTo>
                      <a:pt x="1276935" y="651760"/>
                      <a:pt x="1282015" y="641600"/>
                      <a:pt x="1289635" y="627630"/>
                    </a:cubicBezTo>
                    <a:cubicBezTo>
                      <a:pt x="1295985" y="613660"/>
                      <a:pt x="1308685" y="599690"/>
                      <a:pt x="1321385" y="590800"/>
                    </a:cubicBezTo>
                    <a:cubicBezTo>
                      <a:pt x="1332815" y="581910"/>
                      <a:pt x="1349325" y="575560"/>
                      <a:pt x="1364565" y="574290"/>
                    </a:cubicBezTo>
                    <a:cubicBezTo>
                      <a:pt x="1379805" y="571750"/>
                      <a:pt x="1397585" y="573020"/>
                      <a:pt x="1412825" y="579370"/>
                    </a:cubicBezTo>
                    <a:cubicBezTo>
                      <a:pt x="1430605" y="586990"/>
                      <a:pt x="1454735" y="608580"/>
                      <a:pt x="1466165" y="625090"/>
                    </a:cubicBezTo>
                    <a:cubicBezTo>
                      <a:pt x="1475055" y="639060"/>
                      <a:pt x="1478865" y="656840"/>
                      <a:pt x="1477595" y="670810"/>
                    </a:cubicBezTo>
                    <a:cubicBezTo>
                      <a:pt x="1476325" y="683510"/>
                      <a:pt x="1464895" y="691130"/>
                      <a:pt x="1462355" y="706370"/>
                    </a:cubicBezTo>
                    <a:cubicBezTo>
                      <a:pt x="1457275" y="731770"/>
                      <a:pt x="1462355" y="766060"/>
                      <a:pt x="1463625" y="809240"/>
                    </a:cubicBezTo>
                    <a:cubicBezTo>
                      <a:pt x="1467435" y="889250"/>
                      <a:pt x="1505535" y="1081020"/>
                      <a:pt x="1486485" y="1143250"/>
                    </a:cubicBezTo>
                    <a:cubicBezTo>
                      <a:pt x="1477595" y="1171190"/>
                      <a:pt x="1458545" y="1186430"/>
                      <a:pt x="1442035" y="1197860"/>
                    </a:cubicBezTo>
                    <a:cubicBezTo>
                      <a:pt x="1429335" y="1206750"/>
                      <a:pt x="1412825" y="1210560"/>
                      <a:pt x="1397585" y="1210560"/>
                    </a:cubicBezTo>
                    <a:cubicBezTo>
                      <a:pt x="1382345" y="1211830"/>
                      <a:pt x="1364565" y="1208020"/>
                      <a:pt x="1350595" y="1201670"/>
                    </a:cubicBezTo>
                    <a:cubicBezTo>
                      <a:pt x="1336625" y="1195320"/>
                      <a:pt x="1326465" y="1187700"/>
                      <a:pt x="1313765" y="1172460"/>
                    </a:cubicBezTo>
                    <a:cubicBezTo>
                      <a:pt x="1290905" y="1143250"/>
                      <a:pt x="1264235" y="1074670"/>
                      <a:pt x="1243915" y="1028950"/>
                    </a:cubicBezTo>
                    <a:cubicBezTo>
                      <a:pt x="1226135" y="988310"/>
                      <a:pt x="1214705" y="960370"/>
                      <a:pt x="1199465" y="913380"/>
                    </a:cubicBezTo>
                    <a:cubicBezTo>
                      <a:pt x="1176605" y="840990"/>
                      <a:pt x="1133425" y="691130"/>
                      <a:pt x="1125805" y="637790"/>
                    </a:cubicBezTo>
                    <a:cubicBezTo>
                      <a:pt x="1123265" y="616200"/>
                      <a:pt x="1123265" y="607310"/>
                      <a:pt x="1125805" y="592070"/>
                    </a:cubicBezTo>
                    <a:cubicBezTo>
                      <a:pt x="1129615" y="578100"/>
                      <a:pt x="1138505" y="562860"/>
                      <a:pt x="1147395" y="551430"/>
                    </a:cubicBezTo>
                    <a:cubicBezTo>
                      <a:pt x="1157555" y="541270"/>
                      <a:pt x="1171525" y="531110"/>
                      <a:pt x="1185495" y="526030"/>
                    </a:cubicBezTo>
                    <a:cubicBezTo>
                      <a:pt x="1199465" y="520950"/>
                      <a:pt x="1215975" y="517140"/>
                      <a:pt x="1231215" y="520950"/>
                    </a:cubicBezTo>
                    <a:cubicBezTo>
                      <a:pt x="1250265" y="524760"/>
                      <a:pt x="1278205" y="538730"/>
                      <a:pt x="1290905" y="552700"/>
                    </a:cubicBezTo>
                    <a:cubicBezTo>
                      <a:pt x="1302335" y="564130"/>
                      <a:pt x="1306145" y="574290"/>
                      <a:pt x="1312495" y="593340"/>
                    </a:cubicBezTo>
                    <a:cubicBezTo>
                      <a:pt x="1325195" y="628900"/>
                      <a:pt x="1326465" y="713990"/>
                      <a:pt x="1346785" y="758440"/>
                    </a:cubicBezTo>
                    <a:cubicBezTo>
                      <a:pt x="1363295" y="795270"/>
                      <a:pt x="1397585" y="816860"/>
                      <a:pt x="1412825" y="849880"/>
                    </a:cubicBezTo>
                    <a:cubicBezTo>
                      <a:pt x="1428065" y="881630"/>
                      <a:pt x="1439495" y="921000"/>
                      <a:pt x="1438225" y="950210"/>
                    </a:cubicBezTo>
                    <a:cubicBezTo>
                      <a:pt x="1436955" y="973070"/>
                      <a:pt x="1428065" y="994660"/>
                      <a:pt x="1415365" y="1008630"/>
                    </a:cubicBezTo>
                    <a:cubicBezTo>
                      <a:pt x="1402665" y="1023870"/>
                      <a:pt x="1377265" y="1035300"/>
                      <a:pt x="1359485" y="1037840"/>
                    </a:cubicBezTo>
                    <a:cubicBezTo>
                      <a:pt x="1345515" y="1040380"/>
                      <a:pt x="1330275" y="1037840"/>
                      <a:pt x="1317575" y="1032760"/>
                    </a:cubicBezTo>
                    <a:cubicBezTo>
                      <a:pt x="1304875" y="1027680"/>
                      <a:pt x="1292175" y="1018790"/>
                      <a:pt x="1283285" y="1008630"/>
                    </a:cubicBezTo>
                    <a:cubicBezTo>
                      <a:pt x="1274395" y="998470"/>
                      <a:pt x="1266775" y="988310"/>
                      <a:pt x="1262965" y="971800"/>
                    </a:cubicBezTo>
                    <a:cubicBezTo>
                      <a:pt x="1256615" y="938780"/>
                      <a:pt x="1275665" y="886710"/>
                      <a:pt x="1278205" y="818130"/>
                    </a:cubicBezTo>
                    <a:cubicBezTo>
                      <a:pt x="1284555" y="677160"/>
                      <a:pt x="1248995" y="279650"/>
                      <a:pt x="1266775" y="176780"/>
                    </a:cubicBezTo>
                    <a:cubicBezTo>
                      <a:pt x="1273125" y="143760"/>
                      <a:pt x="1276935" y="128520"/>
                      <a:pt x="1290905" y="113280"/>
                    </a:cubicBezTo>
                    <a:cubicBezTo>
                      <a:pt x="1304875" y="96770"/>
                      <a:pt x="1330275" y="84070"/>
                      <a:pt x="1351865" y="81530"/>
                    </a:cubicBezTo>
                    <a:cubicBezTo>
                      <a:pt x="1373455" y="78990"/>
                      <a:pt x="1401395" y="87880"/>
                      <a:pt x="1417905" y="98040"/>
                    </a:cubicBezTo>
                    <a:cubicBezTo>
                      <a:pt x="1431875" y="105660"/>
                      <a:pt x="1442035" y="118360"/>
                      <a:pt x="1449655" y="132330"/>
                    </a:cubicBezTo>
                    <a:cubicBezTo>
                      <a:pt x="1456005" y="145030"/>
                      <a:pt x="1459815" y="176780"/>
                      <a:pt x="1459815" y="176780"/>
                    </a:cubicBezTo>
                  </a:path>
                </a:pathLst>
              </a:custGeom>
              <a:solidFill>
                <a:srgbClr val="CFCFCF"/>
              </a:solidFill>
              <a:ln cap="sq">
                <a:noFill/>
                <a:prstDash val="solid"/>
                <a:miter/>
              </a:ln>
            </p:spPr>
            <p:txBody>
              <a:bodyPr/>
              <a:lstStyle/>
              <a:p>
                <a:endParaRPr lang="en-GB"/>
              </a:p>
            </p:txBody>
          </p:sp>
        </p:grpSp>
        <p:grpSp>
          <p:nvGrpSpPr>
            <p:cNvPr id="195" name="Group 195"/>
            <p:cNvGrpSpPr/>
            <p:nvPr/>
          </p:nvGrpSpPr>
          <p:grpSpPr>
            <a:xfrm rot="212997">
              <a:off x="1894821" y="1872699"/>
              <a:ext cx="225322" cy="344643"/>
              <a:chOff x="0" y="0"/>
              <a:chExt cx="474980" cy="726510"/>
            </a:xfrm>
          </p:grpSpPr>
          <p:sp>
            <p:nvSpPr>
              <p:cNvPr id="196" name="Freeform 196"/>
              <p:cNvSpPr/>
              <p:nvPr/>
            </p:nvSpPr>
            <p:spPr>
              <a:xfrm>
                <a:off x="46625" y="63473"/>
                <a:ext cx="377872" cy="595612"/>
              </a:xfrm>
              <a:custGeom>
                <a:avLst/>
                <a:gdLst/>
                <a:ahLst/>
                <a:cxnLst/>
                <a:rect l="l" t="t" r="r" b="b"/>
                <a:pathLst>
                  <a:path w="377872" h="595612">
                    <a:moveTo>
                      <a:pt x="183245" y="125319"/>
                    </a:moveTo>
                    <a:cubicBezTo>
                      <a:pt x="77835" y="147232"/>
                      <a:pt x="91805" y="209600"/>
                      <a:pt x="100695" y="256798"/>
                    </a:cubicBezTo>
                    <a:cubicBezTo>
                      <a:pt x="110855" y="314110"/>
                      <a:pt x="155305" y="396706"/>
                      <a:pt x="156575" y="442219"/>
                    </a:cubicBezTo>
                    <a:cubicBezTo>
                      <a:pt x="157845" y="467503"/>
                      <a:pt x="151495" y="494473"/>
                      <a:pt x="142605" y="501216"/>
                    </a:cubicBezTo>
                    <a:cubicBezTo>
                      <a:pt x="131175" y="507959"/>
                      <a:pt x="105775" y="492788"/>
                      <a:pt x="93075" y="479303"/>
                    </a:cubicBezTo>
                    <a:cubicBezTo>
                      <a:pt x="79105" y="464132"/>
                      <a:pt x="68945" y="438847"/>
                      <a:pt x="61325" y="413563"/>
                    </a:cubicBezTo>
                    <a:cubicBezTo>
                      <a:pt x="52435" y="379850"/>
                      <a:pt x="49895" y="334338"/>
                      <a:pt x="47355" y="295568"/>
                    </a:cubicBezTo>
                    <a:cubicBezTo>
                      <a:pt x="44815" y="253427"/>
                      <a:pt x="39735" y="204544"/>
                      <a:pt x="43545" y="170831"/>
                    </a:cubicBezTo>
                    <a:cubicBezTo>
                      <a:pt x="47355" y="147232"/>
                      <a:pt x="49895" y="132061"/>
                      <a:pt x="60055" y="115205"/>
                    </a:cubicBezTo>
                    <a:cubicBezTo>
                      <a:pt x="75295" y="88234"/>
                      <a:pt x="107045" y="56207"/>
                      <a:pt x="134985" y="41037"/>
                    </a:cubicBezTo>
                    <a:cubicBezTo>
                      <a:pt x="162925" y="25866"/>
                      <a:pt x="203565" y="19123"/>
                      <a:pt x="227695" y="24180"/>
                    </a:cubicBezTo>
                    <a:cubicBezTo>
                      <a:pt x="245475" y="29237"/>
                      <a:pt x="263255" y="41037"/>
                      <a:pt x="272145" y="56207"/>
                    </a:cubicBezTo>
                    <a:cubicBezTo>
                      <a:pt x="278495" y="69692"/>
                      <a:pt x="281035" y="89920"/>
                      <a:pt x="279765" y="105091"/>
                    </a:cubicBezTo>
                    <a:cubicBezTo>
                      <a:pt x="278495" y="120262"/>
                      <a:pt x="272145" y="135432"/>
                      <a:pt x="261985" y="148917"/>
                    </a:cubicBezTo>
                    <a:cubicBezTo>
                      <a:pt x="248015" y="167460"/>
                      <a:pt x="213725" y="174202"/>
                      <a:pt x="198485" y="192744"/>
                    </a:cubicBezTo>
                    <a:cubicBezTo>
                      <a:pt x="184515" y="209600"/>
                      <a:pt x="175625" y="229828"/>
                      <a:pt x="170545" y="256798"/>
                    </a:cubicBezTo>
                    <a:cubicBezTo>
                      <a:pt x="164195" y="288826"/>
                      <a:pt x="165465" y="346137"/>
                      <a:pt x="170545" y="379850"/>
                    </a:cubicBezTo>
                    <a:cubicBezTo>
                      <a:pt x="174355" y="403449"/>
                      <a:pt x="180705" y="423677"/>
                      <a:pt x="192135" y="437162"/>
                    </a:cubicBezTo>
                    <a:cubicBezTo>
                      <a:pt x="206105" y="452332"/>
                      <a:pt x="240395" y="442219"/>
                      <a:pt x="253095" y="457389"/>
                    </a:cubicBezTo>
                    <a:cubicBezTo>
                      <a:pt x="263255" y="472560"/>
                      <a:pt x="272145" y="501216"/>
                      <a:pt x="268335" y="519758"/>
                    </a:cubicBezTo>
                    <a:cubicBezTo>
                      <a:pt x="264525" y="541671"/>
                      <a:pt x="241665" y="573698"/>
                      <a:pt x="226425" y="578755"/>
                    </a:cubicBezTo>
                    <a:cubicBezTo>
                      <a:pt x="211185" y="583812"/>
                      <a:pt x="184515" y="568642"/>
                      <a:pt x="175625" y="550100"/>
                    </a:cubicBezTo>
                    <a:cubicBezTo>
                      <a:pt x="164195" y="526501"/>
                      <a:pt x="165465" y="457389"/>
                      <a:pt x="178165" y="437162"/>
                    </a:cubicBezTo>
                    <a:cubicBezTo>
                      <a:pt x="187055" y="421991"/>
                      <a:pt x="203565" y="425362"/>
                      <a:pt x="222615" y="420305"/>
                    </a:cubicBezTo>
                    <a:cubicBezTo>
                      <a:pt x="250555" y="413563"/>
                      <a:pt x="307705" y="403449"/>
                      <a:pt x="333105" y="408506"/>
                    </a:cubicBezTo>
                    <a:cubicBezTo>
                      <a:pt x="345805" y="413563"/>
                      <a:pt x="354695" y="420305"/>
                      <a:pt x="362315" y="430419"/>
                    </a:cubicBezTo>
                    <a:cubicBezTo>
                      <a:pt x="369935" y="440533"/>
                      <a:pt x="376285" y="457389"/>
                      <a:pt x="377555" y="470875"/>
                    </a:cubicBezTo>
                    <a:cubicBezTo>
                      <a:pt x="378825" y="486045"/>
                      <a:pt x="376285" y="502902"/>
                      <a:pt x="369935" y="514701"/>
                    </a:cubicBezTo>
                    <a:cubicBezTo>
                      <a:pt x="364855" y="528186"/>
                      <a:pt x="354695" y="539986"/>
                      <a:pt x="344535" y="545043"/>
                    </a:cubicBezTo>
                    <a:cubicBezTo>
                      <a:pt x="334375" y="550100"/>
                      <a:pt x="320405" y="551785"/>
                      <a:pt x="310245" y="548414"/>
                    </a:cubicBezTo>
                    <a:cubicBezTo>
                      <a:pt x="300085" y="543357"/>
                      <a:pt x="288655" y="533243"/>
                      <a:pt x="282305" y="523129"/>
                    </a:cubicBezTo>
                    <a:cubicBezTo>
                      <a:pt x="275955" y="511330"/>
                      <a:pt x="269605" y="494473"/>
                      <a:pt x="270875" y="479303"/>
                    </a:cubicBezTo>
                    <a:cubicBezTo>
                      <a:pt x="272145" y="460761"/>
                      <a:pt x="282305" y="432105"/>
                      <a:pt x="293735" y="420305"/>
                    </a:cubicBezTo>
                    <a:cubicBezTo>
                      <a:pt x="306435" y="410191"/>
                      <a:pt x="330565" y="408506"/>
                      <a:pt x="343265" y="413563"/>
                    </a:cubicBezTo>
                    <a:cubicBezTo>
                      <a:pt x="354695" y="416934"/>
                      <a:pt x="364855" y="430419"/>
                      <a:pt x="369935" y="442219"/>
                    </a:cubicBezTo>
                    <a:cubicBezTo>
                      <a:pt x="375015" y="454018"/>
                      <a:pt x="378825" y="472560"/>
                      <a:pt x="377555" y="486045"/>
                    </a:cubicBezTo>
                    <a:cubicBezTo>
                      <a:pt x="376285" y="501216"/>
                      <a:pt x="371205" y="516387"/>
                      <a:pt x="363585" y="528186"/>
                    </a:cubicBezTo>
                    <a:cubicBezTo>
                      <a:pt x="355965" y="538300"/>
                      <a:pt x="347075" y="545043"/>
                      <a:pt x="333105" y="548414"/>
                    </a:cubicBezTo>
                    <a:cubicBezTo>
                      <a:pt x="306435" y="558528"/>
                      <a:pt x="227695" y="572013"/>
                      <a:pt x="211185" y="548414"/>
                    </a:cubicBezTo>
                    <a:cubicBezTo>
                      <a:pt x="197215" y="528186"/>
                      <a:pt x="206105" y="445590"/>
                      <a:pt x="217535" y="438847"/>
                    </a:cubicBezTo>
                    <a:cubicBezTo>
                      <a:pt x="226425" y="432105"/>
                      <a:pt x="253095" y="454018"/>
                      <a:pt x="260715" y="470875"/>
                    </a:cubicBezTo>
                    <a:cubicBezTo>
                      <a:pt x="268335" y="487731"/>
                      <a:pt x="270875" y="519758"/>
                      <a:pt x="264525" y="536614"/>
                    </a:cubicBezTo>
                    <a:cubicBezTo>
                      <a:pt x="259445" y="555156"/>
                      <a:pt x="241665" y="572013"/>
                      <a:pt x="226425" y="578755"/>
                    </a:cubicBezTo>
                    <a:cubicBezTo>
                      <a:pt x="209915" y="585498"/>
                      <a:pt x="188325" y="580441"/>
                      <a:pt x="171815" y="573698"/>
                    </a:cubicBezTo>
                    <a:cubicBezTo>
                      <a:pt x="155305" y="568642"/>
                      <a:pt x="140065" y="560213"/>
                      <a:pt x="126095" y="543357"/>
                    </a:cubicBezTo>
                    <a:cubicBezTo>
                      <a:pt x="107045" y="521444"/>
                      <a:pt x="85455" y="482674"/>
                      <a:pt x="75295" y="440533"/>
                    </a:cubicBezTo>
                    <a:cubicBezTo>
                      <a:pt x="61325" y="389964"/>
                      <a:pt x="62595" y="310739"/>
                      <a:pt x="63865" y="256798"/>
                    </a:cubicBezTo>
                    <a:cubicBezTo>
                      <a:pt x="65135" y="209600"/>
                      <a:pt x="67675" y="160717"/>
                      <a:pt x="80375" y="130375"/>
                    </a:cubicBezTo>
                    <a:cubicBezTo>
                      <a:pt x="90535" y="108462"/>
                      <a:pt x="107045" y="93291"/>
                      <a:pt x="124825" y="83178"/>
                    </a:cubicBezTo>
                    <a:cubicBezTo>
                      <a:pt x="141335" y="73064"/>
                      <a:pt x="166735" y="79806"/>
                      <a:pt x="181975" y="68007"/>
                    </a:cubicBezTo>
                    <a:cubicBezTo>
                      <a:pt x="195945" y="59579"/>
                      <a:pt x="202295" y="29237"/>
                      <a:pt x="214995" y="25866"/>
                    </a:cubicBezTo>
                    <a:cubicBezTo>
                      <a:pt x="230235" y="22495"/>
                      <a:pt x="261985" y="39351"/>
                      <a:pt x="272145" y="56207"/>
                    </a:cubicBezTo>
                    <a:cubicBezTo>
                      <a:pt x="281035" y="71378"/>
                      <a:pt x="282305" y="103405"/>
                      <a:pt x="277225" y="121947"/>
                    </a:cubicBezTo>
                    <a:cubicBezTo>
                      <a:pt x="270875" y="138804"/>
                      <a:pt x="255635" y="155660"/>
                      <a:pt x="239125" y="164088"/>
                    </a:cubicBezTo>
                    <a:cubicBezTo>
                      <a:pt x="216265" y="175888"/>
                      <a:pt x="166735" y="148918"/>
                      <a:pt x="148955" y="172516"/>
                    </a:cubicBezTo>
                    <a:cubicBezTo>
                      <a:pt x="128635" y="202858"/>
                      <a:pt x="129905" y="315796"/>
                      <a:pt x="147685" y="361308"/>
                    </a:cubicBezTo>
                    <a:cubicBezTo>
                      <a:pt x="161655" y="400078"/>
                      <a:pt x="211185" y="413563"/>
                      <a:pt x="227695" y="443904"/>
                    </a:cubicBezTo>
                    <a:cubicBezTo>
                      <a:pt x="237855" y="464132"/>
                      <a:pt x="244205" y="487731"/>
                      <a:pt x="244205" y="509644"/>
                    </a:cubicBezTo>
                    <a:cubicBezTo>
                      <a:pt x="242935" y="529872"/>
                      <a:pt x="235315" y="553471"/>
                      <a:pt x="223885" y="568642"/>
                    </a:cubicBezTo>
                    <a:cubicBezTo>
                      <a:pt x="209915" y="585498"/>
                      <a:pt x="181975" y="595612"/>
                      <a:pt x="162925" y="595612"/>
                    </a:cubicBezTo>
                    <a:cubicBezTo>
                      <a:pt x="145145" y="595612"/>
                      <a:pt x="129905" y="592241"/>
                      <a:pt x="113395" y="577070"/>
                    </a:cubicBezTo>
                    <a:cubicBezTo>
                      <a:pt x="91805" y="556842"/>
                      <a:pt x="70215" y="509644"/>
                      <a:pt x="52435" y="465818"/>
                    </a:cubicBezTo>
                    <a:cubicBezTo>
                      <a:pt x="32115" y="415248"/>
                      <a:pt x="13065" y="342766"/>
                      <a:pt x="5445" y="287140"/>
                    </a:cubicBezTo>
                    <a:cubicBezTo>
                      <a:pt x="-905" y="239942"/>
                      <a:pt x="-2175" y="196115"/>
                      <a:pt x="4175" y="153974"/>
                    </a:cubicBezTo>
                    <a:cubicBezTo>
                      <a:pt x="10525" y="110148"/>
                      <a:pt x="25765" y="54522"/>
                      <a:pt x="43545" y="29237"/>
                    </a:cubicBezTo>
                    <a:cubicBezTo>
                      <a:pt x="56245" y="14066"/>
                      <a:pt x="67675" y="9009"/>
                      <a:pt x="86725" y="3953"/>
                    </a:cubicBezTo>
                    <a:cubicBezTo>
                      <a:pt x="117205" y="-2790"/>
                      <a:pt x="193405" y="-2790"/>
                      <a:pt x="213725" y="19123"/>
                    </a:cubicBezTo>
                    <a:cubicBezTo>
                      <a:pt x="226425" y="34294"/>
                      <a:pt x="230235" y="68007"/>
                      <a:pt x="225155" y="86549"/>
                    </a:cubicBezTo>
                    <a:cubicBezTo>
                      <a:pt x="220075" y="103405"/>
                      <a:pt x="183245" y="125319"/>
                      <a:pt x="183245" y="125319"/>
                    </a:cubicBezTo>
                  </a:path>
                </a:pathLst>
              </a:custGeom>
              <a:solidFill>
                <a:srgbClr val="CFCFCF"/>
              </a:solidFill>
              <a:ln cap="sq">
                <a:noFill/>
                <a:prstDash val="solid"/>
                <a:miter/>
              </a:ln>
            </p:spPr>
            <p:txBody>
              <a:bodyPr/>
              <a:lstStyle/>
              <a:p>
                <a:endParaRPr lang="en-GB"/>
              </a:p>
            </p:txBody>
          </p:sp>
        </p:grpSp>
        <p:grpSp>
          <p:nvGrpSpPr>
            <p:cNvPr id="197" name="Group 197"/>
            <p:cNvGrpSpPr/>
            <p:nvPr/>
          </p:nvGrpSpPr>
          <p:grpSpPr>
            <a:xfrm>
              <a:off x="1600977" y="1983606"/>
              <a:ext cx="92177" cy="168690"/>
              <a:chOff x="0" y="0"/>
              <a:chExt cx="194310" cy="355600"/>
            </a:xfrm>
          </p:grpSpPr>
          <p:sp>
            <p:nvSpPr>
              <p:cNvPr id="198" name="Freeform 198"/>
              <p:cNvSpPr/>
              <p:nvPr/>
            </p:nvSpPr>
            <p:spPr>
              <a:xfrm>
                <a:off x="44540" y="50800"/>
                <a:ext cx="98970" cy="254000"/>
              </a:xfrm>
              <a:custGeom>
                <a:avLst/>
                <a:gdLst/>
                <a:ahLst/>
                <a:cxnLst/>
                <a:rect l="l" t="t" r="r" b="b"/>
                <a:pathLst>
                  <a:path w="98970" h="254000">
                    <a:moveTo>
                      <a:pt x="98970" y="45720"/>
                    </a:moveTo>
                    <a:cubicBezTo>
                      <a:pt x="76110" y="243840"/>
                      <a:pt x="63410" y="250190"/>
                      <a:pt x="53250" y="252730"/>
                    </a:cubicBezTo>
                    <a:cubicBezTo>
                      <a:pt x="44360" y="255270"/>
                      <a:pt x="34200" y="254000"/>
                      <a:pt x="27850" y="248920"/>
                    </a:cubicBezTo>
                    <a:cubicBezTo>
                      <a:pt x="17690" y="241300"/>
                      <a:pt x="3720" y="215900"/>
                      <a:pt x="7530" y="203200"/>
                    </a:cubicBezTo>
                    <a:cubicBezTo>
                      <a:pt x="10070" y="190500"/>
                      <a:pt x="31660" y="173990"/>
                      <a:pt x="44360" y="172720"/>
                    </a:cubicBezTo>
                    <a:cubicBezTo>
                      <a:pt x="55790" y="170180"/>
                      <a:pt x="72300" y="179070"/>
                      <a:pt x="78650" y="187960"/>
                    </a:cubicBezTo>
                    <a:cubicBezTo>
                      <a:pt x="86270" y="196850"/>
                      <a:pt x="90080" y="215900"/>
                      <a:pt x="85000" y="226060"/>
                    </a:cubicBezTo>
                    <a:cubicBezTo>
                      <a:pt x="79920" y="237490"/>
                      <a:pt x="57060" y="254000"/>
                      <a:pt x="44360" y="252730"/>
                    </a:cubicBezTo>
                    <a:cubicBezTo>
                      <a:pt x="31660" y="252730"/>
                      <a:pt x="15150" y="238760"/>
                      <a:pt x="6260" y="220980"/>
                    </a:cubicBezTo>
                    <a:cubicBezTo>
                      <a:pt x="-7710" y="186690"/>
                      <a:pt x="4990" y="73660"/>
                      <a:pt x="12610" y="40640"/>
                    </a:cubicBezTo>
                    <a:cubicBezTo>
                      <a:pt x="15150" y="26670"/>
                      <a:pt x="17690" y="19050"/>
                      <a:pt x="24040" y="12700"/>
                    </a:cubicBezTo>
                    <a:cubicBezTo>
                      <a:pt x="31660" y="5080"/>
                      <a:pt x="43090" y="0"/>
                      <a:pt x="51980" y="0"/>
                    </a:cubicBezTo>
                    <a:cubicBezTo>
                      <a:pt x="63410" y="0"/>
                      <a:pt x="81190" y="7620"/>
                      <a:pt x="88810" y="15240"/>
                    </a:cubicBezTo>
                    <a:cubicBezTo>
                      <a:pt x="96430" y="22860"/>
                      <a:pt x="98970" y="45720"/>
                      <a:pt x="98970" y="45720"/>
                    </a:cubicBezTo>
                  </a:path>
                </a:pathLst>
              </a:custGeom>
              <a:solidFill>
                <a:srgbClr val="CFCFCF"/>
              </a:solidFill>
              <a:ln cap="sq">
                <a:noFill/>
                <a:prstDash val="solid"/>
                <a:miter/>
              </a:ln>
            </p:spPr>
            <p:txBody>
              <a:bodyPr/>
              <a:lstStyle/>
              <a:p>
                <a:endParaRPr lang="en-GB"/>
              </a:p>
            </p:txBody>
          </p:sp>
        </p:grpSp>
        <p:grpSp>
          <p:nvGrpSpPr>
            <p:cNvPr id="199" name="Group 199"/>
            <p:cNvGrpSpPr/>
            <p:nvPr/>
          </p:nvGrpSpPr>
          <p:grpSpPr>
            <a:xfrm>
              <a:off x="1598567" y="1974569"/>
              <a:ext cx="153026" cy="165075"/>
              <a:chOff x="0" y="0"/>
              <a:chExt cx="322580" cy="347980"/>
            </a:xfrm>
          </p:grpSpPr>
          <p:sp>
            <p:nvSpPr>
              <p:cNvPr id="200" name="Freeform 200"/>
              <p:cNvSpPr/>
              <p:nvPr/>
            </p:nvSpPr>
            <p:spPr>
              <a:xfrm>
                <a:off x="50800" y="50162"/>
                <a:ext cx="221221" cy="245748"/>
              </a:xfrm>
              <a:custGeom>
                <a:avLst/>
                <a:gdLst/>
                <a:ahLst/>
                <a:cxnLst/>
                <a:rect l="l" t="t" r="r" b="b"/>
                <a:pathLst>
                  <a:path w="221221" h="245748">
                    <a:moveTo>
                      <a:pt x="87630" y="121288"/>
                    </a:moveTo>
                    <a:cubicBezTo>
                      <a:pt x="110490" y="212728"/>
                      <a:pt x="105410" y="227968"/>
                      <a:pt x="96520" y="235588"/>
                    </a:cubicBezTo>
                    <a:cubicBezTo>
                      <a:pt x="86360" y="243208"/>
                      <a:pt x="67310" y="247018"/>
                      <a:pt x="55880" y="243208"/>
                    </a:cubicBezTo>
                    <a:cubicBezTo>
                      <a:pt x="44450" y="240668"/>
                      <a:pt x="29210" y="229238"/>
                      <a:pt x="26670" y="216538"/>
                    </a:cubicBezTo>
                    <a:cubicBezTo>
                      <a:pt x="21590" y="191138"/>
                      <a:pt x="60960" y="130178"/>
                      <a:pt x="85090" y="93348"/>
                    </a:cubicBezTo>
                    <a:cubicBezTo>
                      <a:pt x="107950" y="57788"/>
                      <a:pt x="140970" y="5718"/>
                      <a:pt x="166370" y="638"/>
                    </a:cubicBezTo>
                    <a:cubicBezTo>
                      <a:pt x="184150" y="-3172"/>
                      <a:pt x="209550" y="10798"/>
                      <a:pt x="217170" y="23498"/>
                    </a:cubicBezTo>
                    <a:cubicBezTo>
                      <a:pt x="223520" y="36198"/>
                      <a:pt x="217170" y="67948"/>
                      <a:pt x="208280" y="78108"/>
                    </a:cubicBezTo>
                    <a:cubicBezTo>
                      <a:pt x="199390" y="88268"/>
                      <a:pt x="179070" y="92078"/>
                      <a:pt x="166370" y="89538"/>
                    </a:cubicBezTo>
                    <a:cubicBezTo>
                      <a:pt x="153670" y="86998"/>
                      <a:pt x="138430" y="73028"/>
                      <a:pt x="133350" y="61598"/>
                    </a:cubicBezTo>
                    <a:cubicBezTo>
                      <a:pt x="128270" y="50168"/>
                      <a:pt x="132080" y="29848"/>
                      <a:pt x="138430" y="18418"/>
                    </a:cubicBezTo>
                    <a:cubicBezTo>
                      <a:pt x="143510" y="10798"/>
                      <a:pt x="152400" y="3178"/>
                      <a:pt x="161290" y="1908"/>
                    </a:cubicBezTo>
                    <a:cubicBezTo>
                      <a:pt x="172720" y="-1902"/>
                      <a:pt x="194310" y="1908"/>
                      <a:pt x="204470" y="8258"/>
                    </a:cubicBezTo>
                    <a:cubicBezTo>
                      <a:pt x="212090" y="13338"/>
                      <a:pt x="218440" y="23498"/>
                      <a:pt x="220980" y="32388"/>
                    </a:cubicBezTo>
                    <a:cubicBezTo>
                      <a:pt x="222250" y="45088"/>
                      <a:pt x="218440" y="59058"/>
                      <a:pt x="210820" y="74298"/>
                    </a:cubicBezTo>
                    <a:cubicBezTo>
                      <a:pt x="200660" y="99698"/>
                      <a:pt x="171450" y="142878"/>
                      <a:pt x="151130" y="161928"/>
                    </a:cubicBezTo>
                    <a:cubicBezTo>
                      <a:pt x="137160" y="175898"/>
                      <a:pt x="118110" y="175898"/>
                      <a:pt x="109220" y="187328"/>
                    </a:cubicBezTo>
                    <a:cubicBezTo>
                      <a:pt x="100330" y="200028"/>
                      <a:pt x="104140" y="225428"/>
                      <a:pt x="96520" y="235588"/>
                    </a:cubicBezTo>
                    <a:cubicBezTo>
                      <a:pt x="88900" y="241938"/>
                      <a:pt x="76200" y="245748"/>
                      <a:pt x="67310" y="245748"/>
                    </a:cubicBezTo>
                    <a:cubicBezTo>
                      <a:pt x="57150" y="244478"/>
                      <a:pt x="46990" y="241938"/>
                      <a:pt x="38100" y="233048"/>
                    </a:cubicBezTo>
                    <a:cubicBezTo>
                      <a:pt x="22860" y="217808"/>
                      <a:pt x="1270" y="163198"/>
                      <a:pt x="0" y="140338"/>
                    </a:cubicBezTo>
                    <a:cubicBezTo>
                      <a:pt x="0" y="127638"/>
                      <a:pt x="3810" y="117478"/>
                      <a:pt x="8890" y="109858"/>
                    </a:cubicBezTo>
                    <a:cubicBezTo>
                      <a:pt x="15240" y="102238"/>
                      <a:pt x="26670" y="94618"/>
                      <a:pt x="35560" y="92078"/>
                    </a:cubicBezTo>
                    <a:cubicBezTo>
                      <a:pt x="45720" y="90808"/>
                      <a:pt x="58420" y="92078"/>
                      <a:pt x="67310" y="97158"/>
                    </a:cubicBezTo>
                    <a:cubicBezTo>
                      <a:pt x="76200" y="102238"/>
                      <a:pt x="87630" y="121288"/>
                      <a:pt x="87630" y="121288"/>
                    </a:cubicBezTo>
                  </a:path>
                </a:pathLst>
              </a:custGeom>
              <a:solidFill>
                <a:srgbClr val="CFCFCF"/>
              </a:solidFill>
              <a:ln cap="sq">
                <a:noFill/>
                <a:prstDash val="solid"/>
                <a:miter/>
              </a:ln>
            </p:spPr>
            <p:txBody>
              <a:bodyPr/>
              <a:lstStyle/>
              <a:p>
                <a:endParaRPr lang="en-GB"/>
              </a:p>
            </p:txBody>
          </p:sp>
        </p:grpSp>
        <p:sp>
          <p:nvSpPr>
            <p:cNvPr id="201" name="Freeform 201"/>
            <p:cNvSpPr/>
            <p:nvPr/>
          </p:nvSpPr>
          <p:spPr>
            <a:xfrm>
              <a:off x="1647065" y="1603786"/>
              <a:ext cx="643530" cy="620202"/>
            </a:xfrm>
            <a:custGeom>
              <a:avLst/>
              <a:gdLst/>
              <a:ahLst/>
              <a:cxnLst/>
              <a:rect l="l" t="t" r="r" b="b"/>
              <a:pathLst>
                <a:path w="643530" h="620202">
                  <a:moveTo>
                    <a:pt x="0" y="0"/>
                  </a:moveTo>
                  <a:lnTo>
                    <a:pt x="643530" y="0"/>
                  </a:lnTo>
                  <a:lnTo>
                    <a:pt x="643530" y="620202"/>
                  </a:lnTo>
                  <a:lnTo>
                    <a:pt x="0" y="620202"/>
                  </a:lnTo>
                  <a:lnTo>
                    <a:pt x="0" y="0"/>
                  </a:lnTo>
                  <a:close/>
                </a:path>
              </a:pathLst>
            </a:custGeom>
            <a:blipFill>
              <a:blip>
                <a:extLst>
                  <a:ext uri="{96DAC541-7B7A-43D3-8B79-37D633B846F1}">
                    <asvg:svgBlip xmlns:asvg="http://schemas.microsoft.com/office/drawing/2016/SVG/main" r:embed="rId9"/>
                  </a:ext>
                </a:extLst>
              </a:blip>
              <a:stretch>
                <a:fillRect/>
              </a:stretch>
            </a:blipFill>
          </p:spPr>
          <p:txBody>
            <a:bodyPr/>
            <a:lstStyle/>
            <a:p>
              <a:endParaRPr lang="en-GB"/>
            </a:p>
          </p:txBody>
        </p:sp>
        <p:grpSp>
          <p:nvGrpSpPr>
            <p:cNvPr id="202" name="Group 202"/>
            <p:cNvGrpSpPr/>
            <p:nvPr/>
          </p:nvGrpSpPr>
          <p:grpSpPr>
            <a:xfrm>
              <a:off x="1827454" y="1598084"/>
              <a:ext cx="285051" cy="301566"/>
              <a:chOff x="0" y="0"/>
              <a:chExt cx="504190" cy="533400"/>
            </a:xfrm>
          </p:grpSpPr>
          <p:sp>
            <p:nvSpPr>
              <p:cNvPr id="203" name="Freeform 203"/>
              <p:cNvSpPr/>
              <p:nvPr/>
            </p:nvSpPr>
            <p:spPr>
              <a:xfrm>
                <a:off x="50136" y="48200"/>
                <a:ext cx="405137" cy="433442"/>
              </a:xfrm>
              <a:custGeom>
                <a:avLst/>
                <a:gdLst/>
                <a:ahLst/>
                <a:cxnLst/>
                <a:rect l="l" t="t" r="r" b="b"/>
                <a:pathLst>
                  <a:path w="405137" h="433442">
                    <a:moveTo>
                      <a:pt x="235614" y="276920"/>
                    </a:moveTo>
                    <a:cubicBezTo>
                      <a:pt x="219104" y="391220"/>
                      <a:pt x="202594" y="401380"/>
                      <a:pt x="192434" y="397570"/>
                    </a:cubicBezTo>
                    <a:cubicBezTo>
                      <a:pt x="181004" y="393760"/>
                      <a:pt x="169574" y="367090"/>
                      <a:pt x="164494" y="346770"/>
                    </a:cubicBezTo>
                    <a:cubicBezTo>
                      <a:pt x="158144" y="320100"/>
                      <a:pt x="151794" y="266760"/>
                      <a:pt x="163224" y="251520"/>
                    </a:cubicBezTo>
                    <a:cubicBezTo>
                      <a:pt x="169574" y="242630"/>
                      <a:pt x="184814" y="240090"/>
                      <a:pt x="192434" y="241360"/>
                    </a:cubicBezTo>
                    <a:cubicBezTo>
                      <a:pt x="200054" y="243900"/>
                      <a:pt x="207674" y="248980"/>
                      <a:pt x="211484" y="259140"/>
                    </a:cubicBezTo>
                    <a:cubicBezTo>
                      <a:pt x="221644" y="285810"/>
                      <a:pt x="220374" y="403920"/>
                      <a:pt x="203864" y="424240"/>
                    </a:cubicBezTo>
                    <a:cubicBezTo>
                      <a:pt x="196244" y="433130"/>
                      <a:pt x="182274" y="434400"/>
                      <a:pt x="174654" y="431860"/>
                    </a:cubicBezTo>
                    <a:cubicBezTo>
                      <a:pt x="167034" y="429320"/>
                      <a:pt x="161954" y="422970"/>
                      <a:pt x="158144" y="412810"/>
                    </a:cubicBezTo>
                    <a:cubicBezTo>
                      <a:pt x="150524" y="392490"/>
                      <a:pt x="149254" y="341690"/>
                      <a:pt x="160684" y="301050"/>
                    </a:cubicBezTo>
                    <a:cubicBezTo>
                      <a:pt x="177194" y="245170"/>
                      <a:pt x="238154" y="161350"/>
                      <a:pt x="273714" y="115630"/>
                    </a:cubicBezTo>
                    <a:cubicBezTo>
                      <a:pt x="297844" y="85150"/>
                      <a:pt x="320704" y="52130"/>
                      <a:pt x="342294" y="44510"/>
                    </a:cubicBezTo>
                    <a:cubicBezTo>
                      <a:pt x="356264" y="39430"/>
                      <a:pt x="379124" y="41970"/>
                      <a:pt x="381664" y="49590"/>
                    </a:cubicBezTo>
                    <a:cubicBezTo>
                      <a:pt x="385474" y="63560"/>
                      <a:pt x="294034" y="119440"/>
                      <a:pt x="266094" y="158810"/>
                    </a:cubicBezTo>
                    <a:cubicBezTo>
                      <a:pt x="241964" y="193100"/>
                      <a:pt x="235614" y="255330"/>
                      <a:pt x="217834" y="268030"/>
                    </a:cubicBezTo>
                    <a:cubicBezTo>
                      <a:pt x="210214" y="273110"/>
                      <a:pt x="202594" y="274380"/>
                      <a:pt x="191164" y="269300"/>
                    </a:cubicBezTo>
                    <a:cubicBezTo>
                      <a:pt x="161954" y="255330"/>
                      <a:pt x="94644" y="123250"/>
                      <a:pt x="61624" y="87690"/>
                    </a:cubicBezTo>
                    <a:cubicBezTo>
                      <a:pt x="46384" y="69910"/>
                      <a:pt x="19714" y="62290"/>
                      <a:pt x="20984" y="52130"/>
                    </a:cubicBezTo>
                    <a:cubicBezTo>
                      <a:pt x="20984" y="44510"/>
                      <a:pt x="42574" y="30540"/>
                      <a:pt x="56544" y="33080"/>
                    </a:cubicBezTo>
                    <a:cubicBezTo>
                      <a:pt x="87024" y="38160"/>
                      <a:pt x="151794" y="124520"/>
                      <a:pt x="177194" y="163890"/>
                    </a:cubicBezTo>
                    <a:cubicBezTo>
                      <a:pt x="193704" y="191830"/>
                      <a:pt x="211484" y="222310"/>
                      <a:pt x="207674" y="241360"/>
                    </a:cubicBezTo>
                    <a:cubicBezTo>
                      <a:pt x="205134" y="256600"/>
                      <a:pt x="187354" y="271840"/>
                      <a:pt x="177194" y="274380"/>
                    </a:cubicBezTo>
                    <a:cubicBezTo>
                      <a:pt x="169574" y="275650"/>
                      <a:pt x="156874" y="268030"/>
                      <a:pt x="151794" y="260410"/>
                    </a:cubicBezTo>
                    <a:cubicBezTo>
                      <a:pt x="147984" y="254060"/>
                      <a:pt x="146714" y="240090"/>
                      <a:pt x="149254" y="232470"/>
                    </a:cubicBezTo>
                    <a:cubicBezTo>
                      <a:pt x="153064" y="224850"/>
                      <a:pt x="163224" y="215960"/>
                      <a:pt x="170844" y="213420"/>
                    </a:cubicBezTo>
                    <a:cubicBezTo>
                      <a:pt x="179734" y="212150"/>
                      <a:pt x="193704" y="214690"/>
                      <a:pt x="198784" y="221040"/>
                    </a:cubicBezTo>
                    <a:cubicBezTo>
                      <a:pt x="205134" y="229930"/>
                      <a:pt x="206404" y="259140"/>
                      <a:pt x="198784" y="265490"/>
                    </a:cubicBezTo>
                    <a:cubicBezTo>
                      <a:pt x="191164" y="273110"/>
                      <a:pt x="167034" y="271840"/>
                      <a:pt x="154334" y="262950"/>
                    </a:cubicBezTo>
                    <a:cubicBezTo>
                      <a:pt x="135284" y="250250"/>
                      <a:pt x="131474" y="204530"/>
                      <a:pt x="112424" y="177860"/>
                    </a:cubicBezTo>
                    <a:cubicBezTo>
                      <a:pt x="89564" y="147380"/>
                      <a:pt x="42574" y="120710"/>
                      <a:pt x="23524" y="94040"/>
                    </a:cubicBezTo>
                    <a:cubicBezTo>
                      <a:pt x="10824" y="77530"/>
                      <a:pt x="1934" y="61020"/>
                      <a:pt x="664" y="45780"/>
                    </a:cubicBezTo>
                    <a:cubicBezTo>
                      <a:pt x="-606" y="35620"/>
                      <a:pt x="-606" y="24190"/>
                      <a:pt x="5744" y="16570"/>
                    </a:cubicBezTo>
                    <a:cubicBezTo>
                      <a:pt x="14634" y="7680"/>
                      <a:pt x="37494" y="-1210"/>
                      <a:pt x="52734" y="2600"/>
                    </a:cubicBezTo>
                    <a:cubicBezTo>
                      <a:pt x="67974" y="5140"/>
                      <a:pt x="80674" y="19110"/>
                      <a:pt x="98454" y="38160"/>
                    </a:cubicBezTo>
                    <a:cubicBezTo>
                      <a:pt x="132744" y="76260"/>
                      <a:pt x="230534" y="229930"/>
                      <a:pt x="225454" y="235010"/>
                    </a:cubicBezTo>
                    <a:cubicBezTo>
                      <a:pt x="224184" y="237550"/>
                      <a:pt x="211484" y="222310"/>
                      <a:pt x="203864" y="219770"/>
                    </a:cubicBezTo>
                    <a:cubicBezTo>
                      <a:pt x="196244" y="218500"/>
                      <a:pt x="179734" y="231200"/>
                      <a:pt x="175924" y="226120"/>
                    </a:cubicBezTo>
                    <a:cubicBezTo>
                      <a:pt x="168304" y="217230"/>
                      <a:pt x="198784" y="151190"/>
                      <a:pt x="224184" y="116900"/>
                    </a:cubicBezTo>
                    <a:cubicBezTo>
                      <a:pt x="255934" y="74990"/>
                      <a:pt x="330864" y="12760"/>
                      <a:pt x="362614" y="2600"/>
                    </a:cubicBezTo>
                    <a:cubicBezTo>
                      <a:pt x="375314" y="-1210"/>
                      <a:pt x="388014" y="-1210"/>
                      <a:pt x="395634" y="5140"/>
                    </a:cubicBezTo>
                    <a:cubicBezTo>
                      <a:pt x="404524" y="14030"/>
                      <a:pt x="408334" y="39430"/>
                      <a:pt x="401984" y="58480"/>
                    </a:cubicBezTo>
                    <a:cubicBezTo>
                      <a:pt x="391824" y="91500"/>
                      <a:pt x="330864" y="132140"/>
                      <a:pt x="299114" y="174050"/>
                    </a:cubicBezTo>
                    <a:cubicBezTo>
                      <a:pt x="268634" y="215960"/>
                      <a:pt x="234344" y="262950"/>
                      <a:pt x="219104" y="307400"/>
                    </a:cubicBezTo>
                    <a:cubicBezTo>
                      <a:pt x="205134" y="346770"/>
                      <a:pt x="216564" y="407730"/>
                      <a:pt x="203864" y="424240"/>
                    </a:cubicBezTo>
                    <a:cubicBezTo>
                      <a:pt x="197514" y="431860"/>
                      <a:pt x="188624" y="434400"/>
                      <a:pt x="181004" y="433130"/>
                    </a:cubicBezTo>
                    <a:cubicBezTo>
                      <a:pt x="172114" y="431860"/>
                      <a:pt x="163224" y="424240"/>
                      <a:pt x="158144" y="412810"/>
                    </a:cubicBezTo>
                    <a:cubicBezTo>
                      <a:pt x="146714" y="386140"/>
                      <a:pt x="146714" y="273110"/>
                      <a:pt x="163224" y="251520"/>
                    </a:cubicBezTo>
                    <a:cubicBezTo>
                      <a:pt x="169574" y="242630"/>
                      <a:pt x="184814" y="238820"/>
                      <a:pt x="192434" y="241360"/>
                    </a:cubicBezTo>
                    <a:cubicBezTo>
                      <a:pt x="201324" y="243900"/>
                      <a:pt x="208944" y="255330"/>
                      <a:pt x="212754" y="266760"/>
                    </a:cubicBezTo>
                    <a:cubicBezTo>
                      <a:pt x="219104" y="285810"/>
                      <a:pt x="206404" y="330260"/>
                      <a:pt x="211484" y="350580"/>
                    </a:cubicBezTo>
                    <a:cubicBezTo>
                      <a:pt x="214024" y="363280"/>
                      <a:pt x="229264" y="372170"/>
                      <a:pt x="227994" y="379790"/>
                    </a:cubicBezTo>
                    <a:cubicBezTo>
                      <a:pt x="225454" y="388680"/>
                      <a:pt x="201324" y="400110"/>
                      <a:pt x="192434" y="397570"/>
                    </a:cubicBezTo>
                    <a:cubicBezTo>
                      <a:pt x="184814" y="396300"/>
                      <a:pt x="178464" y="384870"/>
                      <a:pt x="175924" y="373440"/>
                    </a:cubicBezTo>
                    <a:cubicBezTo>
                      <a:pt x="169574" y="350580"/>
                      <a:pt x="172114" y="283270"/>
                      <a:pt x="186084" y="264220"/>
                    </a:cubicBezTo>
                    <a:cubicBezTo>
                      <a:pt x="192434" y="254060"/>
                      <a:pt x="207674" y="246440"/>
                      <a:pt x="216564" y="248980"/>
                    </a:cubicBezTo>
                    <a:cubicBezTo>
                      <a:pt x="224184" y="250250"/>
                      <a:pt x="235614" y="276920"/>
                      <a:pt x="235614" y="276920"/>
                    </a:cubicBezTo>
                  </a:path>
                </a:pathLst>
              </a:custGeom>
              <a:solidFill>
                <a:srgbClr val="FFFFFF"/>
              </a:solidFill>
              <a:ln cap="sq">
                <a:noFill/>
                <a:prstDash val="solid"/>
                <a:miter/>
              </a:ln>
            </p:spPr>
            <p:txBody>
              <a:bodyPr/>
              <a:lstStyle/>
              <a:p>
                <a:endParaRPr lang="en-GB"/>
              </a:p>
            </p:txBody>
          </p:sp>
        </p:grpSp>
        <p:grpSp>
          <p:nvGrpSpPr>
            <p:cNvPr id="204" name="Group 204"/>
            <p:cNvGrpSpPr/>
            <p:nvPr/>
          </p:nvGrpSpPr>
          <p:grpSpPr>
            <a:xfrm>
              <a:off x="1916487" y="1648345"/>
              <a:ext cx="371931" cy="301566"/>
              <a:chOff x="0" y="0"/>
              <a:chExt cx="657860" cy="533400"/>
            </a:xfrm>
          </p:grpSpPr>
          <p:sp>
            <p:nvSpPr>
              <p:cNvPr id="205" name="Freeform 205"/>
              <p:cNvSpPr/>
              <p:nvPr/>
            </p:nvSpPr>
            <p:spPr>
              <a:xfrm>
                <a:off x="41696" y="49280"/>
                <a:ext cx="565093" cy="433742"/>
              </a:xfrm>
              <a:custGeom>
                <a:avLst/>
                <a:gdLst/>
                <a:ahLst/>
                <a:cxnLst/>
                <a:rect l="l" t="t" r="r" b="b"/>
                <a:pathLst>
                  <a:path w="565093" h="433742">
                    <a:moveTo>
                      <a:pt x="86574" y="230120"/>
                    </a:moveTo>
                    <a:cubicBezTo>
                      <a:pt x="53554" y="411730"/>
                      <a:pt x="42124" y="416810"/>
                      <a:pt x="33234" y="415540"/>
                    </a:cubicBezTo>
                    <a:cubicBezTo>
                      <a:pt x="24344" y="413000"/>
                      <a:pt x="14184" y="401570"/>
                      <a:pt x="9104" y="387600"/>
                    </a:cubicBezTo>
                    <a:cubicBezTo>
                      <a:pt x="-1056" y="358390"/>
                      <a:pt x="-4866" y="269490"/>
                      <a:pt x="9104" y="244090"/>
                    </a:cubicBezTo>
                    <a:cubicBezTo>
                      <a:pt x="15454" y="230120"/>
                      <a:pt x="29424" y="221230"/>
                      <a:pt x="39584" y="222500"/>
                    </a:cubicBezTo>
                    <a:cubicBezTo>
                      <a:pt x="48474" y="222500"/>
                      <a:pt x="57364" y="231390"/>
                      <a:pt x="63714" y="244090"/>
                    </a:cubicBezTo>
                    <a:cubicBezTo>
                      <a:pt x="75144" y="268220"/>
                      <a:pt x="80224" y="350770"/>
                      <a:pt x="67524" y="374900"/>
                    </a:cubicBezTo>
                    <a:cubicBezTo>
                      <a:pt x="61174" y="387600"/>
                      <a:pt x="45934" y="396490"/>
                      <a:pt x="37044" y="396490"/>
                    </a:cubicBezTo>
                    <a:cubicBezTo>
                      <a:pt x="28154" y="395220"/>
                      <a:pt x="17994" y="386330"/>
                      <a:pt x="11644" y="374900"/>
                    </a:cubicBezTo>
                    <a:cubicBezTo>
                      <a:pt x="1484" y="352040"/>
                      <a:pt x="-2326" y="277110"/>
                      <a:pt x="10374" y="254250"/>
                    </a:cubicBezTo>
                    <a:cubicBezTo>
                      <a:pt x="16724" y="240280"/>
                      <a:pt x="35774" y="228850"/>
                      <a:pt x="45934" y="230120"/>
                    </a:cubicBezTo>
                    <a:cubicBezTo>
                      <a:pt x="53554" y="231390"/>
                      <a:pt x="58634" y="237740"/>
                      <a:pt x="64984" y="247900"/>
                    </a:cubicBezTo>
                    <a:cubicBezTo>
                      <a:pt x="77684" y="269490"/>
                      <a:pt x="103084" y="340610"/>
                      <a:pt x="99274" y="362200"/>
                    </a:cubicBezTo>
                    <a:cubicBezTo>
                      <a:pt x="96734" y="372360"/>
                      <a:pt x="90384" y="379980"/>
                      <a:pt x="84034" y="383790"/>
                    </a:cubicBezTo>
                    <a:cubicBezTo>
                      <a:pt x="76414" y="387600"/>
                      <a:pt x="64984" y="387600"/>
                      <a:pt x="57364" y="382520"/>
                    </a:cubicBezTo>
                    <a:cubicBezTo>
                      <a:pt x="43394" y="374900"/>
                      <a:pt x="23074" y="336800"/>
                      <a:pt x="21804" y="317750"/>
                    </a:cubicBezTo>
                    <a:cubicBezTo>
                      <a:pt x="21804" y="305050"/>
                      <a:pt x="29424" y="288540"/>
                      <a:pt x="38314" y="283460"/>
                    </a:cubicBezTo>
                    <a:cubicBezTo>
                      <a:pt x="45934" y="279650"/>
                      <a:pt x="61174" y="282190"/>
                      <a:pt x="70064" y="289810"/>
                    </a:cubicBezTo>
                    <a:cubicBezTo>
                      <a:pt x="85304" y="305050"/>
                      <a:pt x="108164" y="382520"/>
                      <a:pt x="99274" y="391410"/>
                    </a:cubicBezTo>
                    <a:cubicBezTo>
                      <a:pt x="94194" y="396490"/>
                      <a:pt x="70064" y="390140"/>
                      <a:pt x="68794" y="383790"/>
                    </a:cubicBezTo>
                    <a:cubicBezTo>
                      <a:pt x="67524" y="372360"/>
                      <a:pt x="143724" y="339340"/>
                      <a:pt x="175474" y="312670"/>
                    </a:cubicBezTo>
                    <a:cubicBezTo>
                      <a:pt x="205954" y="287270"/>
                      <a:pt x="233894" y="265680"/>
                      <a:pt x="256754" y="228850"/>
                    </a:cubicBezTo>
                    <a:cubicBezTo>
                      <a:pt x="285964" y="178050"/>
                      <a:pt x="301204" y="65020"/>
                      <a:pt x="322794" y="29460"/>
                    </a:cubicBezTo>
                    <a:cubicBezTo>
                      <a:pt x="332954" y="14220"/>
                      <a:pt x="340574" y="4060"/>
                      <a:pt x="350734" y="1520"/>
                    </a:cubicBezTo>
                    <a:cubicBezTo>
                      <a:pt x="360894" y="-2290"/>
                      <a:pt x="374864" y="1520"/>
                      <a:pt x="382484" y="7870"/>
                    </a:cubicBezTo>
                    <a:cubicBezTo>
                      <a:pt x="391374" y="12950"/>
                      <a:pt x="395184" y="25650"/>
                      <a:pt x="398994" y="38350"/>
                    </a:cubicBezTo>
                    <a:cubicBezTo>
                      <a:pt x="404074" y="58670"/>
                      <a:pt x="402804" y="89150"/>
                      <a:pt x="398994" y="119630"/>
                    </a:cubicBezTo>
                    <a:cubicBezTo>
                      <a:pt x="393914" y="160270"/>
                      <a:pt x="346924" y="241550"/>
                      <a:pt x="364704" y="264410"/>
                    </a:cubicBezTo>
                    <a:cubicBezTo>
                      <a:pt x="382484" y="286000"/>
                      <a:pt x="458684" y="259330"/>
                      <a:pt x="491704" y="265680"/>
                    </a:cubicBezTo>
                    <a:cubicBezTo>
                      <a:pt x="515834" y="269490"/>
                      <a:pt x="538694" y="273300"/>
                      <a:pt x="550124" y="286000"/>
                    </a:cubicBezTo>
                    <a:cubicBezTo>
                      <a:pt x="560284" y="294890"/>
                      <a:pt x="567904" y="315210"/>
                      <a:pt x="564094" y="325370"/>
                    </a:cubicBezTo>
                    <a:cubicBezTo>
                      <a:pt x="561554" y="334260"/>
                      <a:pt x="550124" y="340610"/>
                      <a:pt x="536154" y="345690"/>
                    </a:cubicBezTo>
                    <a:cubicBezTo>
                      <a:pt x="508214" y="354580"/>
                      <a:pt x="435824" y="349500"/>
                      <a:pt x="395184" y="341880"/>
                    </a:cubicBezTo>
                    <a:cubicBezTo>
                      <a:pt x="363434" y="335530"/>
                      <a:pt x="346924" y="306320"/>
                      <a:pt x="312634" y="307590"/>
                    </a:cubicBezTo>
                    <a:cubicBezTo>
                      <a:pt x="258024" y="310130"/>
                      <a:pt x="141184" y="418080"/>
                      <a:pt x="100544" y="421890"/>
                    </a:cubicBezTo>
                    <a:cubicBezTo>
                      <a:pt x="86574" y="423160"/>
                      <a:pt x="75144" y="418080"/>
                      <a:pt x="68794" y="411730"/>
                    </a:cubicBezTo>
                    <a:cubicBezTo>
                      <a:pt x="63714" y="405380"/>
                      <a:pt x="62444" y="391410"/>
                      <a:pt x="63714" y="383790"/>
                    </a:cubicBezTo>
                    <a:cubicBezTo>
                      <a:pt x="66254" y="377440"/>
                      <a:pt x="70064" y="372360"/>
                      <a:pt x="77684" y="367280"/>
                    </a:cubicBezTo>
                    <a:cubicBezTo>
                      <a:pt x="94194" y="357120"/>
                      <a:pt x="147534" y="360930"/>
                      <a:pt x="176744" y="348230"/>
                    </a:cubicBezTo>
                    <a:cubicBezTo>
                      <a:pt x="203414" y="335530"/>
                      <a:pt x="221194" y="308860"/>
                      <a:pt x="247864" y="293620"/>
                    </a:cubicBezTo>
                    <a:cubicBezTo>
                      <a:pt x="278344" y="277110"/>
                      <a:pt x="315174" y="258060"/>
                      <a:pt x="346924" y="251710"/>
                    </a:cubicBezTo>
                    <a:cubicBezTo>
                      <a:pt x="376134" y="246630"/>
                      <a:pt x="418044" y="246630"/>
                      <a:pt x="433284" y="256790"/>
                    </a:cubicBezTo>
                    <a:cubicBezTo>
                      <a:pt x="442174" y="261870"/>
                      <a:pt x="447254" y="272030"/>
                      <a:pt x="447254" y="280920"/>
                    </a:cubicBezTo>
                    <a:cubicBezTo>
                      <a:pt x="447254" y="288540"/>
                      <a:pt x="442174" y="299970"/>
                      <a:pt x="435824" y="305050"/>
                    </a:cubicBezTo>
                    <a:cubicBezTo>
                      <a:pt x="429474" y="310130"/>
                      <a:pt x="415504" y="311400"/>
                      <a:pt x="407884" y="308860"/>
                    </a:cubicBezTo>
                    <a:cubicBezTo>
                      <a:pt x="400264" y="306320"/>
                      <a:pt x="390104" y="297430"/>
                      <a:pt x="390104" y="288540"/>
                    </a:cubicBezTo>
                    <a:cubicBezTo>
                      <a:pt x="388834" y="278380"/>
                      <a:pt x="402804" y="254250"/>
                      <a:pt x="411694" y="252980"/>
                    </a:cubicBezTo>
                    <a:cubicBezTo>
                      <a:pt x="421854" y="250440"/>
                      <a:pt x="444714" y="266950"/>
                      <a:pt x="447254" y="277110"/>
                    </a:cubicBezTo>
                    <a:cubicBezTo>
                      <a:pt x="448524" y="286000"/>
                      <a:pt x="439634" y="302510"/>
                      <a:pt x="429474" y="308860"/>
                    </a:cubicBezTo>
                    <a:cubicBezTo>
                      <a:pt x="416774" y="316480"/>
                      <a:pt x="390104" y="303780"/>
                      <a:pt x="367244" y="307590"/>
                    </a:cubicBezTo>
                    <a:cubicBezTo>
                      <a:pt x="338034" y="313940"/>
                      <a:pt x="298664" y="331720"/>
                      <a:pt x="274534" y="346960"/>
                    </a:cubicBezTo>
                    <a:cubicBezTo>
                      <a:pt x="255484" y="358390"/>
                      <a:pt x="247864" y="374900"/>
                      <a:pt x="231354" y="385060"/>
                    </a:cubicBezTo>
                    <a:cubicBezTo>
                      <a:pt x="212304" y="397760"/>
                      <a:pt x="191984" y="407920"/>
                      <a:pt x="169124" y="413000"/>
                    </a:cubicBezTo>
                    <a:cubicBezTo>
                      <a:pt x="142454" y="420620"/>
                      <a:pt x="96734" y="428240"/>
                      <a:pt x="80224" y="420620"/>
                    </a:cubicBezTo>
                    <a:cubicBezTo>
                      <a:pt x="70064" y="415540"/>
                      <a:pt x="63714" y="406650"/>
                      <a:pt x="62444" y="397760"/>
                    </a:cubicBezTo>
                    <a:cubicBezTo>
                      <a:pt x="62444" y="388870"/>
                      <a:pt x="66254" y="378710"/>
                      <a:pt x="77684" y="367280"/>
                    </a:cubicBezTo>
                    <a:cubicBezTo>
                      <a:pt x="104354" y="338070"/>
                      <a:pt x="226274" y="272030"/>
                      <a:pt x="269454" y="255520"/>
                    </a:cubicBezTo>
                    <a:cubicBezTo>
                      <a:pt x="288504" y="249170"/>
                      <a:pt x="294854" y="246630"/>
                      <a:pt x="312634" y="247900"/>
                    </a:cubicBezTo>
                    <a:cubicBezTo>
                      <a:pt x="341844" y="249170"/>
                      <a:pt x="383754" y="277110"/>
                      <a:pt x="423124" y="283460"/>
                    </a:cubicBezTo>
                    <a:cubicBezTo>
                      <a:pt x="465034" y="292350"/>
                      <a:pt x="537424" y="275840"/>
                      <a:pt x="555204" y="292350"/>
                    </a:cubicBezTo>
                    <a:cubicBezTo>
                      <a:pt x="565364" y="301240"/>
                      <a:pt x="565364" y="322830"/>
                      <a:pt x="561554" y="331720"/>
                    </a:cubicBezTo>
                    <a:cubicBezTo>
                      <a:pt x="557744" y="339340"/>
                      <a:pt x="547584" y="344420"/>
                      <a:pt x="536154" y="345690"/>
                    </a:cubicBezTo>
                    <a:cubicBezTo>
                      <a:pt x="517104" y="346960"/>
                      <a:pt x="484084" y="324100"/>
                      <a:pt x="452334" y="319020"/>
                    </a:cubicBezTo>
                    <a:cubicBezTo>
                      <a:pt x="414234" y="311400"/>
                      <a:pt x="341844" y="324100"/>
                      <a:pt x="318984" y="308860"/>
                    </a:cubicBezTo>
                    <a:cubicBezTo>
                      <a:pt x="307554" y="301240"/>
                      <a:pt x="303744" y="289810"/>
                      <a:pt x="301204" y="277110"/>
                    </a:cubicBezTo>
                    <a:cubicBezTo>
                      <a:pt x="298664" y="261870"/>
                      <a:pt x="302474" y="246630"/>
                      <a:pt x="306284" y="225040"/>
                    </a:cubicBezTo>
                    <a:cubicBezTo>
                      <a:pt x="313904" y="183130"/>
                      <a:pt x="331684" y="54860"/>
                      <a:pt x="350734" y="47240"/>
                    </a:cubicBezTo>
                    <a:cubicBezTo>
                      <a:pt x="357084" y="43430"/>
                      <a:pt x="371054" y="52320"/>
                      <a:pt x="373594" y="59940"/>
                    </a:cubicBezTo>
                    <a:cubicBezTo>
                      <a:pt x="377404" y="70100"/>
                      <a:pt x="353274" y="92960"/>
                      <a:pt x="345654" y="115820"/>
                    </a:cubicBezTo>
                    <a:cubicBezTo>
                      <a:pt x="331684" y="151380"/>
                      <a:pt x="334224" y="212340"/>
                      <a:pt x="311364" y="252980"/>
                    </a:cubicBezTo>
                    <a:cubicBezTo>
                      <a:pt x="287234" y="297430"/>
                      <a:pt x="238974" y="338070"/>
                      <a:pt x="197064" y="368550"/>
                    </a:cubicBezTo>
                    <a:cubicBezTo>
                      <a:pt x="156424" y="396490"/>
                      <a:pt x="92924" y="438400"/>
                      <a:pt x="68794" y="433320"/>
                    </a:cubicBezTo>
                    <a:cubicBezTo>
                      <a:pt x="56094" y="430780"/>
                      <a:pt x="52284" y="418080"/>
                      <a:pt x="45934" y="405380"/>
                    </a:cubicBezTo>
                    <a:cubicBezTo>
                      <a:pt x="34504" y="381250"/>
                      <a:pt x="12914" y="315210"/>
                      <a:pt x="23074" y="297430"/>
                    </a:cubicBezTo>
                    <a:cubicBezTo>
                      <a:pt x="29424" y="287270"/>
                      <a:pt x="52284" y="280920"/>
                      <a:pt x="64984" y="286000"/>
                    </a:cubicBezTo>
                    <a:cubicBezTo>
                      <a:pt x="78954" y="292350"/>
                      <a:pt x="96734" y="330450"/>
                      <a:pt x="98004" y="349500"/>
                    </a:cubicBezTo>
                    <a:cubicBezTo>
                      <a:pt x="98004" y="362200"/>
                      <a:pt x="91654" y="378710"/>
                      <a:pt x="84034" y="383790"/>
                    </a:cubicBezTo>
                    <a:cubicBezTo>
                      <a:pt x="76414" y="387600"/>
                      <a:pt x="61174" y="386330"/>
                      <a:pt x="52284" y="378710"/>
                    </a:cubicBezTo>
                    <a:cubicBezTo>
                      <a:pt x="33234" y="363470"/>
                      <a:pt x="7834" y="286000"/>
                      <a:pt x="9104" y="260600"/>
                    </a:cubicBezTo>
                    <a:cubicBezTo>
                      <a:pt x="10374" y="247900"/>
                      <a:pt x="16724" y="236470"/>
                      <a:pt x="25614" y="232660"/>
                    </a:cubicBezTo>
                    <a:cubicBezTo>
                      <a:pt x="33234" y="228850"/>
                      <a:pt x="49744" y="228850"/>
                      <a:pt x="57364" y="236470"/>
                    </a:cubicBezTo>
                    <a:cubicBezTo>
                      <a:pt x="73874" y="254250"/>
                      <a:pt x="77684" y="349500"/>
                      <a:pt x="67524" y="374900"/>
                    </a:cubicBezTo>
                    <a:cubicBezTo>
                      <a:pt x="63714" y="386330"/>
                      <a:pt x="52284" y="395220"/>
                      <a:pt x="43394" y="396490"/>
                    </a:cubicBezTo>
                    <a:cubicBezTo>
                      <a:pt x="34504" y="396490"/>
                      <a:pt x="19264" y="387600"/>
                      <a:pt x="11644" y="374900"/>
                    </a:cubicBezTo>
                    <a:cubicBezTo>
                      <a:pt x="-1056" y="350770"/>
                      <a:pt x="-2326" y="268220"/>
                      <a:pt x="9104" y="244090"/>
                    </a:cubicBezTo>
                    <a:cubicBezTo>
                      <a:pt x="14184" y="231390"/>
                      <a:pt x="24344" y="222500"/>
                      <a:pt x="33234" y="222500"/>
                    </a:cubicBezTo>
                    <a:cubicBezTo>
                      <a:pt x="42124" y="221230"/>
                      <a:pt x="56094" y="230120"/>
                      <a:pt x="63714" y="244090"/>
                    </a:cubicBezTo>
                    <a:cubicBezTo>
                      <a:pt x="77684" y="269490"/>
                      <a:pt x="73874" y="359660"/>
                      <a:pt x="64984" y="387600"/>
                    </a:cubicBezTo>
                    <a:cubicBezTo>
                      <a:pt x="61174" y="401570"/>
                      <a:pt x="54824" y="410460"/>
                      <a:pt x="45934" y="414270"/>
                    </a:cubicBezTo>
                    <a:cubicBezTo>
                      <a:pt x="38314" y="416810"/>
                      <a:pt x="21804" y="414270"/>
                      <a:pt x="15454" y="405380"/>
                    </a:cubicBezTo>
                    <a:cubicBezTo>
                      <a:pt x="2754" y="388870"/>
                      <a:pt x="14184" y="324100"/>
                      <a:pt x="19264" y="289810"/>
                    </a:cubicBezTo>
                    <a:cubicBezTo>
                      <a:pt x="23074" y="260600"/>
                      <a:pt x="25614" y="226310"/>
                      <a:pt x="38314" y="212340"/>
                    </a:cubicBezTo>
                    <a:cubicBezTo>
                      <a:pt x="47204" y="202180"/>
                      <a:pt x="66254" y="194560"/>
                      <a:pt x="75144" y="198370"/>
                    </a:cubicBezTo>
                    <a:cubicBezTo>
                      <a:pt x="82764" y="202180"/>
                      <a:pt x="86574" y="230120"/>
                      <a:pt x="86574" y="230120"/>
                    </a:cubicBezTo>
                  </a:path>
                </a:pathLst>
              </a:custGeom>
              <a:solidFill>
                <a:srgbClr val="FFFFFF"/>
              </a:solidFill>
              <a:ln cap="sq">
                <a:noFill/>
                <a:prstDash val="solid"/>
                <a:miter/>
              </a:ln>
            </p:spPr>
            <p:txBody>
              <a:bodyPr/>
              <a:lstStyle/>
              <a:p>
                <a:endParaRPr lang="en-GB"/>
              </a:p>
            </p:txBody>
          </p:sp>
        </p:grpSp>
        <p:grpSp>
          <p:nvGrpSpPr>
            <p:cNvPr id="206" name="Group 206"/>
            <p:cNvGrpSpPr/>
            <p:nvPr/>
          </p:nvGrpSpPr>
          <p:grpSpPr>
            <a:xfrm>
              <a:off x="2210873" y="1800563"/>
              <a:ext cx="84008" cy="81854"/>
              <a:chOff x="0" y="0"/>
              <a:chExt cx="148590" cy="144780"/>
            </a:xfrm>
          </p:grpSpPr>
          <p:sp>
            <p:nvSpPr>
              <p:cNvPr id="207" name="Freeform 207"/>
              <p:cNvSpPr/>
              <p:nvPr/>
            </p:nvSpPr>
            <p:spPr>
              <a:xfrm>
                <a:off x="49280" y="49054"/>
                <a:ext cx="47240" cy="40785"/>
              </a:xfrm>
              <a:custGeom>
                <a:avLst/>
                <a:gdLst/>
                <a:ahLst/>
                <a:cxnLst/>
                <a:rect l="l" t="t" r="r" b="b"/>
                <a:pathLst>
                  <a:path w="47240" h="40785">
                    <a:moveTo>
                      <a:pt x="47240" y="14446"/>
                    </a:moveTo>
                    <a:cubicBezTo>
                      <a:pt x="25650" y="48736"/>
                      <a:pt x="5330" y="42386"/>
                      <a:pt x="1520" y="34766"/>
                    </a:cubicBezTo>
                    <a:cubicBezTo>
                      <a:pt x="-2290" y="28416"/>
                      <a:pt x="1520" y="6826"/>
                      <a:pt x="7870" y="1746"/>
                    </a:cubicBezTo>
                    <a:cubicBezTo>
                      <a:pt x="14220" y="-3334"/>
                      <a:pt x="40890" y="4286"/>
                      <a:pt x="40890" y="4286"/>
                    </a:cubicBezTo>
                  </a:path>
                </a:pathLst>
              </a:custGeom>
              <a:solidFill>
                <a:srgbClr val="FFFFFF"/>
              </a:solidFill>
              <a:ln cap="sq">
                <a:noFill/>
                <a:prstDash val="solid"/>
                <a:miter/>
              </a:ln>
            </p:spPr>
            <p:txBody>
              <a:bodyPr/>
              <a:lstStyle/>
              <a:p>
                <a:endParaRPr lang="en-GB"/>
              </a:p>
            </p:txBody>
          </p:sp>
        </p:grpSp>
        <p:grpSp>
          <p:nvGrpSpPr>
            <p:cNvPr id="208" name="Group 208"/>
            <p:cNvGrpSpPr/>
            <p:nvPr/>
          </p:nvGrpSpPr>
          <p:grpSpPr>
            <a:xfrm>
              <a:off x="2203693" y="1842926"/>
              <a:ext cx="84008" cy="81854"/>
              <a:chOff x="0" y="0"/>
              <a:chExt cx="148590" cy="144780"/>
            </a:xfrm>
          </p:grpSpPr>
          <p:sp>
            <p:nvSpPr>
              <p:cNvPr id="209" name="Freeform 209"/>
              <p:cNvSpPr/>
              <p:nvPr/>
            </p:nvSpPr>
            <p:spPr>
              <a:xfrm>
                <a:off x="48446" y="49054"/>
                <a:ext cx="48074" cy="40785"/>
              </a:xfrm>
              <a:custGeom>
                <a:avLst/>
                <a:gdLst/>
                <a:ahLst/>
                <a:cxnLst/>
                <a:rect l="l" t="t" r="r" b="b"/>
                <a:pathLst>
                  <a:path w="48074" h="40785">
                    <a:moveTo>
                      <a:pt x="48074" y="14446"/>
                    </a:moveTo>
                    <a:cubicBezTo>
                      <a:pt x="26484" y="48736"/>
                      <a:pt x="6164" y="42386"/>
                      <a:pt x="2354" y="34766"/>
                    </a:cubicBezTo>
                    <a:cubicBezTo>
                      <a:pt x="-2726" y="28416"/>
                      <a:pt x="1084" y="6826"/>
                      <a:pt x="7434" y="1746"/>
                    </a:cubicBezTo>
                    <a:cubicBezTo>
                      <a:pt x="15054" y="-3334"/>
                      <a:pt x="41724" y="4286"/>
                      <a:pt x="41724" y="4286"/>
                    </a:cubicBezTo>
                  </a:path>
                </a:pathLst>
              </a:custGeom>
              <a:solidFill>
                <a:srgbClr val="FFFFFF"/>
              </a:solidFill>
              <a:ln cap="sq">
                <a:noFill/>
                <a:prstDash val="solid"/>
                <a:miter/>
              </a:ln>
            </p:spPr>
            <p:txBody>
              <a:bodyPr/>
              <a:lstStyle/>
              <a:p>
                <a:endParaRPr lang="en-GB"/>
              </a:p>
            </p:txBody>
          </p:sp>
        </p:grpSp>
        <p:grpSp>
          <p:nvGrpSpPr>
            <p:cNvPr id="210" name="Group 210"/>
            <p:cNvGrpSpPr/>
            <p:nvPr/>
          </p:nvGrpSpPr>
          <p:grpSpPr>
            <a:xfrm>
              <a:off x="2180716" y="1805590"/>
              <a:ext cx="108420" cy="112010"/>
              <a:chOff x="0" y="0"/>
              <a:chExt cx="191770" cy="198120"/>
            </a:xfrm>
          </p:grpSpPr>
          <p:sp>
            <p:nvSpPr>
              <p:cNvPr id="211" name="Freeform 211"/>
              <p:cNvSpPr/>
              <p:nvPr/>
            </p:nvSpPr>
            <p:spPr>
              <a:xfrm>
                <a:off x="48755" y="50638"/>
                <a:ext cx="91606" cy="95574"/>
              </a:xfrm>
              <a:custGeom>
                <a:avLst/>
                <a:gdLst/>
                <a:ahLst/>
                <a:cxnLst/>
                <a:rect l="l" t="t" r="r" b="b"/>
                <a:pathLst>
                  <a:path w="91606" h="95574">
                    <a:moveTo>
                      <a:pt x="45225" y="35722"/>
                    </a:moveTo>
                    <a:cubicBezTo>
                      <a:pt x="51575" y="54772"/>
                      <a:pt x="24905" y="62392"/>
                      <a:pt x="22365" y="58582"/>
                    </a:cubicBezTo>
                    <a:cubicBezTo>
                      <a:pt x="17285" y="53502"/>
                      <a:pt x="36335" y="14132"/>
                      <a:pt x="47765" y="6512"/>
                    </a:cubicBezTo>
                    <a:cubicBezTo>
                      <a:pt x="56655" y="162"/>
                      <a:pt x="73165" y="-1108"/>
                      <a:pt x="80785" y="3972"/>
                    </a:cubicBezTo>
                    <a:cubicBezTo>
                      <a:pt x="88405" y="9052"/>
                      <a:pt x="93485" y="26832"/>
                      <a:pt x="90945" y="34452"/>
                    </a:cubicBezTo>
                    <a:cubicBezTo>
                      <a:pt x="89675" y="42072"/>
                      <a:pt x="80785" y="50962"/>
                      <a:pt x="73165" y="52232"/>
                    </a:cubicBezTo>
                    <a:cubicBezTo>
                      <a:pt x="65545" y="53502"/>
                      <a:pt x="47765" y="47152"/>
                      <a:pt x="42685" y="40802"/>
                    </a:cubicBezTo>
                    <a:cubicBezTo>
                      <a:pt x="38875" y="34452"/>
                      <a:pt x="38875" y="23022"/>
                      <a:pt x="41415" y="15402"/>
                    </a:cubicBezTo>
                    <a:cubicBezTo>
                      <a:pt x="43955" y="9052"/>
                      <a:pt x="54115" y="162"/>
                      <a:pt x="60465" y="162"/>
                    </a:cubicBezTo>
                    <a:cubicBezTo>
                      <a:pt x="69355" y="-1108"/>
                      <a:pt x="85865" y="5242"/>
                      <a:pt x="89675" y="14132"/>
                    </a:cubicBezTo>
                    <a:cubicBezTo>
                      <a:pt x="96025" y="28102"/>
                      <a:pt x="82055" y="67472"/>
                      <a:pt x="70625" y="81442"/>
                    </a:cubicBezTo>
                    <a:cubicBezTo>
                      <a:pt x="61735" y="90332"/>
                      <a:pt x="46495" y="96682"/>
                      <a:pt x="36335" y="95412"/>
                    </a:cubicBezTo>
                    <a:cubicBezTo>
                      <a:pt x="26175" y="95412"/>
                      <a:pt x="14745" y="86522"/>
                      <a:pt x="9665" y="76362"/>
                    </a:cubicBezTo>
                    <a:cubicBezTo>
                      <a:pt x="2045" y="66202"/>
                      <a:pt x="-3035" y="42072"/>
                      <a:pt x="2045" y="33182"/>
                    </a:cubicBezTo>
                    <a:cubicBezTo>
                      <a:pt x="5855" y="26832"/>
                      <a:pt x="17285" y="23022"/>
                      <a:pt x="23635" y="23022"/>
                    </a:cubicBezTo>
                    <a:cubicBezTo>
                      <a:pt x="31255" y="23022"/>
                      <a:pt x="45225" y="35722"/>
                      <a:pt x="45225" y="35722"/>
                    </a:cubicBezTo>
                  </a:path>
                </a:pathLst>
              </a:custGeom>
              <a:solidFill>
                <a:srgbClr val="FFFFFF"/>
              </a:solidFill>
              <a:ln cap="sq">
                <a:noFill/>
                <a:prstDash val="solid"/>
                <a:miter/>
              </a:ln>
            </p:spPr>
            <p:txBody>
              <a:bodyPr/>
              <a:lstStyle/>
              <a:p>
                <a:endParaRPr lang="en-GB"/>
              </a:p>
            </p:txBody>
          </p:sp>
        </p:grpSp>
        <p:grpSp>
          <p:nvGrpSpPr>
            <p:cNvPr id="212" name="Group 212"/>
            <p:cNvGrpSpPr/>
            <p:nvPr/>
          </p:nvGrpSpPr>
          <p:grpSpPr>
            <a:xfrm>
              <a:off x="1647950" y="1659115"/>
              <a:ext cx="239098" cy="232636"/>
              <a:chOff x="0" y="0"/>
              <a:chExt cx="422910" cy="411480"/>
            </a:xfrm>
          </p:grpSpPr>
          <p:sp>
            <p:nvSpPr>
              <p:cNvPr id="213" name="Freeform 213"/>
              <p:cNvSpPr/>
              <p:nvPr/>
            </p:nvSpPr>
            <p:spPr>
              <a:xfrm>
                <a:off x="50703" y="50482"/>
                <a:ext cx="321907" cy="312588"/>
              </a:xfrm>
              <a:custGeom>
                <a:avLst/>
                <a:gdLst/>
                <a:ahLst/>
                <a:cxnLst/>
                <a:rect l="l" t="t" r="r" b="b"/>
                <a:pathLst>
                  <a:path w="321907" h="312588">
                    <a:moveTo>
                      <a:pt x="29307" y="251778"/>
                    </a:moveTo>
                    <a:cubicBezTo>
                      <a:pt x="228697" y="232728"/>
                      <a:pt x="228697" y="212408"/>
                      <a:pt x="227427" y="192088"/>
                    </a:cubicBezTo>
                    <a:cubicBezTo>
                      <a:pt x="224887" y="159068"/>
                      <a:pt x="170277" y="85408"/>
                      <a:pt x="177897" y="66358"/>
                    </a:cubicBezTo>
                    <a:cubicBezTo>
                      <a:pt x="180437" y="57468"/>
                      <a:pt x="203297" y="58738"/>
                      <a:pt x="203297" y="53658"/>
                    </a:cubicBezTo>
                    <a:cubicBezTo>
                      <a:pt x="203297" y="48578"/>
                      <a:pt x="167737" y="43498"/>
                      <a:pt x="163927" y="34608"/>
                    </a:cubicBezTo>
                    <a:cubicBezTo>
                      <a:pt x="161387" y="26988"/>
                      <a:pt x="167737" y="14288"/>
                      <a:pt x="172817" y="7938"/>
                    </a:cubicBezTo>
                    <a:cubicBezTo>
                      <a:pt x="177897" y="2858"/>
                      <a:pt x="185517" y="-952"/>
                      <a:pt x="191867" y="318"/>
                    </a:cubicBezTo>
                    <a:cubicBezTo>
                      <a:pt x="200757" y="318"/>
                      <a:pt x="208377" y="4128"/>
                      <a:pt x="217267" y="11748"/>
                    </a:cubicBezTo>
                    <a:cubicBezTo>
                      <a:pt x="233777" y="25718"/>
                      <a:pt x="255367" y="61278"/>
                      <a:pt x="271877" y="91758"/>
                    </a:cubicBezTo>
                    <a:cubicBezTo>
                      <a:pt x="290927" y="124778"/>
                      <a:pt x="316327" y="179388"/>
                      <a:pt x="320137" y="206058"/>
                    </a:cubicBezTo>
                    <a:cubicBezTo>
                      <a:pt x="322677" y="217488"/>
                      <a:pt x="322677" y="226378"/>
                      <a:pt x="318867" y="233998"/>
                    </a:cubicBezTo>
                    <a:cubicBezTo>
                      <a:pt x="315057" y="240348"/>
                      <a:pt x="302357" y="247968"/>
                      <a:pt x="294737" y="247968"/>
                    </a:cubicBezTo>
                    <a:cubicBezTo>
                      <a:pt x="285847" y="247968"/>
                      <a:pt x="273147" y="242888"/>
                      <a:pt x="269337" y="236538"/>
                    </a:cubicBezTo>
                    <a:cubicBezTo>
                      <a:pt x="264257" y="226378"/>
                      <a:pt x="268067" y="198438"/>
                      <a:pt x="276957" y="193358"/>
                    </a:cubicBezTo>
                    <a:cubicBezTo>
                      <a:pt x="284577" y="187008"/>
                      <a:pt x="313787" y="194628"/>
                      <a:pt x="318867" y="202248"/>
                    </a:cubicBezTo>
                    <a:cubicBezTo>
                      <a:pt x="323947" y="211138"/>
                      <a:pt x="316327" y="239078"/>
                      <a:pt x="307437" y="244158"/>
                    </a:cubicBezTo>
                    <a:cubicBezTo>
                      <a:pt x="298547" y="249238"/>
                      <a:pt x="282037" y="246698"/>
                      <a:pt x="270607" y="239078"/>
                    </a:cubicBezTo>
                    <a:cubicBezTo>
                      <a:pt x="250287" y="221298"/>
                      <a:pt x="237587" y="150178"/>
                      <a:pt x="217267" y="114618"/>
                    </a:cubicBezTo>
                    <a:cubicBezTo>
                      <a:pt x="202027" y="86678"/>
                      <a:pt x="170277" y="62548"/>
                      <a:pt x="166467" y="42228"/>
                    </a:cubicBezTo>
                    <a:cubicBezTo>
                      <a:pt x="163927" y="29528"/>
                      <a:pt x="166467" y="15558"/>
                      <a:pt x="172817" y="7938"/>
                    </a:cubicBezTo>
                    <a:cubicBezTo>
                      <a:pt x="177897" y="1588"/>
                      <a:pt x="191867" y="-952"/>
                      <a:pt x="199487" y="318"/>
                    </a:cubicBezTo>
                    <a:cubicBezTo>
                      <a:pt x="205837" y="1588"/>
                      <a:pt x="218537" y="10478"/>
                      <a:pt x="217267" y="11748"/>
                    </a:cubicBezTo>
                    <a:cubicBezTo>
                      <a:pt x="217267" y="13018"/>
                      <a:pt x="186787" y="1588"/>
                      <a:pt x="185517" y="4128"/>
                    </a:cubicBezTo>
                    <a:cubicBezTo>
                      <a:pt x="184247" y="6668"/>
                      <a:pt x="214727" y="16828"/>
                      <a:pt x="227427" y="32068"/>
                    </a:cubicBezTo>
                    <a:cubicBezTo>
                      <a:pt x="249017" y="58738"/>
                      <a:pt x="271877" y="124778"/>
                      <a:pt x="279497" y="160338"/>
                    </a:cubicBezTo>
                    <a:cubicBezTo>
                      <a:pt x="284577" y="184468"/>
                      <a:pt x="285847" y="203518"/>
                      <a:pt x="283307" y="223838"/>
                    </a:cubicBezTo>
                    <a:cubicBezTo>
                      <a:pt x="280767" y="244158"/>
                      <a:pt x="278227" y="269558"/>
                      <a:pt x="261717" y="283528"/>
                    </a:cubicBezTo>
                    <a:cubicBezTo>
                      <a:pt x="237587" y="303848"/>
                      <a:pt x="177897" y="306388"/>
                      <a:pt x="137257" y="308928"/>
                    </a:cubicBezTo>
                    <a:cubicBezTo>
                      <a:pt x="97887" y="312738"/>
                      <a:pt x="44547" y="316548"/>
                      <a:pt x="22957" y="303848"/>
                    </a:cubicBezTo>
                    <a:cubicBezTo>
                      <a:pt x="10257" y="297498"/>
                      <a:pt x="-1173" y="280988"/>
                      <a:pt x="97" y="272098"/>
                    </a:cubicBezTo>
                    <a:cubicBezTo>
                      <a:pt x="2637" y="263208"/>
                      <a:pt x="29307" y="251778"/>
                      <a:pt x="29307" y="251778"/>
                    </a:cubicBezTo>
                  </a:path>
                </a:pathLst>
              </a:custGeom>
              <a:solidFill>
                <a:srgbClr val="FFFFFF"/>
              </a:solidFill>
              <a:ln cap="sq">
                <a:noFill/>
                <a:prstDash val="solid"/>
                <a:miter/>
              </a:ln>
            </p:spPr>
            <p:txBody>
              <a:bodyPr/>
              <a:lstStyle/>
              <a:p>
                <a:endParaRPr lang="en-GB"/>
              </a:p>
            </p:txBody>
          </p:sp>
        </p:grpSp>
        <p:grpSp>
          <p:nvGrpSpPr>
            <p:cNvPr id="214" name="Group 214"/>
            <p:cNvGrpSpPr/>
            <p:nvPr/>
          </p:nvGrpSpPr>
          <p:grpSpPr>
            <a:xfrm>
              <a:off x="1744882" y="1644755"/>
              <a:ext cx="111292" cy="170887"/>
              <a:chOff x="0" y="0"/>
              <a:chExt cx="196850" cy="302260"/>
            </a:xfrm>
          </p:grpSpPr>
          <p:sp>
            <p:nvSpPr>
              <p:cNvPr id="215" name="Freeform 215"/>
              <p:cNvSpPr/>
              <p:nvPr/>
            </p:nvSpPr>
            <p:spPr>
              <a:xfrm>
                <a:off x="50497" y="50800"/>
                <a:ext cx="100057" cy="200898"/>
              </a:xfrm>
              <a:custGeom>
                <a:avLst/>
                <a:gdLst/>
                <a:ahLst/>
                <a:cxnLst/>
                <a:rect l="l" t="t" r="r" b="b"/>
                <a:pathLst>
                  <a:path w="100057" h="200898">
                    <a:moveTo>
                      <a:pt x="47293" y="179070"/>
                    </a:moveTo>
                    <a:cubicBezTo>
                      <a:pt x="29513" y="80010"/>
                      <a:pt x="-3507" y="48260"/>
                      <a:pt x="303" y="29210"/>
                    </a:cubicBezTo>
                    <a:cubicBezTo>
                      <a:pt x="1573" y="16510"/>
                      <a:pt x="19353" y="1270"/>
                      <a:pt x="29513" y="0"/>
                    </a:cubicBezTo>
                    <a:cubicBezTo>
                      <a:pt x="38403" y="0"/>
                      <a:pt x="52373" y="13970"/>
                      <a:pt x="54913" y="21590"/>
                    </a:cubicBezTo>
                    <a:cubicBezTo>
                      <a:pt x="57453" y="29210"/>
                      <a:pt x="53643" y="41910"/>
                      <a:pt x="48563" y="46990"/>
                    </a:cubicBezTo>
                    <a:cubicBezTo>
                      <a:pt x="43483" y="53340"/>
                      <a:pt x="32053" y="57150"/>
                      <a:pt x="23163" y="55880"/>
                    </a:cubicBezTo>
                    <a:cubicBezTo>
                      <a:pt x="15543" y="55880"/>
                      <a:pt x="5383" y="48260"/>
                      <a:pt x="2843" y="40640"/>
                    </a:cubicBezTo>
                    <a:cubicBezTo>
                      <a:pt x="-967" y="34290"/>
                      <a:pt x="-967" y="21590"/>
                      <a:pt x="4113" y="13970"/>
                    </a:cubicBezTo>
                    <a:cubicBezTo>
                      <a:pt x="7923" y="7620"/>
                      <a:pt x="18083" y="1270"/>
                      <a:pt x="25703" y="0"/>
                    </a:cubicBezTo>
                    <a:cubicBezTo>
                      <a:pt x="33323" y="0"/>
                      <a:pt x="42213" y="3810"/>
                      <a:pt x="49833" y="11430"/>
                    </a:cubicBezTo>
                    <a:cubicBezTo>
                      <a:pt x="65073" y="26670"/>
                      <a:pt x="85393" y="72390"/>
                      <a:pt x="93013" y="102870"/>
                    </a:cubicBezTo>
                    <a:cubicBezTo>
                      <a:pt x="99363" y="132080"/>
                      <a:pt x="104443" y="175260"/>
                      <a:pt x="94283" y="189230"/>
                    </a:cubicBezTo>
                    <a:cubicBezTo>
                      <a:pt x="89203" y="198120"/>
                      <a:pt x="75233" y="201930"/>
                      <a:pt x="67613" y="200660"/>
                    </a:cubicBezTo>
                    <a:cubicBezTo>
                      <a:pt x="59993" y="199390"/>
                      <a:pt x="47293" y="179070"/>
                      <a:pt x="47293" y="179070"/>
                    </a:cubicBezTo>
                  </a:path>
                </a:pathLst>
              </a:custGeom>
              <a:solidFill>
                <a:srgbClr val="FFFFFF"/>
              </a:solidFill>
              <a:ln cap="sq">
                <a:noFill/>
                <a:prstDash val="solid"/>
                <a:miter/>
              </a:ln>
            </p:spPr>
            <p:txBody>
              <a:bodyPr/>
              <a:lstStyle/>
              <a:p>
                <a:endParaRPr lang="en-GB"/>
              </a:p>
            </p:txBody>
          </p:sp>
        </p:grpSp>
        <p:grpSp>
          <p:nvGrpSpPr>
            <p:cNvPr id="216" name="Group 216"/>
            <p:cNvGrpSpPr/>
            <p:nvPr/>
          </p:nvGrpSpPr>
          <p:grpSpPr>
            <a:xfrm>
              <a:off x="1762114" y="1711530"/>
              <a:ext cx="89752" cy="119908"/>
              <a:chOff x="0" y="0"/>
              <a:chExt cx="158750" cy="212090"/>
            </a:xfrm>
          </p:grpSpPr>
          <p:sp>
            <p:nvSpPr>
              <p:cNvPr id="217" name="Freeform 217"/>
              <p:cNvSpPr/>
              <p:nvPr/>
            </p:nvSpPr>
            <p:spPr>
              <a:xfrm>
                <a:off x="49946" y="50719"/>
                <a:ext cx="57477" cy="109423"/>
              </a:xfrm>
              <a:custGeom>
                <a:avLst/>
                <a:gdLst/>
                <a:ahLst/>
                <a:cxnLst/>
                <a:rect l="l" t="t" r="r" b="b"/>
                <a:pathLst>
                  <a:path w="57477" h="109423">
                    <a:moveTo>
                      <a:pt x="55464" y="25481"/>
                    </a:moveTo>
                    <a:cubicBezTo>
                      <a:pt x="56734" y="108031"/>
                      <a:pt x="59274" y="82631"/>
                      <a:pt x="55464" y="81361"/>
                    </a:cubicBezTo>
                    <a:cubicBezTo>
                      <a:pt x="51654" y="80091"/>
                      <a:pt x="40224" y="108031"/>
                      <a:pt x="31334" y="109301"/>
                    </a:cubicBezTo>
                    <a:cubicBezTo>
                      <a:pt x="22444" y="109301"/>
                      <a:pt x="2124" y="91521"/>
                      <a:pt x="854" y="81361"/>
                    </a:cubicBezTo>
                    <a:cubicBezTo>
                      <a:pt x="-416" y="75011"/>
                      <a:pt x="5934" y="63581"/>
                      <a:pt x="12284" y="59771"/>
                    </a:cubicBezTo>
                    <a:cubicBezTo>
                      <a:pt x="18634" y="54691"/>
                      <a:pt x="31334" y="53421"/>
                      <a:pt x="37684" y="55961"/>
                    </a:cubicBezTo>
                    <a:cubicBezTo>
                      <a:pt x="45304" y="58501"/>
                      <a:pt x="52924" y="68661"/>
                      <a:pt x="54194" y="76281"/>
                    </a:cubicBezTo>
                    <a:cubicBezTo>
                      <a:pt x="56734" y="82631"/>
                      <a:pt x="52924" y="95331"/>
                      <a:pt x="47844" y="100411"/>
                    </a:cubicBezTo>
                    <a:cubicBezTo>
                      <a:pt x="42764" y="105491"/>
                      <a:pt x="31334" y="109301"/>
                      <a:pt x="23714" y="109301"/>
                    </a:cubicBezTo>
                    <a:cubicBezTo>
                      <a:pt x="16094" y="108031"/>
                      <a:pt x="5934" y="100411"/>
                      <a:pt x="3394" y="92791"/>
                    </a:cubicBezTo>
                    <a:cubicBezTo>
                      <a:pt x="-416" y="86441"/>
                      <a:pt x="854" y="73741"/>
                      <a:pt x="4664" y="67391"/>
                    </a:cubicBezTo>
                    <a:cubicBezTo>
                      <a:pt x="8474" y="61041"/>
                      <a:pt x="18634" y="54691"/>
                      <a:pt x="26254" y="54691"/>
                    </a:cubicBezTo>
                    <a:cubicBezTo>
                      <a:pt x="33874" y="54691"/>
                      <a:pt x="45304" y="58501"/>
                      <a:pt x="49114" y="64851"/>
                    </a:cubicBezTo>
                    <a:cubicBezTo>
                      <a:pt x="54194" y="72471"/>
                      <a:pt x="56734" y="87711"/>
                      <a:pt x="51654" y="94061"/>
                    </a:cubicBezTo>
                    <a:cubicBezTo>
                      <a:pt x="47844" y="101681"/>
                      <a:pt x="32604" y="110571"/>
                      <a:pt x="24984" y="109301"/>
                    </a:cubicBezTo>
                    <a:cubicBezTo>
                      <a:pt x="16094" y="106761"/>
                      <a:pt x="3394" y="80091"/>
                      <a:pt x="854" y="81361"/>
                    </a:cubicBezTo>
                    <a:cubicBezTo>
                      <a:pt x="-1686" y="82631"/>
                      <a:pt x="2124" y="108031"/>
                      <a:pt x="3394" y="108031"/>
                    </a:cubicBezTo>
                    <a:cubicBezTo>
                      <a:pt x="3394" y="108031"/>
                      <a:pt x="-4226" y="44531"/>
                      <a:pt x="3394" y="25481"/>
                    </a:cubicBezTo>
                    <a:cubicBezTo>
                      <a:pt x="9744" y="12781"/>
                      <a:pt x="23714" y="-1189"/>
                      <a:pt x="32604" y="81"/>
                    </a:cubicBezTo>
                    <a:cubicBezTo>
                      <a:pt x="41494" y="81"/>
                      <a:pt x="55464" y="25481"/>
                      <a:pt x="55464" y="25481"/>
                    </a:cubicBezTo>
                  </a:path>
                </a:pathLst>
              </a:custGeom>
              <a:solidFill>
                <a:srgbClr val="FFFFFF"/>
              </a:solidFill>
              <a:ln cap="sq">
                <a:noFill/>
                <a:prstDash val="solid"/>
                <a:miter/>
              </a:ln>
            </p:spPr>
            <p:txBody>
              <a:bodyPr/>
              <a:lstStyle/>
              <a:p>
                <a:endParaRPr lang="en-GB"/>
              </a:p>
            </p:txBody>
          </p:sp>
        </p:grpSp>
        <p:grpSp>
          <p:nvGrpSpPr>
            <p:cNvPr id="218" name="Group 218"/>
            <p:cNvGrpSpPr/>
            <p:nvPr/>
          </p:nvGrpSpPr>
          <p:grpSpPr>
            <a:xfrm>
              <a:off x="1636462" y="1808462"/>
              <a:ext cx="147193" cy="101240"/>
              <a:chOff x="0" y="0"/>
              <a:chExt cx="260350" cy="179070"/>
            </a:xfrm>
          </p:grpSpPr>
          <p:sp>
            <p:nvSpPr>
              <p:cNvPr id="219" name="Freeform 219"/>
              <p:cNvSpPr/>
              <p:nvPr/>
            </p:nvSpPr>
            <p:spPr>
              <a:xfrm>
                <a:off x="49488" y="48500"/>
                <a:ext cx="158954" cy="81114"/>
              </a:xfrm>
              <a:custGeom>
                <a:avLst/>
                <a:gdLst/>
                <a:ahLst/>
                <a:cxnLst/>
                <a:rect l="l" t="t" r="r" b="b"/>
                <a:pathLst>
                  <a:path w="158954" h="81114">
                    <a:moveTo>
                      <a:pt x="49572" y="9920"/>
                    </a:moveTo>
                    <a:cubicBezTo>
                      <a:pt x="151172" y="21350"/>
                      <a:pt x="158792" y="30240"/>
                      <a:pt x="158792" y="37860"/>
                    </a:cubicBezTo>
                    <a:cubicBezTo>
                      <a:pt x="160062" y="45480"/>
                      <a:pt x="153712" y="56910"/>
                      <a:pt x="144822" y="63260"/>
                    </a:cubicBezTo>
                    <a:cubicBezTo>
                      <a:pt x="129582" y="74690"/>
                      <a:pt x="83862" y="84850"/>
                      <a:pt x="59732" y="79770"/>
                    </a:cubicBezTo>
                    <a:cubicBezTo>
                      <a:pt x="36872" y="73420"/>
                      <a:pt x="6392" y="50560"/>
                      <a:pt x="1312" y="35320"/>
                    </a:cubicBezTo>
                    <a:cubicBezTo>
                      <a:pt x="-2498" y="25160"/>
                      <a:pt x="2582" y="9920"/>
                      <a:pt x="8932" y="4840"/>
                    </a:cubicBezTo>
                    <a:cubicBezTo>
                      <a:pt x="16552" y="-240"/>
                      <a:pt x="34332" y="1030"/>
                      <a:pt x="40682" y="4840"/>
                    </a:cubicBezTo>
                    <a:cubicBezTo>
                      <a:pt x="47032" y="8650"/>
                      <a:pt x="50842" y="20080"/>
                      <a:pt x="50842" y="26430"/>
                    </a:cubicBezTo>
                    <a:cubicBezTo>
                      <a:pt x="50842" y="34050"/>
                      <a:pt x="44492" y="45480"/>
                      <a:pt x="38142" y="48020"/>
                    </a:cubicBezTo>
                    <a:cubicBezTo>
                      <a:pt x="30522" y="50560"/>
                      <a:pt x="6392" y="45480"/>
                      <a:pt x="2582" y="37860"/>
                    </a:cubicBezTo>
                    <a:cubicBezTo>
                      <a:pt x="-1228" y="30240"/>
                      <a:pt x="6392" y="7380"/>
                      <a:pt x="14012" y="2300"/>
                    </a:cubicBezTo>
                    <a:cubicBezTo>
                      <a:pt x="20362" y="-1510"/>
                      <a:pt x="31792" y="-240"/>
                      <a:pt x="38142" y="3570"/>
                    </a:cubicBezTo>
                    <a:cubicBezTo>
                      <a:pt x="45762" y="7380"/>
                      <a:pt x="45762" y="23890"/>
                      <a:pt x="55922" y="28970"/>
                    </a:cubicBezTo>
                    <a:cubicBezTo>
                      <a:pt x="72432" y="35320"/>
                      <a:pt x="123232" y="9920"/>
                      <a:pt x="141012" y="16270"/>
                    </a:cubicBezTo>
                    <a:cubicBezTo>
                      <a:pt x="149902" y="20080"/>
                      <a:pt x="158792" y="30240"/>
                      <a:pt x="158792" y="37860"/>
                    </a:cubicBezTo>
                    <a:cubicBezTo>
                      <a:pt x="160062" y="46750"/>
                      <a:pt x="151172" y="60720"/>
                      <a:pt x="139742" y="65800"/>
                    </a:cubicBezTo>
                    <a:cubicBezTo>
                      <a:pt x="119422" y="74690"/>
                      <a:pt x="58462" y="70880"/>
                      <a:pt x="39412" y="59450"/>
                    </a:cubicBezTo>
                    <a:cubicBezTo>
                      <a:pt x="29252" y="53100"/>
                      <a:pt x="20362" y="39130"/>
                      <a:pt x="22902" y="30240"/>
                    </a:cubicBezTo>
                    <a:cubicBezTo>
                      <a:pt x="24172" y="21350"/>
                      <a:pt x="49572" y="9920"/>
                      <a:pt x="49572" y="9920"/>
                    </a:cubicBezTo>
                  </a:path>
                </a:pathLst>
              </a:custGeom>
              <a:solidFill>
                <a:srgbClr val="FFFFFF"/>
              </a:solidFill>
              <a:ln cap="sq">
                <a:noFill/>
                <a:prstDash val="solid"/>
                <a:miter/>
              </a:ln>
            </p:spPr>
            <p:txBody>
              <a:bodyPr/>
              <a:lstStyle/>
              <a:p>
                <a:endParaRPr lang="en-GB"/>
              </a:p>
            </p:txBody>
          </p:sp>
        </p:grpSp>
        <p:grpSp>
          <p:nvGrpSpPr>
            <p:cNvPr id="220" name="Group 220"/>
            <p:cNvGrpSpPr/>
            <p:nvPr/>
          </p:nvGrpSpPr>
          <p:grpSpPr>
            <a:xfrm>
              <a:off x="1762832" y="1785485"/>
              <a:ext cx="528458" cy="389881"/>
              <a:chOff x="0" y="0"/>
              <a:chExt cx="934720" cy="689610"/>
            </a:xfrm>
          </p:grpSpPr>
          <p:sp>
            <p:nvSpPr>
              <p:cNvPr id="221" name="Freeform 221"/>
              <p:cNvSpPr/>
              <p:nvPr/>
            </p:nvSpPr>
            <p:spPr>
              <a:xfrm>
                <a:off x="50028" y="50522"/>
                <a:ext cx="834139" cy="587214"/>
              </a:xfrm>
              <a:custGeom>
                <a:avLst/>
                <a:gdLst/>
                <a:ahLst/>
                <a:cxnLst/>
                <a:rect l="l" t="t" r="r" b="b"/>
                <a:pathLst>
                  <a:path w="834139" h="587214">
                    <a:moveTo>
                      <a:pt x="26172" y="11708"/>
                    </a:moveTo>
                    <a:cubicBezTo>
                      <a:pt x="70622" y="25678"/>
                      <a:pt x="50302" y="38378"/>
                      <a:pt x="47762" y="35838"/>
                    </a:cubicBezTo>
                    <a:cubicBezTo>
                      <a:pt x="45222" y="34568"/>
                      <a:pt x="50302" y="12978"/>
                      <a:pt x="56652" y="6628"/>
                    </a:cubicBezTo>
                    <a:cubicBezTo>
                      <a:pt x="63002" y="1548"/>
                      <a:pt x="79512" y="-2262"/>
                      <a:pt x="87132" y="1548"/>
                    </a:cubicBezTo>
                    <a:cubicBezTo>
                      <a:pt x="94752" y="5358"/>
                      <a:pt x="102372" y="28218"/>
                      <a:pt x="102372" y="28218"/>
                    </a:cubicBezTo>
                    <a:cubicBezTo>
                      <a:pt x="102372" y="28218"/>
                      <a:pt x="85862" y="4088"/>
                      <a:pt x="88402" y="2818"/>
                    </a:cubicBezTo>
                    <a:cubicBezTo>
                      <a:pt x="90942" y="278"/>
                      <a:pt x="141742" y="34568"/>
                      <a:pt x="140472" y="45998"/>
                    </a:cubicBezTo>
                    <a:cubicBezTo>
                      <a:pt x="140472" y="54888"/>
                      <a:pt x="111262" y="71398"/>
                      <a:pt x="103642" y="67588"/>
                    </a:cubicBezTo>
                    <a:cubicBezTo>
                      <a:pt x="98562" y="65048"/>
                      <a:pt x="96022" y="44728"/>
                      <a:pt x="99832" y="37108"/>
                    </a:cubicBezTo>
                    <a:cubicBezTo>
                      <a:pt x="103642" y="30758"/>
                      <a:pt x="116342" y="26948"/>
                      <a:pt x="129042" y="26948"/>
                    </a:cubicBezTo>
                    <a:cubicBezTo>
                      <a:pt x="159522" y="29488"/>
                      <a:pt x="233182" y="77748"/>
                      <a:pt x="268742" y="103148"/>
                    </a:cubicBezTo>
                    <a:cubicBezTo>
                      <a:pt x="294142" y="119658"/>
                      <a:pt x="327162" y="134898"/>
                      <a:pt x="330972" y="153948"/>
                    </a:cubicBezTo>
                    <a:cubicBezTo>
                      <a:pt x="333512" y="169188"/>
                      <a:pt x="320812" y="195858"/>
                      <a:pt x="304302" y="202208"/>
                    </a:cubicBezTo>
                    <a:cubicBezTo>
                      <a:pt x="278902" y="211098"/>
                      <a:pt x="211592" y="171728"/>
                      <a:pt x="170952" y="151408"/>
                    </a:cubicBezTo>
                    <a:cubicBezTo>
                      <a:pt x="134122" y="133628"/>
                      <a:pt x="84592" y="112038"/>
                      <a:pt x="70622" y="90448"/>
                    </a:cubicBezTo>
                    <a:cubicBezTo>
                      <a:pt x="63002" y="77748"/>
                      <a:pt x="61732" y="58698"/>
                      <a:pt x="68082" y="51078"/>
                    </a:cubicBezTo>
                    <a:cubicBezTo>
                      <a:pt x="73162" y="43458"/>
                      <a:pt x="94752" y="40918"/>
                      <a:pt x="106182" y="43458"/>
                    </a:cubicBezTo>
                    <a:cubicBezTo>
                      <a:pt x="116342" y="47268"/>
                      <a:pt x="118882" y="59968"/>
                      <a:pt x="134122" y="71398"/>
                    </a:cubicBezTo>
                    <a:cubicBezTo>
                      <a:pt x="173492" y="100608"/>
                      <a:pt x="310652" y="156488"/>
                      <a:pt x="370342" y="195858"/>
                    </a:cubicBezTo>
                    <a:cubicBezTo>
                      <a:pt x="409712" y="222528"/>
                      <a:pt x="430032" y="254278"/>
                      <a:pt x="464322" y="274598"/>
                    </a:cubicBezTo>
                    <a:cubicBezTo>
                      <a:pt x="497342" y="293648"/>
                      <a:pt x="572272" y="303808"/>
                      <a:pt x="573542" y="316508"/>
                    </a:cubicBezTo>
                    <a:cubicBezTo>
                      <a:pt x="573542" y="322858"/>
                      <a:pt x="555762" y="330478"/>
                      <a:pt x="546872" y="333018"/>
                    </a:cubicBezTo>
                    <a:cubicBezTo>
                      <a:pt x="536712" y="334288"/>
                      <a:pt x="527822" y="331748"/>
                      <a:pt x="512582" y="326668"/>
                    </a:cubicBezTo>
                    <a:cubicBezTo>
                      <a:pt x="478292" y="311428"/>
                      <a:pt x="351292" y="245388"/>
                      <a:pt x="344942" y="214908"/>
                    </a:cubicBezTo>
                    <a:cubicBezTo>
                      <a:pt x="341132" y="199668"/>
                      <a:pt x="357642" y="178078"/>
                      <a:pt x="370342" y="175538"/>
                    </a:cubicBezTo>
                    <a:cubicBezTo>
                      <a:pt x="391932" y="170458"/>
                      <a:pt x="445272" y="231418"/>
                      <a:pt x="471942" y="242848"/>
                    </a:cubicBezTo>
                    <a:cubicBezTo>
                      <a:pt x="487182" y="249198"/>
                      <a:pt x="492262" y="247928"/>
                      <a:pt x="510042" y="250468"/>
                    </a:cubicBezTo>
                    <a:cubicBezTo>
                      <a:pt x="545602" y="255548"/>
                      <a:pt x="630692" y="265708"/>
                      <a:pt x="681492" y="261898"/>
                    </a:cubicBezTo>
                    <a:cubicBezTo>
                      <a:pt x="724672" y="259358"/>
                      <a:pt x="771662" y="237768"/>
                      <a:pt x="797062" y="240308"/>
                    </a:cubicBezTo>
                    <a:cubicBezTo>
                      <a:pt x="809762" y="241578"/>
                      <a:pt x="819922" y="245388"/>
                      <a:pt x="826272" y="251738"/>
                    </a:cubicBezTo>
                    <a:cubicBezTo>
                      <a:pt x="831352" y="258088"/>
                      <a:pt x="835162" y="269518"/>
                      <a:pt x="833892" y="278408"/>
                    </a:cubicBezTo>
                    <a:cubicBezTo>
                      <a:pt x="832622" y="287298"/>
                      <a:pt x="827542" y="297458"/>
                      <a:pt x="814842" y="306348"/>
                    </a:cubicBezTo>
                    <a:cubicBezTo>
                      <a:pt x="784362" y="325398"/>
                      <a:pt x="630692" y="298728"/>
                      <a:pt x="606562" y="338098"/>
                    </a:cubicBezTo>
                    <a:cubicBezTo>
                      <a:pt x="582432" y="378738"/>
                      <a:pt x="682762" y="517168"/>
                      <a:pt x="681492" y="553998"/>
                    </a:cubicBezTo>
                    <a:cubicBezTo>
                      <a:pt x="680222" y="566698"/>
                      <a:pt x="676412" y="574318"/>
                      <a:pt x="670062" y="580668"/>
                    </a:cubicBezTo>
                    <a:cubicBezTo>
                      <a:pt x="664982" y="584478"/>
                      <a:pt x="657362" y="587018"/>
                      <a:pt x="649742" y="587018"/>
                    </a:cubicBezTo>
                    <a:cubicBezTo>
                      <a:pt x="642122" y="585748"/>
                      <a:pt x="630692" y="580668"/>
                      <a:pt x="625612" y="573048"/>
                    </a:cubicBezTo>
                    <a:cubicBezTo>
                      <a:pt x="621802" y="565428"/>
                      <a:pt x="621802" y="546378"/>
                      <a:pt x="626882" y="540028"/>
                    </a:cubicBezTo>
                    <a:cubicBezTo>
                      <a:pt x="633232" y="532408"/>
                      <a:pt x="652282" y="526058"/>
                      <a:pt x="661172" y="528598"/>
                    </a:cubicBezTo>
                    <a:cubicBezTo>
                      <a:pt x="670062" y="531138"/>
                      <a:pt x="678952" y="541298"/>
                      <a:pt x="680222" y="550188"/>
                    </a:cubicBezTo>
                    <a:cubicBezTo>
                      <a:pt x="682762" y="557808"/>
                      <a:pt x="678952" y="570508"/>
                      <a:pt x="673872" y="576858"/>
                    </a:cubicBezTo>
                    <a:cubicBezTo>
                      <a:pt x="667522" y="583208"/>
                      <a:pt x="654822" y="588288"/>
                      <a:pt x="647202" y="587018"/>
                    </a:cubicBezTo>
                    <a:cubicBezTo>
                      <a:pt x="639582" y="585748"/>
                      <a:pt x="628152" y="578128"/>
                      <a:pt x="624342" y="570508"/>
                    </a:cubicBezTo>
                    <a:cubicBezTo>
                      <a:pt x="620532" y="561618"/>
                      <a:pt x="624342" y="541298"/>
                      <a:pt x="631962" y="534948"/>
                    </a:cubicBezTo>
                    <a:cubicBezTo>
                      <a:pt x="637042" y="528598"/>
                      <a:pt x="651012" y="526058"/>
                      <a:pt x="658632" y="527328"/>
                    </a:cubicBezTo>
                    <a:cubicBezTo>
                      <a:pt x="666252" y="529868"/>
                      <a:pt x="676412" y="540028"/>
                      <a:pt x="680222" y="547648"/>
                    </a:cubicBezTo>
                    <a:cubicBezTo>
                      <a:pt x="682762" y="555268"/>
                      <a:pt x="680222" y="567968"/>
                      <a:pt x="675142" y="574318"/>
                    </a:cubicBezTo>
                    <a:cubicBezTo>
                      <a:pt x="668792" y="581938"/>
                      <a:pt x="653552" y="589558"/>
                      <a:pt x="643392" y="585748"/>
                    </a:cubicBezTo>
                    <a:cubicBezTo>
                      <a:pt x="628152" y="580668"/>
                      <a:pt x="611642" y="551458"/>
                      <a:pt x="598942" y="522248"/>
                    </a:cubicBezTo>
                    <a:cubicBezTo>
                      <a:pt x="578622" y="473988"/>
                      <a:pt x="544332" y="348258"/>
                      <a:pt x="558302" y="310158"/>
                    </a:cubicBezTo>
                    <a:cubicBezTo>
                      <a:pt x="565922" y="291108"/>
                      <a:pt x="582432" y="284758"/>
                      <a:pt x="601482" y="277138"/>
                    </a:cubicBezTo>
                    <a:cubicBezTo>
                      <a:pt x="625612" y="265708"/>
                      <a:pt x="663712" y="263168"/>
                      <a:pt x="694192" y="261898"/>
                    </a:cubicBezTo>
                    <a:cubicBezTo>
                      <a:pt x="724672" y="260628"/>
                      <a:pt x="769122" y="255548"/>
                      <a:pt x="783092" y="266978"/>
                    </a:cubicBezTo>
                    <a:cubicBezTo>
                      <a:pt x="791982" y="274598"/>
                      <a:pt x="797062" y="291108"/>
                      <a:pt x="791982" y="298728"/>
                    </a:cubicBezTo>
                    <a:cubicBezTo>
                      <a:pt x="784362" y="312698"/>
                      <a:pt x="741182" y="317778"/>
                      <a:pt x="703082" y="320318"/>
                    </a:cubicBezTo>
                    <a:cubicBezTo>
                      <a:pt x="643392" y="325398"/>
                      <a:pt x="529092" y="322858"/>
                      <a:pt x="464322" y="299998"/>
                    </a:cubicBezTo>
                    <a:cubicBezTo>
                      <a:pt x="412252" y="280948"/>
                      <a:pt x="355102" y="235228"/>
                      <a:pt x="336052" y="212368"/>
                    </a:cubicBezTo>
                    <a:cubicBezTo>
                      <a:pt x="328432" y="203478"/>
                      <a:pt x="324622" y="197128"/>
                      <a:pt x="324622" y="188238"/>
                    </a:cubicBezTo>
                    <a:cubicBezTo>
                      <a:pt x="324622" y="179348"/>
                      <a:pt x="329702" y="161568"/>
                      <a:pt x="341132" y="159028"/>
                    </a:cubicBezTo>
                    <a:cubicBezTo>
                      <a:pt x="372882" y="150138"/>
                      <a:pt x="548142" y="268248"/>
                      <a:pt x="578622" y="307618"/>
                    </a:cubicBezTo>
                    <a:cubicBezTo>
                      <a:pt x="591322" y="324128"/>
                      <a:pt x="596402" y="341908"/>
                      <a:pt x="591322" y="350798"/>
                    </a:cubicBezTo>
                    <a:cubicBezTo>
                      <a:pt x="587512" y="360958"/>
                      <a:pt x="568462" y="366038"/>
                      <a:pt x="551952" y="366038"/>
                    </a:cubicBezTo>
                    <a:cubicBezTo>
                      <a:pt x="526552" y="367308"/>
                      <a:pt x="485912" y="350798"/>
                      <a:pt x="452892" y="333018"/>
                    </a:cubicBezTo>
                    <a:cubicBezTo>
                      <a:pt x="412252" y="311428"/>
                      <a:pt x="377962" y="268248"/>
                      <a:pt x="330972" y="237768"/>
                    </a:cubicBezTo>
                    <a:cubicBezTo>
                      <a:pt x="272552" y="200938"/>
                      <a:pt x="169682" y="164108"/>
                      <a:pt x="123962" y="132358"/>
                    </a:cubicBezTo>
                    <a:cubicBezTo>
                      <a:pt x="97292" y="115848"/>
                      <a:pt x="73162" y="100608"/>
                      <a:pt x="65542" y="84098"/>
                    </a:cubicBezTo>
                    <a:cubicBezTo>
                      <a:pt x="61732" y="73938"/>
                      <a:pt x="61732" y="58698"/>
                      <a:pt x="68082" y="51078"/>
                    </a:cubicBezTo>
                    <a:cubicBezTo>
                      <a:pt x="73162" y="44728"/>
                      <a:pt x="84592" y="39648"/>
                      <a:pt x="98562" y="40918"/>
                    </a:cubicBezTo>
                    <a:cubicBezTo>
                      <a:pt x="139202" y="43458"/>
                      <a:pt x="313192" y="120928"/>
                      <a:pt x="318272" y="150138"/>
                    </a:cubicBezTo>
                    <a:cubicBezTo>
                      <a:pt x="319542" y="162838"/>
                      <a:pt x="297952" y="181888"/>
                      <a:pt x="281442" y="184428"/>
                    </a:cubicBezTo>
                    <a:cubicBezTo>
                      <a:pt x="248422" y="186968"/>
                      <a:pt x="160792" y="109498"/>
                      <a:pt x="127772" y="85368"/>
                    </a:cubicBezTo>
                    <a:cubicBezTo>
                      <a:pt x="112532" y="73938"/>
                      <a:pt x="96022" y="66318"/>
                      <a:pt x="94752" y="56158"/>
                    </a:cubicBezTo>
                    <a:cubicBezTo>
                      <a:pt x="92212" y="48538"/>
                      <a:pt x="98562" y="37108"/>
                      <a:pt x="103642" y="33298"/>
                    </a:cubicBezTo>
                    <a:cubicBezTo>
                      <a:pt x="109992" y="28218"/>
                      <a:pt x="122692" y="24408"/>
                      <a:pt x="129042" y="26948"/>
                    </a:cubicBezTo>
                    <a:cubicBezTo>
                      <a:pt x="139202" y="32028"/>
                      <a:pt x="151902" y="57428"/>
                      <a:pt x="150632" y="68858"/>
                    </a:cubicBezTo>
                    <a:cubicBezTo>
                      <a:pt x="149362" y="77748"/>
                      <a:pt x="143012" y="89178"/>
                      <a:pt x="135392" y="91718"/>
                    </a:cubicBezTo>
                    <a:cubicBezTo>
                      <a:pt x="125232" y="94258"/>
                      <a:pt x="106182" y="86638"/>
                      <a:pt x="93482" y="77748"/>
                    </a:cubicBezTo>
                    <a:cubicBezTo>
                      <a:pt x="76972" y="66318"/>
                      <a:pt x="46492" y="38378"/>
                      <a:pt x="47762" y="24408"/>
                    </a:cubicBezTo>
                    <a:cubicBezTo>
                      <a:pt x="49032" y="14248"/>
                      <a:pt x="71892" y="-992"/>
                      <a:pt x="80782" y="278"/>
                    </a:cubicBezTo>
                    <a:cubicBezTo>
                      <a:pt x="89672" y="278"/>
                      <a:pt x="101102" y="16788"/>
                      <a:pt x="102372" y="28218"/>
                    </a:cubicBezTo>
                    <a:cubicBezTo>
                      <a:pt x="103642" y="42188"/>
                      <a:pt x="90942" y="68858"/>
                      <a:pt x="78242" y="73938"/>
                    </a:cubicBezTo>
                    <a:cubicBezTo>
                      <a:pt x="63002" y="81558"/>
                      <a:pt x="23632" y="71398"/>
                      <a:pt x="10932" y="59968"/>
                    </a:cubicBezTo>
                    <a:cubicBezTo>
                      <a:pt x="2042" y="52348"/>
                      <a:pt x="-1768" y="34568"/>
                      <a:pt x="772" y="26948"/>
                    </a:cubicBezTo>
                    <a:cubicBezTo>
                      <a:pt x="4582" y="19328"/>
                      <a:pt x="26172" y="11708"/>
                      <a:pt x="26172" y="11708"/>
                    </a:cubicBezTo>
                  </a:path>
                </a:pathLst>
              </a:custGeom>
              <a:solidFill>
                <a:srgbClr val="FFFFFF"/>
              </a:solidFill>
              <a:ln cap="sq">
                <a:noFill/>
                <a:prstDash val="solid"/>
                <a:miter/>
              </a:ln>
            </p:spPr>
            <p:txBody>
              <a:bodyPr/>
              <a:lstStyle/>
              <a:p>
                <a:endParaRPr lang="en-GB"/>
              </a:p>
            </p:txBody>
          </p:sp>
        </p:grpSp>
        <p:grpSp>
          <p:nvGrpSpPr>
            <p:cNvPr id="222" name="Group 222"/>
            <p:cNvGrpSpPr/>
            <p:nvPr/>
          </p:nvGrpSpPr>
          <p:grpSpPr>
            <a:xfrm>
              <a:off x="2060090" y="1946320"/>
              <a:ext cx="201762" cy="226174"/>
              <a:chOff x="0" y="0"/>
              <a:chExt cx="356870" cy="400050"/>
            </a:xfrm>
          </p:grpSpPr>
          <p:sp>
            <p:nvSpPr>
              <p:cNvPr id="223" name="Freeform 223"/>
              <p:cNvSpPr/>
              <p:nvPr/>
            </p:nvSpPr>
            <p:spPr>
              <a:xfrm>
                <a:off x="56444" y="47842"/>
                <a:ext cx="248477" cy="301468"/>
              </a:xfrm>
              <a:custGeom>
                <a:avLst/>
                <a:gdLst/>
                <a:ahLst/>
                <a:cxnLst/>
                <a:rect l="l" t="t" r="r" b="b"/>
                <a:pathLst>
                  <a:path w="248477" h="301468">
                    <a:moveTo>
                      <a:pt x="94686" y="283628"/>
                    </a:moveTo>
                    <a:cubicBezTo>
                      <a:pt x="-6914" y="67728"/>
                      <a:pt x="-4374" y="62648"/>
                      <a:pt x="3246" y="53758"/>
                    </a:cubicBezTo>
                    <a:cubicBezTo>
                      <a:pt x="21026" y="34708"/>
                      <a:pt x="88336" y="14388"/>
                      <a:pt x="128976" y="6768"/>
                    </a:cubicBezTo>
                    <a:cubicBezTo>
                      <a:pt x="163266" y="418"/>
                      <a:pt x="206446" y="-3392"/>
                      <a:pt x="226766" y="4228"/>
                    </a:cubicBezTo>
                    <a:cubicBezTo>
                      <a:pt x="236926" y="8038"/>
                      <a:pt x="244546" y="14388"/>
                      <a:pt x="247086" y="22008"/>
                    </a:cubicBezTo>
                    <a:cubicBezTo>
                      <a:pt x="249626" y="30898"/>
                      <a:pt x="244546" y="48678"/>
                      <a:pt x="233116" y="57568"/>
                    </a:cubicBezTo>
                    <a:cubicBezTo>
                      <a:pt x="211526" y="77888"/>
                      <a:pt x="101036" y="62648"/>
                      <a:pt x="87066" y="90588"/>
                    </a:cubicBezTo>
                    <a:cubicBezTo>
                      <a:pt x="74366" y="115988"/>
                      <a:pt x="145486" y="185838"/>
                      <a:pt x="142946" y="213778"/>
                    </a:cubicBezTo>
                    <a:cubicBezTo>
                      <a:pt x="140406" y="229018"/>
                      <a:pt x="126436" y="245528"/>
                      <a:pt x="116276" y="248068"/>
                    </a:cubicBezTo>
                    <a:cubicBezTo>
                      <a:pt x="108656" y="250608"/>
                      <a:pt x="95956" y="244258"/>
                      <a:pt x="90876" y="237908"/>
                    </a:cubicBezTo>
                    <a:cubicBezTo>
                      <a:pt x="85796" y="230288"/>
                      <a:pt x="84526" y="209968"/>
                      <a:pt x="89606" y="202348"/>
                    </a:cubicBezTo>
                    <a:cubicBezTo>
                      <a:pt x="93416" y="194728"/>
                      <a:pt x="104846" y="188378"/>
                      <a:pt x="113736" y="189648"/>
                    </a:cubicBezTo>
                    <a:cubicBezTo>
                      <a:pt x="122626" y="189648"/>
                      <a:pt x="139136" y="201078"/>
                      <a:pt x="141676" y="211238"/>
                    </a:cubicBezTo>
                    <a:cubicBezTo>
                      <a:pt x="144216" y="220128"/>
                      <a:pt x="136596" y="239178"/>
                      <a:pt x="128976" y="244258"/>
                    </a:cubicBezTo>
                    <a:cubicBezTo>
                      <a:pt x="120086" y="248068"/>
                      <a:pt x="99766" y="242988"/>
                      <a:pt x="87066" y="232828"/>
                    </a:cubicBezTo>
                    <a:cubicBezTo>
                      <a:pt x="66746" y="216318"/>
                      <a:pt x="42616" y="161708"/>
                      <a:pt x="34996" y="128688"/>
                    </a:cubicBezTo>
                    <a:cubicBezTo>
                      <a:pt x="29916" y="102018"/>
                      <a:pt x="23566" y="72808"/>
                      <a:pt x="38806" y="53758"/>
                    </a:cubicBezTo>
                    <a:cubicBezTo>
                      <a:pt x="62936" y="23278"/>
                      <a:pt x="186126" y="-4662"/>
                      <a:pt x="219146" y="2958"/>
                    </a:cubicBezTo>
                    <a:cubicBezTo>
                      <a:pt x="234386" y="6768"/>
                      <a:pt x="247086" y="19468"/>
                      <a:pt x="248356" y="28358"/>
                    </a:cubicBezTo>
                    <a:cubicBezTo>
                      <a:pt x="249626" y="38518"/>
                      <a:pt x="240736" y="52488"/>
                      <a:pt x="226766" y="60108"/>
                    </a:cubicBezTo>
                    <a:cubicBezTo>
                      <a:pt x="197556" y="77888"/>
                      <a:pt x="73096" y="46138"/>
                      <a:pt x="55316" y="76618"/>
                    </a:cubicBezTo>
                    <a:cubicBezTo>
                      <a:pt x="36266" y="109638"/>
                      <a:pt x="149296" y="237908"/>
                      <a:pt x="145486" y="273468"/>
                    </a:cubicBezTo>
                    <a:cubicBezTo>
                      <a:pt x="144216" y="287438"/>
                      <a:pt x="132786" y="298868"/>
                      <a:pt x="123896" y="301408"/>
                    </a:cubicBezTo>
                    <a:cubicBezTo>
                      <a:pt x="116276" y="302678"/>
                      <a:pt x="94686" y="283628"/>
                      <a:pt x="94686" y="283628"/>
                    </a:cubicBezTo>
                  </a:path>
                </a:pathLst>
              </a:custGeom>
              <a:solidFill>
                <a:srgbClr val="FFFFFF"/>
              </a:solidFill>
              <a:ln cap="sq">
                <a:noFill/>
                <a:prstDash val="solid"/>
                <a:miter/>
              </a:ln>
            </p:spPr>
            <p:txBody>
              <a:bodyPr/>
              <a:lstStyle/>
              <a:p>
                <a:endParaRPr lang="en-GB"/>
              </a:p>
            </p:txBody>
          </p:sp>
        </p:grpSp>
        <p:grpSp>
          <p:nvGrpSpPr>
            <p:cNvPr id="224" name="Group 224"/>
            <p:cNvGrpSpPr/>
            <p:nvPr/>
          </p:nvGrpSpPr>
          <p:grpSpPr>
            <a:xfrm>
              <a:off x="1638616" y="1920472"/>
              <a:ext cx="239816" cy="114164"/>
              <a:chOff x="0" y="0"/>
              <a:chExt cx="424180" cy="201930"/>
            </a:xfrm>
          </p:grpSpPr>
          <p:sp>
            <p:nvSpPr>
              <p:cNvPr id="225" name="Freeform 225"/>
              <p:cNvSpPr/>
              <p:nvPr/>
            </p:nvSpPr>
            <p:spPr>
              <a:xfrm>
                <a:off x="50679" y="50800"/>
                <a:ext cx="322701" cy="99750"/>
              </a:xfrm>
              <a:custGeom>
                <a:avLst/>
                <a:gdLst/>
                <a:ahLst/>
                <a:cxnLst/>
                <a:rect l="l" t="t" r="r" b="b"/>
                <a:pathLst>
                  <a:path w="322701" h="99750">
                    <a:moveTo>
                      <a:pt x="26791" y="0"/>
                    </a:moveTo>
                    <a:cubicBezTo>
                      <a:pt x="169031" y="11430"/>
                      <a:pt x="276981" y="27940"/>
                      <a:pt x="304921" y="45720"/>
                    </a:cubicBezTo>
                    <a:cubicBezTo>
                      <a:pt x="315081" y="52070"/>
                      <a:pt x="321431" y="58420"/>
                      <a:pt x="322701" y="66040"/>
                    </a:cubicBezTo>
                    <a:cubicBezTo>
                      <a:pt x="322701" y="74930"/>
                      <a:pt x="315081" y="91440"/>
                      <a:pt x="307461" y="96520"/>
                    </a:cubicBezTo>
                    <a:cubicBezTo>
                      <a:pt x="301111" y="100330"/>
                      <a:pt x="288411" y="100330"/>
                      <a:pt x="280791" y="96520"/>
                    </a:cubicBezTo>
                    <a:cubicBezTo>
                      <a:pt x="273171" y="91440"/>
                      <a:pt x="265551" y="73660"/>
                      <a:pt x="266821" y="64770"/>
                    </a:cubicBezTo>
                    <a:cubicBezTo>
                      <a:pt x="268091" y="57150"/>
                      <a:pt x="276981" y="46990"/>
                      <a:pt x="284601" y="45720"/>
                    </a:cubicBezTo>
                    <a:cubicBezTo>
                      <a:pt x="293491" y="43180"/>
                      <a:pt x="311271" y="48260"/>
                      <a:pt x="317621" y="54610"/>
                    </a:cubicBezTo>
                    <a:cubicBezTo>
                      <a:pt x="322701" y="60960"/>
                      <a:pt x="323971" y="73660"/>
                      <a:pt x="321431" y="81280"/>
                    </a:cubicBezTo>
                    <a:cubicBezTo>
                      <a:pt x="317621" y="88900"/>
                      <a:pt x="307461" y="96520"/>
                      <a:pt x="293491" y="99060"/>
                    </a:cubicBezTo>
                    <a:cubicBezTo>
                      <a:pt x="260471" y="105410"/>
                      <a:pt x="167761" y="66040"/>
                      <a:pt x="116961" y="58420"/>
                    </a:cubicBezTo>
                    <a:cubicBezTo>
                      <a:pt x="80131" y="52070"/>
                      <a:pt x="36951" y="62230"/>
                      <a:pt x="17901" y="50800"/>
                    </a:cubicBezTo>
                    <a:cubicBezTo>
                      <a:pt x="7741" y="44450"/>
                      <a:pt x="-1149" y="30480"/>
                      <a:pt x="121" y="22860"/>
                    </a:cubicBezTo>
                    <a:cubicBezTo>
                      <a:pt x="1391" y="13970"/>
                      <a:pt x="26791" y="0"/>
                      <a:pt x="26791" y="0"/>
                    </a:cubicBezTo>
                  </a:path>
                </a:pathLst>
              </a:custGeom>
              <a:solidFill>
                <a:srgbClr val="FFFFFF"/>
              </a:solidFill>
              <a:ln cap="sq">
                <a:noFill/>
                <a:prstDash val="solid"/>
                <a:miter/>
              </a:ln>
            </p:spPr>
            <p:txBody>
              <a:bodyPr/>
              <a:lstStyle/>
              <a:p>
                <a:endParaRPr lang="en-GB"/>
              </a:p>
            </p:txBody>
          </p:sp>
        </p:grpSp>
        <p:grpSp>
          <p:nvGrpSpPr>
            <p:cNvPr id="226" name="Group 226"/>
            <p:cNvGrpSpPr/>
            <p:nvPr/>
          </p:nvGrpSpPr>
          <p:grpSpPr>
            <a:xfrm>
              <a:off x="1650104" y="1875955"/>
              <a:ext cx="393471" cy="169451"/>
              <a:chOff x="0" y="0"/>
              <a:chExt cx="695960" cy="299720"/>
            </a:xfrm>
          </p:grpSpPr>
          <p:sp>
            <p:nvSpPr>
              <p:cNvPr id="227" name="Freeform 227"/>
              <p:cNvSpPr/>
              <p:nvPr/>
            </p:nvSpPr>
            <p:spPr>
              <a:xfrm>
                <a:off x="50663" y="50660"/>
                <a:ext cx="595194" cy="202873"/>
              </a:xfrm>
              <a:custGeom>
                <a:avLst/>
                <a:gdLst/>
                <a:ahLst/>
                <a:cxnLst/>
                <a:rect l="l" t="t" r="r" b="b"/>
                <a:pathLst>
                  <a:path w="595194" h="202873">
                    <a:moveTo>
                      <a:pt x="25537" y="113170"/>
                    </a:moveTo>
                    <a:cubicBezTo>
                      <a:pt x="160157" y="115710"/>
                      <a:pt x="228737" y="152540"/>
                      <a:pt x="294777" y="143650"/>
                    </a:cubicBezTo>
                    <a:cubicBezTo>
                      <a:pt x="379867" y="133490"/>
                      <a:pt x="533537" y="15380"/>
                      <a:pt x="572907" y="24270"/>
                    </a:cubicBezTo>
                    <a:cubicBezTo>
                      <a:pt x="585607" y="26810"/>
                      <a:pt x="593227" y="39510"/>
                      <a:pt x="594497" y="48400"/>
                    </a:cubicBezTo>
                    <a:cubicBezTo>
                      <a:pt x="595767" y="57290"/>
                      <a:pt x="590687" y="68720"/>
                      <a:pt x="579257" y="77610"/>
                    </a:cubicBezTo>
                    <a:cubicBezTo>
                      <a:pt x="552587" y="99200"/>
                      <a:pt x="456067" y="110630"/>
                      <a:pt x="402727" y="130950"/>
                    </a:cubicBezTo>
                    <a:cubicBezTo>
                      <a:pt x="355737" y="150000"/>
                      <a:pt x="302397" y="189370"/>
                      <a:pt x="273187" y="190640"/>
                    </a:cubicBezTo>
                    <a:cubicBezTo>
                      <a:pt x="257947" y="190640"/>
                      <a:pt x="242707" y="185560"/>
                      <a:pt x="240167" y="177940"/>
                    </a:cubicBezTo>
                    <a:cubicBezTo>
                      <a:pt x="236357" y="170320"/>
                      <a:pt x="242707" y="153810"/>
                      <a:pt x="254137" y="141110"/>
                    </a:cubicBezTo>
                    <a:cubicBezTo>
                      <a:pt x="283347" y="109360"/>
                      <a:pt x="428127" y="39510"/>
                      <a:pt x="466227" y="39510"/>
                    </a:cubicBezTo>
                    <a:cubicBezTo>
                      <a:pt x="478927" y="39510"/>
                      <a:pt x="489087" y="45860"/>
                      <a:pt x="492897" y="53480"/>
                    </a:cubicBezTo>
                    <a:cubicBezTo>
                      <a:pt x="497977" y="61100"/>
                      <a:pt x="497977" y="75070"/>
                      <a:pt x="490357" y="85230"/>
                    </a:cubicBezTo>
                    <a:cubicBezTo>
                      <a:pt x="471307" y="109360"/>
                      <a:pt x="348117" y="158890"/>
                      <a:pt x="313827" y="157620"/>
                    </a:cubicBezTo>
                    <a:cubicBezTo>
                      <a:pt x="298587" y="157620"/>
                      <a:pt x="285887" y="150000"/>
                      <a:pt x="282077" y="141110"/>
                    </a:cubicBezTo>
                    <a:cubicBezTo>
                      <a:pt x="279537" y="134760"/>
                      <a:pt x="282077" y="122060"/>
                      <a:pt x="289697" y="111900"/>
                    </a:cubicBezTo>
                    <a:cubicBezTo>
                      <a:pt x="304937" y="92850"/>
                      <a:pt x="369707" y="75070"/>
                      <a:pt x="400187" y="53480"/>
                    </a:cubicBezTo>
                    <a:cubicBezTo>
                      <a:pt x="426857" y="36970"/>
                      <a:pt x="449717" y="2680"/>
                      <a:pt x="467497" y="140"/>
                    </a:cubicBezTo>
                    <a:cubicBezTo>
                      <a:pt x="478927" y="-1130"/>
                      <a:pt x="491627" y="6490"/>
                      <a:pt x="495437" y="12840"/>
                    </a:cubicBezTo>
                    <a:cubicBezTo>
                      <a:pt x="500517" y="20460"/>
                      <a:pt x="499247" y="33160"/>
                      <a:pt x="492897" y="44590"/>
                    </a:cubicBezTo>
                    <a:cubicBezTo>
                      <a:pt x="476387" y="75070"/>
                      <a:pt x="362087" y="155080"/>
                      <a:pt x="327797" y="163970"/>
                    </a:cubicBezTo>
                    <a:cubicBezTo>
                      <a:pt x="313827" y="167780"/>
                      <a:pt x="303667" y="165240"/>
                      <a:pt x="296047" y="160160"/>
                    </a:cubicBezTo>
                    <a:cubicBezTo>
                      <a:pt x="290967" y="155080"/>
                      <a:pt x="287157" y="142380"/>
                      <a:pt x="287157" y="136030"/>
                    </a:cubicBezTo>
                    <a:cubicBezTo>
                      <a:pt x="288427" y="129680"/>
                      <a:pt x="289697" y="124600"/>
                      <a:pt x="297317" y="118250"/>
                    </a:cubicBezTo>
                    <a:cubicBezTo>
                      <a:pt x="315097" y="101740"/>
                      <a:pt x="411617" y="57290"/>
                      <a:pt x="440827" y="61100"/>
                    </a:cubicBezTo>
                    <a:cubicBezTo>
                      <a:pt x="454797" y="62370"/>
                      <a:pt x="466227" y="72530"/>
                      <a:pt x="468767" y="80150"/>
                    </a:cubicBezTo>
                    <a:cubicBezTo>
                      <a:pt x="471307" y="87770"/>
                      <a:pt x="467497" y="100470"/>
                      <a:pt x="458607" y="108090"/>
                    </a:cubicBezTo>
                    <a:cubicBezTo>
                      <a:pt x="434477" y="129680"/>
                      <a:pt x="306207" y="160160"/>
                      <a:pt x="274457" y="153810"/>
                    </a:cubicBezTo>
                    <a:cubicBezTo>
                      <a:pt x="261757" y="151270"/>
                      <a:pt x="254137" y="143650"/>
                      <a:pt x="251597" y="136030"/>
                    </a:cubicBezTo>
                    <a:cubicBezTo>
                      <a:pt x="249057" y="129680"/>
                      <a:pt x="250327" y="119520"/>
                      <a:pt x="255407" y="114440"/>
                    </a:cubicBezTo>
                    <a:cubicBezTo>
                      <a:pt x="260487" y="108090"/>
                      <a:pt x="276997" y="104280"/>
                      <a:pt x="284617" y="106820"/>
                    </a:cubicBezTo>
                    <a:cubicBezTo>
                      <a:pt x="290967" y="110630"/>
                      <a:pt x="298587" y="125870"/>
                      <a:pt x="298587" y="133490"/>
                    </a:cubicBezTo>
                    <a:cubicBezTo>
                      <a:pt x="297317" y="139840"/>
                      <a:pt x="290967" y="150000"/>
                      <a:pt x="284617" y="151270"/>
                    </a:cubicBezTo>
                    <a:cubicBezTo>
                      <a:pt x="276997" y="153810"/>
                      <a:pt x="255407" y="146190"/>
                      <a:pt x="251597" y="138570"/>
                    </a:cubicBezTo>
                    <a:cubicBezTo>
                      <a:pt x="249057" y="132220"/>
                      <a:pt x="250327" y="119520"/>
                      <a:pt x="259217" y="110630"/>
                    </a:cubicBezTo>
                    <a:cubicBezTo>
                      <a:pt x="280807" y="89040"/>
                      <a:pt x="407807" y="57290"/>
                      <a:pt x="440827" y="61100"/>
                    </a:cubicBezTo>
                    <a:cubicBezTo>
                      <a:pt x="453527" y="62370"/>
                      <a:pt x="463687" y="67450"/>
                      <a:pt x="466227" y="75070"/>
                    </a:cubicBezTo>
                    <a:cubicBezTo>
                      <a:pt x="470037" y="82690"/>
                      <a:pt x="467497" y="97930"/>
                      <a:pt x="458607" y="108090"/>
                    </a:cubicBezTo>
                    <a:cubicBezTo>
                      <a:pt x="439557" y="129680"/>
                      <a:pt x="349387" y="163970"/>
                      <a:pt x="321447" y="166510"/>
                    </a:cubicBezTo>
                    <a:cubicBezTo>
                      <a:pt x="310017" y="166510"/>
                      <a:pt x="302397" y="165240"/>
                      <a:pt x="296047" y="160160"/>
                    </a:cubicBezTo>
                    <a:cubicBezTo>
                      <a:pt x="290967" y="155080"/>
                      <a:pt x="284617" y="144920"/>
                      <a:pt x="287157" y="136030"/>
                    </a:cubicBezTo>
                    <a:cubicBezTo>
                      <a:pt x="292237" y="114440"/>
                      <a:pt x="346847" y="73800"/>
                      <a:pt x="378597" y="49670"/>
                    </a:cubicBezTo>
                    <a:cubicBezTo>
                      <a:pt x="409077" y="28080"/>
                      <a:pt x="453527" y="-1130"/>
                      <a:pt x="473847" y="140"/>
                    </a:cubicBezTo>
                    <a:cubicBezTo>
                      <a:pt x="484007" y="140"/>
                      <a:pt x="491627" y="6490"/>
                      <a:pt x="495437" y="12840"/>
                    </a:cubicBezTo>
                    <a:cubicBezTo>
                      <a:pt x="499247" y="20460"/>
                      <a:pt x="500517" y="29350"/>
                      <a:pt x="496707" y="38240"/>
                    </a:cubicBezTo>
                    <a:cubicBezTo>
                      <a:pt x="489087" y="56020"/>
                      <a:pt x="454797" y="81420"/>
                      <a:pt x="426857" y="99200"/>
                    </a:cubicBezTo>
                    <a:cubicBezTo>
                      <a:pt x="395107" y="122060"/>
                      <a:pt x="340497" y="158890"/>
                      <a:pt x="313827" y="157620"/>
                    </a:cubicBezTo>
                    <a:cubicBezTo>
                      <a:pt x="298587" y="156350"/>
                      <a:pt x="282077" y="144920"/>
                      <a:pt x="280807" y="136030"/>
                    </a:cubicBezTo>
                    <a:cubicBezTo>
                      <a:pt x="279537" y="125870"/>
                      <a:pt x="296047" y="110630"/>
                      <a:pt x="312557" y="97930"/>
                    </a:cubicBezTo>
                    <a:cubicBezTo>
                      <a:pt x="344307" y="76340"/>
                      <a:pt x="435747" y="35700"/>
                      <a:pt x="466227" y="39510"/>
                    </a:cubicBezTo>
                    <a:cubicBezTo>
                      <a:pt x="480197" y="40780"/>
                      <a:pt x="492897" y="50940"/>
                      <a:pt x="495437" y="59830"/>
                    </a:cubicBezTo>
                    <a:cubicBezTo>
                      <a:pt x="497977" y="68720"/>
                      <a:pt x="494167" y="78880"/>
                      <a:pt x="485277" y="89040"/>
                    </a:cubicBezTo>
                    <a:cubicBezTo>
                      <a:pt x="458607" y="118250"/>
                      <a:pt x="308747" y="184290"/>
                      <a:pt x="273187" y="190640"/>
                    </a:cubicBezTo>
                    <a:cubicBezTo>
                      <a:pt x="260487" y="193180"/>
                      <a:pt x="254137" y="191910"/>
                      <a:pt x="247787" y="188100"/>
                    </a:cubicBezTo>
                    <a:cubicBezTo>
                      <a:pt x="242707" y="183020"/>
                      <a:pt x="236357" y="172860"/>
                      <a:pt x="236357" y="165240"/>
                    </a:cubicBezTo>
                    <a:cubicBezTo>
                      <a:pt x="236357" y="158890"/>
                      <a:pt x="240167" y="151270"/>
                      <a:pt x="247787" y="143650"/>
                    </a:cubicBezTo>
                    <a:cubicBezTo>
                      <a:pt x="268107" y="124600"/>
                      <a:pt x="337957" y="101740"/>
                      <a:pt x="388757" y="82690"/>
                    </a:cubicBezTo>
                    <a:cubicBezTo>
                      <a:pt x="443367" y="61100"/>
                      <a:pt x="533537" y="17920"/>
                      <a:pt x="565287" y="23000"/>
                    </a:cubicBezTo>
                    <a:cubicBezTo>
                      <a:pt x="579257" y="25540"/>
                      <a:pt x="589417" y="33160"/>
                      <a:pt x="593227" y="42050"/>
                    </a:cubicBezTo>
                    <a:cubicBezTo>
                      <a:pt x="595767" y="49670"/>
                      <a:pt x="597037" y="58560"/>
                      <a:pt x="589417" y="68720"/>
                    </a:cubicBezTo>
                    <a:cubicBezTo>
                      <a:pt x="567827" y="97930"/>
                      <a:pt x="392567" y="151270"/>
                      <a:pt x="357007" y="175400"/>
                    </a:cubicBezTo>
                    <a:cubicBezTo>
                      <a:pt x="345577" y="184290"/>
                      <a:pt x="349387" y="193180"/>
                      <a:pt x="336687" y="198260"/>
                    </a:cubicBezTo>
                    <a:cubicBezTo>
                      <a:pt x="294777" y="213500"/>
                      <a:pt x="61097" y="188100"/>
                      <a:pt x="19187" y="163970"/>
                    </a:cubicBezTo>
                    <a:cubicBezTo>
                      <a:pt x="6487" y="156350"/>
                      <a:pt x="-1133" y="144920"/>
                      <a:pt x="137" y="136030"/>
                    </a:cubicBezTo>
                    <a:cubicBezTo>
                      <a:pt x="1407" y="127140"/>
                      <a:pt x="25537" y="113170"/>
                      <a:pt x="25537" y="113170"/>
                    </a:cubicBezTo>
                  </a:path>
                </a:pathLst>
              </a:custGeom>
              <a:solidFill>
                <a:srgbClr val="FFFFFF"/>
              </a:solidFill>
              <a:ln cap="sq">
                <a:noFill/>
                <a:prstDash val="solid"/>
                <a:miter/>
              </a:ln>
            </p:spPr>
            <p:txBody>
              <a:bodyPr/>
              <a:lstStyle/>
              <a:p>
                <a:endParaRPr lang="en-GB"/>
              </a:p>
            </p:txBody>
          </p:sp>
        </p:grpSp>
        <p:grpSp>
          <p:nvGrpSpPr>
            <p:cNvPr id="228" name="Group 228"/>
            <p:cNvGrpSpPr/>
            <p:nvPr/>
          </p:nvGrpSpPr>
          <p:grpSpPr>
            <a:xfrm>
              <a:off x="1730522" y="1935550"/>
              <a:ext cx="145039" cy="234072"/>
              <a:chOff x="0" y="0"/>
              <a:chExt cx="256540" cy="414020"/>
            </a:xfrm>
          </p:grpSpPr>
          <p:sp>
            <p:nvSpPr>
              <p:cNvPr id="229" name="Freeform 229"/>
              <p:cNvSpPr/>
              <p:nvPr/>
            </p:nvSpPr>
            <p:spPr>
              <a:xfrm>
                <a:off x="50741" y="49535"/>
                <a:ext cx="154999" cy="313840"/>
              </a:xfrm>
              <a:custGeom>
                <a:avLst/>
                <a:gdLst/>
                <a:ahLst/>
                <a:cxnLst/>
                <a:rect l="l" t="t" r="r" b="b"/>
                <a:pathLst>
                  <a:path w="154999" h="313840">
                    <a:moveTo>
                      <a:pt x="154999" y="38095"/>
                    </a:moveTo>
                    <a:cubicBezTo>
                      <a:pt x="64829" y="264155"/>
                      <a:pt x="59749" y="275585"/>
                      <a:pt x="53399" y="276855"/>
                    </a:cubicBezTo>
                    <a:cubicBezTo>
                      <a:pt x="47049" y="278125"/>
                      <a:pt x="35619" y="270505"/>
                      <a:pt x="31809" y="259075"/>
                    </a:cubicBezTo>
                    <a:cubicBezTo>
                      <a:pt x="24189" y="229865"/>
                      <a:pt x="78799" y="91435"/>
                      <a:pt x="99119" y="64765"/>
                    </a:cubicBezTo>
                    <a:cubicBezTo>
                      <a:pt x="106739" y="54605"/>
                      <a:pt x="114359" y="50795"/>
                      <a:pt x="121979" y="49525"/>
                    </a:cubicBezTo>
                    <a:cubicBezTo>
                      <a:pt x="129599" y="49525"/>
                      <a:pt x="141029" y="54605"/>
                      <a:pt x="146109" y="59685"/>
                    </a:cubicBezTo>
                    <a:cubicBezTo>
                      <a:pt x="151189" y="66035"/>
                      <a:pt x="153729" y="78735"/>
                      <a:pt x="151189" y="86355"/>
                    </a:cubicBezTo>
                    <a:cubicBezTo>
                      <a:pt x="149919" y="93975"/>
                      <a:pt x="141029" y="102865"/>
                      <a:pt x="133409" y="105405"/>
                    </a:cubicBezTo>
                    <a:cubicBezTo>
                      <a:pt x="125789" y="107945"/>
                      <a:pt x="113089" y="105405"/>
                      <a:pt x="106739" y="100325"/>
                    </a:cubicBezTo>
                    <a:cubicBezTo>
                      <a:pt x="100389" y="95245"/>
                      <a:pt x="95309" y="83815"/>
                      <a:pt x="96579" y="76195"/>
                    </a:cubicBezTo>
                    <a:cubicBezTo>
                      <a:pt x="96579" y="68575"/>
                      <a:pt x="104199" y="57145"/>
                      <a:pt x="110549" y="53335"/>
                    </a:cubicBezTo>
                    <a:cubicBezTo>
                      <a:pt x="116899" y="49525"/>
                      <a:pt x="129599" y="48255"/>
                      <a:pt x="137219" y="52065"/>
                    </a:cubicBezTo>
                    <a:cubicBezTo>
                      <a:pt x="144839" y="57145"/>
                      <a:pt x="151189" y="68575"/>
                      <a:pt x="152459" y="82545"/>
                    </a:cubicBezTo>
                    <a:cubicBezTo>
                      <a:pt x="154999" y="118105"/>
                      <a:pt x="121979" y="220975"/>
                      <a:pt x="94039" y="260345"/>
                    </a:cubicBezTo>
                    <a:cubicBezTo>
                      <a:pt x="74989" y="287015"/>
                      <a:pt x="40699" y="316225"/>
                      <a:pt x="25459" y="313685"/>
                    </a:cubicBezTo>
                    <a:cubicBezTo>
                      <a:pt x="12759" y="311145"/>
                      <a:pt x="1329" y="289555"/>
                      <a:pt x="59" y="266695"/>
                    </a:cubicBezTo>
                    <a:cubicBezTo>
                      <a:pt x="-2481" y="217165"/>
                      <a:pt x="77529" y="44445"/>
                      <a:pt x="109279" y="12695"/>
                    </a:cubicBezTo>
                    <a:cubicBezTo>
                      <a:pt x="120709" y="2535"/>
                      <a:pt x="133409" y="-2545"/>
                      <a:pt x="141029" y="1265"/>
                    </a:cubicBezTo>
                    <a:cubicBezTo>
                      <a:pt x="149919" y="5075"/>
                      <a:pt x="154999" y="38095"/>
                      <a:pt x="154999" y="38095"/>
                    </a:cubicBezTo>
                  </a:path>
                </a:pathLst>
              </a:custGeom>
              <a:solidFill>
                <a:srgbClr val="FFFFFF"/>
              </a:solidFill>
              <a:ln cap="sq">
                <a:noFill/>
                <a:prstDash val="solid"/>
                <a:miter/>
              </a:ln>
            </p:spPr>
            <p:txBody>
              <a:bodyPr/>
              <a:lstStyle/>
              <a:p>
                <a:endParaRPr lang="en-GB"/>
              </a:p>
            </p:txBody>
          </p:sp>
        </p:grpSp>
        <p:grpSp>
          <p:nvGrpSpPr>
            <p:cNvPr id="230" name="Group 230"/>
            <p:cNvGrpSpPr/>
            <p:nvPr/>
          </p:nvGrpSpPr>
          <p:grpSpPr>
            <a:xfrm>
              <a:off x="1735548" y="2079153"/>
              <a:ext cx="86880" cy="89034"/>
              <a:chOff x="0" y="0"/>
              <a:chExt cx="153670" cy="157480"/>
            </a:xfrm>
          </p:grpSpPr>
          <p:sp>
            <p:nvSpPr>
              <p:cNvPr id="231" name="Freeform 231"/>
              <p:cNvSpPr/>
              <p:nvPr/>
            </p:nvSpPr>
            <p:spPr>
              <a:xfrm>
                <a:off x="50299" y="50800"/>
                <a:ext cx="51550" cy="54661"/>
              </a:xfrm>
              <a:custGeom>
                <a:avLst/>
                <a:gdLst/>
                <a:ahLst/>
                <a:cxnLst/>
                <a:rect l="l" t="t" r="r" b="b"/>
                <a:pathLst>
                  <a:path w="51550" h="54661">
                    <a:moveTo>
                      <a:pt x="51301" y="29210"/>
                    </a:moveTo>
                    <a:cubicBezTo>
                      <a:pt x="17011" y="55880"/>
                      <a:pt x="8121" y="49530"/>
                      <a:pt x="4311" y="43180"/>
                    </a:cubicBezTo>
                    <a:cubicBezTo>
                      <a:pt x="501" y="36830"/>
                      <a:pt x="-769" y="25400"/>
                      <a:pt x="3041" y="19050"/>
                    </a:cubicBezTo>
                    <a:cubicBezTo>
                      <a:pt x="5581" y="12700"/>
                      <a:pt x="14471" y="5080"/>
                      <a:pt x="22091" y="5080"/>
                    </a:cubicBezTo>
                    <a:cubicBezTo>
                      <a:pt x="28441" y="3810"/>
                      <a:pt x="39871" y="7620"/>
                      <a:pt x="44951" y="12700"/>
                    </a:cubicBezTo>
                    <a:cubicBezTo>
                      <a:pt x="48761" y="17780"/>
                      <a:pt x="52571" y="27940"/>
                      <a:pt x="51301" y="35560"/>
                    </a:cubicBezTo>
                    <a:cubicBezTo>
                      <a:pt x="48761" y="41910"/>
                      <a:pt x="42411" y="50800"/>
                      <a:pt x="34791" y="53340"/>
                    </a:cubicBezTo>
                    <a:cubicBezTo>
                      <a:pt x="28441" y="55880"/>
                      <a:pt x="17011" y="54610"/>
                      <a:pt x="11931" y="50800"/>
                    </a:cubicBezTo>
                    <a:cubicBezTo>
                      <a:pt x="5581" y="45720"/>
                      <a:pt x="-2039" y="31750"/>
                      <a:pt x="501" y="22860"/>
                    </a:cubicBezTo>
                    <a:cubicBezTo>
                      <a:pt x="1771" y="15240"/>
                      <a:pt x="17011" y="0"/>
                      <a:pt x="24631" y="0"/>
                    </a:cubicBezTo>
                    <a:cubicBezTo>
                      <a:pt x="33521" y="0"/>
                      <a:pt x="51301" y="21590"/>
                      <a:pt x="51301" y="21590"/>
                    </a:cubicBezTo>
                  </a:path>
                </a:pathLst>
              </a:custGeom>
              <a:solidFill>
                <a:srgbClr val="FFFFFF"/>
              </a:solidFill>
              <a:ln cap="sq">
                <a:noFill/>
                <a:prstDash val="solid"/>
                <a:miter/>
              </a:ln>
            </p:spPr>
            <p:txBody>
              <a:bodyPr/>
              <a:lstStyle/>
              <a:p>
                <a:endParaRPr lang="en-GB"/>
              </a:p>
            </p:txBody>
          </p:sp>
        </p:grpSp>
        <p:grpSp>
          <p:nvGrpSpPr>
            <p:cNvPr id="232" name="Group 232"/>
            <p:cNvGrpSpPr/>
            <p:nvPr/>
          </p:nvGrpSpPr>
          <p:grpSpPr>
            <a:xfrm>
              <a:off x="1729086" y="2084897"/>
              <a:ext cx="87598" cy="87598"/>
              <a:chOff x="0" y="0"/>
              <a:chExt cx="154940" cy="154940"/>
            </a:xfrm>
          </p:grpSpPr>
          <p:sp>
            <p:nvSpPr>
              <p:cNvPr id="233" name="Freeform 233"/>
              <p:cNvSpPr/>
              <p:nvPr/>
            </p:nvSpPr>
            <p:spPr>
              <a:xfrm>
                <a:off x="50603" y="49661"/>
                <a:ext cx="52267" cy="53406"/>
              </a:xfrm>
              <a:custGeom>
                <a:avLst/>
                <a:gdLst/>
                <a:ahLst/>
                <a:cxnLst/>
                <a:rect l="l" t="t" r="r" b="b"/>
                <a:pathLst>
                  <a:path w="52267" h="53406">
                    <a:moveTo>
                      <a:pt x="48457" y="39239"/>
                    </a:moveTo>
                    <a:cubicBezTo>
                      <a:pt x="6547" y="48129"/>
                      <a:pt x="197" y="36699"/>
                      <a:pt x="197" y="30349"/>
                    </a:cubicBezTo>
                    <a:cubicBezTo>
                      <a:pt x="-1073" y="22729"/>
                      <a:pt x="4007" y="12569"/>
                      <a:pt x="9087" y="8759"/>
                    </a:cubicBezTo>
                    <a:cubicBezTo>
                      <a:pt x="15437" y="3679"/>
                      <a:pt x="26867" y="1139"/>
                      <a:pt x="33217" y="3679"/>
                    </a:cubicBezTo>
                    <a:cubicBezTo>
                      <a:pt x="39567" y="6219"/>
                      <a:pt x="48457" y="13839"/>
                      <a:pt x="49727" y="20189"/>
                    </a:cubicBezTo>
                    <a:cubicBezTo>
                      <a:pt x="52267" y="27809"/>
                      <a:pt x="49727" y="39239"/>
                      <a:pt x="45917" y="44319"/>
                    </a:cubicBezTo>
                    <a:cubicBezTo>
                      <a:pt x="40837" y="49399"/>
                      <a:pt x="30677" y="54479"/>
                      <a:pt x="23057" y="53209"/>
                    </a:cubicBezTo>
                    <a:cubicBezTo>
                      <a:pt x="16707" y="53209"/>
                      <a:pt x="6547" y="46859"/>
                      <a:pt x="2737" y="40509"/>
                    </a:cubicBezTo>
                    <a:cubicBezTo>
                      <a:pt x="197" y="32889"/>
                      <a:pt x="197" y="17649"/>
                      <a:pt x="5277" y="11299"/>
                    </a:cubicBezTo>
                    <a:cubicBezTo>
                      <a:pt x="10357" y="3679"/>
                      <a:pt x="30677" y="-2671"/>
                      <a:pt x="38297" y="1139"/>
                    </a:cubicBezTo>
                    <a:cubicBezTo>
                      <a:pt x="45917" y="4949"/>
                      <a:pt x="52267" y="31619"/>
                      <a:pt x="52267" y="31619"/>
                    </a:cubicBezTo>
                  </a:path>
                </a:pathLst>
              </a:custGeom>
              <a:solidFill>
                <a:srgbClr val="FFFFFF"/>
              </a:solidFill>
              <a:ln cap="sq">
                <a:noFill/>
                <a:prstDash val="solid"/>
                <a:miter/>
              </a:ln>
            </p:spPr>
            <p:txBody>
              <a:bodyPr/>
              <a:lstStyle/>
              <a:p>
                <a:endParaRPr lang="en-GB"/>
              </a:p>
            </p:txBody>
          </p:sp>
        </p:grpSp>
        <p:grpSp>
          <p:nvGrpSpPr>
            <p:cNvPr id="234" name="Group 234"/>
            <p:cNvGrpSpPr/>
            <p:nvPr/>
          </p:nvGrpSpPr>
          <p:grpSpPr>
            <a:xfrm>
              <a:off x="1734112" y="2091359"/>
              <a:ext cx="84008" cy="81854"/>
              <a:chOff x="0" y="0"/>
              <a:chExt cx="148590" cy="144780"/>
            </a:xfrm>
          </p:grpSpPr>
          <p:sp>
            <p:nvSpPr>
              <p:cNvPr id="235" name="Freeform 235"/>
              <p:cNvSpPr/>
              <p:nvPr/>
            </p:nvSpPr>
            <p:spPr>
              <a:xfrm>
                <a:off x="49280" y="48273"/>
                <a:ext cx="48510" cy="40567"/>
              </a:xfrm>
              <a:custGeom>
                <a:avLst/>
                <a:gdLst/>
                <a:ahLst/>
                <a:cxnLst/>
                <a:rect l="l" t="t" r="r" b="b"/>
                <a:pathLst>
                  <a:path w="48510" h="40567">
                    <a:moveTo>
                      <a:pt x="48510" y="13957"/>
                    </a:moveTo>
                    <a:cubicBezTo>
                      <a:pt x="26920" y="48247"/>
                      <a:pt x="6600" y="41897"/>
                      <a:pt x="1520" y="35547"/>
                    </a:cubicBezTo>
                    <a:cubicBezTo>
                      <a:pt x="-2290" y="27927"/>
                      <a:pt x="1520" y="7607"/>
                      <a:pt x="7870" y="2527"/>
                    </a:cubicBezTo>
                    <a:cubicBezTo>
                      <a:pt x="14220" y="-3823"/>
                      <a:pt x="42160" y="3797"/>
                      <a:pt x="42160" y="3797"/>
                    </a:cubicBezTo>
                  </a:path>
                </a:pathLst>
              </a:custGeom>
              <a:solidFill>
                <a:srgbClr val="FFFFFF"/>
              </a:solidFill>
              <a:ln cap="sq">
                <a:noFill/>
                <a:prstDash val="solid"/>
                <a:miter/>
              </a:ln>
            </p:spPr>
            <p:txBody>
              <a:bodyPr/>
              <a:lstStyle/>
              <a:p>
                <a:endParaRPr lang="en-GB"/>
              </a:p>
            </p:txBody>
          </p:sp>
        </p:grpSp>
        <p:grpSp>
          <p:nvGrpSpPr>
            <p:cNvPr id="236" name="Group 236"/>
            <p:cNvGrpSpPr/>
            <p:nvPr/>
          </p:nvGrpSpPr>
          <p:grpSpPr>
            <a:xfrm>
              <a:off x="1725496" y="2086333"/>
              <a:ext cx="104830" cy="95496"/>
              <a:chOff x="0" y="0"/>
              <a:chExt cx="185420" cy="168910"/>
            </a:xfrm>
          </p:grpSpPr>
          <p:sp>
            <p:nvSpPr>
              <p:cNvPr id="237" name="Freeform 237"/>
              <p:cNvSpPr/>
              <p:nvPr/>
            </p:nvSpPr>
            <p:spPr>
              <a:xfrm>
                <a:off x="50800" y="49778"/>
                <a:ext cx="84063" cy="68974"/>
              </a:xfrm>
              <a:custGeom>
                <a:avLst/>
                <a:gdLst/>
                <a:ahLst/>
                <a:cxnLst/>
                <a:rect l="l" t="t" r="r" b="b"/>
                <a:pathLst>
                  <a:path w="84063" h="68974">
                    <a:moveTo>
                      <a:pt x="12700" y="22612"/>
                    </a:moveTo>
                    <a:cubicBezTo>
                      <a:pt x="77470" y="4832"/>
                      <a:pt x="82550" y="14992"/>
                      <a:pt x="83820" y="22612"/>
                    </a:cubicBezTo>
                    <a:cubicBezTo>
                      <a:pt x="85090" y="28962"/>
                      <a:pt x="81280" y="40392"/>
                      <a:pt x="74930" y="44202"/>
                    </a:cubicBezTo>
                    <a:cubicBezTo>
                      <a:pt x="69850" y="49282"/>
                      <a:pt x="58420" y="53092"/>
                      <a:pt x="52070" y="50552"/>
                    </a:cubicBezTo>
                    <a:cubicBezTo>
                      <a:pt x="44450" y="48012"/>
                      <a:pt x="33020" y="34042"/>
                      <a:pt x="31750" y="26422"/>
                    </a:cubicBezTo>
                    <a:cubicBezTo>
                      <a:pt x="31750" y="18802"/>
                      <a:pt x="36830" y="8642"/>
                      <a:pt x="43180" y="4832"/>
                    </a:cubicBezTo>
                    <a:cubicBezTo>
                      <a:pt x="48260" y="1022"/>
                      <a:pt x="59690" y="-1518"/>
                      <a:pt x="67310" y="1022"/>
                    </a:cubicBezTo>
                    <a:cubicBezTo>
                      <a:pt x="73660" y="3562"/>
                      <a:pt x="82550" y="12452"/>
                      <a:pt x="83820" y="18802"/>
                    </a:cubicBezTo>
                    <a:cubicBezTo>
                      <a:pt x="85090" y="27692"/>
                      <a:pt x="78740" y="40392"/>
                      <a:pt x="71120" y="48012"/>
                    </a:cubicBezTo>
                    <a:cubicBezTo>
                      <a:pt x="59690" y="58172"/>
                      <a:pt x="27940" y="72142"/>
                      <a:pt x="15240" y="68332"/>
                    </a:cubicBezTo>
                    <a:cubicBezTo>
                      <a:pt x="7620" y="64522"/>
                      <a:pt x="0" y="50552"/>
                      <a:pt x="0" y="42932"/>
                    </a:cubicBezTo>
                    <a:cubicBezTo>
                      <a:pt x="0" y="35312"/>
                      <a:pt x="12700" y="22612"/>
                      <a:pt x="12700" y="22612"/>
                    </a:cubicBezTo>
                  </a:path>
                </a:pathLst>
              </a:custGeom>
              <a:solidFill>
                <a:srgbClr val="FFFFFF"/>
              </a:solidFill>
              <a:ln cap="sq">
                <a:noFill/>
                <a:prstDash val="solid"/>
                <a:miter/>
              </a:ln>
            </p:spPr>
            <p:txBody>
              <a:bodyPr/>
              <a:lstStyle/>
              <a:p>
                <a:endParaRPr lang="en-GB"/>
              </a:p>
            </p:txBody>
          </p:sp>
        </p:grpSp>
        <p:grpSp>
          <p:nvGrpSpPr>
            <p:cNvPr id="238" name="Group 238"/>
            <p:cNvGrpSpPr/>
            <p:nvPr/>
          </p:nvGrpSpPr>
          <p:grpSpPr>
            <a:xfrm>
              <a:off x="1817401" y="1892469"/>
              <a:ext cx="300130" cy="352545"/>
              <a:chOff x="0" y="0"/>
              <a:chExt cx="530860" cy="623570"/>
            </a:xfrm>
          </p:grpSpPr>
          <p:sp>
            <p:nvSpPr>
              <p:cNvPr id="239" name="Freeform 239"/>
              <p:cNvSpPr/>
              <p:nvPr/>
            </p:nvSpPr>
            <p:spPr>
              <a:xfrm>
                <a:off x="49573" y="50680"/>
                <a:ext cx="430101" cy="523086"/>
              </a:xfrm>
              <a:custGeom>
                <a:avLst/>
                <a:gdLst/>
                <a:ahLst/>
                <a:cxnLst/>
                <a:rect l="l" t="t" r="r" b="b"/>
                <a:pathLst>
                  <a:path w="430101" h="523086">
                    <a:moveTo>
                      <a:pt x="266657" y="47110"/>
                    </a:moveTo>
                    <a:cubicBezTo>
                      <a:pt x="245067" y="228720"/>
                      <a:pt x="239987" y="247770"/>
                      <a:pt x="229827" y="255390"/>
                    </a:cubicBezTo>
                    <a:cubicBezTo>
                      <a:pt x="222207" y="261740"/>
                      <a:pt x="212047" y="263010"/>
                      <a:pt x="203157" y="260470"/>
                    </a:cubicBezTo>
                    <a:cubicBezTo>
                      <a:pt x="189187" y="255390"/>
                      <a:pt x="171407" y="231260"/>
                      <a:pt x="162517" y="209670"/>
                    </a:cubicBezTo>
                    <a:cubicBezTo>
                      <a:pt x="148547" y="177920"/>
                      <a:pt x="135847" y="106800"/>
                      <a:pt x="146007" y="83940"/>
                    </a:cubicBezTo>
                    <a:cubicBezTo>
                      <a:pt x="151087" y="71240"/>
                      <a:pt x="166327" y="61080"/>
                      <a:pt x="176487" y="62350"/>
                    </a:cubicBezTo>
                    <a:cubicBezTo>
                      <a:pt x="185377" y="62350"/>
                      <a:pt x="194267" y="71240"/>
                      <a:pt x="200617" y="82670"/>
                    </a:cubicBezTo>
                    <a:cubicBezTo>
                      <a:pt x="215857" y="108070"/>
                      <a:pt x="234907" y="196970"/>
                      <a:pt x="228557" y="223640"/>
                    </a:cubicBezTo>
                    <a:cubicBezTo>
                      <a:pt x="226017" y="236340"/>
                      <a:pt x="217127" y="246500"/>
                      <a:pt x="208237" y="249040"/>
                    </a:cubicBezTo>
                    <a:cubicBezTo>
                      <a:pt x="200617" y="251580"/>
                      <a:pt x="184107" y="247770"/>
                      <a:pt x="177757" y="240150"/>
                    </a:cubicBezTo>
                    <a:cubicBezTo>
                      <a:pt x="167597" y="226180"/>
                      <a:pt x="165057" y="177920"/>
                      <a:pt x="173947" y="163950"/>
                    </a:cubicBezTo>
                    <a:cubicBezTo>
                      <a:pt x="179027" y="156330"/>
                      <a:pt x="194267" y="151250"/>
                      <a:pt x="203157" y="152520"/>
                    </a:cubicBezTo>
                    <a:cubicBezTo>
                      <a:pt x="212047" y="155060"/>
                      <a:pt x="220937" y="163950"/>
                      <a:pt x="224747" y="176650"/>
                    </a:cubicBezTo>
                    <a:cubicBezTo>
                      <a:pt x="233637" y="202050"/>
                      <a:pt x="219667" y="279520"/>
                      <a:pt x="210777" y="310000"/>
                    </a:cubicBezTo>
                    <a:cubicBezTo>
                      <a:pt x="205697" y="326510"/>
                      <a:pt x="201887" y="334130"/>
                      <a:pt x="191727" y="345560"/>
                    </a:cubicBezTo>
                    <a:cubicBezTo>
                      <a:pt x="179027" y="360800"/>
                      <a:pt x="158707" y="368420"/>
                      <a:pt x="139657" y="387470"/>
                    </a:cubicBezTo>
                    <a:cubicBezTo>
                      <a:pt x="111717" y="415410"/>
                      <a:pt x="71077" y="489070"/>
                      <a:pt x="46947" y="503040"/>
                    </a:cubicBezTo>
                    <a:cubicBezTo>
                      <a:pt x="36787" y="509390"/>
                      <a:pt x="27897" y="510660"/>
                      <a:pt x="20277" y="508120"/>
                    </a:cubicBezTo>
                    <a:cubicBezTo>
                      <a:pt x="12657" y="505580"/>
                      <a:pt x="2497" y="495420"/>
                      <a:pt x="1227" y="487800"/>
                    </a:cubicBezTo>
                    <a:cubicBezTo>
                      <a:pt x="-1313" y="480180"/>
                      <a:pt x="-43" y="471290"/>
                      <a:pt x="6307" y="461130"/>
                    </a:cubicBezTo>
                    <a:cubicBezTo>
                      <a:pt x="17737" y="442080"/>
                      <a:pt x="63457" y="421760"/>
                      <a:pt x="86317" y="396360"/>
                    </a:cubicBezTo>
                    <a:cubicBezTo>
                      <a:pt x="107907" y="372230"/>
                      <a:pt x="119337" y="335400"/>
                      <a:pt x="138387" y="313810"/>
                    </a:cubicBezTo>
                    <a:cubicBezTo>
                      <a:pt x="152357" y="298570"/>
                      <a:pt x="170137" y="284600"/>
                      <a:pt x="184107" y="276980"/>
                    </a:cubicBezTo>
                    <a:cubicBezTo>
                      <a:pt x="191727" y="273170"/>
                      <a:pt x="199347" y="270630"/>
                      <a:pt x="206967" y="271900"/>
                    </a:cubicBezTo>
                    <a:cubicBezTo>
                      <a:pt x="214587" y="273170"/>
                      <a:pt x="224747" y="278250"/>
                      <a:pt x="229827" y="287140"/>
                    </a:cubicBezTo>
                    <a:cubicBezTo>
                      <a:pt x="237447" y="301110"/>
                      <a:pt x="238717" y="339210"/>
                      <a:pt x="227287" y="360800"/>
                    </a:cubicBezTo>
                    <a:cubicBezTo>
                      <a:pt x="215857" y="384930"/>
                      <a:pt x="176487" y="395090"/>
                      <a:pt x="153627" y="417950"/>
                    </a:cubicBezTo>
                    <a:cubicBezTo>
                      <a:pt x="126957" y="444620"/>
                      <a:pt x="104097" y="496690"/>
                      <a:pt x="78697" y="510660"/>
                    </a:cubicBezTo>
                    <a:cubicBezTo>
                      <a:pt x="62187" y="520820"/>
                      <a:pt x="38057" y="523360"/>
                      <a:pt x="27897" y="517010"/>
                    </a:cubicBezTo>
                    <a:cubicBezTo>
                      <a:pt x="20277" y="513200"/>
                      <a:pt x="13927" y="500500"/>
                      <a:pt x="15197" y="489070"/>
                    </a:cubicBezTo>
                    <a:cubicBezTo>
                      <a:pt x="20277" y="463670"/>
                      <a:pt x="91397" y="416680"/>
                      <a:pt x="114257" y="384930"/>
                    </a:cubicBezTo>
                    <a:cubicBezTo>
                      <a:pt x="130767" y="364610"/>
                      <a:pt x="142197" y="349370"/>
                      <a:pt x="149817" y="326510"/>
                    </a:cubicBezTo>
                    <a:cubicBezTo>
                      <a:pt x="158707" y="299840"/>
                      <a:pt x="148547" y="256660"/>
                      <a:pt x="161247" y="236340"/>
                    </a:cubicBezTo>
                    <a:cubicBezTo>
                      <a:pt x="168867" y="223640"/>
                      <a:pt x="185377" y="212210"/>
                      <a:pt x="196807" y="212210"/>
                    </a:cubicBezTo>
                    <a:cubicBezTo>
                      <a:pt x="209507" y="210940"/>
                      <a:pt x="220937" y="219830"/>
                      <a:pt x="232367" y="232530"/>
                    </a:cubicBezTo>
                    <a:cubicBezTo>
                      <a:pt x="250147" y="254120"/>
                      <a:pt x="260307" y="308730"/>
                      <a:pt x="278087" y="344290"/>
                    </a:cubicBezTo>
                    <a:cubicBezTo>
                      <a:pt x="297137" y="381120"/>
                      <a:pt x="321267" y="431920"/>
                      <a:pt x="345397" y="449700"/>
                    </a:cubicBezTo>
                    <a:cubicBezTo>
                      <a:pt x="360637" y="459860"/>
                      <a:pt x="393657" y="456050"/>
                      <a:pt x="393657" y="461130"/>
                    </a:cubicBezTo>
                    <a:cubicBezTo>
                      <a:pt x="394927" y="466210"/>
                      <a:pt x="382227" y="478910"/>
                      <a:pt x="372067" y="477640"/>
                    </a:cubicBezTo>
                    <a:cubicBezTo>
                      <a:pt x="344127" y="475100"/>
                      <a:pt x="262847" y="364610"/>
                      <a:pt x="229827" y="317620"/>
                    </a:cubicBezTo>
                    <a:cubicBezTo>
                      <a:pt x="206967" y="287140"/>
                      <a:pt x="190457" y="270630"/>
                      <a:pt x="180297" y="235070"/>
                    </a:cubicBezTo>
                    <a:cubicBezTo>
                      <a:pt x="166327" y="183000"/>
                      <a:pt x="167597" y="66160"/>
                      <a:pt x="181567" y="29330"/>
                    </a:cubicBezTo>
                    <a:cubicBezTo>
                      <a:pt x="187917" y="14090"/>
                      <a:pt x="198077" y="1390"/>
                      <a:pt x="206967" y="120"/>
                    </a:cubicBezTo>
                    <a:cubicBezTo>
                      <a:pt x="217127" y="-1150"/>
                      <a:pt x="232367" y="7740"/>
                      <a:pt x="239987" y="22980"/>
                    </a:cubicBezTo>
                    <a:cubicBezTo>
                      <a:pt x="256497" y="54730"/>
                      <a:pt x="256497" y="191890"/>
                      <a:pt x="238717" y="223640"/>
                    </a:cubicBezTo>
                    <a:cubicBezTo>
                      <a:pt x="231097" y="237610"/>
                      <a:pt x="217127" y="246500"/>
                      <a:pt x="206967" y="245230"/>
                    </a:cubicBezTo>
                    <a:cubicBezTo>
                      <a:pt x="198077" y="243960"/>
                      <a:pt x="187917" y="232530"/>
                      <a:pt x="181567" y="217290"/>
                    </a:cubicBezTo>
                    <a:cubicBezTo>
                      <a:pt x="170137" y="183000"/>
                      <a:pt x="176487" y="56000"/>
                      <a:pt x="189187" y="25520"/>
                    </a:cubicBezTo>
                    <a:cubicBezTo>
                      <a:pt x="192997" y="14090"/>
                      <a:pt x="199347" y="7740"/>
                      <a:pt x="206967" y="5200"/>
                    </a:cubicBezTo>
                    <a:cubicBezTo>
                      <a:pt x="214587" y="2660"/>
                      <a:pt x="232367" y="5200"/>
                      <a:pt x="237447" y="14090"/>
                    </a:cubicBezTo>
                    <a:cubicBezTo>
                      <a:pt x="250147" y="31870"/>
                      <a:pt x="239987" y="132200"/>
                      <a:pt x="222207" y="147440"/>
                    </a:cubicBezTo>
                    <a:cubicBezTo>
                      <a:pt x="214587" y="155060"/>
                      <a:pt x="196807" y="155060"/>
                      <a:pt x="187917" y="148710"/>
                    </a:cubicBezTo>
                    <a:cubicBezTo>
                      <a:pt x="173947" y="139820"/>
                      <a:pt x="159977" y="101720"/>
                      <a:pt x="159977" y="82670"/>
                    </a:cubicBezTo>
                    <a:cubicBezTo>
                      <a:pt x="159977" y="69970"/>
                      <a:pt x="166327" y="53460"/>
                      <a:pt x="173947" y="49650"/>
                    </a:cubicBezTo>
                    <a:cubicBezTo>
                      <a:pt x="181567" y="45840"/>
                      <a:pt x="196807" y="48380"/>
                      <a:pt x="208237" y="59810"/>
                    </a:cubicBezTo>
                    <a:cubicBezTo>
                      <a:pt x="237447" y="89020"/>
                      <a:pt x="246337" y="246500"/>
                      <a:pt x="279357" y="318890"/>
                    </a:cubicBezTo>
                    <a:cubicBezTo>
                      <a:pt x="307297" y="381120"/>
                      <a:pt x="384767" y="445890"/>
                      <a:pt x="383497" y="475100"/>
                    </a:cubicBezTo>
                    <a:cubicBezTo>
                      <a:pt x="382227" y="487800"/>
                      <a:pt x="368257" y="499230"/>
                      <a:pt x="359367" y="501770"/>
                    </a:cubicBezTo>
                    <a:cubicBezTo>
                      <a:pt x="351747" y="504310"/>
                      <a:pt x="337777" y="500500"/>
                      <a:pt x="333967" y="492880"/>
                    </a:cubicBezTo>
                    <a:cubicBezTo>
                      <a:pt x="327617" y="485260"/>
                      <a:pt x="327617" y="457320"/>
                      <a:pt x="333967" y="450970"/>
                    </a:cubicBezTo>
                    <a:cubicBezTo>
                      <a:pt x="341587" y="444620"/>
                      <a:pt x="370797" y="447160"/>
                      <a:pt x="377147" y="454780"/>
                    </a:cubicBezTo>
                    <a:cubicBezTo>
                      <a:pt x="382227" y="462400"/>
                      <a:pt x="378417" y="490340"/>
                      <a:pt x="370797" y="496690"/>
                    </a:cubicBezTo>
                    <a:cubicBezTo>
                      <a:pt x="364447" y="503040"/>
                      <a:pt x="347937" y="503040"/>
                      <a:pt x="335237" y="495420"/>
                    </a:cubicBezTo>
                    <a:cubicBezTo>
                      <a:pt x="304757" y="478910"/>
                      <a:pt x="252687" y="391280"/>
                      <a:pt x="223477" y="326510"/>
                    </a:cubicBezTo>
                    <a:cubicBezTo>
                      <a:pt x="190457" y="252850"/>
                      <a:pt x="149817" y="108070"/>
                      <a:pt x="158707" y="69970"/>
                    </a:cubicBezTo>
                    <a:cubicBezTo>
                      <a:pt x="162517" y="57270"/>
                      <a:pt x="171407" y="49650"/>
                      <a:pt x="180297" y="48380"/>
                    </a:cubicBezTo>
                    <a:cubicBezTo>
                      <a:pt x="187917" y="45840"/>
                      <a:pt x="200617" y="50920"/>
                      <a:pt x="208237" y="59810"/>
                    </a:cubicBezTo>
                    <a:cubicBezTo>
                      <a:pt x="219667" y="72510"/>
                      <a:pt x="232367" y="114420"/>
                      <a:pt x="231097" y="130930"/>
                    </a:cubicBezTo>
                    <a:cubicBezTo>
                      <a:pt x="229827" y="139820"/>
                      <a:pt x="224747" y="148710"/>
                      <a:pt x="217127" y="151250"/>
                    </a:cubicBezTo>
                    <a:cubicBezTo>
                      <a:pt x="209507" y="153790"/>
                      <a:pt x="187917" y="148710"/>
                      <a:pt x="180297" y="138550"/>
                    </a:cubicBezTo>
                    <a:cubicBezTo>
                      <a:pt x="170137" y="123310"/>
                      <a:pt x="179027" y="81400"/>
                      <a:pt x="182837" y="58540"/>
                    </a:cubicBezTo>
                    <a:cubicBezTo>
                      <a:pt x="186647" y="39490"/>
                      <a:pt x="189187" y="15360"/>
                      <a:pt x="200617" y="9010"/>
                    </a:cubicBezTo>
                    <a:cubicBezTo>
                      <a:pt x="209507" y="3930"/>
                      <a:pt x="228557" y="3930"/>
                      <a:pt x="237447" y="14090"/>
                    </a:cubicBezTo>
                    <a:cubicBezTo>
                      <a:pt x="259037" y="36950"/>
                      <a:pt x="253957" y="190620"/>
                      <a:pt x="238717" y="223640"/>
                    </a:cubicBezTo>
                    <a:cubicBezTo>
                      <a:pt x="233637" y="236340"/>
                      <a:pt x="223477" y="245230"/>
                      <a:pt x="214587" y="245230"/>
                    </a:cubicBezTo>
                    <a:cubicBezTo>
                      <a:pt x="204427" y="246500"/>
                      <a:pt x="190457" y="237610"/>
                      <a:pt x="182837" y="223640"/>
                    </a:cubicBezTo>
                    <a:cubicBezTo>
                      <a:pt x="166327" y="191890"/>
                      <a:pt x="165057" y="54730"/>
                      <a:pt x="181567" y="22980"/>
                    </a:cubicBezTo>
                    <a:cubicBezTo>
                      <a:pt x="189187" y="7740"/>
                      <a:pt x="204427" y="-1150"/>
                      <a:pt x="214587" y="120"/>
                    </a:cubicBezTo>
                    <a:cubicBezTo>
                      <a:pt x="224747" y="1390"/>
                      <a:pt x="234907" y="14090"/>
                      <a:pt x="241257" y="29330"/>
                    </a:cubicBezTo>
                    <a:cubicBezTo>
                      <a:pt x="253957" y="64890"/>
                      <a:pt x="228557" y="179190"/>
                      <a:pt x="238717" y="221100"/>
                    </a:cubicBezTo>
                    <a:cubicBezTo>
                      <a:pt x="245067" y="242690"/>
                      <a:pt x="252687" y="249040"/>
                      <a:pt x="266657" y="268090"/>
                    </a:cubicBezTo>
                    <a:cubicBezTo>
                      <a:pt x="294597" y="307460"/>
                      <a:pt x="386037" y="382390"/>
                      <a:pt x="410167" y="426840"/>
                    </a:cubicBezTo>
                    <a:cubicBezTo>
                      <a:pt x="424137" y="453510"/>
                      <a:pt x="433027" y="482720"/>
                      <a:pt x="429217" y="497960"/>
                    </a:cubicBezTo>
                    <a:cubicBezTo>
                      <a:pt x="426677" y="506850"/>
                      <a:pt x="416517" y="513200"/>
                      <a:pt x="407627" y="517010"/>
                    </a:cubicBezTo>
                    <a:cubicBezTo>
                      <a:pt x="397467" y="522090"/>
                      <a:pt x="384767" y="524630"/>
                      <a:pt x="370797" y="522090"/>
                    </a:cubicBezTo>
                    <a:cubicBezTo>
                      <a:pt x="349207" y="517010"/>
                      <a:pt x="312377" y="496690"/>
                      <a:pt x="290787" y="475100"/>
                    </a:cubicBezTo>
                    <a:cubicBezTo>
                      <a:pt x="265387" y="450970"/>
                      <a:pt x="248877" y="414140"/>
                      <a:pt x="231097" y="379850"/>
                    </a:cubicBezTo>
                    <a:cubicBezTo>
                      <a:pt x="213317" y="344290"/>
                      <a:pt x="177757" y="276980"/>
                      <a:pt x="186647" y="265550"/>
                    </a:cubicBezTo>
                    <a:cubicBezTo>
                      <a:pt x="190457" y="260470"/>
                      <a:pt x="208237" y="261740"/>
                      <a:pt x="213317" y="266820"/>
                    </a:cubicBezTo>
                    <a:cubicBezTo>
                      <a:pt x="220937" y="274440"/>
                      <a:pt x="215857" y="302380"/>
                      <a:pt x="210777" y="323970"/>
                    </a:cubicBezTo>
                    <a:cubicBezTo>
                      <a:pt x="201887" y="355720"/>
                      <a:pt x="175217" y="402710"/>
                      <a:pt x="152357" y="430650"/>
                    </a:cubicBezTo>
                    <a:cubicBezTo>
                      <a:pt x="134577" y="453510"/>
                      <a:pt x="110447" y="477640"/>
                      <a:pt x="92667" y="482720"/>
                    </a:cubicBezTo>
                    <a:cubicBezTo>
                      <a:pt x="81237" y="486530"/>
                      <a:pt x="71077" y="483990"/>
                      <a:pt x="63457" y="480180"/>
                    </a:cubicBezTo>
                    <a:cubicBezTo>
                      <a:pt x="54567" y="475100"/>
                      <a:pt x="44407" y="467480"/>
                      <a:pt x="44407" y="457320"/>
                    </a:cubicBezTo>
                    <a:cubicBezTo>
                      <a:pt x="44407" y="439540"/>
                      <a:pt x="81237" y="402710"/>
                      <a:pt x="104097" y="383660"/>
                    </a:cubicBezTo>
                    <a:cubicBezTo>
                      <a:pt x="125687" y="364610"/>
                      <a:pt x="161247" y="358260"/>
                      <a:pt x="176487" y="339210"/>
                    </a:cubicBezTo>
                    <a:cubicBezTo>
                      <a:pt x="189187" y="321430"/>
                      <a:pt x="181567" y="279520"/>
                      <a:pt x="192997" y="273170"/>
                    </a:cubicBezTo>
                    <a:cubicBezTo>
                      <a:pt x="200617" y="268090"/>
                      <a:pt x="219667" y="274440"/>
                      <a:pt x="224747" y="280790"/>
                    </a:cubicBezTo>
                    <a:cubicBezTo>
                      <a:pt x="231097" y="288410"/>
                      <a:pt x="233637" y="303650"/>
                      <a:pt x="229827" y="313810"/>
                    </a:cubicBezTo>
                    <a:cubicBezTo>
                      <a:pt x="223477" y="329050"/>
                      <a:pt x="196807" y="337940"/>
                      <a:pt x="181567" y="354450"/>
                    </a:cubicBezTo>
                    <a:cubicBezTo>
                      <a:pt x="162517" y="374770"/>
                      <a:pt x="152357" y="409060"/>
                      <a:pt x="130767" y="433190"/>
                    </a:cubicBezTo>
                    <a:cubicBezTo>
                      <a:pt x="106637" y="461130"/>
                      <a:pt x="60917" y="499230"/>
                      <a:pt x="40597" y="506850"/>
                    </a:cubicBezTo>
                    <a:cubicBezTo>
                      <a:pt x="31707" y="510660"/>
                      <a:pt x="26627" y="510660"/>
                      <a:pt x="20277" y="508120"/>
                    </a:cubicBezTo>
                    <a:cubicBezTo>
                      <a:pt x="12657" y="505580"/>
                      <a:pt x="2497" y="496690"/>
                      <a:pt x="1227" y="487800"/>
                    </a:cubicBezTo>
                    <a:cubicBezTo>
                      <a:pt x="-1313" y="473830"/>
                      <a:pt x="13927" y="448430"/>
                      <a:pt x="30437" y="425570"/>
                    </a:cubicBezTo>
                    <a:cubicBezTo>
                      <a:pt x="57107" y="388740"/>
                      <a:pt x="132037" y="343020"/>
                      <a:pt x="156167" y="294760"/>
                    </a:cubicBezTo>
                    <a:cubicBezTo>
                      <a:pt x="177757" y="252850"/>
                      <a:pt x="158707" y="174110"/>
                      <a:pt x="177757" y="158870"/>
                    </a:cubicBezTo>
                    <a:cubicBezTo>
                      <a:pt x="187917" y="151250"/>
                      <a:pt x="210777" y="155060"/>
                      <a:pt x="219667" y="163950"/>
                    </a:cubicBezTo>
                    <a:cubicBezTo>
                      <a:pt x="231097" y="175380"/>
                      <a:pt x="233637" y="216020"/>
                      <a:pt x="227287" y="229990"/>
                    </a:cubicBezTo>
                    <a:cubicBezTo>
                      <a:pt x="223477" y="240150"/>
                      <a:pt x="210777" y="250310"/>
                      <a:pt x="201887" y="250310"/>
                    </a:cubicBezTo>
                    <a:cubicBezTo>
                      <a:pt x="192997" y="250310"/>
                      <a:pt x="181567" y="245230"/>
                      <a:pt x="173947" y="233800"/>
                    </a:cubicBezTo>
                    <a:cubicBezTo>
                      <a:pt x="157437" y="208400"/>
                      <a:pt x="138387" y="101720"/>
                      <a:pt x="147277" y="77590"/>
                    </a:cubicBezTo>
                    <a:cubicBezTo>
                      <a:pt x="152357" y="67430"/>
                      <a:pt x="161247" y="62350"/>
                      <a:pt x="168867" y="62350"/>
                    </a:cubicBezTo>
                    <a:cubicBezTo>
                      <a:pt x="177757" y="61080"/>
                      <a:pt x="190457" y="66160"/>
                      <a:pt x="198077" y="76320"/>
                    </a:cubicBezTo>
                    <a:cubicBezTo>
                      <a:pt x="214587" y="97910"/>
                      <a:pt x="229827" y="196970"/>
                      <a:pt x="218397" y="214750"/>
                    </a:cubicBezTo>
                    <a:cubicBezTo>
                      <a:pt x="213317" y="222370"/>
                      <a:pt x="196807" y="226180"/>
                      <a:pt x="191727" y="221100"/>
                    </a:cubicBezTo>
                    <a:cubicBezTo>
                      <a:pt x="176487" y="208400"/>
                      <a:pt x="198077" y="62350"/>
                      <a:pt x="215857" y="33140"/>
                    </a:cubicBezTo>
                    <a:cubicBezTo>
                      <a:pt x="223477" y="21710"/>
                      <a:pt x="236177" y="12820"/>
                      <a:pt x="245067" y="14090"/>
                    </a:cubicBezTo>
                    <a:cubicBezTo>
                      <a:pt x="253957" y="16630"/>
                      <a:pt x="266657" y="47110"/>
                      <a:pt x="266657" y="47110"/>
                    </a:cubicBezTo>
                  </a:path>
                </a:pathLst>
              </a:custGeom>
              <a:solidFill>
                <a:srgbClr val="FFFFFF"/>
              </a:solidFill>
              <a:ln cap="sq">
                <a:noFill/>
                <a:prstDash val="solid"/>
                <a:miter/>
              </a:ln>
            </p:spPr>
            <p:txBody>
              <a:bodyPr/>
              <a:lstStyle/>
              <a:p>
                <a:endParaRPr lang="en-GB"/>
              </a:p>
            </p:txBody>
          </p:sp>
        </p:grpSp>
        <p:grpSp>
          <p:nvGrpSpPr>
            <p:cNvPr id="240" name="Group 240"/>
            <p:cNvGrpSpPr/>
            <p:nvPr/>
          </p:nvGrpSpPr>
          <p:grpSpPr>
            <a:xfrm>
              <a:off x="2209437" y="1916882"/>
              <a:ext cx="89034" cy="86880"/>
              <a:chOff x="0" y="0"/>
              <a:chExt cx="157480" cy="153670"/>
            </a:xfrm>
          </p:grpSpPr>
          <p:sp>
            <p:nvSpPr>
              <p:cNvPr id="241" name="Freeform 241"/>
              <p:cNvSpPr/>
              <p:nvPr/>
            </p:nvSpPr>
            <p:spPr>
              <a:xfrm>
                <a:off x="50800" y="50476"/>
                <a:ext cx="55008" cy="51287"/>
              </a:xfrm>
              <a:custGeom>
                <a:avLst/>
                <a:gdLst/>
                <a:ahLst/>
                <a:cxnLst/>
                <a:rect l="l" t="t" r="r" b="b"/>
                <a:pathLst>
                  <a:path w="55008" h="51287">
                    <a:moveTo>
                      <a:pt x="30480" y="324"/>
                    </a:moveTo>
                    <a:cubicBezTo>
                      <a:pt x="55880" y="33344"/>
                      <a:pt x="49530" y="43504"/>
                      <a:pt x="43180" y="47314"/>
                    </a:cubicBezTo>
                    <a:cubicBezTo>
                      <a:pt x="36830" y="51124"/>
                      <a:pt x="25400" y="51124"/>
                      <a:pt x="19050" y="48584"/>
                    </a:cubicBezTo>
                    <a:cubicBezTo>
                      <a:pt x="12700" y="46044"/>
                      <a:pt x="6350" y="37154"/>
                      <a:pt x="5080" y="29534"/>
                    </a:cubicBezTo>
                    <a:cubicBezTo>
                      <a:pt x="3810" y="23184"/>
                      <a:pt x="7620" y="11754"/>
                      <a:pt x="12700" y="6674"/>
                    </a:cubicBezTo>
                    <a:cubicBezTo>
                      <a:pt x="17780" y="1594"/>
                      <a:pt x="29210" y="-946"/>
                      <a:pt x="35560" y="324"/>
                    </a:cubicBezTo>
                    <a:cubicBezTo>
                      <a:pt x="41910" y="1594"/>
                      <a:pt x="50800" y="9214"/>
                      <a:pt x="53340" y="15564"/>
                    </a:cubicBezTo>
                    <a:cubicBezTo>
                      <a:pt x="55880" y="21914"/>
                      <a:pt x="55880" y="34614"/>
                      <a:pt x="50800" y="39694"/>
                    </a:cubicBezTo>
                    <a:cubicBezTo>
                      <a:pt x="45720" y="46044"/>
                      <a:pt x="31750" y="52394"/>
                      <a:pt x="24130" y="51124"/>
                    </a:cubicBezTo>
                    <a:cubicBezTo>
                      <a:pt x="15240" y="49854"/>
                      <a:pt x="0" y="34614"/>
                      <a:pt x="0" y="25724"/>
                    </a:cubicBezTo>
                    <a:cubicBezTo>
                      <a:pt x="0" y="18104"/>
                      <a:pt x="22860" y="324"/>
                      <a:pt x="22860" y="324"/>
                    </a:cubicBezTo>
                  </a:path>
                </a:pathLst>
              </a:custGeom>
              <a:solidFill>
                <a:srgbClr val="FFFFFF"/>
              </a:solidFill>
              <a:ln cap="sq">
                <a:noFill/>
                <a:prstDash val="solid"/>
                <a:miter/>
              </a:ln>
            </p:spPr>
            <p:txBody>
              <a:bodyPr/>
              <a:lstStyle/>
              <a:p>
                <a:endParaRPr lang="en-GB"/>
              </a:p>
            </p:txBody>
          </p:sp>
        </p:grpSp>
        <p:grpSp>
          <p:nvGrpSpPr>
            <p:cNvPr id="242" name="Group 242"/>
            <p:cNvGrpSpPr/>
            <p:nvPr/>
          </p:nvGrpSpPr>
          <p:grpSpPr>
            <a:xfrm rot="-473541">
              <a:off x="1369671" y="2355050"/>
              <a:ext cx="234184" cy="358198"/>
              <a:chOff x="0" y="0"/>
              <a:chExt cx="474980" cy="726510"/>
            </a:xfrm>
          </p:grpSpPr>
          <p:sp>
            <p:nvSpPr>
              <p:cNvPr id="243" name="Freeform 243"/>
              <p:cNvSpPr/>
              <p:nvPr/>
            </p:nvSpPr>
            <p:spPr>
              <a:xfrm>
                <a:off x="46625" y="63473"/>
                <a:ext cx="377872" cy="595612"/>
              </a:xfrm>
              <a:custGeom>
                <a:avLst/>
                <a:gdLst/>
                <a:ahLst/>
                <a:cxnLst/>
                <a:rect l="l" t="t" r="r" b="b"/>
                <a:pathLst>
                  <a:path w="377872" h="595612">
                    <a:moveTo>
                      <a:pt x="183245" y="125319"/>
                    </a:moveTo>
                    <a:cubicBezTo>
                      <a:pt x="77835" y="147232"/>
                      <a:pt x="91805" y="209600"/>
                      <a:pt x="100695" y="256798"/>
                    </a:cubicBezTo>
                    <a:cubicBezTo>
                      <a:pt x="110855" y="314110"/>
                      <a:pt x="155305" y="396706"/>
                      <a:pt x="156575" y="442219"/>
                    </a:cubicBezTo>
                    <a:cubicBezTo>
                      <a:pt x="157845" y="467503"/>
                      <a:pt x="151495" y="494473"/>
                      <a:pt x="142605" y="501216"/>
                    </a:cubicBezTo>
                    <a:cubicBezTo>
                      <a:pt x="131175" y="507959"/>
                      <a:pt x="105775" y="492788"/>
                      <a:pt x="93075" y="479303"/>
                    </a:cubicBezTo>
                    <a:cubicBezTo>
                      <a:pt x="79105" y="464132"/>
                      <a:pt x="68945" y="438847"/>
                      <a:pt x="61325" y="413563"/>
                    </a:cubicBezTo>
                    <a:cubicBezTo>
                      <a:pt x="52435" y="379850"/>
                      <a:pt x="49895" y="334338"/>
                      <a:pt x="47355" y="295568"/>
                    </a:cubicBezTo>
                    <a:cubicBezTo>
                      <a:pt x="44815" y="253427"/>
                      <a:pt x="39735" y="204544"/>
                      <a:pt x="43545" y="170831"/>
                    </a:cubicBezTo>
                    <a:cubicBezTo>
                      <a:pt x="47355" y="147232"/>
                      <a:pt x="49895" y="132061"/>
                      <a:pt x="60055" y="115205"/>
                    </a:cubicBezTo>
                    <a:cubicBezTo>
                      <a:pt x="75295" y="88234"/>
                      <a:pt x="107045" y="56207"/>
                      <a:pt x="134985" y="41037"/>
                    </a:cubicBezTo>
                    <a:cubicBezTo>
                      <a:pt x="162925" y="25866"/>
                      <a:pt x="203565" y="19123"/>
                      <a:pt x="227695" y="24180"/>
                    </a:cubicBezTo>
                    <a:cubicBezTo>
                      <a:pt x="245475" y="29237"/>
                      <a:pt x="263255" y="41037"/>
                      <a:pt x="272145" y="56207"/>
                    </a:cubicBezTo>
                    <a:cubicBezTo>
                      <a:pt x="278495" y="69692"/>
                      <a:pt x="281035" y="89920"/>
                      <a:pt x="279765" y="105091"/>
                    </a:cubicBezTo>
                    <a:cubicBezTo>
                      <a:pt x="278495" y="120262"/>
                      <a:pt x="272145" y="135432"/>
                      <a:pt x="261985" y="148917"/>
                    </a:cubicBezTo>
                    <a:cubicBezTo>
                      <a:pt x="248015" y="167460"/>
                      <a:pt x="213725" y="174202"/>
                      <a:pt x="198485" y="192744"/>
                    </a:cubicBezTo>
                    <a:cubicBezTo>
                      <a:pt x="184515" y="209600"/>
                      <a:pt x="175625" y="229828"/>
                      <a:pt x="170545" y="256798"/>
                    </a:cubicBezTo>
                    <a:cubicBezTo>
                      <a:pt x="164195" y="288826"/>
                      <a:pt x="165465" y="346137"/>
                      <a:pt x="170545" y="379850"/>
                    </a:cubicBezTo>
                    <a:cubicBezTo>
                      <a:pt x="174355" y="403449"/>
                      <a:pt x="180705" y="423677"/>
                      <a:pt x="192135" y="437162"/>
                    </a:cubicBezTo>
                    <a:cubicBezTo>
                      <a:pt x="206105" y="452332"/>
                      <a:pt x="240395" y="442219"/>
                      <a:pt x="253095" y="457389"/>
                    </a:cubicBezTo>
                    <a:cubicBezTo>
                      <a:pt x="263255" y="472560"/>
                      <a:pt x="272145" y="501216"/>
                      <a:pt x="268335" y="519758"/>
                    </a:cubicBezTo>
                    <a:cubicBezTo>
                      <a:pt x="264525" y="541671"/>
                      <a:pt x="241665" y="573698"/>
                      <a:pt x="226425" y="578755"/>
                    </a:cubicBezTo>
                    <a:cubicBezTo>
                      <a:pt x="211185" y="583812"/>
                      <a:pt x="184515" y="568642"/>
                      <a:pt x="175625" y="550100"/>
                    </a:cubicBezTo>
                    <a:cubicBezTo>
                      <a:pt x="164195" y="526501"/>
                      <a:pt x="165465" y="457389"/>
                      <a:pt x="178165" y="437162"/>
                    </a:cubicBezTo>
                    <a:cubicBezTo>
                      <a:pt x="187055" y="421991"/>
                      <a:pt x="203565" y="425362"/>
                      <a:pt x="222615" y="420305"/>
                    </a:cubicBezTo>
                    <a:cubicBezTo>
                      <a:pt x="250555" y="413563"/>
                      <a:pt x="307705" y="403449"/>
                      <a:pt x="333105" y="408506"/>
                    </a:cubicBezTo>
                    <a:cubicBezTo>
                      <a:pt x="345805" y="413563"/>
                      <a:pt x="354695" y="420305"/>
                      <a:pt x="362315" y="430419"/>
                    </a:cubicBezTo>
                    <a:cubicBezTo>
                      <a:pt x="369935" y="440533"/>
                      <a:pt x="376285" y="457389"/>
                      <a:pt x="377555" y="470875"/>
                    </a:cubicBezTo>
                    <a:cubicBezTo>
                      <a:pt x="378825" y="486045"/>
                      <a:pt x="376285" y="502902"/>
                      <a:pt x="369935" y="514701"/>
                    </a:cubicBezTo>
                    <a:cubicBezTo>
                      <a:pt x="364855" y="528186"/>
                      <a:pt x="354695" y="539986"/>
                      <a:pt x="344535" y="545043"/>
                    </a:cubicBezTo>
                    <a:cubicBezTo>
                      <a:pt x="334375" y="550100"/>
                      <a:pt x="320405" y="551785"/>
                      <a:pt x="310245" y="548414"/>
                    </a:cubicBezTo>
                    <a:cubicBezTo>
                      <a:pt x="300085" y="543357"/>
                      <a:pt x="288655" y="533243"/>
                      <a:pt x="282305" y="523129"/>
                    </a:cubicBezTo>
                    <a:cubicBezTo>
                      <a:pt x="275955" y="511330"/>
                      <a:pt x="269605" y="494473"/>
                      <a:pt x="270875" y="479303"/>
                    </a:cubicBezTo>
                    <a:cubicBezTo>
                      <a:pt x="272145" y="460761"/>
                      <a:pt x="282305" y="432105"/>
                      <a:pt x="293735" y="420305"/>
                    </a:cubicBezTo>
                    <a:cubicBezTo>
                      <a:pt x="306435" y="410191"/>
                      <a:pt x="330565" y="408506"/>
                      <a:pt x="343265" y="413563"/>
                    </a:cubicBezTo>
                    <a:cubicBezTo>
                      <a:pt x="354695" y="416934"/>
                      <a:pt x="364855" y="430419"/>
                      <a:pt x="369935" y="442219"/>
                    </a:cubicBezTo>
                    <a:cubicBezTo>
                      <a:pt x="375015" y="454018"/>
                      <a:pt x="378825" y="472560"/>
                      <a:pt x="377555" y="486045"/>
                    </a:cubicBezTo>
                    <a:cubicBezTo>
                      <a:pt x="376285" y="501216"/>
                      <a:pt x="371205" y="516387"/>
                      <a:pt x="363585" y="528186"/>
                    </a:cubicBezTo>
                    <a:cubicBezTo>
                      <a:pt x="355965" y="538300"/>
                      <a:pt x="347075" y="545043"/>
                      <a:pt x="333105" y="548414"/>
                    </a:cubicBezTo>
                    <a:cubicBezTo>
                      <a:pt x="306435" y="558528"/>
                      <a:pt x="227695" y="572013"/>
                      <a:pt x="211185" y="548414"/>
                    </a:cubicBezTo>
                    <a:cubicBezTo>
                      <a:pt x="197215" y="528186"/>
                      <a:pt x="206105" y="445590"/>
                      <a:pt x="217535" y="438847"/>
                    </a:cubicBezTo>
                    <a:cubicBezTo>
                      <a:pt x="226425" y="432105"/>
                      <a:pt x="253095" y="454018"/>
                      <a:pt x="260715" y="470875"/>
                    </a:cubicBezTo>
                    <a:cubicBezTo>
                      <a:pt x="268335" y="487731"/>
                      <a:pt x="270875" y="519758"/>
                      <a:pt x="264525" y="536614"/>
                    </a:cubicBezTo>
                    <a:cubicBezTo>
                      <a:pt x="259445" y="555156"/>
                      <a:pt x="241665" y="572013"/>
                      <a:pt x="226425" y="578755"/>
                    </a:cubicBezTo>
                    <a:cubicBezTo>
                      <a:pt x="209915" y="585498"/>
                      <a:pt x="188325" y="580441"/>
                      <a:pt x="171815" y="573698"/>
                    </a:cubicBezTo>
                    <a:cubicBezTo>
                      <a:pt x="155305" y="568642"/>
                      <a:pt x="140065" y="560213"/>
                      <a:pt x="126095" y="543357"/>
                    </a:cubicBezTo>
                    <a:cubicBezTo>
                      <a:pt x="107045" y="521444"/>
                      <a:pt x="85455" y="482674"/>
                      <a:pt x="75295" y="440533"/>
                    </a:cubicBezTo>
                    <a:cubicBezTo>
                      <a:pt x="61325" y="389964"/>
                      <a:pt x="62595" y="310739"/>
                      <a:pt x="63865" y="256798"/>
                    </a:cubicBezTo>
                    <a:cubicBezTo>
                      <a:pt x="65135" y="209600"/>
                      <a:pt x="67675" y="160717"/>
                      <a:pt x="80375" y="130375"/>
                    </a:cubicBezTo>
                    <a:cubicBezTo>
                      <a:pt x="90535" y="108462"/>
                      <a:pt x="107045" y="93291"/>
                      <a:pt x="124825" y="83178"/>
                    </a:cubicBezTo>
                    <a:cubicBezTo>
                      <a:pt x="141335" y="73064"/>
                      <a:pt x="166735" y="79806"/>
                      <a:pt x="181975" y="68007"/>
                    </a:cubicBezTo>
                    <a:cubicBezTo>
                      <a:pt x="195945" y="59579"/>
                      <a:pt x="202295" y="29237"/>
                      <a:pt x="214995" y="25866"/>
                    </a:cubicBezTo>
                    <a:cubicBezTo>
                      <a:pt x="230235" y="22495"/>
                      <a:pt x="261985" y="39351"/>
                      <a:pt x="272145" y="56207"/>
                    </a:cubicBezTo>
                    <a:cubicBezTo>
                      <a:pt x="281035" y="71378"/>
                      <a:pt x="282305" y="103405"/>
                      <a:pt x="277225" y="121947"/>
                    </a:cubicBezTo>
                    <a:cubicBezTo>
                      <a:pt x="270875" y="138804"/>
                      <a:pt x="255635" y="155660"/>
                      <a:pt x="239125" y="164088"/>
                    </a:cubicBezTo>
                    <a:cubicBezTo>
                      <a:pt x="216265" y="175888"/>
                      <a:pt x="166735" y="148918"/>
                      <a:pt x="148955" y="172516"/>
                    </a:cubicBezTo>
                    <a:cubicBezTo>
                      <a:pt x="128635" y="202858"/>
                      <a:pt x="129905" y="315796"/>
                      <a:pt x="147685" y="361308"/>
                    </a:cubicBezTo>
                    <a:cubicBezTo>
                      <a:pt x="161655" y="400078"/>
                      <a:pt x="211185" y="413563"/>
                      <a:pt x="227695" y="443904"/>
                    </a:cubicBezTo>
                    <a:cubicBezTo>
                      <a:pt x="237855" y="464132"/>
                      <a:pt x="244205" y="487731"/>
                      <a:pt x="244205" y="509644"/>
                    </a:cubicBezTo>
                    <a:cubicBezTo>
                      <a:pt x="242935" y="529872"/>
                      <a:pt x="235315" y="553471"/>
                      <a:pt x="223885" y="568642"/>
                    </a:cubicBezTo>
                    <a:cubicBezTo>
                      <a:pt x="209915" y="585498"/>
                      <a:pt x="181975" y="595612"/>
                      <a:pt x="162925" y="595612"/>
                    </a:cubicBezTo>
                    <a:cubicBezTo>
                      <a:pt x="145145" y="595612"/>
                      <a:pt x="129905" y="592241"/>
                      <a:pt x="113395" y="577070"/>
                    </a:cubicBezTo>
                    <a:cubicBezTo>
                      <a:pt x="91805" y="556842"/>
                      <a:pt x="70215" y="509644"/>
                      <a:pt x="52435" y="465818"/>
                    </a:cubicBezTo>
                    <a:cubicBezTo>
                      <a:pt x="32115" y="415248"/>
                      <a:pt x="13065" y="342766"/>
                      <a:pt x="5445" y="287140"/>
                    </a:cubicBezTo>
                    <a:cubicBezTo>
                      <a:pt x="-905" y="239942"/>
                      <a:pt x="-2175" y="196115"/>
                      <a:pt x="4175" y="153974"/>
                    </a:cubicBezTo>
                    <a:cubicBezTo>
                      <a:pt x="10525" y="110148"/>
                      <a:pt x="25765" y="54522"/>
                      <a:pt x="43545" y="29237"/>
                    </a:cubicBezTo>
                    <a:cubicBezTo>
                      <a:pt x="56245" y="14066"/>
                      <a:pt x="67675" y="9009"/>
                      <a:pt x="86725" y="3953"/>
                    </a:cubicBezTo>
                    <a:cubicBezTo>
                      <a:pt x="117205" y="-2790"/>
                      <a:pt x="193405" y="-2790"/>
                      <a:pt x="213725" y="19123"/>
                    </a:cubicBezTo>
                    <a:cubicBezTo>
                      <a:pt x="226425" y="34294"/>
                      <a:pt x="230235" y="68007"/>
                      <a:pt x="225155" y="86549"/>
                    </a:cubicBezTo>
                    <a:cubicBezTo>
                      <a:pt x="220075" y="103405"/>
                      <a:pt x="183245" y="125319"/>
                      <a:pt x="183245" y="125319"/>
                    </a:cubicBezTo>
                  </a:path>
                </a:pathLst>
              </a:custGeom>
              <a:solidFill>
                <a:srgbClr val="CFCFCF"/>
              </a:solidFill>
              <a:ln cap="sq">
                <a:noFill/>
                <a:prstDash val="solid"/>
                <a:miter/>
              </a:ln>
            </p:spPr>
            <p:txBody>
              <a:bodyPr/>
              <a:lstStyle/>
              <a:p>
                <a:endParaRPr lang="en-GB"/>
              </a:p>
            </p:txBody>
          </p:sp>
        </p:grpSp>
        <p:grpSp>
          <p:nvGrpSpPr>
            <p:cNvPr id="244" name="Group 244"/>
            <p:cNvGrpSpPr/>
            <p:nvPr/>
          </p:nvGrpSpPr>
          <p:grpSpPr>
            <a:xfrm rot="-686539">
              <a:off x="1076443" y="2544156"/>
              <a:ext cx="95802" cy="175325"/>
              <a:chOff x="0" y="0"/>
              <a:chExt cx="194310" cy="355600"/>
            </a:xfrm>
          </p:grpSpPr>
          <p:sp>
            <p:nvSpPr>
              <p:cNvPr id="245" name="Freeform 245"/>
              <p:cNvSpPr/>
              <p:nvPr/>
            </p:nvSpPr>
            <p:spPr>
              <a:xfrm>
                <a:off x="44540" y="50800"/>
                <a:ext cx="98970" cy="254000"/>
              </a:xfrm>
              <a:custGeom>
                <a:avLst/>
                <a:gdLst/>
                <a:ahLst/>
                <a:cxnLst/>
                <a:rect l="l" t="t" r="r" b="b"/>
                <a:pathLst>
                  <a:path w="98970" h="254000">
                    <a:moveTo>
                      <a:pt x="98970" y="45720"/>
                    </a:moveTo>
                    <a:cubicBezTo>
                      <a:pt x="76110" y="243840"/>
                      <a:pt x="63410" y="250190"/>
                      <a:pt x="53250" y="252730"/>
                    </a:cubicBezTo>
                    <a:cubicBezTo>
                      <a:pt x="44360" y="255270"/>
                      <a:pt x="34200" y="254000"/>
                      <a:pt x="27850" y="248920"/>
                    </a:cubicBezTo>
                    <a:cubicBezTo>
                      <a:pt x="17690" y="241300"/>
                      <a:pt x="3720" y="215900"/>
                      <a:pt x="7530" y="203200"/>
                    </a:cubicBezTo>
                    <a:cubicBezTo>
                      <a:pt x="10070" y="190500"/>
                      <a:pt x="31660" y="173990"/>
                      <a:pt x="44360" y="172720"/>
                    </a:cubicBezTo>
                    <a:cubicBezTo>
                      <a:pt x="55790" y="170180"/>
                      <a:pt x="72300" y="179070"/>
                      <a:pt x="78650" y="187960"/>
                    </a:cubicBezTo>
                    <a:cubicBezTo>
                      <a:pt x="86270" y="196850"/>
                      <a:pt x="90080" y="215900"/>
                      <a:pt x="85000" y="226060"/>
                    </a:cubicBezTo>
                    <a:cubicBezTo>
                      <a:pt x="79920" y="237490"/>
                      <a:pt x="57060" y="254000"/>
                      <a:pt x="44360" y="252730"/>
                    </a:cubicBezTo>
                    <a:cubicBezTo>
                      <a:pt x="31660" y="252730"/>
                      <a:pt x="15150" y="238760"/>
                      <a:pt x="6260" y="220980"/>
                    </a:cubicBezTo>
                    <a:cubicBezTo>
                      <a:pt x="-7710" y="186690"/>
                      <a:pt x="4990" y="73660"/>
                      <a:pt x="12610" y="40640"/>
                    </a:cubicBezTo>
                    <a:cubicBezTo>
                      <a:pt x="15150" y="26670"/>
                      <a:pt x="17690" y="19050"/>
                      <a:pt x="24040" y="12700"/>
                    </a:cubicBezTo>
                    <a:cubicBezTo>
                      <a:pt x="31660" y="5080"/>
                      <a:pt x="43090" y="0"/>
                      <a:pt x="51980" y="0"/>
                    </a:cubicBezTo>
                    <a:cubicBezTo>
                      <a:pt x="63410" y="0"/>
                      <a:pt x="81190" y="7620"/>
                      <a:pt x="88810" y="15240"/>
                    </a:cubicBezTo>
                    <a:cubicBezTo>
                      <a:pt x="96430" y="22860"/>
                      <a:pt x="98970" y="45720"/>
                      <a:pt x="98970" y="45720"/>
                    </a:cubicBezTo>
                  </a:path>
                </a:pathLst>
              </a:custGeom>
              <a:solidFill>
                <a:srgbClr val="CFCFCF"/>
              </a:solidFill>
              <a:ln cap="sq">
                <a:noFill/>
                <a:prstDash val="solid"/>
                <a:miter/>
              </a:ln>
            </p:spPr>
            <p:txBody>
              <a:bodyPr/>
              <a:lstStyle/>
              <a:p>
                <a:endParaRPr lang="en-GB"/>
              </a:p>
            </p:txBody>
          </p:sp>
        </p:grpSp>
        <p:grpSp>
          <p:nvGrpSpPr>
            <p:cNvPr id="246" name="Group 246"/>
            <p:cNvGrpSpPr/>
            <p:nvPr/>
          </p:nvGrpSpPr>
          <p:grpSpPr>
            <a:xfrm rot="-686539">
              <a:off x="1071124" y="2529211"/>
              <a:ext cx="159044" cy="171568"/>
              <a:chOff x="0" y="0"/>
              <a:chExt cx="322580" cy="347980"/>
            </a:xfrm>
          </p:grpSpPr>
          <p:sp>
            <p:nvSpPr>
              <p:cNvPr id="247" name="Freeform 247"/>
              <p:cNvSpPr/>
              <p:nvPr/>
            </p:nvSpPr>
            <p:spPr>
              <a:xfrm>
                <a:off x="50800" y="50162"/>
                <a:ext cx="221221" cy="245748"/>
              </a:xfrm>
              <a:custGeom>
                <a:avLst/>
                <a:gdLst/>
                <a:ahLst/>
                <a:cxnLst/>
                <a:rect l="l" t="t" r="r" b="b"/>
                <a:pathLst>
                  <a:path w="221221" h="245748">
                    <a:moveTo>
                      <a:pt x="87630" y="121288"/>
                    </a:moveTo>
                    <a:cubicBezTo>
                      <a:pt x="110490" y="212728"/>
                      <a:pt x="105410" y="227968"/>
                      <a:pt x="96520" y="235588"/>
                    </a:cubicBezTo>
                    <a:cubicBezTo>
                      <a:pt x="86360" y="243208"/>
                      <a:pt x="67310" y="247018"/>
                      <a:pt x="55880" y="243208"/>
                    </a:cubicBezTo>
                    <a:cubicBezTo>
                      <a:pt x="44450" y="240668"/>
                      <a:pt x="29210" y="229238"/>
                      <a:pt x="26670" y="216538"/>
                    </a:cubicBezTo>
                    <a:cubicBezTo>
                      <a:pt x="21590" y="191138"/>
                      <a:pt x="60960" y="130178"/>
                      <a:pt x="85090" y="93348"/>
                    </a:cubicBezTo>
                    <a:cubicBezTo>
                      <a:pt x="107950" y="57788"/>
                      <a:pt x="140970" y="5718"/>
                      <a:pt x="166370" y="638"/>
                    </a:cubicBezTo>
                    <a:cubicBezTo>
                      <a:pt x="184150" y="-3172"/>
                      <a:pt x="209550" y="10798"/>
                      <a:pt x="217170" y="23498"/>
                    </a:cubicBezTo>
                    <a:cubicBezTo>
                      <a:pt x="223520" y="36198"/>
                      <a:pt x="217170" y="67948"/>
                      <a:pt x="208280" y="78108"/>
                    </a:cubicBezTo>
                    <a:cubicBezTo>
                      <a:pt x="199390" y="88268"/>
                      <a:pt x="179070" y="92078"/>
                      <a:pt x="166370" y="89538"/>
                    </a:cubicBezTo>
                    <a:cubicBezTo>
                      <a:pt x="153670" y="86998"/>
                      <a:pt x="138430" y="73028"/>
                      <a:pt x="133350" y="61598"/>
                    </a:cubicBezTo>
                    <a:cubicBezTo>
                      <a:pt x="128270" y="50168"/>
                      <a:pt x="132080" y="29848"/>
                      <a:pt x="138430" y="18418"/>
                    </a:cubicBezTo>
                    <a:cubicBezTo>
                      <a:pt x="143510" y="10798"/>
                      <a:pt x="152400" y="3178"/>
                      <a:pt x="161290" y="1908"/>
                    </a:cubicBezTo>
                    <a:cubicBezTo>
                      <a:pt x="172720" y="-1902"/>
                      <a:pt x="194310" y="1908"/>
                      <a:pt x="204470" y="8258"/>
                    </a:cubicBezTo>
                    <a:cubicBezTo>
                      <a:pt x="212090" y="13338"/>
                      <a:pt x="218440" y="23498"/>
                      <a:pt x="220980" y="32388"/>
                    </a:cubicBezTo>
                    <a:cubicBezTo>
                      <a:pt x="222250" y="45088"/>
                      <a:pt x="218440" y="59058"/>
                      <a:pt x="210820" y="74298"/>
                    </a:cubicBezTo>
                    <a:cubicBezTo>
                      <a:pt x="200660" y="99698"/>
                      <a:pt x="171450" y="142878"/>
                      <a:pt x="151130" y="161928"/>
                    </a:cubicBezTo>
                    <a:cubicBezTo>
                      <a:pt x="137160" y="175898"/>
                      <a:pt x="118110" y="175898"/>
                      <a:pt x="109220" y="187328"/>
                    </a:cubicBezTo>
                    <a:cubicBezTo>
                      <a:pt x="100330" y="200028"/>
                      <a:pt x="104140" y="225428"/>
                      <a:pt x="96520" y="235588"/>
                    </a:cubicBezTo>
                    <a:cubicBezTo>
                      <a:pt x="88900" y="241938"/>
                      <a:pt x="76200" y="245748"/>
                      <a:pt x="67310" y="245748"/>
                    </a:cubicBezTo>
                    <a:cubicBezTo>
                      <a:pt x="57150" y="244478"/>
                      <a:pt x="46990" y="241938"/>
                      <a:pt x="38100" y="233048"/>
                    </a:cubicBezTo>
                    <a:cubicBezTo>
                      <a:pt x="22860" y="217808"/>
                      <a:pt x="1270" y="163198"/>
                      <a:pt x="0" y="140338"/>
                    </a:cubicBezTo>
                    <a:cubicBezTo>
                      <a:pt x="0" y="127638"/>
                      <a:pt x="3810" y="117478"/>
                      <a:pt x="8890" y="109858"/>
                    </a:cubicBezTo>
                    <a:cubicBezTo>
                      <a:pt x="15240" y="102238"/>
                      <a:pt x="26670" y="94618"/>
                      <a:pt x="35560" y="92078"/>
                    </a:cubicBezTo>
                    <a:cubicBezTo>
                      <a:pt x="45720" y="90808"/>
                      <a:pt x="58420" y="92078"/>
                      <a:pt x="67310" y="97158"/>
                    </a:cubicBezTo>
                    <a:cubicBezTo>
                      <a:pt x="76200" y="102238"/>
                      <a:pt x="87630" y="121288"/>
                      <a:pt x="87630" y="121288"/>
                    </a:cubicBezTo>
                  </a:path>
                </a:pathLst>
              </a:custGeom>
              <a:solidFill>
                <a:srgbClr val="CFCFCF"/>
              </a:solidFill>
              <a:ln cap="sq">
                <a:noFill/>
                <a:prstDash val="solid"/>
                <a:miter/>
              </a:ln>
            </p:spPr>
            <p:txBody>
              <a:bodyPr/>
              <a:lstStyle/>
              <a:p>
                <a:endParaRPr lang="en-GB"/>
              </a:p>
            </p:txBody>
          </p:sp>
        </p:grpSp>
        <p:sp>
          <p:nvSpPr>
            <p:cNvPr id="248" name="Freeform 248"/>
            <p:cNvSpPr/>
            <p:nvPr/>
          </p:nvSpPr>
          <p:spPr>
            <a:xfrm rot="-686539">
              <a:off x="1085932" y="2086238"/>
              <a:ext cx="668839" cy="644594"/>
            </a:xfrm>
            <a:custGeom>
              <a:avLst/>
              <a:gdLst/>
              <a:ahLst/>
              <a:cxnLst/>
              <a:rect l="l" t="t" r="r" b="b"/>
              <a:pathLst>
                <a:path w="668839" h="644594">
                  <a:moveTo>
                    <a:pt x="0" y="0"/>
                  </a:moveTo>
                  <a:lnTo>
                    <a:pt x="668839" y="0"/>
                  </a:lnTo>
                  <a:lnTo>
                    <a:pt x="668839" y="644594"/>
                  </a:lnTo>
                  <a:lnTo>
                    <a:pt x="0" y="644594"/>
                  </a:lnTo>
                  <a:lnTo>
                    <a:pt x="0" y="0"/>
                  </a:lnTo>
                  <a:close/>
                </a:path>
              </a:pathLst>
            </a:custGeom>
            <a:blipFill>
              <a:blip>
                <a:extLst>
                  <a:ext uri="{96DAC541-7B7A-43D3-8B79-37D633B846F1}">
                    <asvg:svgBlip xmlns:asvg="http://schemas.microsoft.com/office/drawing/2016/SVG/main" r:embed="rId9"/>
                  </a:ext>
                </a:extLst>
              </a:blip>
              <a:stretch>
                <a:fillRect/>
              </a:stretch>
            </a:blipFill>
          </p:spPr>
          <p:txBody>
            <a:bodyPr/>
            <a:lstStyle/>
            <a:p>
              <a:endParaRPr lang="en-GB"/>
            </a:p>
          </p:txBody>
        </p:sp>
        <p:grpSp>
          <p:nvGrpSpPr>
            <p:cNvPr id="249" name="Group 249"/>
            <p:cNvGrpSpPr/>
            <p:nvPr/>
          </p:nvGrpSpPr>
          <p:grpSpPr>
            <a:xfrm rot="-686539">
              <a:off x="1239366" y="2083484"/>
              <a:ext cx="296262" cy="313426"/>
              <a:chOff x="0" y="0"/>
              <a:chExt cx="504190" cy="533400"/>
            </a:xfrm>
          </p:grpSpPr>
          <p:sp>
            <p:nvSpPr>
              <p:cNvPr id="250" name="Freeform 250"/>
              <p:cNvSpPr/>
              <p:nvPr/>
            </p:nvSpPr>
            <p:spPr>
              <a:xfrm>
                <a:off x="50136" y="48200"/>
                <a:ext cx="405137" cy="433442"/>
              </a:xfrm>
              <a:custGeom>
                <a:avLst/>
                <a:gdLst/>
                <a:ahLst/>
                <a:cxnLst/>
                <a:rect l="l" t="t" r="r" b="b"/>
                <a:pathLst>
                  <a:path w="405137" h="433442">
                    <a:moveTo>
                      <a:pt x="235614" y="276920"/>
                    </a:moveTo>
                    <a:cubicBezTo>
                      <a:pt x="219104" y="391220"/>
                      <a:pt x="202594" y="401380"/>
                      <a:pt x="192434" y="397570"/>
                    </a:cubicBezTo>
                    <a:cubicBezTo>
                      <a:pt x="181004" y="393760"/>
                      <a:pt x="169574" y="367090"/>
                      <a:pt x="164494" y="346770"/>
                    </a:cubicBezTo>
                    <a:cubicBezTo>
                      <a:pt x="158144" y="320100"/>
                      <a:pt x="151794" y="266760"/>
                      <a:pt x="163224" y="251520"/>
                    </a:cubicBezTo>
                    <a:cubicBezTo>
                      <a:pt x="169574" y="242630"/>
                      <a:pt x="184814" y="240090"/>
                      <a:pt x="192434" y="241360"/>
                    </a:cubicBezTo>
                    <a:cubicBezTo>
                      <a:pt x="200054" y="243900"/>
                      <a:pt x="207674" y="248980"/>
                      <a:pt x="211484" y="259140"/>
                    </a:cubicBezTo>
                    <a:cubicBezTo>
                      <a:pt x="221644" y="285810"/>
                      <a:pt x="220374" y="403920"/>
                      <a:pt x="203864" y="424240"/>
                    </a:cubicBezTo>
                    <a:cubicBezTo>
                      <a:pt x="196244" y="433130"/>
                      <a:pt x="182274" y="434400"/>
                      <a:pt x="174654" y="431860"/>
                    </a:cubicBezTo>
                    <a:cubicBezTo>
                      <a:pt x="167034" y="429320"/>
                      <a:pt x="161954" y="422970"/>
                      <a:pt x="158144" y="412810"/>
                    </a:cubicBezTo>
                    <a:cubicBezTo>
                      <a:pt x="150524" y="392490"/>
                      <a:pt x="149254" y="341690"/>
                      <a:pt x="160684" y="301050"/>
                    </a:cubicBezTo>
                    <a:cubicBezTo>
                      <a:pt x="177194" y="245170"/>
                      <a:pt x="238154" y="161350"/>
                      <a:pt x="273714" y="115630"/>
                    </a:cubicBezTo>
                    <a:cubicBezTo>
                      <a:pt x="297844" y="85150"/>
                      <a:pt x="320704" y="52130"/>
                      <a:pt x="342294" y="44510"/>
                    </a:cubicBezTo>
                    <a:cubicBezTo>
                      <a:pt x="356264" y="39430"/>
                      <a:pt x="379124" y="41970"/>
                      <a:pt x="381664" y="49590"/>
                    </a:cubicBezTo>
                    <a:cubicBezTo>
                      <a:pt x="385474" y="63560"/>
                      <a:pt x="294034" y="119440"/>
                      <a:pt x="266094" y="158810"/>
                    </a:cubicBezTo>
                    <a:cubicBezTo>
                      <a:pt x="241964" y="193100"/>
                      <a:pt x="235614" y="255330"/>
                      <a:pt x="217834" y="268030"/>
                    </a:cubicBezTo>
                    <a:cubicBezTo>
                      <a:pt x="210214" y="273110"/>
                      <a:pt x="202594" y="274380"/>
                      <a:pt x="191164" y="269300"/>
                    </a:cubicBezTo>
                    <a:cubicBezTo>
                      <a:pt x="161954" y="255330"/>
                      <a:pt x="94644" y="123250"/>
                      <a:pt x="61624" y="87690"/>
                    </a:cubicBezTo>
                    <a:cubicBezTo>
                      <a:pt x="46384" y="69910"/>
                      <a:pt x="19714" y="62290"/>
                      <a:pt x="20984" y="52130"/>
                    </a:cubicBezTo>
                    <a:cubicBezTo>
                      <a:pt x="20984" y="44510"/>
                      <a:pt x="42574" y="30540"/>
                      <a:pt x="56544" y="33080"/>
                    </a:cubicBezTo>
                    <a:cubicBezTo>
                      <a:pt x="87024" y="38160"/>
                      <a:pt x="151794" y="124520"/>
                      <a:pt x="177194" y="163890"/>
                    </a:cubicBezTo>
                    <a:cubicBezTo>
                      <a:pt x="193704" y="191830"/>
                      <a:pt x="211484" y="222310"/>
                      <a:pt x="207674" y="241360"/>
                    </a:cubicBezTo>
                    <a:cubicBezTo>
                      <a:pt x="205134" y="256600"/>
                      <a:pt x="187354" y="271840"/>
                      <a:pt x="177194" y="274380"/>
                    </a:cubicBezTo>
                    <a:cubicBezTo>
                      <a:pt x="169574" y="275650"/>
                      <a:pt x="156874" y="268030"/>
                      <a:pt x="151794" y="260410"/>
                    </a:cubicBezTo>
                    <a:cubicBezTo>
                      <a:pt x="147984" y="254060"/>
                      <a:pt x="146714" y="240090"/>
                      <a:pt x="149254" y="232470"/>
                    </a:cubicBezTo>
                    <a:cubicBezTo>
                      <a:pt x="153064" y="224850"/>
                      <a:pt x="163224" y="215960"/>
                      <a:pt x="170844" y="213420"/>
                    </a:cubicBezTo>
                    <a:cubicBezTo>
                      <a:pt x="179734" y="212150"/>
                      <a:pt x="193704" y="214690"/>
                      <a:pt x="198784" y="221040"/>
                    </a:cubicBezTo>
                    <a:cubicBezTo>
                      <a:pt x="205134" y="229930"/>
                      <a:pt x="206404" y="259140"/>
                      <a:pt x="198784" y="265490"/>
                    </a:cubicBezTo>
                    <a:cubicBezTo>
                      <a:pt x="191164" y="273110"/>
                      <a:pt x="167034" y="271840"/>
                      <a:pt x="154334" y="262950"/>
                    </a:cubicBezTo>
                    <a:cubicBezTo>
                      <a:pt x="135284" y="250250"/>
                      <a:pt x="131474" y="204530"/>
                      <a:pt x="112424" y="177860"/>
                    </a:cubicBezTo>
                    <a:cubicBezTo>
                      <a:pt x="89564" y="147380"/>
                      <a:pt x="42574" y="120710"/>
                      <a:pt x="23524" y="94040"/>
                    </a:cubicBezTo>
                    <a:cubicBezTo>
                      <a:pt x="10824" y="77530"/>
                      <a:pt x="1934" y="61020"/>
                      <a:pt x="664" y="45780"/>
                    </a:cubicBezTo>
                    <a:cubicBezTo>
                      <a:pt x="-606" y="35620"/>
                      <a:pt x="-606" y="24190"/>
                      <a:pt x="5744" y="16570"/>
                    </a:cubicBezTo>
                    <a:cubicBezTo>
                      <a:pt x="14634" y="7680"/>
                      <a:pt x="37494" y="-1210"/>
                      <a:pt x="52734" y="2600"/>
                    </a:cubicBezTo>
                    <a:cubicBezTo>
                      <a:pt x="67974" y="5140"/>
                      <a:pt x="80674" y="19110"/>
                      <a:pt x="98454" y="38160"/>
                    </a:cubicBezTo>
                    <a:cubicBezTo>
                      <a:pt x="132744" y="76260"/>
                      <a:pt x="230534" y="229930"/>
                      <a:pt x="225454" y="235010"/>
                    </a:cubicBezTo>
                    <a:cubicBezTo>
                      <a:pt x="224184" y="237550"/>
                      <a:pt x="211484" y="222310"/>
                      <a:pt x="203864" y="219770"/>
                    </a:cubicBezTo>
                    <a:cubicBezTo>
                      <a:pt x="196244" y="218500"/>
                      <a:pt x="179734" y="231200"/>
                      <a:pt x="175924" y="226120"/>
                    </a:cubicBezTo>
                    <a:cubicBezTo>
                      <a:pt x="168304" y="217230"/>
                      <a:pt x="198784" y="151190"/>
                      <a:pt x="224184" y="116900"/>
                    </a:cubicBezTo>
                    <a:cubicBezTo>
                      <a:pt x="255934" y="74990"/>
                      <a:pt x="330864" y="12760"/>
                      <a:pt x="362614" y="2600"/>
                    </a:cubicBezTo>
                    <a:cubicBezTo>
                      <a:pt x="375314" y="-1210"/>
                      <a:pt x="388014" y="-1210"/>
                      <a:pt x="395634" y="5140"/>
                    </a:cubicBezTo>
                    <a:cubicBezTo>
                      <a:pt x="404524" y="14030"/>
                      <a:pt x="408334" y="39430"/>
                      <a:pt x="401984" y="58480"/>
                    </a:cubicBezTo>
                    <a:cubicBezTo>
                      <a:pt x="391824" y="91500"/>
                      <a:pt x="330864" y="132140"/>
                      <a:pt x="299114" y="174050"/>
                    </a:cubicBezTo>
                    <a:cubicBezTo>
                      <a:pt x="268634" y="215960"/>
                      <a:pt x="234344" y="262950"/>
                      <a:pt x="219104" y="307400"/>
                    </a:cubicBezTo>
                    <a:cubicBezTo>
                      <a:pt x="205134" y="346770"/>
                      <a:pt x="216564" y="407730"/>
                      <a:pt x="203864" y="424240"/>
                    </a:cubicBezTo>
                    <a:cubicBezTo>
                      <a:pt x="197514" y="431860"/>
                      <a:pt x="188624" y="434400"/>
                      <a:pt x="181004" y="433130"/>
                    </a:cubicBezTo>
                    <a:cubicBezTo>
                      <a:pt x="172114" y="431860"/>
                      <a:pt x="163224" y="424240"/>
                      <a:pt x="158144" y="412810"/>
                    </a:cubicBezTo>
                    <a:cubicBezTo>
                      <a:pt x="146714" y="386140"/>
                      <a:pt x="146714" y="273110"/>
                      <a:pt x="163224" y="251520"/>
                    </a:cubicBezTo>
                    <a:cubicBezTo>
                      <a:pt x="169574" y="242630"/>
                      <a:pt x="184814" y="238820"/>
                      <a:pt x="192434" y="241360"/>
                    </a:cubicBezTo>
                    <a:cubicBezTo>
                      <a:pt x="201324" y="243900"/>
                      <a:pt x="208944" y="255330"/>
                      <a:pt x="212754" y="266760"/>
                    </a:cubicBezTo>
                    <a:cubicBezTo>
                      <a:pt x="219104" y="285810"/>
                      <a:pt x="206404" y="330260"/>
                      <a:pt x="211484" y="350580"/>
                    </a:cubicBezTo>
                    <a:cubicBezTo>
                      <a:pt x="214024" y="363280"/>
                      <a:pt x="229264" y="372170"/>
                      <a:pt x="227994" y="379790"/>
                    </a:cubicBezTo>
                    <a:cubicBezTo>
                      <a:pt x="225454" y="388680"/>
                      <a:pt x="201324" y="400110"/>
                      <a:pt x="192434" y="397570"/>
                    </a:cubicBezTo>
                    <a:cubicBezTo>
                      <a:pt x="184814" y="396300"/>
                      <a:pt x="178464" y="384870"/>
                      <a:pt x="175924" y="373440"/>
                    </a:cubicBezTo>
                    <a:cubicBezTo>
                      <a:pt x="169574" y="350580"/>
                      <a:pt x="172114" y="283270"/>
                      <a:pt x="186084" y="264220"/>
                    </a:cubicBezTo>
                    <a:cubicBezTo>
                      <a:pt x="192434" y="254060"/>
                      <a:pt x="207674" y="246440"/>
                      <a:pt x="216564" y="248980"/>
                    </a:cubicBezTo>
                    <a:cubicBezTo>
                      <a:pt x="224184" y="250250"/>
                      <a:pt x="235614" y="276920"/>
                      <a:pt x="235614" y="276920"/>
                    </a:cubicBezTo>
                  </a:path>
                </a:pathLst>
              </a:custGeom>
              <a:solidFill>
                <a:srgbClr val="FFFFFF"/>
              </a:solidFill>
              <a:ln cap="sq">
                <a:noFill/>
                <a:prstDash val="solid"/>
                <a:miter/>
              </a:ln>
            </p:spPr>
            <p:txBody>
              <a:bodyPr/>
              <a:lstStyle/>
              <a:p>
                <a:endParaRPr lang="en-GB"/>
              </a:p>
            </p:txBody>
          </p:sp>
        </p:grpSp>
        <p:grpSp>
          <p:nvGrpSpPr>
            <p:cNvPr id="251" name="Group 251"/>
            <p:cNvGrpSpPr/>
            <p:nvPr/>
          </p:nvGrpSpPr>
          <p:grpSpPr>
            <a:xfrm rot="-686539">
              <a:off x="1339528" y="2107369"/>
              <a:ext cx="386559" cy="313426"/>
              <a:chOff x="0" y="0"/>
              <a:chExt cx="657860" cy="533400"/>
            </a:xfrm>
          </p:grpSpPr>
          <p:sp>
            <p:nvSpPr>
              <p:cNvPr id="252" name="Freeform 252"/>
              <p:cNvSpPr/>
              <p:nvPr/>
            </p:nvSpPr>
            <p:spPr>
              <a:xfrm>
                <a:off x="41696" y="49280"/>
                <a:ext cx="565093" cy="433742"/>
              </a:xfrm>
              <a:custGeom>
                <a:avLst/>
                <a:gdLst/>
                <a:ahLst/>
                <a:cxnLst/>
                <a:rect l="l" t="t" r="r" b="b"/>
                <a:pathLst>
                  <a:path w="565093" h="433742">
                    <a:moveTo>
                      <a:pt x="86574" y="230120"/>
                    </a:moveTo>
                    <a:cubicBezTo>
                      <a:pt x="53554" y="411730"/>
                      <a:pt x="42124" y="416810"/>
                      <a:pt x="33234" y="415540"/>
                    </a:cubicBezTo>
                    <a:cubicBezTo>
                      <a:pt x="24344" y="413000"/>
                      <a:pt x="14184" y="401570"/>
                      <a:pt x="9104" y="387600"/>
                    </a:cubicBezTo>
                    <a:cubicBezTo>
                      <a:pt x="-1056" y="358390"/>
                      <a:pt x="-4866" y="269490"/>
                      <a:pt x="9104" y="244090"/>
                    </a:cubicBezTo>
                    <a:cubicBezTo>
                      <a:pt x="15454" y="230120"/>
                      <a:pt x="29424" y="221230"/>
                      <a:pt x="39584" y="222500"/>
                    </a:cubicBezTo>
                    <a:cubicBezTo>
                      <a:pt x="48474" y="222500"/>
                      <a:pt x="57364" y="231390"/>
                      <a:pt x="63714" y="244090"/>
                    </a:cubicBezTo>
                    <a:cubicBezTo>
                      <a:pt x="75144" y="268220"/>
                      <a:pt x="80224" y="350770"/>
                      <a:pt x="67524" y="374900"/>
                    </a:cubicBezTo>
                    <a:cubicBezTo>
                      <a:pt x="61174" y="387600"/>
                      <a:pt x="45934" y="396490"/>
                      <a:pt x="37044" y="396490"/>
                    </a:cubicBezTo>
                    <a:cubicBezTo>
                      <a:pt x="28154" y="395220"/>
                      <a:pt x="17994" y="386330"/>
                      <a:pt x="11644" y="374900"/>
                    </a:cubicBezTo>
                    <a:cubicBezTo>
                      <a:pt x="1484" y="352040"/>
                      <a:pt x="-2326" y="277110"/>
                      <a:pt x="10374" y="254250"/>
                    </a:cubicBezTo>
                    <a:cubicBezTo>
                      <a:pt x="16724" y="240280"/>
                      <a:pt x="35774" y="228850"/>
                      <a:pt x="45934" y="230120"/>
                    </a:cubicBezTo>
                    <a:cubicBezTo>
                      <a:pt x="53554" y="231390"/>
                      <a:pt x="58634" y="237740"/>
                      <a:pt x="64984" y="247900"/>
                    </a:cubicBezTo>
                    <a:cubicBezTo>
                      <a:pt x="77684" y="269490"/>
                      <a:pt x="103084" y="340610"/>
                      <a:pt x="99274" y="362200"/>
                    </a:cubicBezTo>
                    <a:cubicBezTo>
                      <a:pt x="96734" y="372360"/>
                      <a:pt x="90384" y="379980"/>
                      <a:pt x="84034" y="383790"/>
                    </a:cubicBezTo>
                    <a:cubicBezTo>
                      <a:pt x="76414" y="387600"/>
                      <a:pt x="64984" y="387600"/>
                      <a:pt x="57364" y="382520"/>
                    </a:cubicBezTo>
                    <a:cubicBezTo>
                      <a:pt x="43394" y="374900"/>
                      <a:pt x="23074" y="336800"/>
                      <a:pt x="21804" y="317750"/>
                    </a:cubicBezTo>
                    <a:cubicBezTo>
                      <a:pt x="21804" y="305050"/>
                      <a:pt x="29424" y="288540"/>
                      <a:pt x="38314" y="283460"/>
                    </a:cubicBezTo>
                    <a:cubicBezTo>
                      <a:pt x="45934" y="279650"/>
                      <a:pt x="61174" y="282190"/>
                      <a:pt x="70064" y="289810"/>
                    </a:cubicBezTo>
                    <a:cubicBezTo>
                      <a:pt x="85304" y="305050"/>
                      <a:pt x="108164" y="382520"/>
                      <a:pt x="99274" y="391410"/>
                    </a:cubicBezTo>
                    <a:cubicBezTo>
                      <a:pt x="94194" y="396490"/>
                      <a:pt x="70064" y="390140"/>
                      <a:pt x="68794" y="383790"/>
                    </a:cubicBezTo>
                    <a:cubicBezTo>
                      <a:pt x="67524" y="372360"/>
                      <a:pt x="143724" y="339340"/>
                      <a:pt x="175474" y="312670"/>
                    </a:cubicBezTo>
                    <a:cubicBezTo>
                      <a:pt x="205954" y="287270"/>
                      <a:pt x="233894" y="265680"/>
                      <a:pt x="256754" y="228850"/>
                    </a:cubicBezTo>
                    <a:cubicBezTo>
                      <a:pt x="285964" y="178050"/>
                      <a:pt x="301204" y="65020"/>
                      <a:pt x="322794" y="29460"/>
                    </a:cubicBezTo>
                    <a:cubicBezTo>
                      <a:pt x="332954" y="14220"/>
                      <a:pt x="340574" y="4060"/>
                      <a:pt x="350734" y="1520"/>
                    </a:cubicBezTo>
                    <a:cubicBezTo>
                      <a:pt x="360894" y="-2290"/>
                      <a:pt x="374864" y="1520"/>
                      <a:pt x="382484" y="7870"/>
                    </a:cubicBezTo>
                    <a:cubicBezTo>
                      <a:pt x="391374" y="12950"/>
                      <a:pt x="395184" y="25650"/>
                      <a:pt x="398994" y="38350"/>
                    </a:cubicBezTo>
                    <a:cubicBezTo>
                      <a:pt x="404074" y="58670"/>
                      <a:pt x="402804" y="89150"/>
                      <a:pt x="398994" y="119630"/>
                    </a:cubicBezTo>
                    <a:cubicBezTo>
                      <a:pt x="393914" y="160270"/>
                      <a:pt x="346924" y="241550"/>
                      <a:pt x="364704" y="264410"/>
                    </a:cubicBezTo>
                    <a:cubicBezTo>
                      <a:pt x="382484" y="286000"/>
                      <a:pt x="458684" y="259330"/>
                      <a:pt x="491704" y="265680"/>
                    </a:cubicBezTo>
                    <a:cubicBezTo>
                      <a:pt x="515834" y="269490"/>
                      <a:pt x="538694" y="273300"/>
                      <a:pt x="550124" y="286000"/>
                    </a:cubicBezTo>
                    <a:cubicBezTo>
                      <a:pt x="560284" y="294890"/>
                      <a:pt x="567904" y="315210"/>
                      <a:pt x="564094" y="325370"/>
                    </a:cubicBezTo>
                    <a:cubicBezTo>
                      <a:pt x="561554" y="334260"/>
                      <a:pt x="550124" y="340610"/>
                      <a:pt x="536154" y="345690"/>
                    </a:cubicBezTo>
                    <a:cubicBezTo>
                      <a:pt x="508214" y="354580"/>
                      <a:pt x="435824" y="349500"/>
                      <a:pt x="395184" y="341880"/>
                    </a:cubicBezTo>
                    <a:cubicBezTo>
                      <a:pt x="363434" y="335530"/>
                      <a:pt x="346924" y="306320"/>
                      <a:pt x="312634" y="307590"/>
                    </a:cubicBezTo>
                    <a:cubicBezTo>
                      <a:pt x="258024" y="310130"/>
                      <a:pt x="141184" y="418080"/>
                      <a:pt x="100544" y="421890"/>
                    </a:cubicBezTo>
                    <a:cubicBezTo>
                      <a:pt x="86574" y="423160"/>
                      <a:pt x="75144" y="418080"/>
                      <a:pt x="68794" y="411730"/>
                    </a:cubicBezTo>
                    <a:cubicBezTo>
                      <a:pt x="63714" y="405380"/>
                      <a:pt x="62444" y="391410"/>
                      <a:pt x="63714" y="383790"/>
                    </a:cubicBezTo>
                    <a:cubicBezTo>
                      <a:pt x="66254" y="377440"/>
                      <a:pt x="70064" y="372360"/>
                      <a:pt x="77684" y="367280"/>
                    </a:cubicBezTo>
                    <a:cubicBezTo>
                      <a:pt x="94194" y="357120"/>
                      <a:pt x="147534" y="360930"/>
                      <a:pt x="176744" y="348230"/>
                    </a:cubicBezTo>
                    <a:cubicBezTo>
                      <a:pt x="203414" y="335530"/>
                      <a:pt x="221194" y="308860"/>
                      <a:pt x="247864" y="293620"/>
                    </a:cubicBezTo>
                    <a:cubicBezTo>
                      <a:pt x="278344" y="277110"/>
                      <a:pt x="315174" y="258060"/>
                      <a:pt x="346924" y="251710"/>
                    </a:cubicBezTo>
                    <a:cubicBezTo>
                      <a:pt x="376134" y="246630"/>
                      <a:pt x="418044" y="246630"/>
                      <a:pt x="433284" y="256790"/>
                    </a:cubicBezTo>
                    <a:cubicBezTo>
                      <a:pt x="442174" y="261870"/>
                      <a:pt x="447254" y="272030"/>
                      <a:pt x="447254" y="280920"/>
                    </a:cubicBezTo>
                    <a:cubicBezTo>
                      <a:pt x="447254" y="288540"/>
                      <a:pt x="442174" y="299970"/>
                      <a:pt x="435824" y="305050"/>
                    </a:cubicBezTo>
                    <a:cubicBezTo>
                      <a:pt x="429474" y="310130"/>
                      <a:pt x="415504" y="311400"/>
                      <a:pt x="407884" y="308860"/>
                    </a:cubicBezTo>
                    <a:cubicBezTo>
                      <a:pt x="400264" y="306320"/>
                      <a:pt x="390104" y="297430"/>
                      <a:pt x="390104" y="288540"/>
                    </a:cubicBezTo>
                    <a:cubicBezTo>
                      <a:pt x="388834" y="278380"/>
                      <a:pt x="402804" y="254250"/>
                      <a:pt x="411694" y="252980"/>
                    </a:cubicBezTo>
                    <a:cubicBezTo>
                      <a:pt x="421854" y="250440"/>
                      <a:pt x="444714" y="266950"/>
                      <a:pt x="447254" y="277110"/>
                    </a:cubicBezTo>
                    <a:cubicBezTo>
                      <a:pt x="448524" y="286000"/>
                      <a:pt x="439634" y="302510"/>
                      <a:pt x="429474" y="308860"/>
                    </a:cubicBezTo>
                    <a:cubicBezTo>
                      <a:pt x="416774" y="316480"/>
                      <a:pt x="390104" y="303780"/>
                      <a:pt x="367244" y="307590"/>
                    </a:cubicBezTo>
                    <a:cubicBezTo>
                      <a:pt x="338034" y="313940"/>
                      <a:pt x="298664" y="331720"/>
                      <a:pt x="274534" y="346960"/>
                    </a:cubicBezTo>
                    <a:cubicBezTo>
                      <a:pt x="255484" y="358390"/>
                      <a:pt x="247864" y="374900"/>
                      <a:pt x="231354" y="385060"/>
                    </a:cubicBezTo>
                    <a:cubicBezTo>
                      <a:pt x="212304" y="397760"/>
                      <a:pt x="191984" y="407920"/>
                      <a:pt x="169124" y="413000"/>
                    </a:cubicBezTo>
                    <a:cubicBezTo>
                      <a:pt x="142454" y="420620"/>
                      <a:pt x="96734" y="428240"/>
                      <a:pt x="80224" y="420620"/>
                    </a:cubicBezTo>
                    <a:cubicBezTo>
                      <a:pt x="70064" y="415540"/>
                      <a:pt x="63714" y="406650"/>
                      <a:pt x="62444" y="397760"/>
                    </a:cubicBezTo>
                    <a:cubicBezTo>
                      <a:pt x="62444" y="388870"/>
                      <a:pt x="66254" y="378710"/>
                      <a:pt x="77684" y="367280"/>
                    </a:cubicBezTo>
                    <a:cubicBezTo>
                      <a:pt x="104354" y="338070"/>
                      <a:pt x="226274" y="272030"/>
                      <a:pt x="269454" y="255520"/>
                    </a:cubicBezTo>
                    <a:cubicBezTo>
                      <a:pt x="288504" y="249170"/>
                      <a:pt x="294854" y="246630"/>
                      <a:pt x="312634" y="247900"/>
                    </a:cubicBezTo>
                    <a:cubicBezTo>
                      <a:pt x="341844" y="249170"/>
                      <a:pt x="383754" y="277110"/>
                      <a:pt x="423124" y="283460"/>
                    </a:cubicBezTo>
                    <a:cubicBezTo>
                      <a:pt x="465034" y="292350"/>
                      <a:pt x="537424" y="275840"/>
                      <a:pt x="555204" y="292350"/>
                    </a:cubicBezTo>
                    <a:cubicBezTo>
                      <a:pt x="565364" y="301240"/>
                      <a:pt x="565364" y="322830"/>
                      <a:pt x="561554" y="331720"/>
                    </a:cubicBezTo>
                    <a:cubicBezTo>
                      <a:pt x="557744" y="339340"/>
                      <a:pt x="547584" y="344420"/>
                      <a:pt x="536154" y="345690"/>
                    </a:cubicBezTo>
                    <a:cubicBezTo>
                      <a:pt x="517104" y="346960"/>
                      <a:pt x="484084" y="324100"/>
                      <a:pt x="452334" y="319020"/>
                    </a:cubicBezTo>
                    <a:cubicBezTo>
                      <a:pt x="414234" y="311400"/>
                      <a:pt x="341844" y="324100"/>
                      <a:pt x="318984" y="308860"/>
                    </a:cubicBezTo>
                    <a:cubicBezTo>
                      <a:pt x="307554" y="301240"/>
                      <a:pt x="303744" y="289810"/>
                      <a:pt x="301204" y="277110"/>
                    </a:cubicBezTo>
                    <a:cubicBezTo>
                      <a:pt x="298664" y="261870"/>
                      <a:pt x="302474" y="246630"/>
                      <a:pt x="306284" y="225040"/>
                    </a:cubicBezTo>
                    <a:cubicBezTo>
                      <a:pt x="313904" y="183130"/>
                      <a:pt x="331684" y="54860"/>
                      <a:pt x="350734" y="47240"/>
                    </a:cubicBezTo>
                    <a:cubicBezTo>
                      <a:pt x="357084" y="43430"/>
                      <a:pt x="371054" y="52320"/>
                      <a:pt x="373594" y="59940"/>
                    </a:cubicBezTo>
                    <a:cubicBezTo>
                      <a:pt x="377404" y="70100"/>
                      <a:pt x="353274" y="92960"/>
                      <a:pt x="345654" y="115820"/>
                    </a:cubicBezTo>
                    <a:cubicBezTo>
                      <a:pt x="331684" y="151380"/>
                      <a:pt x="334224" y="212340"/>
                      <a:pt x="311364" y="252980"/>
                    </a:cubicBezTo>
                    <a:cubicBezTo>
                      <a:pt x="287234" y="297430"/>
                      <a:pt x="238974" y="338070"/>
                      <a:pt x="197064" y="368550"/>
                    </a:cubicBezTo>
                    <a:cubicBezTo>
                      <a:pt x="156424" y="396490"/>
                      <a:pt x="92924" y="438400"/>
                      <a:pt x="68794" y="433320"/>
                    </a:cubicBezTo>
                    <a:cubicBezTo>
                      <a:pt x="56094" y="430780"/>
                      <a:pt x="52284" y="418080"/>
                      <a:pt x="45934" y="405380"/>
                    </a:cubicBezTo>
                    <a:cubicBezTo>
                      <a:pt x="34504" y="381250"/>
                      <a:pt x="12914" y="315210"/>
                      <a:pt x="23074" y="297430"/>
                    </a:cubicBezTo>
                    <a:cubicBezTo>
                      <a:pt x="29424" y="287270"/>
                      <a:pt x="52284" y="280920"/>
                      <a:pt x="64984" y="286000"/>
                    </a:cubicBezTo>
                    <a:cubicBezTo>
                      <a:pt x="78954" y="292350"/>
                      <a:pt x="96734" y="330450"/>
                      <a:pt x="98004" y="349500"/>
                    </a:cubicBezTo>
                    <a:cubicBezTo>
                      <a:pt x="98004" y="362200"/>
                      <a:pt x="91654" y="378710"/>
                      <a:pt x="84034" y="383790"/>
                    </a:cubicBezTo>
                    <a:cubicBezTo>
                      <a:pt x="76414" y="387600"/>
                      <a:pt x="61174" y="386330"/>
                      <a:pt x="52284" y="378710"/>
                    </a:cubicBezTo>
                    <a:cubicBezTo>
                      <a:pt x="33234" y="363470"/>
                      <a:pt x="7834" y="286000"/>
                      <a:pt x="9104" y="260600"/>
                    </a:cubicBezTo>
                    <a:cubicBezTo>
                      <a:pt x="10374" y="247900"/>
                      <a:pt x="16724" y="236470"/>
                      <a:pt x="25614" y="232660"/>
                    </a:cubicBezTo>
                    <a:cubicBezTo>
                      <a:pt x="33234" y="228850"/>
                      <a:pt x="49744" y="228850"/>
                      <a:pt x="57364" y="236470"/>
                    </a:cubicBezTo>
                    <a:cubicBezTo>
                      <a:pt x="73874" y="254250"/>
                      <a:pt x="77684" y="349500"/>
                      <a:pt x="67524" y="374900"/>
                    </a:cubicBezTo>
                    <a:cubicBezTo>
                      <a:pt x="63714" y="386330"/>
                      <a:pt x="52284" y="395220"/>
                      <a:pt x="43394" y="396490"/>
                    </a:cubicBezTo>
                    <a:cubicBezTo>
                      <a:pt x="34504" y="396490"/>
                      <a:pt x="19264" y="387600"/>
                      <a:pt x="11644" y="374900"/>
                    </a:cubicBezTo>
                    <a:cubicBezTo>
                      <a:pt x="-1056" y="350770"/>
                      <a:pt x="-2326" y="268220"/>
                      <a:pt x="9104" y="244090"/>
                    </a:cubicBezTo>
                    <a:cubicBezTo>
                      <a:pt x="14184" y="231390"/>
                      <a:pt x="24344" y="222500"/>
                      <a:pt x="33234" y="222500"/>
                    </a:cubicBezTo>
                    <a:cubicBezTo>
                      <a:pt x="42124" y="221230"/>
                      <a:pt x="56094" y="230120"/>
                      <a:pt x="63714" y="244090"/>
                    </a:cubicBezTo>
                    <a:cubicBezTo>
                      <a:pt x="77684" y="269490"/>
                      <a:pt x="73874" y="359660"/>
                      <a:pt x="64984" y="387600"/>
                    </a:cubicBezTo>
                    <a:cubicBezTo>
                      <a:pt x="61174" y="401570"/>
                      <a:pt x="54824" y="410460"/>
                      <a:pt x="45934" y="414270"/>
                    </a:cubicBezTo>
                    <a:cubicBezTo>
                      <a:pt x="38314" y="416810"/>
                      <a:pt x="21804" y="414270"/>
                      <a:pt x="15454" y="405380"/>
                    </a:cubicBezTo>
                    <a:cubicBezTo>
                      <a:pt x="2754" y="388870"/>
                      <a:pt x="14184" y="324100"/>
                      <a:pt x="19264" y="289810"/>
                    </a:cubicBezTo>
                    <a:cubicBezTo>
                      <a:pt x="23074" y="260600"/>
                      <a:pt x="25614" y="226310"/>
                      <a:pt x="38314" y="212340"/>
                    </a:cubicBezTo>
                    <a:cubicBezTo>
                      <a:pt x="47204" y="202180"/>
                      <a:pt x="66254" y="194560"/>
                      <a:pt x="75144" y="198370"/>
                    </a:cubicBezTo>
                    <a:cubicBezTo>
                      <a:pt x="82764" y="202180"/>
                      <a:pt x="86574" y="230120"/>
                      <a:pt x="86574" y="230120"/>
                    </a:cubicBezTo>
                  </a:path>
                </a:pathLst>
              </a:custGeom>
              <a:solidFill>
                <a:srgbClr val="FFFFFF"/>
              </a:solidFill>
              <a:ln cap="sq">
                <a:noFill/>
                <a:prstDash val="solid"/>
                <a:miter/>
              </a:ln>
            </p:spPr>
            <p:txBody>
              <a:bodyPr/>
              <a:lstStyle/>
              <a:p>
                <a:endParaRPr lang="en-GB"/>
              </a:p>
            </p:txBody>
          </p:sp>
        </p:grpSp>
        <p:grpSp>
          <p:nvGrpSpPr>
            <p:cNvPr id="253" name="Group 253"/>
            <p:cNvGrpSpPr/>
            <p:nvPr/>
          </p:nvGrpSpPr>
          <p:grpSpPr>
            <a:xfrm rot="-686539">
              <a:off x="1651119" y="2233685"/>
              <a:ext cx="87312" cy="85073"/>
              <a:chOff x="0" y="0"/>
              <a:chExt cx="148590" cy="144780"/>
            </a:xfrm>
          </p:grpSpPr>
          <p:sp>
            <p:nvSpPr>
              <p:cNvPr id="254" name="Freeform 254"/>
              <p:cNvSpPr/>
              <p:nvPr/>
            </p:nvSpPr>
            <p:spPr>
              <a:xfrm>
                <a:off x="49280" y="49054"/>
                <a:ext cx="47240" cy="40785"/>
              </a:xfrm>
              <a:custGeom>
                <a:avLst/>
                <a:gdLst/>
                <a:ahLst/>
                <a:cxnLst/>
                <a:rect l="l" t="t" r="r" b="b"/>
                <a:pathLst>
                  <a:path w="47240" h="40785">
                    <a:moveTo>
                      <a:pt x="47240" y="14446"/>
                    </a:moveTo>
                    <a:cubicBezTo>
                      <a:pt x="25650" y="48736"/>
                      <a:pt x="5330" y="42386"/>
                      <a:pt x="1520" y="34766"/>
                    </a:cubicBezTo>
                    <a:cubicBezTo>
                      <a:pt x="-2290" y="28416"/>
                      <a:pt x="1520" y="6826"/>
                      <a:pt x="7870" y="1746"/>
                    </a:cubicBezTo>
                    <a:cubicBezTo>
                      <a:pt x="14220" y="-3334"/>
                      <a:pt x="40890" y="4286"/>
                      <a:pt x="40890" y="4286"/>
                    </a:cubicBezTo>
                  </a:path>
                </a:pathLst>
              </a:custGeom>
              <a:solidFill>
                <a:srgbClr val="FFFFFF"/>
              </a:solidFill>
              <a:ln cap="sq">
                <a:noFill/>
                <a:prstDash val="solid"/>
                <a:miter/>
              </a:ln>
            </p:spPr>
            <p:txBody>
              <a:bodyPr/>
              <a:lstStyle/>
              <a:p>
                <a:endParaRPr lang="en-GB"/>
              </a:p>
            </p:txBody>
          </p:sp>
        </p:grpSp>
        <p:grpSp>
          <p:nvGrpSpPr>
            <p:cNvPr id="255" name="Group 255"/>
            <p:cNvGrpSpPr/>
            <p:nvPr/>
          </p:nvGrpSpPr>
          <p:grpSpPr>
            <a:xfrm rot="-686539">
              <a:off x="1652539" y="2278319"/>
              <a:ext cx="87312" cy="85073"/>
              <a:chOff x="0" y="0"/>
              <a:chExt cx="148590" cy="144780"/>
            </a:xfrm>
          </p:grpSpPr>
          <p:sp>
            <p:nvSpPr>
              <p:cNvPr id="256" name="Freeform 256"/>
              <p:cNvSpPr/>
              <p:nvPr/>
            </p:nvSpPr>
            <p:spPr>
              <a:xfrm>
                <a:off x="48446" y="49054"/>
                <a:ext cx="48074" cy="40785"/>
              </a:xfrm>
              <a:custGeom>
                <a:avLst/>
                <a:gdLst/>
                <a:ahLst/>
                <a:cxnLst/>
                <a:rect l="l" t="t" r="r" b="b"/>
                <a:pathLst>
                  <a:path w="48074" h="40785">
                    <a:moveTo>
                      <a:pt x="48074" y="14446"/>
                    </a:moveTo>
                    <a:cubicBezTo>
                      <a:pt x="26484" y="48736"/>
                      <a:pt x="6164" y="42386"/>
                      <a:pt x="2354" y="34766"/>
                    </a:cubicBezTo>
                    <a:cubicBezTo>
                      <a:pt x="-2726" y="28416"/>
                      <a:pt x="1084" y="6826"/>
                      <a:pt x="7434" y="1746"/>
                    </a:cubicBezTo>
                    <a:cubicBezTo>
                      <a:pt x="15054" y="-3334"/>
                      <a:pt x="41724" y="4286"/>
                      <a:pt x="41724" y="4286"/>
                    </a:cubicBezTo>
                  </a:path>
                </a:pathLst>
              </a:custGeom>
              <a:solidFill>
                <a:srgbClr val="FFFFFF"/>
              </a:solidFill>
              <a:ln cap="sq">
                <a:noFill/>
                <a:prstDash val="solid"/>
                <a:miter/>
              </a:ln>
            </p:spPr>
            <p:txBody>
              <a:bodyPr/>
              <a:lstStyle/>
              <a:p>
                <a:endParaRPr lang="en-GB"/>
              </a:p>
            </p:txBody>
          </p:sp>
        </p:grpSp>
        <p:grpSp>
          <p:nvGrpSpPr>
            <p:cNvPr id="257" name="Group 257"/>
            <p:cNvGrpSpPr/>
            <p:nvPr/>
          </p:nvGrpSpPr>
          <p:grpSpPr>
            <a:xfrm rot="-686539">
              <a:off x="1624292" y="2242194"/>
              <a:ext cx="112684" cy="116415"/>
              <a:chOff x="0" y="0"/>
              <a:chExt cx="191770" cy="198120"/>
            </a:xfrm>
          </p:grpSpPr>
          <p:sp>
            <p:nvSpPr>
              <p:cNvPr id="258" name="Freeform 258"/>
              <p:cNvSpPr/>
              <p:nvPr/>
            </p:nvSpPr>
            <p:spPr>
              <a:xfrm>
                <a:off x="48755" y="50638"/>
                <a:ext cx="91606" cy="95574"/>
              </a:xfrm>
              <a:custGeom>
                <a:avLst/>
                <a:gdLst/>
                <a:ahLst/>
                <a:cxnLst/>
                <a:rect l="l" t="t" r="r" b="b"/>
                <a:pathLst>
                  <a:path w="91606" h="95574">
                    <a:moveTo>
                      <a:pt x="45225" y="35722"/>
                    </a:moveTo>
                    <a:cubicBezTo>
                      <a:pt x="51575" y="54772"/>
                      <a:pt x="24905" y="62392"/>
                      <a:pt x="22365" y="58582"/>
                    </a:cubicBezTo>
                    <a:cubicBezTo>
                      <a:pt x="17285" y="53502"/>
                      <a:pt x="36335" y="14132"/>
                      <a:pt x="47765" y="6512"/>
                    </a:cubicBezTo>
                    <a:cubicBezTo>
                      <a:pt x="56655" y="162"/>
                      <a:pt x="73165" y="-1108"/>
                      <a:pt x="80785" y="3972"/>
                    </a:cubicBezTo>
                    <a:cubicBezTo>
                      <a:pt x="88405" y="9052"/>
                      <a:pt x="93485" y="26832"/>
                      <a:pt x="90945" y="34452"/>
                    </a:cubicBezTo>
                    <a:cubicBezTo>
                      <a:pt x="89675" y="42072"/>
                      <a:pt x="80785" y="50962"/>
                      <a:pt x="73165" y="52232"/>
                    </a:cubicBezTo>
                    <a:cubicBezTo>
                      <a:pt x="65545" y="53502"/>
                      <a:pt x="47765" y="47152"/>
                      <a:pt x="42685" y="40802"/>
                    </a:cubicBezTo>
                    <a:cubicBezTo>
                      <a:pt x="38875" y="34452"/>
                      <a:pt x="38875" y="23022"/>
                      <a:pt x="41415" y="15402"/>
                    </a:cubicBezTo>
                    <a:cubicBezTo>
                      <a:pt x="43955" y="9052"/>
                      <a:pt x="54115" y="162"/>
                      <a:pt x="60465" y="162"/>
                    </a:cubicBezTo>
                    <a:cubicBezTo>
                      <a:pt x="69355" y="-1108"/>
                      <a:pt x="85865" y="5242"/>
                      <a:pt x="89675" y="14132"/>
                    </a:cubicBezTo>
                    <a:cubicBezTo>
                      <a:pt x="96025" y="28102"/>
                      <a:pt x="82055" y="67472"/>
                      <a:pt x="70625" y="81442"/>
                    </a:cubicBezTo>
                    <a:cubicBezTo>
                      <a:pt x="61735" y="90332"/>
                      <a:pt x="46495" y="96682"/>
                      <a:pt x="36335" y="95412"/>
                    </a:cubicBezTo>
                    <a:cubicBezTo>
                      <a:pt x="26175" y="95412"/>
                      <a:pt x="14745" y="86522"/>
                      <a:pt x="9665" y="76362"/>
                    </a:cubicBezTo>
                    <a:cubicBezTo>
                      <a:pt x="2045" y="66202"/>
                      <a:pt x="-3035" y="42072"/>
                      <a:pt x="2045" y="33182"/>
                    </a:cubicBezTo>
                    <a:cubicBezTo>
                      <a:pt x="5855" y="26832"/>
                      <a:pt x="17285" y="23022"/>
                      <a:pt x="23635" y="23022"/>
                    </a:cubicBezTo>
                    <a:cubicBezTo>
                      <a:pt x="31255" y="23022"/>
                      <a:pt x="45225" y="35722"/>
                      <a:pt x="45225" y="35722"/>
                    </a:cubicBezTo>
                  </a:path>
                </a:pathLst>
              </a:custGeom>
              <a:solidFill>
                <a:srgbClr val="FFFFFF"/>
              </a:solidFill>
              <a:ln cap="sq">
                <a:noFill/>
                <a:prstDash val="solid"/>
                <a:miter/>
              </a:ln>
            </p:spPr>
            <p:txBody>
              <a:bodyPr/>
              <a:lstStyle/>
              <a:p>
                <a:endParaRPr lang="en-GB"/>
              </a:p>
            </p:txBody>
          </p:sp>
        </p:grpSp>
        <p:grpSp>
          <p:nvGrpSpPr>
            <p:cNvPr id="259" name="Group 259"/>
            <p:cNvGrpSpPr/>
            <p:nvPr/>
          </p:nvGrpSpPr>
          <p:grpSpPr>
            <a:xfrm rot="-686539">
              <a:off x="1062464" y="2188114"/>
              <a:ext cx="248502" cy="241786"/>
              <a:chOff x="0" y="0"/>
              <a:chExt cx="422910" cy="411480"/>
            </a:xfrm>
          </p:grpSpPr>
          <p:sp>
            <p:nvSpPr>
              <p:cNvPr id="260" name="Freeform 260"/>
              <p:cNvSpPr/>
              <p:nvPr/>
            </p:nvSpPr>
            <p:spPr>
              <a:xfrm>
                <a:off x="50703" y="50482"/>
                <a:ext cx="321907" cy="312588"/>
              </a:xfrm>
              <a:custGeom>
                <a:avLst/>
                <a:gdLst/>
                <a:ahLst/>
                <a:cxnLst/>
                <a:rect l="l" t="t" r="r" b="b"/>
                <a:pathLst>
                  <a:path w="321907" h="312588">
                    <a:moveTo>
                      <a:pt x="29307" y="251778"/>
                    </a:moveTo>
                    <a:cubicBezTo>
                      <a:pt x="228697" y="232728"/>
                      <a:pt x="228697" y="212408"/>
                      <a:pt x="227427" y="192088"/>
                    </a:cubicBezTo>
                    <a:cubicBezTo>
                      <a:pt x="224887" y="159068"/>
                      <a:pt x="170277" y="85408"/>
                      <a:pt x="177897" y="66358"/>
                    </a:cubicBezTo>
                    <a:cubicBezTo>
                      <a:pt x="180437" y="57468"/>
                      <a:pt x="203297" y="58738"/>
                      <a:pt x="203297" y="53658"/>
                    </a:cubicBezTo>
                    <a:cubicBezTo>
                      <a:pt x="203297" y="48578"/>
                      <a:pt x="167737" y="43498"/>
                      <a:pt x="163927" y="34608"/>
                    </a:cubicBezTo>
                    <a:cubicBezTo>
                      <a:pt x="161387" y="26988"/>
                      <a:pt x="167737" y="14288"/>
                      <a:pt x="172817" y="7938"/>
                    </a:cubicBezTo>
                    <a:cubicBezTo>
                      <a:pt x="177897" y="2858"/>
                      <a:pt x="185517" y="-952"/>
                      <a:pt x="191867" y="318"/>
                    </a:cubicBezTo>
                    <a:cubicBezTo>
                      <a:pt x="200757" y="318"/>
                      <a:pt x="208377" y="4128"/>
                      <a:pt x="217267" y="11748"/>
                    </a:cubicBezTo>
                    <a:cubicBezTo>
                      <a:pt x="233777" y="25718"/>
                      <a:pt x="255367" y="61278"/>
                      <a:pt x="271877" y="91758"/>
                    </a:cubicBezTo>
                    <a:cubicBezTo>
                      <a:pt x="290927" y="124778"/>
                      <a:pt x="316327" y="179388"/>
                      <a:pt x="320137" y="206058"/>
                    </a:cubicBezTo>
                    <a:cubicBezTo>
                      <a:pt x="322677" y="217488"/>
                      <a:pt x="322677" y="226378"/>
                      <a:pt x="318867" y="233998"/>
                    </a:cubicBezTo>
                    <a:cubicBezTo>
                      <a:pt x="315057" y="240348"/>
                      <a:pt x="302357" y="247968"/>
                      <a:pt x="294737" y="247968"/>
                    </a:cubicBezTo>
                    <a:cubicBezTo>
                      <a:pt x="285847" y="247968"/>
                      <a:pt x="273147" y="242888"/>
                      <a:pt x="269337" y="236538"/>
                    </a:cubicBezTo>
                    <a:cubicBezTo>
                      <a:pt x="264257" y="226378"/>
                      <a:pt x="268067" y="198438"/>
                      <a:pt x="276957" y="193358"/>
                    </a:cubicBezTo>
                    <a:cubicBezTo>
                      <a:pt x="284577" y="187008"/>
                      <a:pt x="313787" y="194628"/>
                      <a:pt x="318867" y="202248"/>
                    </a:cubicBezTo>
                    <a:cubicBezTo>
                      <a:pt x="323947" y="211138"/>
                      <a:pt x="316327" y="239078"/>
                      <a:pt x="307437" y="244158"/>
                    </a:cubicBezTo>
                    <a:cubicBezTo>
                      <a:pt x="298547" y="249238"/>
                      <a:pt x="282037" y="246698"/>
                      <a:pt x="270607" y="239078"/>
                    </a:cubicBezTo>
                    <a:cubicBezTo>
                      <a:pt x="250287" y="221298"/>
                      <a:pt x="237587" y="150178"/>
                      <a:pt x="217267" y="114618"/>
                    </a:cubicBezTo>
                    <a:cubicBezTo>
                      <a:pt x="202027" y="86678"/>
                      <a:pt x="170277" y="62548"/>
                      <a:pt x="166467" y="42228"/>
                    </a:cubicBezTo>
                    <a:cubicBezTo>
                      <a:pt x="163927" y="29528"/>
                      <a:pt x="166467" y="15558"/>
                      <a:pt x="172817" y="7938"/>
                    </a:cubicBezTo>
                    <a:cubicBezTo>
                      <a:pt x="177897" y="1588"/>
                      <a:pt x="191867" y="-952"/>
                      <a:pt x="199487" y="318"/>
                    </a:cubicBezTo>
                    <a:cubicBezTo>
                      <a:pt x="205837" y="1588"/>
                      <a:pt x="218537" y="10478"/>
                      <a:pt x="217267" y="11748"/>
                    </a:cubicBezTo>
                    <a:cubicBezTo>
                      <a:pt x="217267" y="13018"/>
                      <a:pt x="186787" y="1588"/>
                      <a:pt x="185517" y="4128"/>
                    </a:cubicBezTo>
                    <a:cubicBezTo>
                      <a:pt x="184247" y="6668"/>
                      <a:pt x="214727" y="16828"/>
                      <a:pt x="227427" y="32068"/>
                    </a:cubicBezTo>
                    <a:cubicBezTo>
                      <a:pt x="249017" y="58738"/>
                      <a:pt x="271877" y="124778"/>
                      <a:pt x="279497" y="160338"/>
                    </a:cubicBezTo>
                    <a:cubicBezTo>
                      <a:pt x="284577" y="184468"/>
                      <a:pt x="285847" y="203518"/>
                      <a:pt x="283307" y="223838"/>
                    </a:cubicBezTo>
                    <a:cubicBezTo>
                      <a:pt x="280767" y="244158"/>
                      <a:pt x="278227" y="269558"/>
                      <a:pt x="261717" y="283528"/>
                    </a:cubicBezTo>
                    <a:cubicBezTo>
                      <a:pt x="237587" y="303848"/>
                      <a:pt x="177897" y="306388"/>
                      <a:pt x="137257" y="308928"/>
                    </a:cubicBezTo>
                    <a:cubicBezTo>
                      <a:pt x="97887" y="312738"/>
                      <a:pt x="44547" y="316548"/>
                      <a:pt x="22957" y="303848"/>
                    </a:cubicBezTo>
                    <a:cubicBezTo>
                      <a:pt x="10257" y="297498"/>
                      <a:pt x="-1173" y="280988"/>
                      <a:pt x="97" y="272098"/>
                    </a:cubicBezTo>
                    <a:cubicBezTo>
                      <a:pt x="2637" y="263208"/>
                      <a:pt x="29307" y="251778"/>
                      <a:pt x="29307" y="251778"/>
                    </a:cubicBezTo>
                  </a:path>
                </a:pathLst>
              </a:custGeom>
              <a:solidFill>
                <a:srgbClr val="FFFFFF"/>
              </a:solidFill>
              <a:ln cap="sq">
                <a:noFill/>
                <a:prstDash val="solid"/>
                <a:miter/>
              </a:ln>
            </p:spPr>
            <p:txBody>
              <a:bodyPr/>
              <a:lstStyle/>
              <a:p>
                <a:endParaRPr lang="en-GB"/>
              </a:p>
            </p:txBody>
          </p:sp>
        </p:grpSp>
        <p:grpSp>
          <p:nvGrpSpPr>
            <p:cNvPr id="261" name="Group 261"/>
            <p:cNvGrpSpPr/>
            <p:nvPr/>
          </p:nvGrpSpPr>
          <p:grpSpPr>
            <a:xfrm rot="-686539">
              <a:off x="1153199" y="2167314"/>
              <a:ext cx="115669" cy="177608"/>
              <a:chOff x="0" y="0"/>
              <a:chExt cx="196850" cy="302260"/>
            </a:xfrm>
          </p:grpSpPr>
          <p:sp>
            <p:nvSpPr>
              <p:cNvPr id="262" name="Freeform 262"/>
              <p:cNvSpPr/>
              <p:nvPr/>
            </p:nvSpPr>
            <p:spPr>
              <a:xfrm>
                <a:off x="50497" y="50800"/>
                <a:ext cx="100057" cy="200898"/>
              </a:xfrm>
              <a:custGeom>
                <a:avLst/>
                <a:gdLst/>
                <a:ahLst/>
                <a:cxnLst/>
                <a:rect l="l" t="t" r="r" b="b"/>
                <a:pathLst>
                  <a:path w="100057" h="200898">
                    <a:moveTo>
                      <a:pt x="47293" y="179070"/>
                    </a:moveTo>
                    <a:cubicBezTo>
                      <a:pt x="29513" y="80010"/>
                      <a:pt x="-3507" y="48260"/>
                      <a:pt x="303" y="29210"/>
                    </a:cubicBezTo>
                    <a:cubicBezTo>
                      <a:pt x="1573" y="16510"/>
                      <a:pt x="19353" y="1270"/>
                      <a:pt x="29513" y="0"/>
                    </a:cubicBezTo>
                    <a:cubicBezTo>
                      <a:pt x="38403" y="0"/>
                      <a:pt x="52373" y="13970"/>
                      <a:pt x="54913" y="21590"/>
                    </a:cubicBezTo>
                    <a:cubicBezTo>
                      <a:pt x="57453" y="29210"/>
                      <a:pt x="53643" y="41910"/>
                      <a:pt x="48563" y="46990"/>
                    </a:cubicBezTo>
                    <a:cubicBezTo>
                      <a:pt x="43483" y="53340"/>
                      <a:pt x="32053" y="57150"/>
                      <a:pt x="23163" y="55880"/>
                    </a:cubicBezTo>
                    <a:cubicBezTo>
                      <a:pt x="15543" y="55880"/>
                      <a:pt x="5383" y="48260"/>
                      <a:pt x="2843" y="40640"/>
                    </a:cubicBezTo>
                    <a:cubicBezTo>
                      <a:pt x="-967" y="34290"/>
                      <a:pt x="-967" y="21590"/>
                      <a:pt x="4113" y="13970"/>
                    </a:cubicBezTo>
                    <a:cubicBezTo>
                      <a:pt x="7923" y="7620"/>
                      <a:pt x="18083" y="1270"/>
                      <a:pt x="25703" y="0"/>
                    </a:cubicBezTo>
                    <a:cubicBezTo>
                      <a:pt x="33323" y="0"/>
                      <a:pt x="42213" y="3810"/>
                      <a:pt x="49833" y="11430"/>
                    </a:cubicBezTo>
                    <a:cubicBezTo>
                      <a:pt x="65073" y="26670"/>
                      <a:pt x="85393" y="72390"/>
                      <a:pt x="93013" y="102870"/>
                    </a:cubicBezTo>
                    <a:cubicBezTo>
                      <a:pt x="99363" y="132080"/>
                      <a:pt x="104443" y="175260"/>
                      <a:pt x="94283" y="189230"/>
                    </a:cubicBezTo>
                    <a:cubicBezTo>
                      <a:pt x="89203" y="198120"/>
                      <a:pt x="75233" y="201930"/>
                      <a:pt x="67613" y="200660"/>
                    </a:cubicBezTo>
                    <a:cubicBezTo>
                      <a:pt x="59993" y="199390"/>
                      <a:pt x="47293" y="179070"/>
                      <a:pt x="47293" y="179070"/>
                    </a:cubicBezTo>
                  </a:path>
                </a:pathLst>
              </a:custGeom>
              <a:solidFill>
                <a:srgbClr val="FFFFFF"/>
              </a:solidFill>
              <a:ln cap="sq">
                <a:noFill/>
                <a:prstDash val="solid"/>
                <a:miter/>
              </a:ln>
            </p:spPr>
            <p:txBody>
              <a:bodyPr/>
              <a:lstStyle/>
              <a:p>
                <a:endParaRPr lang="en-GB"/>
              </a:p>
            </p:txBody>
          </p:sp>
        </p:grpSp>
        <p:grpSp>
          <p:nvGrpSpPr>
            <p:cNvPr id="263" name="Group 263"/>
            <p:cNvGrpSpPr/>
            <p:nvPr/>
          </p:nvGrpSpPr>
          <p:grpSpPr>
            <a:xfrm rot="-686539">
              <a:off x="1179488" y="2234530"/>
              <a:ext cx="93282" cy="124624"/>
              <a:chOff x="0" y="0"/>
              <a:chExt cx="158750" cy="212090"/>
            </a:xfrm>
          </p:grpSpPr>
          <p:sp>
            <p:nvSpPr>
              <p:cNvPr id="264" name="Freeform 264"/>
              <p:cNvSpPr/>
              <p:nvPr/>
            </p:nvSpPr>
            <p:spPr>
              <a:xfrm>
                <a:off x="49946" y="50719"/>
                <a:ext cx="57477" cy="109423"/>
              </a:xfrm>
              <a:custGeom>
                <a:avLst/>
                <a:gdLst/>
                <a:ahLst/>
                <a:cxnLst/>
                <a:rect l="l" t="t" r="r" b="b"/>
                <a:pathLst>
                  <a:path w="57477" h="109423">
                    <a:moveTo>
                      <a:pt x="55464" y="25481"/>
                    </a:moveTo>
                    <a:cubicBezTo>
                      <a:pt x="56734" y="108031"/>
                      <a:pt x="59274" y="82631"/>
                      <a:pt x="55464" y="81361"/>
                    </a:cubicBezTo>
                    <a:cubicBezTo>
                      <a:pt x="51654" y="80091"/>
                      <a:pt x="40224" y="108031"/>
                      <a:pt x="31334" y="109301"/>
                    </a:cubicBezTo>
                    <a:cubicBezTo>
                      <a:pt x="22444" y="109301"/>
                      <a:pt x="2124" y="91521"/>
                      <a:pt x="854" y="81361"/>
                    </a:cubicBezTo>
                    <a:cubicBezTo>
                      <a:pt x="-416" y="75011"/>
                      <a:pt x="5934" y="63581"/>
                      <a:pt x="12284" y="59771"/>
                    </a:cubicBezTo>
                    <a:cubicBezTo>
                      <a:pt x="18634" y="54691"/>
                      <a:pt x="31334" y="53421"/>
                      <a:pt x="37684" y="55961"/>
                    </a:cubicBezTo>
                    <a:cubicBezTo>
                      <a:pt x="45304" y="58501"/>
                      <a:pt x="52924" y="68661"/>
                      <a:pt x="54194" y="76281"/>
                    </a:cubicBezTo>
                    <a:cubicBezTo>
                      <a:pt x="56734" y="82631"/>
                      <a:pt x="52924" y="95331"/>
                      <a:pt x="47844" y="100411"/>
                    </a:cubicBezTo>
                    <a:cubicBezTo>
                      <a:pt x="42764" y="105491"/>
                      <a:pt x="31334" y="109301"/>
                      <a:pt x="23714" y="109301"/>
                    </a:cubicBezTo>
                    <a:cubicBezTo>
                      <a:pt x="16094" y="108031"/>
                      <a:pt x="5934" y="100411"/>
                      <a:pt x="3394" y="92791"/>
                    </a:cubicBezTo>
                    <a:cubicBezTo>
                      <a:pt x="-416" y="86441"/>
                      <a:pt x="854" y="73741"/>
                      <a:pt x="4664" y="67391"/>
                    </a:cubicBezTo>
                    <a:cubicBezTo>
                      <a:pt x="8474" y="61041"/>
                      <a:pt x="18634" y="54691"/>
                      <a:pt x="26254" y="54691"/>
                    </a:cubicBezTo>
                    <a:cubicBezTo>
                      <a:pt x="33874" y="54691"/>
                      <a:pt x="45304" y="58501"/>
                      <a:pt x="49114" y="64851"/>
                    </a:cubicBezTo>
                    <a:cubicBezTo>
                      <a:pt x="54194" y="72471"/>
                      <a:pt x="56734" y="87711"/>
                      <a:pt x="51654" y="94061"/>
                    </a:cubicBezTo>
                    <a:cubicBezTo>
                      <a:pt x="47844" y="101681"/>
                      <a:pt x="32604" y="110571"/>
                      <a:pt x="24984" y="109301"/>
                    </a:cubicBezTo>
                    <a:cubicBezTo>
                      <a:pt x="16094" y="106761"/>
                      <a:pt x="3394" y="80091"/>
                      <a:pt x="854" y="81361"/>
                    </a:cubicBezTo>
                    <a:cubicBezTo>
                      <a:pt x="-1686" y="82631"/>
                      <a:pt x="2124" y="108031"/>
                      <a:pt x="3394" y="108031"/>
                    </a:cubicBezTo>
                    <a:cubicBezTo>
                      <a:pt x="3394" y="108031"/>
                      <a:pt x="-4226" y="44531"/>
                      <a:pt x="3394" y="25481"/>
                    </a:cubicBezTo>
                    <a:cubicBezTo>
                      <a:pt x="9744" y="12781"/>
                      <a:pt x="23714" y="-1189"/>
                      <a:pt x="32604" y="81"/>
                    </a:cubicBezTo>
                    <a:cubicBezTo>
                      <a:pt x="41494" y="81"/>
                      <a:pt x="55464" y="25481"/>
                      <a:pt x="55464" y="25481"/>
                    </a:cubicBezTo>
                  </a:path>
                </a:pathLst>
              </a:custGeom>
              <a:solidFill>
                <a:srgbClr val="FFFFFF"/>
              </a:solidFill>
              <a:ln cap="sq">
                <a:noFill/>
                <a:prstDash val="solid"/>
                <a:miter/>
              </a:ln>
            </p:spPr>
            <p:txBody>
              <a:bodyPr/>
              <a:lstStyle/>
              <a:p>
                <a:endParaRPr lang="en-GB"/>
              </a:p>
            </p:txBody>
          </p:sp>
        </p:grpSp>
        <p:grpSp>
          <p:nvGrpSpPr>
            <p:cNvPr id="265" name="Group 265"/>
            <p:cNvGrpSpPr/>
            <p:nvPr/>
          </p:nvGrpSpPr>
          <p:grpSpPr>
            <a:xfrm rot="-686539">
              <a:off x="1068957" y="2353450"/>
              <a:ext cx="152982" cy="105222"/>
              <a:chOff x="0" y="0"/>
              <a:chExt cx="260350" cy="179070"/>
            </a:xfrm>
          </p:grpSpPr>
          <p:sp>
            <p:nvSpPr>
              <p:cNvPr id="266" name="Freeform 266"/>
              <p:cNvSpPr/>
              <p:nvPr/>
            </p:nvSpPr>
            <p:spPr>
              <a:xfrm>
                <a:off x="49488" y="48500"/>
                <a:ext cx="158954" cy="81114"/>
              </a:xfrm>
              <a:custGeom>
                <a:avLst/>
                <a:gdLst/>
                <a:ahLst/>
                <a:cxnLst/>
                <a:rect l="l" t="t" r="r" b="b"/>
                <a:pathLst>
                  <a:path w="158954" h="81114">
                    <a:moveTo>
                      <a:pt x="49572" y="9920"/>
                    </a:moveTo>
                    <a:cubicBezTo>
                      <a:pt x="151172" y="21350"/>
                      <a:pt x="158792" y="30240"/>
                      <a:pt x="158792" y="37860"/>
                    </a:cubicBezTo>
                    <a:cubicBezTo>
                      <a:pt x="160062" y="45480"/>
                      <a:pt x="153712" y="56910"/>
                      <a:pt x="144822" y="63260"/>
                    </a:cubicBezTo>
                    <a:cubicBezTo>
                      <a:pt x="129582" y="74690"/>
                      <a:pt x="83862" y="84850"/>
                      <a:pt x="59732" y="79770"/>
                    </a:cubicBezTo>
                    <a:cubicBezTo>
                      <a:pt x="36872" y="73420"/>
                      <a:pt x="6392" y="50560"/>
                      <a:pt x="1312" y="35320"/>
                    </a:cubicBezTo>
                    <a:cubicBezTo>
                      <a:pt x="-2498" y="25160"/>
                      <a:pt x="2582" y="9920"/>
                      <a:pt x="8932" y="4840"/>
                    </a:cubicBezTo>
                    <a:cubicBezTo>
                      <a:pt x="16552" y="-240"/>
                      <a:pt x="34332" y="1030"/>
                      <a:pt x="40682" y="4840"/>
                    </a:cubicBezTo>
                    <a:cubicBezTo>
                      <a:pt x="47032" y="8650"/>
                      <a:pt x="50842" y="20080"/>
                      <a:pt x="50842" y="26430"/>
                    </a:cubicBezTo>
                    <a:cubicBezTo>
                      <a:pt x="50842" y="34050"/>
                      <a:pt x="44492" y="45480"/>
                      <a:pt x="38142" y="48020"/>
                    </a:cubicBezTo>
                    <a:cubicBezTo>
                      <a:pt x="30522" y="50560"/>
                      <a:pt x="6392" y="45480"/>
                      <a:pt x="2582" y="37860"/>
                    </a:cubicBezTo>
                    <a:cubicBezTo>
                      <a:pt x="-1228" y="30240"/>
                      <a:pt x="6392" y="7380"/>
                      <a:pt x="14012" y="2300"/>
                    </a:cubicBezTo>
                    <a:cubicBezTo>
                      <a:pt x="20362" y="-1510"/>
                      <a:pt x="31792" y="-240"/>
                      <a:pt x="38142" y="3570"/>
                    </a:cubicBezTo>
                    <a:cubicBezTo>
                      <a:pt x="45762" y="7380"/>
                      <a:pt x="45762" y="23890"/>
                      <a:pt x="55922" y="28970"/>
                    </a:cubicBezTo>
                    <a:cubicBezTo>
                      <a:pt x="72432" y="35320"/>
                      <a:pt x="123232" y="9920"/>
                      <a:pt x="141012" y="16270"/>
                    </a:cubicBezTo>
                    <a:cubicBezTo>
                      <a:pt x="149902" y="20080"/>
                      <a:pt x="158792" y="30240"/>
                      <a:pt x="158792" y="37860"/>
                    </a:cubicBezTo>
                    <a:cubicBezTo>
                      <a:pt x="160062" y="46750"/>
                      <a:pt x="151172" y="60720"/>
                      <a:pt x="139742" y="65800"/>
                    </a:cubicBezTo>
                    <a:cubicBezTo>
                      <a:pt x="119422" y="74690"/>
                      <a:pt x="58462" y="70880"/>
                      <a:pt x="39412" y="59450"/>
                    </a:cubicBezTo>
                    <a:cubicBezTo>
                      <a:pt x="29252" y="53100"/>
                      <a:pt x="20362" y="39130"/>
                      <a:pt x="22902" y="30240"/>
                    </a:cubicBezTo>
                    <a:cubicBezTo>
                      <a:pt x="24172" y="21350"/>
                      <a:pt x="49572" y="9920"/>
                      <a:pt x="49572" y="9920"/>
                    </a:cubicBezTo>
                  </a:path>
                </a:pathLst>
              </a:custGeom>
              <a:solidFill>
                <a:srgbClr val="FFFFFF"/>
              </a:solidFill>
              <a:ln cap="sq">
                <a:noFill/>
                <a:prstDash val="solid"/>
                <a:miter/>
              </a:ln>
            </p:spPr>
            <p:txBody>
              <a:bodyPr/>
              <a:lstStyle/>
              <a:p>
                <a:endParaRPr lang="en-GB"/>
              </a:p>
            </p:txBody>
          </p:sp>
        </p:grpSp>
        <p:grpSp>
          <p:nvGrpSpPr>
            <p:cNvPr id="267" name="Group 267"/>
            <p:cNvGrpSpPr/>
            <p:nvPr/>
          </p:nvGrpSpPr>
          <p:grpSpPr>
            <a:xfrm rot="-686539">
              <a:off x="1218768" y="2261703"/>
              <a:ext cx="549242" cy="405215"/>
              <a:chOff x="0" y="0"/>
              <a:chExt cx="934720" cy="689610"/>
            </a:xfrm>
          </p:grpSpPr>
          <p:sp>
            <p:nvSpPr>
              <p:cNvPr id="268" name="Freeform 268"/>
              <p:cNvSpPr/>
              <p:nvPr/>
            </p:nvSpPr>
            <p:spPr>
              <a:xfrm>
                <a:off x="50028" y="50522"/>
                <a:ext cx="834139" cy="587214"/>
              </a:xfrm>
              <a:custGeom>
                <a:avLst/>
                <a:gdLst/>
                <a:ahLst/>
                <a:cxnLst/>
                <a:rect l="l" t="t" r="r" b="b"/>
                <a:pathLst>
                  <a:path w="834139" h="587214">
                    <a:moveTo>
                      <a:pt x="26172" y="11708"/>
                    </a:moveTo>
                    <a:cubicBezTo>
                      <a:pt x="70622" y="25678"/>
                      <a:pt x="50302" y="38378"/>
                      <a:pt x="47762" y="35838"/>
                    </a:cubicBezTo>
                    <a:cubicBezTo>
                      <a:pt x="45222" y="34568"/>
                      <a:pt x="50302" y="12978"/>
                      <a:pt x="56652" y="6628"/>
                    </a:cubicBezTo>
                    <a:cubicBezTo>
                      <a:pt x="63002" y="1548"/>
                      <a:pt x="79512" y="-2262"/>
                      <a:pt x="87132" y="1548"/>
                    </a:cubicBezTo>
                    <a:cubicBezTo>
                      <a:pt x="94752" y="5358"/>
                      <a:pt x="102372" y="28218"/>
                      <a:pt x="102372" y="28218"/>
                    </a:cubicBezTo>
                    <a:cubicBezTo>
                      <a:pt x="102372" y="28218"/>
                      <a:pt x="85862" y="4088"/>
                      <a:pt x="88402" y="2818"/>
                    </a:cubicBezTo>
                    <a:cubicBezTo>
                      <a:pt x="90942" y="278"/>
                      <a:pt x="141742" y="34568"/>
                      <a:pt x="140472" y="45998"/>
                    </a:cubicBezTo>
                    <a:cubicBezTo>
                      <a:pt x="140472" y="54888"/>
                      <a:pt x="111262" y="71398"/>
                      <a:pt x="103642" y="67588"/>
                    </a:cubicBezTo>
                    <a:cubicBezTo>
                      <a:pt x="98562" y="65048"/>
                      <a:pt x="96022" y="44728"/>
                      <a:pt x="99832" y="37108"/>
                    </a:cubicBezTo>
                    <a:cubicBezTo>
                      <a:pt x="103642" y="30758"/>
                      <a:pt x="116342" y="26948"/>
                      <a:pt x="129042" y="26948"/>
                    </a:cubicBezTo>
                    <a:cubicBezTo>
                      <a:pt x="159522" y="29488"/>
                      <a:pt x="233182" y="77748"/>
                      <a:pt x="268742" y="103148"/>
                    </a:cubicBezTo>
                    <a:cubicBezTo>
                      <a:pt x="294142" y="119658"/>
                      <a:pt x="327162" y="134898"/>
                      <a:pt x="330972" y="153948"/>
                    </a:cubicBezTo>
                    <a:cubicBezTo>
                      <a:pt x="333512" y="169188"/>
                      <a:pt x="320812" y="195858"/>
                      <a:pt x="304302" y="202208"/>
                    </a:cubicBezTo>
                    <a:cubicBezTo>
                      <a:pt x="278902" y="211098"/>
                      <a:pt x="211592" y="171728"/>
                      <a:pt x="170952" y="151408"/>
                    </a:cubicBezTo>
                    <a:cubicBezTo>
                      <a:pt x="134122" y="133628"/>
                      <a:pt x="84592" y="112038"/>
                      <a:pt x="70622" y="90448"/>
                    </a:cubicBezTo>
                    <a:cubicBezTo>
                      <a:pt x="63002" y="77748"/>
                      <a:pt x="61732" y="58698"/>
                      <a:pt x="68082" y="51078"/>
                    </a:cubicBezTo>
                    <a:cubicBezTo>
                      <a:pt x="73162" y="43458"/>
                      <a:pt x="94752" y="40918"/>
                      <a:pt x="106182" y="43458"/>
                    </a:cubicBezTo>
                    <a:cubicBezTo>
                      <a:pt x="116342" y="47268"/>
                      <a:pt x="118882" y="59968"/>
                      <a:pt x="134122" y="71398"/>
                    </a:cubicBezTo>
                    <a:cubicBezTo>
                      <a:pt x="173492" y="100608"/>
                      <a:pt x="310652" y="156488"/>
                      <a:pt x="370342" y="195858"/>
                    </a:cubicBezTo>
                    <a:cubicBezTo>
                      <a:pt x="409712" y="222528"/>
                      <a:pt x="430032" y="254278"/>
                      <a:pt x="464322" y="274598"/>
                    </a:cubicBezTo>
                    <a:cubicBezTo>
                      <a:pt x="497342" y="293648"/>
                      <a:pt x="572272" y="303808"/>
                      <a:pt x="573542" y="316508"/>
                    </a:cubicBezTo>
                    <a:cubicBezTo>
                      <a:pt x="573542" y="322858"/>
                      <a:pt x="555762" y="330478"/>
                      <a:pt x="546872" y="333018"/>
                    </a:cubicBezTo>
                    <a:cubicBezTo>
                      <a:pt x="536712" y="334288"/>
                      <a:pt x="527822" y="331748"/>
                      <a:pt x="512582" y="326668"/>
                    </a:cubicBezTo>
                    <a:cubicBezTo>
                      <a:pt x="478292" y="311428"/>
                      <a:pt x="351292" y="245388"/>
                      <a:pt x="344942" y="214908"/>
                    </a:cubicBezTo>
                    <a:cubicBezTo>
                      <a:pt x="341132" y="199668"/>
                      <a:pt x="357642" y="178078"/>
                      <a:pt x="370342" y="175538"/>
                    </a:cubicBezTo>
                    <a:cubicBezTo>
                      <a:pt x="391932" y="170458"/>
                      <a:pt x="445272" y="231418"/>
                      <a:pt x="471942" y="242848"/>
                    </a:cubicBezTo>
                    <a:cubicBezTo>
                      <a:pt x="487182" y="249198"/>
                      <a:pt x="492262" y="247928"/>
                      <a:pt x="510042" y="250468"/>
                    </a:cubicBezTo>
                    <a:cubicBezTo>
                      <a:pt x="545602" y="255548"/>
                      <a:pt x="630692" y="265708"/>
                      <a:pt x="681492" y="261898"/>
                    </a:cubicBezTo>
                    <a:cubicBezTo>
                      <a:pt x="724672" y="259358"/>
                      <a:pt x="771662" y="237768"/>
                      <a:pt x="797062" y="240308"/>
                    </a:cubicBezTo>
                    <a:cubicBezTo>
                      <a:pt x="809762" y="241578"/>
                      <a:pt x="819922" y="245388"/>
                      <a:pt x="826272" y="251738"/>
                    </a:cubicBezTo>
                    <a:cubicBezTo>
                      <a:pt x="831352" y="258088"/>
                      <a:pt x="835162" y="269518"/>
                      <a:pt x="833892" y="278408"/>
                    </a:cubicBezTo>
                    <a:cubicBezTo>
                      <a:pt x="832622" y="287298"/>
                      <a:pt x="827542" y="297458"/>
                      <a:pt x="814842" y="306348"/>
                    </a:cubicBezTo>
                    <a:cubicBezTo>
                      <a:pt x="784362" y="325398"/>
                      <a:pt x="630692" y="298728"/>
                      <a:pt x="606562" y="338098"/>
                    </a:cubicBezTo>
                    <a:cubicBezTo>
                      <a:pt x="582432" y="378738"/>
                      <a:pt x="682762" y="517168"/>
                      <a:pt x="681492" y="553998"/>
                    </a:cubicBezTo>
                    <a:cubicBezTo>
                      <a:pt x="680222" y="566698"/>
                      <a:pt x="676412" y="574318"/>
                      <a:pt x="670062" y="580668"/>
                    </a:cubicBezTo>
                    <a:cubicBezTo>
                      <a:pt x="664982" y="584478"/>
                      <a:pt x="657362" y="587018"/>
                      <a:pt x="649742" y="587018"/>
                    </a:cubicBezTo>
                    <a:cubicBezTo>
                      <a:pt x="642122" y="585748"/>
                      <a:pt x="630692" y="580668"/>
                      <a:pt x="625612" y="573048"/>
                    </a:cubicBezTo>
                    <a:cubicBezTo>
                      <a:pt x="621802" y="565428"/>
                      <a:pt x="621802" y="546378"/>
                      <a:pt x="626882" y="540028"/>
                    </a:cubicBezTo>
                    <a:cubicBezTo>
                      <a:pt x="633232" y="532408"/>
                      <a:pt x="652282" y="526058"/>
                      <a:pt x="661172" y="528598"/>
                    </a:cubicBezTo>
                    <a:cubicBezTo>
                      <a:pt x="670062" y="531138"/>
                      <a:pt x="678952" y="541298"/>
                      <a:pt x="680222" y="550188"/>
                    </a:cubicBezTo>
                    <a:cubicBezTo>
                      <a:pt x="682762" y="557808"/>
                      <a:pt x="678952" y="570508"/>
                      <a:pt x="673872" y="576858"/>
                    </a:cubicBezTo>
                    <a:cubicBezTo>
                      <a:pt x="667522" y="583208"/>
                      <a:pt x="654822" y="588288"/>
                      <a:pt x="647202" y="587018"/>
                    </a:cubicBezTo>
                    <a:cubicBezTo>
                      <a:pt x="639582" y="585748"/>
                      <a:pt x="628152" y="578128"/>
                      <a:pt x="624342" y="570508"/>
                    </a:cubicBezTo>
                    <a:cubicBezTo>
                      <a:pt x="620532" y="561618"/>
                      <a:pt x="624342" y="541298"/>
                      <a:pt x="631962" y="534948"/>
                    </a:cubicBezTo>
                    <a:cubicBezTo>
                      <a:pt x="637042" y="528598"/>
                      <a:pt x="651012" y="526058"/>
                      <a:pt x="658632" y="527328"/>
                    </a:cubicBezTo>
                    <a:cubicBezTo>
                      <a:pt x="666252" y="529868"/>
                      <a:pt x="676412" y="540028"/>
                      <a:pt x="680222" y="547648"/>
                    </a:cubicBezTo>
                    <a:cubicBezTo>
                      <a:pt x="682762" y="555268"/>
                      <a:pt x="680222" y="567968"/>
                      <a:pt x="675142" y="574318"/>
                    </a:cubicBezTo>
                    <a:cubicBezTo>
                      <a:pt x="668792" y="581938"/>
                      <a:pt x="653552" y="589558"/>
                      <a:pt x="643392" y="585748"/>
                    </a:cubicBezTo>
                    <a:cubicBezTo>
                      <a:pt x="628152" y="580668"/>
                      <a:pt x="611642" y="551458"/>
                      <a:pt x="598942" y="522248"/>
                    </a:cubicBezTo>
                    <a:cubicBezTo>
                      <a:pt x="578622" y="473988"/>
                      <a:pt x="544332" y="348258"/>
                      <a:pt x="558302" y="310158"/>
                    </a:cubicBezTo>
                    <a:cubicBezTo>
                      <a:pt x="565922" y="291108"/>
                      <a:pt x="582432" y="284758"/>
                      <a:pt x="601482" y="277138"/>
                    </a:cubicBezTo>
                    <a:cubicBezTo>
                      <a:pt x="625612" y="265708"/>
                      <a:pt x="663712" y="263168"/>
                      <a:pt x="694192" y="261898"/>
                    </a:cubicBezTo>
                    <a:cubicBezTo>
                      <a:pt x="724672" y="260628"/>
                      <a:pt x="769122" y="255548"/>
                      <a:pt x="783092" y="266978"/>
                    </a:cubicBezTo>
                    <a:cubicBezTo>
                      <a:pt x="791982" y="274598"/>
                      <a:pt x="797062" y="291108"/>
                      <a:pt x="791982" y="298728"/>
                    </a:cubicBezTo>
                    <a:cubicBezTo>
                      <a:pt x="784362" y="312698"/>
                      <a:pt x="741182" y="317778"/>
                      <a:pt x="703082" y="320318"/>
                    </a:cubicBezTo>
                    <a:cubicBezTo>
                      <a:pt x="643392" y="325398"/>
                      <a:pt x="529092" y="322858"/>
                      <a:pt x="464322" y="299998"/>
                    </a:cubicBezTo>
                    <a:cubicBezTo>
                      <a:pt x="412252" y="280948"/>
                      <a:pt x="355102" y="235228"/>
                      <a:pt x="336052" y="212368"/>
                    </a:cubicBezTo>
                    <a:cubicBezTo>
                      <a:pt x="328432" y="203478"/>
                      <a:pt x="324622" y="197128"/>
                      <a:pt x="324622" y="188238"/>
                    </a:cubicBezTo>
                    <a:cubicBezTo>
                      <a:pt x="324622" y="179348"/>
                      <a:pt x="329702" y="161568"/>
                      <a:pt x="341132" y="159028"/>
                    </a:cubicBezTo>
                    <a:cubicBezTo>
                      <a:pt x="372882" y="150138"/>
                      <a:pt x="548142" y="268248"/>
                      <a:pt x="578622" y="307618"/>
                    </a:cubicBezTo>
                    <a:cubicBezTo>
                      <a:pt x="591322" y="324128"/>
                      <a:pt x="596402" y="341908"/>
                      <a:pt x="591322" y="350798"/>
                    </a:cubicBezTo>
                    <a:cubicBezTo>
                      <a:pt x="587512" y="360958"/>
                      <a:pt x="568462" y="366038"/>
                      <a:pt x="551952" y="366038"/>
                    </a:cubicBezTo>
                    <a:cubicBezTo>
                      <a:pt x="526552" y="367308"/>
                      <a:pt x="485912" y="350798"/>
                      <a:pt x="452892" y="333018"/>
                    </a:cubicBezTo>
                    <a:cubicBezTo>
                      <a:pt x="412252" y="311428"/>
                      <a:pt x="377962" y="268248"/>
                      <a:pt x="330972" y="237768"/>
                    </a:cubicBezTo>
                    <a:cubicBezTo>
                      <a:pt x="272552" y="200938"/>
                      <a:pt x="169682" y="164108"/>
                      <a:pt x="123962" y="132358"/>
                    </a:cubicBezTo>
                    <a:cubicBezTo>
                      <a:pt x="97292" y="115848"/>
                      <a:pt x="73162" y="100608"/>
                      <a:pt x="65542" y="84098"/>
                    </a:cubicBezTo>
                    <a:cubicBezTo>
                      <a:pt x="61732" y="73938"/>
                      <a:pt x="61732" y="58698"/>
                      <a:pt x="68082" y="51078"/>
                    </a:cubicBezTo>
                    <a:cubicBezTo>
                      <a:pt x="73162" y="44728"/>
                      <a:pt x="84592" y="39648"/>
                      <a:pt x="98562" y="40918"/>
                    </a:cubicBezTo>
                    <a:cubicBezTo>
                      <a:pt x="139202" y="43458"/>
                      <a:pt x="313192" y="120928"/>
                      <a:pt x="318272" y="150138"/>
                    </a:cubicBezTo>
                    <a:cubicBezTo>
                      <a:pt x="319542" y="162838"/>
                      <a:pt x="297952" y="181888"/>
                      <a:pt x="281442" y="184428"/>
                    </a:cubicBezTo>
                    <a:cubicBezTo>
                      <a:pt x="248422" y="186968"/>
                      <a:pt x="160792" y="109498"/>
                      <a:pt x="127772" y="85368"/>
                    </a:cubicBezTo>
                    <a:cubicBezTo>
                      <a:pt x="112532" y="73938"/>
                      <a:pt x="96022" y="66318"/>
                      <a:pt x="94752" y="56158"/>
                    </a:cubicBezTo>
                    <a:cubicBezTo>
                      <a:pt x="92212" y="48538"/>
                      <a:pt x="98562" y="37108"/>
                      <a:pt x="103642" y="33298"/>
                    </a:cubicBezTo>
                    <a:cubicBezTo>
                      <a:pt x="109992" y="28218"/>
                      <a:pt x="122692" y="24408"/>
                      <a:pt x="129042" y="26948"/>
                    </a:cubicBezTo>
                    <a:cubicBezTo>
                      <a:pt x="139202" y="32028"/>
                      <a:pt x="151902" y="57428"/>
                      <a:pt x="150632" y="68858"/>
                    </a:cubicBezTo>
                    <a:cubicBezTo>
                      <a:pt x="149362" y="77748"/>
                      <a:pt x="143012" y="89178"/>
                      <a:pt x="135392" y="91718"/>
                    </a:cubicBezTo>
                    <a:cubicBezTo>
                      <a:pt x="125232" y="94258"/>
                      <a:pt x="106182" y="86638"/>
                      <a:pt x="93482" y="77748"/>
                    </a:cubicBezTo>
                    <a:cubicBezTo>
                      <a:pt x="76972" y="66318"/>
                      <a:pt x="46492" y="38378"/>
                      <a:pt x="47762" y="24408"/>
                    </a:cubicBezTo>
                    <a:cubicBezTo>
                      <a:pt x="49032" y="14248"/>
                      <a:pt x="71892" y="-992"/>
                      <a:pt x="80782" y="278"/>
                    </a:cubicBezTo>
                    <a:cubicBezTo>
                      <a:pt x="89672" y="278"/>
                      <a:pt x="101102" y="16788"/>
                      <a:pt x="102372" y="28218"/>
                    </a:cubicBezTo>
                    <a:cubicBezTo>
                      <a:pt x="103642" y="42188"/>
                      <a:pt x="90942" y="68858"/>
                      <a:pt x="78242" y="73938"/>
                    </a:cubicBezTo>
                    <a:cubicBezTo>
                      <a:pt x="63002" y="81558"/>
                      <a:pt x="23632" y="71398"/>
                      <a:pt x="10932" y="59968"/>
                    </a:cubicBezTo>
                    <a:cubicBezTo>
                      <a:pt x="2042" y="52348"/>
                      <a:pt x="-1768" y="34568"/>
                      <a:pt x="772" y="26948"/>
                    </a:cubicBezTo>
                    <a:cubicBezTo>
                      <a:pt x="4582" y="19328"/>
                      <a:pt x="26172" y="11708"/>
                      <a:pt x="26172" y="11708"/>
                    </a:cubicBezTo>
                  </a:path>
                </a:pathLst>
              </a:custGeom>
              <a:solidFill>
                <a:srgbClr val="FFFFFF"/>
              </a:solidFill>
              <a:ln cap="sq">
                <a:noFill/>
                <a:prstDash val="solid"/>
                <a:miter/>
              </a:ln>
            </p:spPr>
            <p:txBody>
              <a:bodyPr/>
              <a:lstStyle/>
              <a:p>
                <a:endParaRPr lang="en-GB"/>
              </a:p>
            </p:txBody>
          </p:sp>
        </p:grpSp>
        <p:grpSp>
          <p:nvGrpSpPr>
            <p:cNvPr id="269" name="Group 269"/>
            <p:cNvGrpSpPr/>
            <p:nvPr/>
          </p:nvGrpSpPr>
          <p:grpSpPr>
            <a:xfrm rot="-686539">
              <a:off x="1541235" y="2399622"/>
              <a:ext cx="209697" cy="235069"/>
              <a:chOff x="0" y="0"/>
              <a:chExt cx="356870" cy="400050"/>
            </a:xfrm>
          </p:grpSpPr>
          <p:sp>
            <p:nvSpPr>
              <p:cNvPr id="270" name="Freeform 270"/>
              <p:cNvSpPr/>
              <p:nvPr/>
            </p:nvSpPr>
            <p:spPr>
              <a:xfrm>
                <a:off x="56444" y="47842"/>
                <a:ext cx="248477" cy="301468"/>
              </a:xfrm>
              <a:custGeom>
                <a:avLst/>
                <a:gdLst/>
                <a:ahLst/>
                <a:cxnLst/>
                <a:rect l="l" t="t" r="r" b="b"/>
                <a:pathLst>
                  <a:path w="248477" h="301468">
                    <a:moveTo>
                      <a:pt x="94686" y="283628"/>
                    </a:moveTo>
                    <a:cubicBezTo>
                      <a:pt x="-6914" y="67728"/>
                      <a:pt x="-4374" y="62648"/>
                      <a:pt x="3246" y="53758"/>
                    </a:cubicBezTo>
                    <a:cubicBezTo>
                      <a:pt x="21026" y="34708"/>
                      <a:pt x="88336" y="14388"/>
                      <a:pt x="128976" y="6768"/>
                    </a:cubicBezTo>
                    <a:cubicBezTo>
                      <a:pt x="163266" y="418"/>
                      <a:pt x="206446" y="-3392"/>
                      <a:pt x="226766" y="4228"/>
                    </a:cubicBezTo>
                    <a:cubicBezTo>
                      <a:pt x="236926" y="8038"/>
                      <a:pt x="244546" y="14388"/>
                      <a:pt x="247086" y="22008"/>
                    </a:cubicBezTo>
                    <a:cubicBezTo>
                      <a:pt x="249626" y="30898"/>
                      <a:pt x="244546" y="48678"/>
                      <a:pt x="233116" y="57568"/>
                    </a:cubicBezTo>
                    <a:cubicBezTo>
                      <a:pt x="211526" y="77888"/>
                      <a:pt x="101036" y="62648"/>
                      <a:pt x="87066" y="90588"/>
                    </a:cubicBezTo>
                    <a:cubicBezTo>
                      <a:pt x="74366" y="115988"/>
                      <a:pt x="145486" y="185838"/>
                      <a:pt x="142946" y="213778"/>
                    </a:cubicBezTo>
                    <a:cubicBezTo>
                      <a:pt x="140406" y="229018"/>
                      <a:pt x="126436" y="245528"/>
                      <a:pt x="116276" y="248068"/>
                    </a:cubicBezTo>
                    <a:cubicBezTo>
                      <a:pt x="108656" y="250608"/>
                      <a:pt x="95956" y="244258"/>
                      <a:pt x="90876" y="237908"/>
                    </a:cubicBezTo>
                    <a:cubicBezTo>
                      <a:pt x="85796" y="230288"/>
                      <a:pt x="84526" y="209968"/>
                      <a:pt x="89606" y="202348"/>
                    </a:cubicBezTo>
                    <a:cubicBezTo>
                      <a:pt x="93416" y="194728"/>
                      <a:pt x="104846" y="188378"/>
                      <a:pt x="113736" y="189648"/>
                    </a:cubicBezTo>
                    <a:cubicBezTo>
                      <a:pt x="122626" y="189648"/>
                      <a:pt x="139136" y="201078"/>
                      <a:pt x="141676" y="211238"/>
                    </a:cubicBezTo>
                    <a:cubicBezTo>
                      <a:pt x="144216" y="220128"/>
                      <a:pt x="136596" y="239178"/>
                      <a:pt x="128976" y="244258"/>
                    </a:cubicBezTo>
                    <a:cubicBezTo>
                      <a:pt x="120086" y="248068"/>
                      <a:pt x="99766" y="242988"/>
                      <a:pt x="87066" y="232828"/>
                    </a:cubicBezTo>
                    <a:cubicBezTo>
                      <a:pt x="66746" y="216318"/>
                      <a:pt x="42616" y="161708"/>
                      <a:pt x="34996" y="128688"/>
                    </a:cubicBezTo>
                    <a:cubicBezTo>
                      <a:pt x="29916" y="102018"/>
                      <a:pt x="23566" y="72808"/>
                      <a:pt x="38806" y="53758"/>
                    </a:cubicBezTo>
                    <a:cubicBezTo>
                      <a:pt x="62936" y="23278"/>
                      <a:pt x="186126" y="-4662"/>
                      <a:pt x="219146" y="2958"/>
                    </a:cubicBezTo>
                    <a:cubicBezTo>
                      <a:pt x="234386" y="6768"/>
                      <a:pt x="247086" y="19468"/>
                      <a:pt x="248356" y="28358"/>
                    </a:cubicBezTo>
                    <a:cubicBezTo>
                      <a:pt x="249626" y="38518"/>
                      <a:pt x="240736" y="52488"/>
                      <a:pt x="226766" y="60108"/>
                    </a:cubicBezTo>
                    <a:cubicBezTo>
                      <a:pt x="197556" y="77888"/>
                      <a:pt x="73096" y="46138"/>
                      <a:pt x="55316" y="76618"/>
                    </a:cubicBezTo>
                    <a:cubicBezTo>
                      <a:pt x="36266" y="109638"/>
                      <a:pt x="149296" y="237908"/>
                      <a:pt x="145486" y="273468"/>
                    </a:cubicBezTo>
                    <a:cubicBezTo>
                      <a:pt x="144216" y="287438"/>
                      <a:pt x="132786" y="298868"/>
                      <a:pt x="123896" y="301408"/>
                    </a:cubicBezTo>
                    <a:cubicBezTo>
                      <a:pt x="116276" y="302678"/>
                      <a:pt x="94686" y="283628"/>
                      <a:pt x="94686" y="283628"/>
                    </a:cubicBezTo>
                  </a:path>
                </a:pathLst>
              </a:custGeom>
              <a:solidFill>
                <a:srgbClr val="FFFFFF"/>
              </a:solidFill>
              <a:ln cap="sq">
                <a:noFill/>
                <a:prstDash val="solid"/>
                <a:miter/>
              </a:ln>
            </p:spPr>
            <p:txBody>
              <a:bodyPr/>
              <a:lstStyle/>
              <a:p>
                <a:endParaRPr lang="en-GB"/>
              </a:p>
            </p:txBody>
          </p:sp>
        </p:grpSp>
        <p:grpSp>
          <p:nvGrpSpPr>
            <p:cNvPr id="271" name="Group 271"/>
            <p:cNvGrpSpPr/>
            <p:nvPr/>
          </p:nvGrpSpPr>
          <p:grpSpPr>
            <a:xfrm rot="-686539">
              <a:off x="1094622" y="2457425"/>
              <a:ext cx="249248" cy="118654"/>
              <a:chOff x="0" y="0"/>
              <a:chExt cx="424180" cy="201930"/>
            </a:xfrm>
          </p:grpSpPr>
          <p:sp>
            <p:nvSpPr>
              <p:cNvPr id="272" name="Freeform 272"/>
              <p:cNvSpPr/>
              <p:nvPr/>
            </p:nvSpPr>
            <p:spPr>
              <a:xfrm>
                <a:off x="50679" y="50800"/>
                <a:ext cx="322701" cy="99750"/>
              </a:xfrm>
              <a:custGeom>
                <a:avLst/>
                <a:gdLst/>
                <a:ahLst/>
                <a:cxnLst/>
                <a:rect l="l" t="t" r="r" b="b"/>
                <a:pathLst>
                  <a:path w="322701" h="99750">
                    <a:moveTo>
                      <a:pt x="26791" y="0"/>
                    </a:moveTo>
                    <a:cubicBezTo>
                      <a:pt x="169031" y="11430"/>
                      <a:pt x="276981" y="27940"/>
                      <a:pt x="304921" y="45720"/>
                    </a:cubicBezTo>
                    <a:cubicBezTo>
                      <a:pt x="315081" y="52070"/>
                      <a:pt x="321431" y="58420"/>
                      <a:pt x="322701" y="66040"/>
                    </a:cubicBezTo>
                    <a:cubicBezTo>
                      <a:pt x="322701" y="74930"/>
                      <a:pt x="315081" y="91440"/>
                      <a:pt x="307461" y="96520"/>
                    </a:cubicBezTo>
                    <a:cubicBezTo>
                      <a:pt x="301111" y="100330"/>
                      <a:pt x="288411" y="100330"/>
                      <a:pt x="280791" y="96520"/>
                    </a:cubicBezTo>
                    <a:cubicBezTo>
                      <a:pt x="273171" y="91440"/>
                      <a:pt x="265551" y="73660"/>
                      <a:pt x="266821" y="64770"/>
                    </a:cubicBezTo>
                    <a:cubicBezTo>
                      <a:pt x="268091" y="57150"/>
                      <a:pt x="276981" y="46990"/>
                      <a:pt x="284601" y="45720"/>
                    </a:cubicBezTo>
                    <a:cubicBezTo>
                      <a:pt x="293491" y="43180"/>
                      <a:pt x="311271" y="48260"/>
                      <a:pt x="317621" y="54610"/>
                    </a:cubicBezTo>
                    <a:cubicBezTo>
                      <a:pt x="322701" y="60960"/>
                      <a:pt x="323971" y="73660"/>
                      <a:pt x="321431" y="81280"/>
                    </a:cubicBezTo>
                    <a:cubicBezTo>
                      <a:pt x="317621" y="88900"/>
                      <a:pt x="307461" y="96520"/>
                      <a:pt x="293491" y="99060"/>
                    </a:cubicBezTo>
                    <a:cubicBezTo>
                      <a:pt x="260471" y="105410"/>
                      <a:pt x="167761" y="66040"/>
                      <a:pt x="116961" y="58420"/>
                    </a:cubicBezTo>
                    <a:cubicBezTo>
                      <a:pt x="80131" y="52070"/>
                      <a:pt x="36951" y="62230"/>
                      <a:pt x="17901" y="50800"/>
                    </a:cubicBezTo>
                    <a:cubicBezTo>
                      <a:pt x="7741" y="44450"/>
                      <a:pt x="-1149" y="30480"/>
                      <a:pt x="121" y="22860"/>
                    </a:cubicBezTo>
                    <a:cubicBezTo>
                      <a:pt x="1391" y="13970"/>
                      <a:pt x="26791" y="0"/>
                      <a:pt x="26791" y="0"/>
                    </a:cubicBezTo>
                  </a:path>
                </a:pathLst>
              </a:custGeom>
              <a:solidFill>
                <a:srgbClr val="FFFFFF"/>
              </a:solidFill>
              <a:ln cap="sq">
                <a:noFill/>
                <a:prstDash val="solid"/>
                <a:miter/>
              </a:ln>
            </p:spPr>
            <p:txBody>
              <a:bodyPr/>
              <a:lstStyle/>
              <a:p>
                <a:endParaRPr lang="en-GB"/>
              </a:p>
            </p:txBody>
          </p:sp>
        </p:grpSp>
        <p:grpSp>
          <p:nvGrpSpPr>
            <p:cNvPr id="273" name="Group 273"/>
            <p:cNvGrpSpPr/>
            <p:nvPr/>
          </p:nvGrpSpPr>
          <p:grpSpPr>
            <a:xfrm rot="-686539">
              <a:off x="1101258" y="2393297"/>
              <a:ext cx="408946" cy="176116"/>
              <a:chOff x="0" y="0"/>
              <a:chExt cx="695960" cy="299720"/>
            </a:xfrm>
          </p:grpSpPr>
          <p:sp>
            <p:nvSpPr>
              <p:cNvPr id="274" name="Freeform 274"/>
              <p:cNvSpPr/>
              <p:nvPr/>
            </p:nvSpPr>
            <p:spPr>
              <a:xfrm>
                <a:off x="50663" y="50660"/>
                <a:ext cx="595194" cy="202873"/>
              </a:xfrm>
              <a:custGeom>
                <a:avLst/>
                <a:gdLst/>
                <a:ahLst/>
                <a:cxnLst/>
                <a:rect l="l" t="t" r="r" b="b"/>
                <a:pathLst>
                  <a:path w="595194" h="202873">
                    <a:moveTo>
                      <a:pt x="25537" y="113170"/>
                    </a:moveTo>
                    <a:cubicBezTo>
                      <a:pt x="160157" y="115710"/>
                      <a:pt x="228737" y="152540"/>
                      <a:pt x="294777" y="143650"/>
                    </a:cubicBezTo>
                    <a:cubicBezTo>
                      <a:pt x="379867" y="133490"/>
                      <a:pt x="533537" y="15380"/>
                      <a:pt x="572907" y="24270"/>
                    </a:cubicBezTo>
                    <a:cubicBezTo>
                      <a:pt x="585607" y="26810"/>
                      <a:pt x="593227" y="39510"/>
                      <a:pt x="594497" y="48400"/>
                    </a:cubicBezTo>
                    <a:cubicBezTo>
                      <a:pt x="595767" y="57290"/>
                      <a:pt x="590687" y="68720"/>
                      <a:pt x="579257" y="77610"/>
                    </a:cubicBezTo>
                    <a:cubicBezTo>
                      <a:pt x="552587" y="99200"/>
                      <a:pt x="456067" y="110630"/>
                      <a:pt x="402727" y="130950"/>
                    </a:cubicBezTo>
                    <a:cubicBezTo>
                      <a:pt x="355737" y="150000"/>
                      <a:pt x="302397" y="189370"/>
                      <a:pt x="273187" y="190640"/>
                    </a:cubicBezTo>
                    <a:cubicBezTo>
                      <a:pt x="257947" y="190640"/>
                      <a:pt x="242707" y="185560"/>
                      <a:pt x="240167" y="177940"/>
                    </a:cubicBezTo>
                    <a:cubicBezTo>
                      <a:pt x="236357" y="170320"/>
                      <a:pt x="242707" y="153810"/>
                      <a:pt x="254137" y="141110"/>
                    </a:cubicBezTo>
                    <a:cubicBezTo>
                      <a:pt x="283347" y="109360"/>
                      <a:pt x="428127" y="39510"/>
                      <a:pt x="466227" y="39510"/>
                    </a:cubicBezTo>
                    <a:cubicBezTo>
                      <a:pt x="478927" y="39510"/>
                      <a:pt x="489087" y="45860"/>
                      <a:pt x="492897" y="53480"/>
                    </a:cubicBezTo>
                    <a:cubicBezTo>
                      <a:pt x="497977" y="61100"/>
                      <a:pt x="497977" y="75070"/>
                      <a:pt x="490357" y="85230"/>
                    </a:cubicBezTo>
                    <a:cubicBezTo>
                      <a:pt x="471307" y="109360"/>
                      <a:pt x="348117" y="158890"/>
                      <a:pt x="313827" y="157620"/>
                    </a:cubicBezTo>
                    <a:cubicBezTo>
                      <a:pt x="298587" y="157620"/>
                      <a:pt x="285887" y="150000"/>
                      <a:pt x="282077" y="141110"/>
                    </a:cubicBezTo>
                    <a:cubicBezTo>
                      <a:pt x="279537" y="134760"/>
                      <a:pt x="282077" y="122060"/>
                      <a:pt x="289697" y="111900"/>
                    </a:cubicBezTo>
                    <a:cubicBezTo>
                      <a:pt x="304937" y="92850"/>
                      <a:pt x="369707" y="75070"/>
                      <a:pt x="400187" y="53480"/>
                    </a:cubicBezTo>
                    <a:cubicBezTo>
                      <a:pt x="426857" y="36970"/>
                      <a:pt x="449717" y="2680"/>
                      <a:pt x="467497" y="140"/>
                    </a:cubicBezTo>
                    <a:cubicBezTo>
                      <a:pt x="478927" y="-1130"/>
                      <a:pt x="491627" y="6490"/>
                      <a:pt x="495437" y="12840"/>
                    </a:cubicBezTo>
                    <a:cubicBezTo>
                      <a:pt x="500517" y="20460"/>
                      <a:pt x="499247" y="33160"/>
                      <a:pt x="492897" y="44590"/>
                    </a:cubicBezTo>
                    <a:cubicBezTo>
                      <a:pt x="476387" y="75070"/>
                      <a:pt x="362087" y="155080"/>
                      <a:pt x="327797" y="163970"/>
                    </a:cubicBezTo>
                    <a:cubicBezTo>
                      <a:pt x="313827" y="167780"/>
                      <a:pt x="303667" y="165240"/>
                      <a:pt x="296047" y="160160"/>
                    </a:cubicBezTo>
                    <a:cubicBezTo>
                      <a:pt x="290967" y="155080"/>
                      <a:pt x="287157" y="142380"/>
                      <a:pt x="287157" y="136030"/>
                    </a:cubicBezTo>
                    <a:cubicBezTo>
                      <a:pt x="288427" y="129680"/>
                      <a:pt x="289697" y="124600"/>
                      <a:pt x="297317" y="118250"/>
                    </a:cubicBezTo>
                    <a:cubicBezTo>
                      <a:pt x="315097" y="101740"/>
                      <a:pt x="411617" y="57290"/>
                      <a:pt x="440827" y="61100"/>
                    </a:cubicBezTo>
                    <a:cubicBezTo>
                      <a:pt x="454797" y="62370"/>
                      <a:pt x="466227" y="72530"/>
                      <a:pt x="468767" y="80150"/>
                    </a:cubicBezTo>
                    <a:cubicBezTo>
                      <a:pt x="471307" y="87770"/>
                      <a:pt x="467497" y="100470"/>
                      <a:pt x="458607" y="108090"/>
                    </a:cubicBezTo>
                    <a:cubicBezTo>
                      <a:pt x="434477" y="129680"/>
                      <a:pt x="306207" y="160160"/>
                      <a:pt x="274457" y="153810"/>
                    </a:cubicBezTo>
                    <a:cubicBezTo>
                      <a:pt x="261757" y="151270"/>
                      <a:pt x="254137" y="143650"/>
                      <a:pt x="251597" y="136030"/>
                    </a:cubicBezTo>
                    <a:cubicBezTo>
                      <a:pt x="249057" y="129680"/>
                      <a:pt x="250327" y="119520"/>
                      <a:pt x="255407" y="114440"/>
                    </a:cubicBezTo>
                    <a:cubicBezTo>
                      <a:pt x="260487" y="108090"/>
                      <a:pt x="276997" y="104280"/>
                      <a:pt x="284617" y="106820"/>
                    </a:cubicBezTo>
                    <a:cubicBezTo>
                      <a:pt x="290967" y="110630"/>
                      <a:pt x="298587" y="125870"/>
                      <a:pt x="298587" y="133490"/>
                    </a:cubicBezTo>
                    <a:cubicBezTo>
                      <a:pt x="297317" y="139840"/>
                      <a:pt x="290967" y="150000"/>
                      <a:pt x="284617" y="151270"/>
                    </a:cubicBezTo>
                    <a:cubicBezTo>
                      <a:pt x="276997" y="153810"/>
                      <a:pt x="255407" y="146190"/>
                      <a:pt x="251597" y="138570"/>
                    </a:cubicBezTo>
                    <a:cubicBezTo>
                      <a:pt x="249057" y="132220"/>
                      <a:pt x="250327" y="119520"/>
                      <a:pt x="259217" y="110630"/>
                    </a:cubicBezTo>
                    <a:cubicBezTo>
                      <a:pt x="280807" y="89040"/>
                      <a:pt x="407807" y="57290"/>
                      <a:pt x="440827" y="61100"/>
                    </a:cubicBezTo>
                    <a:cubicBezTo>
                      <a:pt x="453527" y="62370"/>
                      <a:pt x="463687" y="67450"/>
                      <a:pt x="466227" y="75070"/>
                    </a:cubicBezTo>
                    <a:cubicBezTo>
                      <a:pt x="470037" y="82690"/>
                      <a:pt x="467497" y="97930"/>
                      <a:pt x="458607" y="108090"/>
                    </a:cubicBezTo>
                    <a:cubicBezTo>
                      <a:pt x="439557" y="129680"/>
                      <a:pt x="349387" y="163970"/>
                      <a:pt x="321447" y="166510"/>
                    </a:cubicBezTo>
                    <a:cubicBezTo>
                      <a:pt x="310017" y="166510"/>
                      <a:pt x="302397" y="165240"/>
                      <a:pt x="296047" y="160160"/>
                    </a:cubicBezTo>
                    <a:cubicBezTo>
                      <a:pt x="290967" y="155080"/>
                      <a:pt x="284617" y="144920"/>
                      <a:pt x="287157" y="136030"/>
                    </a:cubicBezTo>
                    <a:cubicBezTo>
                      <a:pt x="292237" y="114440"/>
                      <a:pt x="346847" y="73800"/>
                      <a:pt x="378597" y="49670"/>
                    </a:cubicBezTo>
                    <a:cubicBezTo>
                      <a:pt x="409077" y="28080"/>
                      <a:pt x="453527" y="-1130"/>
                      <a:pt x="473847" y="140"/>
                    </a:cubicBezTo>
                    <a:cubicBezTo>
                      <a:pt x="484007" y="140"/>
                      <a:pt x="491627" y="6490"/>
                      <a:pt x="495437" y="12840"/>
                    </a:cubicBezTo>
                    <a:cubicBezTo>
                      <a:pt x="499247" y="20460"/>
                      <a:pt x="500517" y="29350"/>
                      <a:pt x="496707" y="38240"/>
                    </a:cubicBezTo>
                    <a:cubicBezTo>
                      <a:pt x="489087" y="56020"/>
                      <a:pt x="454797" y="81420"/>
                      <a:pt x="426857" y="99200"/>
                    </a:cubicBezTo>
                    <a:cubicBezTo>
                      <a:pt x="395107" y="122060"/>
                      <a:pt x="340497" y="158890"/>
                      <a:pt x="313827" y="157620"/>
                    </a:cubicBezTo>
                    <a:cubicBezTo>
                      <a:pt x="298587" y="156350"/>
                      <a:pt x="282077" y="144920"/>
                      <a:pt x="280807" y="136030"/>
                    </a:cubicBezTo>
                    <a:cubicBezTo>
                      <a:pt x="279537" y="125870"/>
                      <a:pt x="296047" y="110630"/>
                      <a:pt x="312557" y="97930"/>
                    </a:cubicBezTo>
                    <a:cubicBezTo>
                      <a:pt x="344307" y="76340"/>
                      <a:pt x="435747" y="35700"/>
                      <a:pt x="466227" y="39510"/>
                    </a:cubicBezTo>
                    <a:cubicBezTo>
                      <a:pt x="480197" y="40780"/>
                      <a:pt x="492897" y="50940"/>
                      <a:pt x="495437" y="59830"/>
                    </a:cubicBezTo>
                    <a:cubicBezTo>
                      <a:pt x="497977" y="68720"/>
                      <a:pt x="494167" y="78880"/>
                      <a:pt x="485277" y="89040"/>
                    </a:cubicBezTo>
                    <a:cubicBezTo>
                      <a:pt x="458607" y="118250"/>
                      <a:pt x="308747" y="184290"/>
                      <a:pt x="273187" y="190640"/>
                    </a:cubicBezTo>
                    <a:cubicBezTo>
                      <a:pt x="260487" y="193180"/>
                      <a:pt x="254137" y="191910"/>
                      <a:pt x="247787" y="188100"/>
                    </a:cubicBezTo>
                    <a:cubicBezTo>
                      <a:pt x="242707" y="183020"/>
                      <a:pt x="236357" y="172860"/>
                      <a:pt x="236357" y="165240"/>
                    </a:cubicBezTo>
                    <a:cubicBezTo>
                      <a:pt x="236357" y="158890"/>
                      <a:pt x="240167" y="151270"/>
                      <a:pt x="247787" y="143650"/>
                    </a:cubicBezTo>
                    <a:cubicBezTo>
                      <a:pt x="268107" y="124600"/>
                      <a:pt x="337957" y="101740"/>
                      <a:pt x="388757" y="82690"/>
                    </a:cubicBezTo>
                    <a:cubicBezTo>
                      <a:pt x="443367" y="61100"/>
                      <a:pt x="533537" y="17920"/>
                      <a:pt x="565287" y="23000"/>
                    </a:cubicBezTo>
                    <a:cubicBezTo>
                      <a:pt x="579257" y="25540"/>
                      <a:pt x="589417" y="33160"/>
                      <a:pt x="593227" y="42050"/>
                    </a:cubicBezTo>
                    <a:cubicBezTo>
                      <a:pt x="595767" y="49670"/>
                      <a:pt x="597037" y="58560"/>
                      <a:pt x="589417" y="68720"/>
                    </a:cubicBezTo>
                    <a:cubicBezTo>
                      <a:pt x="567827" y="97930"/>
                      <a:pt x="392567" y="151270"/>
                      <a:pt x="357007" y="175400"/>
                    </a:cubicBezTo>
                    <a:cubicBezTo>
                      <a:pt x="345577" y="184290"/>
                      <a:pt x="349387" y="193180"/>
                      <a:pt x="336687" y="198260"/>
                    </a:cubicBezTo>
                    <a:cubicBezTo>
                      <a:pt x="294777" y="213500"/>
                      <a:pt x="61097" y="188100"/>
                      <a:pt x="19187" y="163970"/>
                    </a:cubicBezTo>
                    <a:cubicBezTo>
                      <a:pt x="6487" y="156350"/>
                      <a:pt x="-1133" y="144920"/>
                      <a:pt x="137" y="136030"/>
                    </a:cubicBezTo>
                    <a:cubicBezTo>
                      <a:pt x="1407" y="127140"/>
                      <a:pt x="25537" y="113170"/>
                      <a:pt x="25537" y="113170"/>
                    </a:cubicBezTo>
                  </a:path>
                </a:pathLst>
              </a:custGeom>
              <a:solidFill>
                <a:srgbClr val="FFFFFF"/>
              </a:solidFill>
              <a:ln cap="sq">
                <a:noFill/>
                <a:prstDash val="solid"/>
                <a:miter/>
              </a:ln>
            </p:spPr>
            <p:txBody>
              <a:bodyPr/>
              <a:lstStyle/>
              <a:p>
                <a:endParaRPr lang="en-GB"/>
              </a:p>
            </p:txBody>
          </p:sp>
        </p:grpSp>
        <p:grpSp>
          <p:nvGrpSpPr>
            <p:cNvPr id="275" name="Group 275"/>
            <p:cNvGrpSpPr/>
            <p:nvPr/>
          </p:nvGrpSpPr>
          <p:grpSpPr>
            <a:xfrm rot="-686539">
              <a:off x="1204693" y="2462368"/>
              <a:ext cx="150743" cy="243278"/>
              <a:chOff x="0" y="0"/>
              <a:chExt cx="256540" cy="414020"/>
            </a:xfrm>
          </p:grpSpPr>
          <p:sp>
            <p:nvSpPr>
              <p:cNvPr id="276" name="Freeform 276"/>
              <p:cNvSpPr/>
              <p:nvPr/>
            </p:nvSpPr>
            <p:spPr>
              <a:xfrm>
                <a:off x="50741" y="49535"/>
                <a:ext cx="154999" cy="313840"/>
              </a:xfrm>
              <a:custGeom>
                <a:avLst/>
                <a:gdLst/>
                <a:ahLst/>
                <a:cxnLst/>
                <a:rect l="l" t="t" r="r" b="b"/>
                <a:pathLst>
                  <a:path w="154999" h="313840">
                    <a:moveTo>
                      <a:pt x="154999" y="38095"/>
                    </a:moveTo>
                    <a:cubicBezTo>
                      <a:pt x="64829" y="264155"/>
                      <a:pt x="59749" y="275585"/>
                      <a:pt x="53399" y="276855"/>
                    </a:cubicBezTo>
                    <a:cubicBezTo>
                      <a:pt x="47049" y="278125"/>
                      <a:pt x="35619" y="270505"/>
                      <a:pt x="31809" y="259075"/>
                    </a:cubicBezTo>
                    <a:cubicBezTo>
                      <a:pt x="24189" y="229865"/>
                      <a:pt x="78799" y="91435"/>
                      <a:pt x="99119" y="64765"/>
                    </a:cubicBezTo>
                    <a:cubicBezTo>
                      <a:pt x="106739" y="54605"/>
                      <a:pt x="114359" y="50795"/>
                      <a:pt x="121979" y="49525"/>
                    </a:cubicBezTo>
                    <a:cubicBezTo>
                      <a:pt x="129599" y="49525"/>
                      <a:pt x="141029" y="54605"/>
                      <a:pt x="146109" y="59685"/>
                    </a:cubicBezTo>
                    <a:cubicBezTo>
                      <a:pt x="151189" y="66035"/>
                      <a:pt x="153729" y="78735"/>
                      <a:pt x="151189" y="86355"/>
                    </a:cubicBezTo>
                    <a:cubicBezTo>
                      <a:pt x="149919" y="93975"/>
                      <a:pt x="141029" y="102865"/>
                      <a:pt x="133409" y="105405"/>
                    </a:cubicBezTo>
                    <a:cubicBezTo>
                      <a:pt x="125789" y="107945"/>
                      <a:pt x="113089" y="105405"/>
                      <a:pt x="106739" y="100325"/>
                    </a:cubicBezTo>
                    <a:cubicBezTo>
                      <a:pt x="100389" y="95245"/>
                      <a:pt x="95309" y="83815"/>
                      <a:pt x="96579" y="76195"/>
                    </a:cubicBezTo>
                    <a:cubicBezTo>
                      <a:pt x="96579" y="68575"/>
                      <a:pt x="104199" y="57145"/>
                      <a:pt x="110549" y="53335"/>
                    </a:cubicBezTo>
                    <a:cubicBezTo>
                      <a:pt x="116899" y="49525"/>
                      <a:pt x="129599" y="48255"/>
                      <a:pt x="137219" y="52065"/>
                    </a:cubicBezTo>
                    <a:cubicBezTo>
                      <a:pt x="144839" y="57145"/>
                      <a:pt x="151189" y="68575"/>
                      <a:pt x="152459" y="82545"/>
                    </a:cubicBezTo>
                    <a:cubicBezTo>
                      <a:pt x="154999" y="118105"/>
                      <a:pt x="121979" y="220975"/>
                      <a:pt x="94039" y="260345"/>
                    </a:cubicBezTo>
                    <a:cubicBezTo>
                      <a:pt x="74989" y="287015"/>
                      <a:pt x="40699" y="316225"/>
                      <a:pt x="25459" y="313685"/>
                    </a:cubicBezTo>
                    <a:cubicBezTo>
                      <a:pt x="12759" y="311145"/>
                      <a:pt x="1329" y="289555"/>
                      <a:pt x="59" y="266695"/>
                    </a:cubicBezTo>
                    <a:cubicBezTo>
                      <a:pt x="-2481" y="217165"/>
                      <a:pt x="77529" y="44445"/>
                      <a:pt x="109279" y="12695"/>
                    </a:cubicBezTo>
                    <a:cubicBezTo>
                      <a:pt x="120709" y="2535"/>
                      <a:pt x="133409" y="-2545"/>
                      <a:pt x="141029" y="1265"/>
                    </a:cubicBezTo>
                    <a:cubicBezTo>
                      <a:pt x="149919" y="5075"/>
                      <a:pt x="154999" y="38095"/>
                      <a:pt x="154999" y="38095"/>
                    </a:cubicBezTo>
                  </a:path>
                </a:pathLst>
              </a:custGeom>
              <a:solidFill>
                <a:srgbClr val="FFFFFF"/>
              </a:solidFill>
              <a:ln cap="sq">
                <a:noFill/>
                <a:prstDash val="solid"/>
                <a:miter/>
              </a:ln>
            </p:spPr>
            <p:txBody>
              <a:bodyPr/>
              <a:lstStyle/>
              <a:p>
                <a:endParaRPr lang="en-GB"/>
              </a:p>
            </p:txBody>
          </p:sp>
        </p:grpSp>
        <p:grpSp>
          <p:nvGrpSpPr>
            <p:cNvPr id="277" name="Group 277"/>
            <p:cNvGrpSpPr/>
            <p:nvPr/>
          </p:nvGrpSpPr>
          <p:grpSpPr>
            <a:xfrm rot="-686539">
              <a:off x="1225070" y="2615110"/>
              <a:ext cx="90297" cy="92535"/>
              <a:chOff x="0" y="0"/>
              <a:chExt cx="153670" cy="157480"/>
            </a:xfrm>
          </p:grpSpPr>
          <p:sp>
            <p:nvSpPr>
              <p:cNvPr id="278" name="Freeform 278"/>
              <p:cNvSpPr/>
              <p:nvPr/>
            </p:nvSpPr>
            <p:spPr>
              <a:xfrm>
                <a:off x="50299" y="50800"/>
                <a:ext cx="51550" cy="54661"/>
              </a:xfrm>
              <a:custGeom>
                <a:avLst/>
                <a:gdLst/>
                <a:ahLst/>
                <a:cxnLst/>
                <a:rect l="l" t="t" r="r" b="b"/>
                <a:pathLst>
                  <a:path w="51550" h="54661">
                    <a:moveTo>
                      <a:pt x="51301" y="29210"/>
                    </a:moveTo>
                    <a:cubicBezTo>
                      <a:pt x="17011" y="55880"/>
                      <a:pt x="8121" y="49530"/>
                      <a:pt x="4311" y="43180"/>
                    </a:cubicBezTo>
                    <a:cubicBezTo>
                      <a:pt x="501" y="36830"/>
                      <a:pt x="-769" y="25400"/>
                      <a:pt x="3041" y="19050"/>
                    </a:cubicBezTo>
                    <a:cubicBezTo>
                      <a:pt x="5581" y="12700"/>
                      <a:pt x="14471" y="5080"/>
                      <a:pt x="22091" y="5080"/>
                    </a:cubicBezTo>
                    <a:cubicBezTo>
                      <a:pt x="28441" y="3810"/>
                      <a:pt x="39871" y="7620"/>
                      <a:pt x="44951" y="12700"/>
                    </a:cubicBezTo>
                    <a:cubicBezTo>
                      <a:pt x="48761" y="17780"/>
                      <a:pt x="52571" y="27940"/>
                      <a:pt x="51301" y="35560"/>
                    </a:cubicBezTo>
                    <a:cubicBezTo>
                      <a:pt x="48761" y="41910"/>
                      <a:pt x="42411" y="50800"/>
                      <a:pt x="34791" y="53340"/>
                    </a:cubicBezTo>
                    <a:cubicBezTo>
                      <a:pt x="28441" y="55880"/>
                      <a:pt x="17011" y="54610"/>
                      <a:pt x="11931" y="50800"/>
                    </a:cubicBezTo>
                    <a:cubicBezTo>
                      <a:pt x="5581" y="45720"/>
                      <a:pt x="-2039" y="31750"/>
                      <a:pt x="501" y="22860"/>
                    </a:cubicBezTo>
                    <a:cubicBezTo>
                      <a:pt x="1771" y="15240"/>
                      <a:pt x="17011" y="0"/>
                      <a:pt x="24631" y="0"/>
                    </a:cubicBezTo>
                    <a:cubicBezTo>
                      <a:pt x="33521" y="0"/>
                      <a:pt x="51301" y="21590"/>
                      <a:pt x="51301" y="21590"/>
                    </a:cubicBezTo>
                  </a:path>
                </a:pathLst>
              </a:custGeom>
              <a:solidFill>
                <a:srgbClr val="FFFFFF"/>
              </a:solidFill>
              <a:ln cap="sq">
                <a:noFill/>
                <a:prstDash val="solid"/>
                <a:miter/>
              </a:ln>
            </p:spPr>
            <p:txBody>
              <a:bodyPr/>
              <a:lstStyle/>
              <a:p>
                <a:endParaRPr lang="en-GB"/>
              </a:p>
            </p:txBody>
          </p:sp>
        </p:grpSp>
        <p:grpSp>
          <p:nvGrpSpPr>
            <p:cNvPr id="279" name="Group 279"/>
            <p:cNvGrpSpPr/>
            <p:nvPr/>
          </p:nvGrpSpPr>
          <p:grpSpPr>
            <a:xfrm rot="-686539">
              <a:off x="1219516" y="2622234"/>
              <a:ext cx="91043" cy="91043"/>
              <a:chOff x="0" y="0"/>
              <a:chExt cx="154940" cy="154940"/>
            </a:xfrm>
          </p:grpSpPr>
          <p:sp>
            <p:nvSpPr>
              <p:cNvPr id="280" name="Freeform 280"/>
              <p:cNvSpPr/>
              <p:nvPr/>
            </p:nvSpPr>
            <p:spPr>
              <a:xfrm>
                <a:off x="50603" y="49661"/>
                <a:ext cx="52267" cy="53406"/>
              </a:xfrm>
              <a:custGeom>
                <a:avLst/>
                <a:gdLst/>
                <a:ahLst/>
                <a:cxnLst/>
                <a:rect l="l" t="t" r="r" b="b"/>
                <a:pathLst>
                  <a:path w="52267" h="53406">
                    <a:moveTo>
                      <a:pt x="48457" y="39239"/>
                    </a:moveTo>
                    <a:cubicBezTo>
                      <a:pt x="6547" y="48129"/>
                      <a:pt x="197" y="36699"/>
                      <a:pt x="197" y="30349"/>
                    </a:cubicBezTo>
                    <a:cubicBezTo>
                      <a:pt x="-1073" y="22729"/>
                      <a:pt x="4007" y="12569"/>
                      <a:pt x="9087" y="8759"/>
                    </a:cubicBezTo>
                    <a:cubicBezTo>
                      <a:pt x="15437" y="3679"/>
                      <a:pt x="26867" y="1139"/>
                      <a:pt x="33217" y="3679"/>
                    </a:cubicBezTo>
                    <a:cubicBezTo>
                      <a:pt x="39567" y="6219"/>
                      <a:pt x="48457" y="13839"/>
                      <a:pt x="49727" y="20189"/>
                    </a:cubicBezTo>
                    <a:cubicBezTo>
                      <a:pt x="52267" y="27809"/>
                      <a:pt x="49727" y="39239"/>
                      <a:pt x="45917" y="44319"/>
                    </a:cubicBezTo>
                    <a:cubicBezTo>
                      <a:pt x="40837" y="49399"/>
                      <a:pt x="30677" y="54479"/>
                      <a:pt x="23057" y="53209"/>
                    </a:cubicBezTo>
                    <a:cubicBezTo>
                      <a:pt x="16707" y="53209"/>
                      <a:pt x="6547" y="46859"/>
                      <a:pt x="2737" y="40509"/>
                    </a:cubicBezTo>
                    <a:cubicBezTo>
                      <a:pt x="197" y="32889"/>
                      <a:pt x="197" y="17649"/>
                      <a:pt x="5277" y="11299"/>
                    </a:cubicBezTo>
                    <a:cubicBezTo>
                      <a:pt x="10357" y="3679"/>
                      <a:pt x="30677" y="-2671"/>
                      <a:pt x="38297" y="1139"/>
                    </a:cubicBezTo>
                    <a:cubicBezTo>
                      <a:pt x="45917" y="4949"/>
                      <a:pt x="52267" y="31619"/>
                      <a:pt x="52267" y="31619"/>
                    </a:cubicBezTo>
                  </a:path>
                </a:pathLst>
              </a:custGeom>
              <a:solidFill>
                <a:srgbClr val="FFFFFF"/>
              </a:solidFill>
              <a:ln cap="sq">
                <a:noFill/>
                <a:prstDash val="solid"/>
                <a:miter/>
              </a:ln>
            </p:spPr>
            <p:txBody>
              <a:bodyPr/>
              <a:lstStyle/>
              <a:p>
                <a:endParaRPr lang="en-GB"/>
              </a:p>
            </p:txBody>
          </p:sp>
        </p:grpSp>
        <p:grpSp>
          <p:nvGrpSpPr>
            <p:cNvPr id="281" name="Group 281"/>
            <p:cNvGrpSpPr/>
            <p:nvPr/>
          </p:nvGrpSpPr>
          <p:grpSpPr>
            <a:xfrm rot="-686539">
              <a:off x="1225413" y="2628210"/>
              <a:ext cx="87312" cy="85073"/>
              <a:chOff x="0" y="0"/>
              <a:chExt cx="148590" cy="144780"/>
            </a:xfrm>
          </p:grpSpPr>
          <p:sp>
            <p:nvSpPr>
              <p:cNvPr id="282" name="Freeform 282"/>
              <p:cNvSpPr/>
              <p:nvPr/>
            </p:nvSpPr>
            <p:spPr>
              <a:xfrm>
                <a:off x="49280" y="48273"/>
                <a:ext cx="48510" cy="40567"/>
              </a:xfrm>
              <a:custGeom>
                <a:avLst/>
                <a:gdLst/>
                <a:ahLst/>
                <a:cxnLst/>
                <a:rect l="l" t="t" r="r" b="b"/>
                <a:pathLst>
                  <a:path w="48510" h="40567">
                    <a:moveTo>
                      <a:pt x="48510" y="13957"/>
                    </a:moveTo>
                    <a:cubicBezTo>
                      <a:pt x="26920" y="48247"/>
                      <a:pt x="6600" y="41897"/>
                      <a:pt x="1520" y="35547"/>
                    </a:cubicBezTo>
                    <a:cubicBezTo>
                      <a:pt x="-2290" y="27927"/>
                      <a:pt x="1520" y="7607"/>
                      <a:pt x="7870" y="2527"/>
                    </a:cubicBezTo>
                    <a:cubicBezTo>
                      <a:pt x="14220" y="-3823"/>
                      <a:pt x="42160" y="3797"/>
                      <a:pt x="42160" y="3797"/>
                    </a:cubicBezTo>
                  </a:path>
                </a:pathLst>
              </a:custGeom>
              <a:solidFill>
                <a:srgbClr val="FFFFFF"/>
              </a:solidFill>
              <a:ln cap="sq">
                <a:noFill/>
                <a:prstDash val="solid"/>
                <a:miter/>
              </a:ln>
            </p:spPr>
            <p:txBody>
              <a:bodyPr/>
              <a:lstStyle/>
              <a:p>
                <a:endParaRPr lang="en-GB"/>
              </a:p>
            </p:txBody>
          </p:sp>
        </p:grpSp>
        <p:grpSp>
          <p:nvGrpSpPr>
            <p:cNvPr id="283" name="Group 283"/>
            <p:cNvGrpSpPr/>
            <p:nvPr/>
          </p:nvGrpSpPr>
          <p:grpSpPr>
            <a:xfrm rot="-686539">
              <a:off x="1216791" y="2622579"/>
              <a:ext cx="108953" cy="99252"/>
              <a:chOff x="0" y="0"/>
              <a:chExt cx="185420" cy="168910"/>
            </a:xfrm>
          </p:grpSpPr>
          <p:sp>
            <p:nvSpPr>
              <p:cNvPr id="284" name="Freeform 284"/>
              <p:cNvSpPr/>
              <p:nvPr/>
            </p:nvSpPr>
            <p:spPr>
              <a:xfrm>
                <a:off x="50800" y="49778"/>
                <a:ext cx="84063" cy="68974"/>
              </a:xfrm>
              <a:custGeom>
                <a:avLst/>
                <a:gdLst/>
                <a:ahLst/>
                <a:cxnLst/>
                <a:rect l="l" t="t" r="r" b="b"/>
                <a:pathLst>
                  <a:path w="84063" h="68974">
                    <a:moveTo>
                      <a:pt x="12700" y="22612"/>
                    </a:moveTo>
                    <a:cubicBezTo>
                      <a:pt x="77470" y="4832"/>
                      <a:pt x="82550" y="14992"/>
                      <a:pt x="83820" y="22612"/>
                    </a:cubicBezTo>
                    <a:cubicBezTo>
                      <a:pt x="85090" y="28962"/>
                      <a:pt x="81280" y="40392"/>
                      <a:pt x="74930" y="44202"/>
                    </a:cubicBezTo>
                    <a:cubicBezTo>
                      <a:pt x="69850" y="49282"/>
                      <a:pt x="58420" y="53092"/>
                      <a:pt x="52070" y="50552"/>
                    </a:cubicBezTo>
                    <a:cubicBezTo>
                      <a:pt x="44450" y="48012"/>
                      <a:pt x="33020" y="34042"/>
                      <a:pt x="31750" y="26422"/>
                    </a:cubicBezTo>
                    <a:cubicBezTo>
                      <a:pt x="31750" y="18802"/>
                      <a:pt x="36830" y="8642"/>
                      <a:pt x="43180" y="4832"/>
                    </a:cubicBezTo>
                    <a:cubicBezTo>
                      <a:pt x="48260" y="1022"/>
                      <a:pt x="59690" y="-1518"/>
                      <a:pt x="67310" y="1022"/>
                    </a:cubicBezTo>
                    <a:cubicBezTo>
                      <a:pt x="73660" y="3562"/>
                      <a:pt x="82550" y="12452"/>
                      <a:pt x="83820" y="18802"/>
                    </a:cubicBezTo>
                    <a:cubicBezTo>
                      <a:pt x="85090" y="27692"/>
                      <a:pt x="78740" y="40392"/>
                      <a:pt x="71120" y="48012"/>
                    </a:cubicBezTo>
                    <a:cubicBezTo>
                      <a:pt x="59690" y="58172"/>
                      <a:pt x="27940" y="72142"/>
                      <a:pt x="15240" y="68332"/>
                    </a:cubicBezTo>
                    <a:cubicBezTo>
                      <a:pt x="7620" y="64522"/>
                      <a:pt x="0" y="50552"/>
                      <a:pt x="0" y="42932"/>
                    </a:cubicBezTo>
                    <a:cubicBezTo>
                      <a:pt x="0" y="35312"/>
                      <a:pt x="12700" y="22612"/>
                      <a:pt x="12700" y="22612"/>
                    </a:cubicBezTo>
                  </a:path>
                </a:pathLst>
              </a:custGeom>
              <a:solidFill>
                <a:srgbClr val="FFFFFF"/>
              </a:solidFill>
              <a:ln cap="sq">
                <a:noFill/>
                <a:prstDash val="solid"/>
                <a:miter/>
              </a:ln>
            </p:spPr>
            <p:txBody>
              <a:bodyPr/>
              <a:lstStyle/>
              <a:p>
                <a:endParaRPr lang="en-GB"/>
              </a:p>
            </p:txBody>
          </p:sp>
        </p:grpSp>
        <p:grpSp>
          <p:nvGrpSpPr>
            <p:cNvPr id="285" name="Group 285"/>
            <p:cNvGrpSpPr/>
            <p:nvPr/>
          </p:nvGrpSpPr>
          <p:grpSpPr>
            <a:xfrm rot="-686539">
              <a:off x="1294924" y="2383358"/>
              <a:ext cx="311933" cy="366410"/>
              <a:chOff x="0" y="0"/>
              <a:chExt cx="530860" cy="623570"/>
            </a:xfrm>
          </p:grpSpPr>
          <p:sp>
            <p:nvSpPr>
              <p:cNvPr id="286" name="Freeform 286"/>
              <p:cNvSpPr/>
              <p:nvPr/>
            </p:nvSpPr>
            <p:spPr>
              <a:xfrm>
                <a:off x="49573" y="50680"/>
                <a:ext cx="430101" cy="523086"/>
              </a:xfrm>
              <a:custGeom>
                <a:avLst/>
                <a:gdLst/>
                <a:ahLst/>
                <a:cxnLst/>
                <a:rect l="l" t="t" r="r" b="b"/>
                <a:pathLst>
                  <a:path w="430101" h="523086">
                    <a:moveTo>
                      <a:pt x="266657" y="47110"/>
                    </a:moveTo>
                    <a:cubicBezTo>
                      <a:pt x="245067" y="228720"/>
                      <a:pt x="239987" y="247770"/>
                      <a:pt x="229827" y="255390"/>
                    </a:cubicBezTo>
                    <a:cubicBezTo>
                      <a:pt x="222207" y="261740"/>
                      <a:pt x="212047" y="263010"/>
                      <a:pt x="203157" y="260470"/>
                    </a:cubicBezTo>
                    <a:cubicBezTo>
                      <a:pt x="189187" y="255390"/>
                      <a:pt x="171407" y="231260"/>
                      <a:pt x="162517" y="209670"/>
                    </a:cubicBezTo>
                    <a:cubicBezTo>
                      <a:pt x="148547" y="177920"/>
                      <a:pt x="135847" y="106800"/>
                      <a:pt x="146007" y="83940"/>
                    </a:cubicBezTo>
                    <a:cubicBezTo>
                      <a:pt x="151087" y="71240"/>
                      <a:pt x="166327" y="61080"/>
                      <a:pt x="176487" y="62350"/>
                    </a:cubicBezTo>
                    <a:cubicBezTo>
                      <a:pt x="185377" y="62350"/>
                      <a:pt x="194267" y="71240"/>
                      <a:pt x="200617" y="82670"/>
                    </a:cubicBezTo>
                    <a:cubicBezTo>
                      <a:pt x="215857" y="108070"/>
                      <a:pt x="234907" y="196970"/>
                      <a:pt x="228557" y="223640"/>
                    </a:cubicBezTo>
                    <a:cubicBezTo>
                      <a:pt x="226017" y="236340"/>
                      <a:pt x="217127" y="246500"/>
                      <a:pt x="208237" y="249040"/>
                    </a:cubicBezTo>
                    <a:cubicBezTo>
                      <a:pt x="200617" y="251580"/>
                      <a:pt x="184107" y="247770"/>
                      <a:pt x="177757" y="240150"/>
                    </a:cubicBezTo>
                    <a:cubicBezTo>
                      <a:pt x="167597" y="226180"/>
                      <a:pt x="165057" y="177920"/>
                      <a:pt x="173947" y="163950"/>
                    </a:cubicBezTo>
                    <a:cubicBezTo>
                      <a:pt x="179027" y="156330"/>
                      <a:pt x="194267" y="151250"/>
                      <a:pt x="203157" y="152520"/>
                    </a:cubicBezTo>
                    <a:cubicBezTo>
                      <a:pt x="212047" y="155060"/>
                      <a:pt x="220937" y="163950"/>
                      <a:pt x="224747" y="176650"/>
                    </a:cubicBezTo>
                    <a:cubicBezTo>
                      <a:pt x="233637" y="202050"/>
                      <a:pt x="219667" y="279520"/>
                      <a:pt x="210777" y="310000"/>
                    </a:cubicBezTo>
                    <a:cubicBezTo>
                      <a:pt x="205697" y="326510"/>
                      <a:pt x="201887" y="334130"/>
                      <a:pt x="191727" y="345560"/>
                    </a:cubicBezTo>
                    <a:cubicBezTo>
                      <a:pt x="179027" y="360800"/>
                      <a:pt x="158707" y="368420"/>
                      <a:pt x="139657" y="387470"/>
                    </a:cubicBezTo>
                    <a:cubicBezTo>
                      <a:pt x="111717" y="415410"/>
                      <a:pt x="71077" y="489070"/>
                      <a:pt x="46947" y="503040"/>
                    </a:cubicBezTo>
                    <a:cubicBezTo>
                      <a:pt x="36787" y="509390"/>
                      <a:pt x="27897" y="510660"/>
                      <a:pt x="20277" y="508120"/>
                    </a:cubicBezTo>
                    <a:cubicBezTo>
                      <a:pt x="12657" y="505580"/>
                      <a:pt x="2497" y="495420"/>
                      <a:pt x="1227" y="487800"/>
                    </a:cubicBezTo>
                    <a:cubicBezTo>
                      <a:pt x="-1313" y="480180"/>
                      <a:pt x="-43" y="471290"/>
                      <a:pt x="6307" y="461130"/>
                    </a:cubicBezTo>
                    <a:cubicBezTo>
                      <a:pt x="17737" y="442080"/>
                      <a:pt x="63457" y="421760"/>
                      <a:pt x="86317" y="396360"/>
                    </a:cubicBezTo>
                    <a:cubicBezTo>
                      <a:pt x="107907" y="372230"/>
                      <a:pt x="119337" y="335400"/>
                      <a:pt x="138387" y="313810"/>
                    </a:cubicBezTo>
                    <a:cubicBezTo>
                      <a:pt x="152357" y="298570"/>
                      <a:pt x="170137" y="284600"/>
                      <a:pt x="184107" y="276980"/>
                    </a:cubicBezTo>
                    <a:cubicBezTo>
                      <a:pt x="191727" y="273170"/>
                      <a:pt x="199347" y="270630"/>
                      <a:pt x="206967" y="271900"/>
                    </a:cubicBezTo>
                    <a:cubicBezTo>
                      <a:pt x="214587" y="273170"/>
                      <a:pt x="224747" y="278250"/>
                      <a:pt x="229827" y="287140"/>
                    </a:cubicBezTo>
                    <a:cubicBezTo>
                      <a:pt x="237447" y="301110"/>
                      <a:pt x="238717" y="339210"/>
                      <a:pt x="227287" y="360800"/>
                    </a:cubicBezTo>
                    <a:cubicBezTo>
                      <a:pt x="215857" y="384930"/>
                      <a:pt x="176487" y="395090"/>
                      <a:pt x="153627" y="417950"/>
                    </a:cubicBezTo>
                    <a:cubicBezTo>
                      <a:pt x="126957" y="444620"/>
                      <a:pt x="104097" y="496690"/>
                      <a:pt x="78697" y="510660"/>
                    </a:cubicBezTo>
                    <a:cubicBezTo>
                      <a:pt x="62187" y="520820"/>
                      <a:pt x="38057" y="523360"/>
                      <a:pt x="27897" y="517010"/>
                    </a:cubicBezTo>
                    <a:cubicBezTo>
                      <a:pt x="20277" y="513200"/>
                      <a:pt x="13927" y="500500"/>
                      <a:pt x="15197" y="489070"/>
                    </a:cubicBezTo>
                    <a:cubicBezTo>
                      <a:pt x="20277" y="463670"/>
                      <a:pt x="91397" y="416680"/>
                      <a:pt x="114257" y="384930"/>
                    </a:cubicBezTo>
                    <a:cubicBezTo>
                      <a:pt x="130767" y="364610"/>
                      <a:pt x="142197" y="349370"/>
                      <a:pt x="149817" y="326510"/>
                    </a:cubicBezTo>
                    <a:cubicBezTo>
                      <a:pt x="158707" y="299840"/>
                      <a:pt x="148547" y="256660"/>
                      <a:pt x="161247" y="236340"/>
                    </a:cubicBezTo>
                    <a:cubicBezTo>
                      <a:pt x="168867" y="223640"/>
                      <a:pt x="185377" y="212210"/>
                      <a:pt x="196807" y="212210"/>
                    </a:cubicBezTo>
                    <a:cubicBezTo>
                      <a:pt x="209507" y="210940"/>
                      <a:pt x="220937" y="219830"/>
                      <a:pt x="232367" y="232530"/>
                    </a:cubicBezTo>
                    <a:cubicBezTo>
                      <a:pt x="250147" y="254120"/>
                      <a:pt x="260307" y="308730"/>
                      <a:pt x="278087" y="344290"/>
                    </a:cubicBezTo>
                    <a:cubicBezTo>
                      <a:pt x="297137" y="381120"/>
                      <a:pt x="321267" y="431920"/>
                      <a:pt x="345397" y="449700"/>
                    </a:cubicBezTo>
                    <a:cubicBezTo>
                      <a:pt x="360637" y="459860"/>
                      <a:pt x="393657" y="456050"/>
                      <a:pt x="393657" y="461130"/>
                    </a:cubicBezTo>
                    <a:cubicBezTo>
                      <a:pt x="394927" y="466210"/>
                      <a:pt x="382227" y="478910"/>
                      <a:pt x="372067" y="477640"/>
                    </a:cubicBezTo>
                    <a:cubicBezTo>
                      <a:pt x="344127" y="475100"/>
                      <a:pt x="262847" y="364610"/>
                      <a:pt x="229827" y="317620"/>
                    </a:cubicBezTo>
                    <a:cubicBezTo>
                      <a:pt x="206967" y="287140"/>
                      <a:pt x="190457" y="270630"/>
                      <a:pt x="180297" y="235070"/>
                    </a:cubicBezTo>
                    <a:cubicBezTo>
                      <a:pt x="166327" y="183000"/>
                      <a:pt x="167597" y="66160"/>
                      <a:pt x="181567" y="29330"/>
                    </a:cubicBezTo>
                    <a:cubicBezTo>
                      <a:pt x="187917" y="14090"/>
                      <a:pt x="198077" y="1390"/>
                      <a:pt x="206967" y="120"/>
                    </a:cubicBezTo>
                    <a:cubicBezTo>
                      <a:pt x="217127" y="-1150"/>
                      <a:pt x="232367" y="7740"/>
                      <a:pt x="239987" y="22980"/>
                    </a:cubicBezTo>
                    <a:cubicBezTo>
                      <a:pt x="256497" y="54730"/>
                      <a:pt x="256497" y="191890"/>
                      <a:pt x="238717" y="223640"/>
                    </a:cubicBezTo>
                    <a:cubicBezTo>
                      <a:pt x="231097" y="237610"/>
                      <a:pt x="217127" y="246500"/>
                      <a:pt x="206967" y="245230"/>
                    </a:cubicBezTo>
                    <a:cubicBezTo>
                      <a:pt x="198077" y="243960"/>
                      <a:pt x="187917" y="232530"/>
                      <a:pt x="181567" y="217290"/>
                    </a:cubicBezTo>
                    <a:cubicBezTo>
                      <a:pt x="170137" y="183000"/>
                      <a:pt x="176487" y="56000"/>
                      <a:pt x="189187" y="25520"/>
                    </a:cubicBezTo>
                    <a:cubicBezTo>
                      <a:pt x="192997" y="14090"/>
                      <a:pt x="199347" y="7740"/>
                      <a:pt x="206967" y="5200"/>
                    </a:cubicBezTo>
                    <a:cubicBezTo>
                      <a:pt x="214587" y="2660"/>
                      <a:pt x="232367" y="5200"/>
                      <a:pt x="237447" y="14090"/>
                    </a:cubicBezTo>
                    <a:cubicBezTo>
                      <a:pt x="250147" y="31870"/>
                      <a:pt x="239987" y="132200"/>
                      <a:pt x="222207" y="147440"/>
                    </a:cubicBezTo>
                    <a:cubicBezTo>
                      <a:pt x="214587" y="155060"/>
                      <a:pt x="196807" y="155060"/>
                      <a:pt x="187917" y="148710"/>
                    </a:cubicBezTo>
                    <a:cubicBezTo>
                      <a:pt x="173947" y="139820"/>
                      <a:pt x="159977" y="101720"/>
                      <a:pt x="159977" y="82670"/>
                    </a:cubicBezTo>
                    <a:cubicBezTo>
                      <a:pt x="159977" y="69970"/>
                      <a:pt x="166327" y="53460"/>
                      <a:pt x="173947" y="49650"/>
                    </a:cubicBezTo>
                    <a:cubicBezTo>
                      <a:pt x="181567" y="45840"/>
                      <a:pt x="196807" y="48380"/>
                      <a:pt x="208237" y="59810"/>
                    </a:cubicBezTo>
                    <a:cubicBezTo>
                      <a:pt x="237447" y="89020"/>
                      <a:pt x="246337" y="246500"/>
                      <a:pt x="279357" y="318890"/>
                    </a:cubicBezTo>
                    <a:cubicBezTo>
                      <a:pt x="307297" y="381120"/>
                      <a:pt x="384767" y="445890"/>
                      <a:pt x="383497" y="475100"/>
                    </a:cubicBezTo>
                    <a:cubicBezTo>
                      <a:pt x="382227" y="487800"/>
                      <a:pt x="368257" y="499230"/>
                      <a:pt x="359367" y="501770"/>
                    </a:cubicBezTo>
                    <a:cubicBezTo>
                      <a:pt x="351747" y="504310"/>
                      <a:pt x="337777" y="500500"/>
                      <a:pt x="333967" y="492880"/>
                    </a:cubicBezTo>
                    <a:cubicBezTo>
                      <a:pt x="327617" y="485260"/>
                      <a:pt x="327617" y="457320"/>
                      <a:pt x="333967" y="450970"/>
                    </a:cubicBezTo>
                    <a:cubicBezTo>
                      <a:pt x="341587" y="444620"/>
                      <a:pt x="370797" y="447160"/>
                      <a:pt x="377147" y="454780"/>
                    </a:cubicBezTo>
                    <a:cubicBezTo>
                      <a:pt x="382227" y="462400"/>
                      <a:pt x="378417" y="490340"/>
                      <a:pt x="370797" y="496690"/>
                    </a:cubicBezTo>
                    <a:cubicBezTo>
                      <a:pt x="364447" y="503040"/>
                      <a:pt x="347937" y="503040"/>
                      <a:pt x="335237" y="495420"/>
                    </a:cubicBezTo>
                    <a:cubicBezTo>
                      <a:pt x="304757" y="478910"/>
                      <a:pt x="252687" y="391280"/>
                      <a:pt x="223477" y="326510"/>
                    </a:cubicBezTo>
                    <a:cubicBezTo>
                      <a:pt x="190457" y="252850"/>
                      <a:pt x="149817" y="108070"/>
                      <a:pt x="158707" y="69970"/>
                    </a:cubicBezTo>
                    <a:cubicBezTo>
                      <a:pt x="162517" y="57270"/>
                      <a:pt x="171407" y="49650"/>
                      <a:pt x="180297" y="48380"/>
                    </a:cubicBezTo>
                    <a:cubicBezTo>
                      <a:pt x="187917" y="45840"/>
                      <a:pt x="200617" y="50920"/>
                      <a:pt x="208237" y="59810"/>
                    </a:cubicBezTo>
                    <a:cubicBezTo>
                      <a:pt x="219667" y="72510"/>
                      <a:pt x="232367" y="114420"/>
                      <a:pt x="231097" y="130930"/>
                    </a:cubicBezTo>
                    <a:cubicBezTo>
                      <a:pt x="229827" y="139820"/>
                      <a:pt x="224747" y="148710"/>
                      <a:pt x="217127" y="151250"/>
                    </a:cubicBezTo>
                    <a:cubicBezTo>
                      <a:pt x="209507" y="153790"/>
                      <a:pt x="187917" y="148710"/>
                      <a:pt x="180297" y="138550"/>
                    </a:cubicBezTo>
                    <a:cubicBezTo>
                      <a:pt x="170137" y="123310"/>
                      <a:pt x="179027" y="81400"/>
                      <a:pt x="182837" y="58540"/>
                    </a:cubicBezTo>
                    <a:cubicBezTo>
                      <a:pt x="186647" y="39490"/>
                      <a:pt x="189187" y="15360"/>
                      <a:pt x="200617" y="9010"/>
                    </a:cubicBezTo>
                    <a:cubicBezTo>
                      <a:pt x="209507" y="3930"/>
                      <a:pt x="228557" y="3930"/>
                      <a:pt x="237447" y="14090"/>
                    </a:cubicBezTo>
                    <a:cubicBezTo>
                      <a:pt x="259037" y="36950"/>
                      <a:pt x="253957" y="190620"/>
                      <a:pt x="238717" y="223640"/>
                    </a:cubicBezTo>
                    <a:cubicBezTo>
                      <a:pt x="233637" y="236340"/>
                      <a:pt x="223477" y="245230"/>
                      <a:pt x="214587" y="245230"/>
                    </a:cubicBezTo>
                    <a:cubicBezTo>
                      <a:pt x="204427" y="246500"/>
                      <a:pt x="190457" y="237610"/>
                      <a:pt x="182837" y="223640"/>
                    </a:cubicBezTo>
                    <a:cubicBezTo>
                      <a:pt x="166327" y="191890"/>
                      <a:pt x="165057" y="54730"/>
                      <a:pt x="181567" y="22980"/>
                    </a:cubicBezTo>
                    <a:cubicBezTo>
                      <a:pt x="189187" y="7740"/>
                      <a:pt x="204427" y="-1150"/>
                      <a:pt x="214587" y="120"/>
                    </a:cubicBezTo>
                    <a:cubicBezTo>
                      <a:pt x="224747" y="1390"/>
                      <a:pt x="234907" y="14090"/>
                      <a:pt x="241257" y="29330"/>
                    </a:cubicBezTo>
                    <a:cubicBezTo>
                      <a:pt x="253957" y="64890"/>
                      <a:pt x="228557" y="179190"/>
                      <a:pt x="238717" y="221100"/>
                    </a:cubicBezTo>
                    <a:cubicBezTo>
                      <a:pt x="245067" y="242690"/>
                      <a:pt x="252687" y="249040"/>
                      <a:pt x="266657" y="268090"/>
                    </a:cubicBezTo>
                    <a:cubicBezTo>
                      <a:pt x="294597" y="307460"/>
                      <a:pt x="386037" y="382390"/>
                      <a:pt x="410167" y="426840"/>
                    </a:cubicBezTo>
                    <a:cubicBezTo>
                      <a:pt x="424137" y="453510"/>
                      <a:pt x="433027" y="482720"/>
                      <a:pt x="429217" y="497960"/>
                    </a:cubicBezTo>
                    <a:cubicBezTo>
                      <a:pt x="426677" y="506850"/>
                      <a:pt x="416517" y="513200"/>
                      <a:pt x="407627" y="517010"/>
                    </a:cubicBezTo>
                    <a:cubicBezTo>
                      <a:pt x="397467" y="522090"/>
                      <a:pt x="384767" y="524630"/>
                      <a:pt x="370797" y="522090"/>
                    </a:cubicBezTo>
                    <a:cubicBezTo>
                      <a:pt x="349207" y="517010"/>
                      <a:pt x="312377" y="496690"/>
                      <a:pt x="290787" y="475100"/>
                    </a:cubicBezTo>
                    <a:cubicBezTo>
                      <a:pt x="265387" y="450970"/>
                      <a:pt x="248877" y="414140"/>
                      <a:pt x="231097" y="379850"/>
                    </a:cubicBezTo>
                    <a:cubicBezTo>
                      <a:pt x="213317" y="344290"/>
                      <a:pt x="177757" y="276980"/>
                      <a:pt x="186647" y="265550"/>
                    </a:cubicBezTo>
                    <a:cubicBezTo>
                      <a:pt x="190457" y="260470"/>
                      <a:pt x="208237" y="261740"/>
                      <a:pt x="213317" y="266820"/>
                    </a:cubicBezTo>
                    <a:cubicBezTo>
                      <a:pt x="220937" y="274440"/>
                      <a:pt x="215857" y="302380"/>
                      <a:pt x="210777" y="323970"/>
                    </a:cubicBezTo>
                    <a:cubicBezTo>
                      <a:pt x="201887" y="355720"/>
                      <a:pt x="175217" y="402710"/>
                      <a:pt x="152357" y="430650"/>
                    </a:cubicBezTo>
                    <a:cubicBezTo>
                      <a:pt x="134577" y="453510"/>
                      <a:pt x="110447" y="477640"/>
                      <a:pt x="92667" y="482720"/>
                    </a:cubicBezTo>
                    <a:cubicBezTo>
                      <a:pt x="81237" y="486530"/>
                      <a:pt x="71077" y="483990"/>
                      <a:pt x="63457" y="480180"/>
                    </a:cubicBezTo>
                    <a:cubicBezTo>
                      <a:pt x="54567" y="475100"/>
                      <a:pt x="44407" y="467480"/>
                      <a:pt x="44407" y="457320"/>
                    </a:cubicBezTo>
                    <a:cubicBezTo>
                      <a:pt x="44407" y="439540"/>
                      <a:pt x="81237" y="402710"/>
                      <a:pt x="104097" y="383660"/>
                    </a:cubicBezTo>
                    <a:cubicBezTo>
                      <a:pt x="125687" y="364610"/>
                      <a:pt x="161247" y="358260"/>
                      <a:pt x="176487" y="339210"/>
                    </a:cubicBezTo>
                    <a:cubicBezTo>
                      <a:pt x="189187" y="321430"/>
                      <a:pt x="181567" y="279520"/>
                      <a:pt x="192997" y="273170"/>
                    </a:cubicBezTo>
                    <a:cubicBezTo>
                      <a:pt x="200617" y="268090"/>
                      <a:pt x="219667" y="274440"/>
                      <a:pt x="224747" y="280790"/>
                    </a:cubicBezTo>
                    <a:cubicBezTo>
                      <a:pt x="231097" y="288410"/>
                      <a:pt x="233637" y="303650"/>
                      <a:pt x="229827" y="313810"/>
                    </a:cubicBezTo>
                    <a:cubicBezTo>
                      <a:pt x="223477" y="329050"/>
                      <a:pt x="196807" y="337940"/>
                      <a:pt x="181567" y="354450"/>
                    </a:cubicBezTo>
                    <a:cubicBezTo>
                      <a:pt x="162517" y="374770"/>
                      <a:pt x="152357" y="409060"/>
                      <a:pt x="130767" y="433190"/>
                    </a:cubicBezTo>
                    <a:cubicBezTo>
                      <a:pt x="106637" y="461130"/>
                      <a:pt x="60917" y="499230"/>
                      <a:pt x="40597" y="506850"/>
                    </a:cubicBezTo>
                    <a:cubicBezTo>
                      <a:pt x="31707" y="510660"/>
                      <a:pt x="26627" y="510660"/>
                      <a:pt x="20277" y="508120"/>
                    </a:cubicBezTo>
                    <a:cubicBezTo>
                      <a:pt x="12657" y="505580"/>
                      <a:pt x="2497" y="496690"/>
                      <a:pt x="1227" y="487800"/>
                    </a:cubicBezTo>
                    <a:cubicBezTo>
                      <a:pt x="-1313" y="473830"/>
                      <a:pt x="13927" y="448430"/>
                      <a:pt x="30437" y="425570"/>
                    </a:cubicBezTo>
                    <a:cubicBezTo>
                      <a:pt x="57107" y="388740"/>
                      <a:pt x="132037" y="343020"/>
                      <a:pt x="156167" y="294760"/>
                    </a:cubicBezTo>
                    <a:cubicBezTo>
                      <a:pt x="177757" y="252850"/>
                      <a:pt x="158707" y="174110"/>
                      <a:pt x="177757" y="158870"/>
                    </a:cubicBezTo>
                    <a:cubicBezTo>
                      <a:pt x="187917" y="151250"/>
                      <a:pt x="210777" y="155060"/>
                      <a:pt x="219667" y="163950"/>
                    </a:cubicBezTo>
                    <a:cubicBezTo>
                      <a:pt x="231097" y="175380"/>
                      <a:pt x="233637" y="216020"/>
                      <a:pt x="227287" y="229990"/>
                    </a:cubicBezTo>
                    <a:cubicBezTo>
                      <a:pt x="223477" y="240150"/>
                      <a:pt x="210777" y="250310"/>
                      <a:pt x="201887" y="250310"/>
                    </a:cubicBezTo>
                    <a:cubicBezTo>
                      <a:pt x="192997" y="250310"/>
                      <a:pt x="181567" y="245230"/>
                      <a:pt x="173947" y="233800"/>
                    </a:cubicBezTo>
                    <a:cubicBezTo>
                      <a:pt x="157437" y="208400"/>
                      <a:pt x="138387" y="101720"/>
                      <a:pt x="147277" y="77590"/>
                    </a:cubicBezTo>
                    <a:cubicBezTo>
                      <a:pt x="152357" y="67430"/>
                      <a:pt x="161247" y="62350"/>
                      <a:pt x="168867" y="62350"/>
                    </a:cubicBezTo>
                    <a:cubicBezTo>
                      <a:pt x="177757" y="61080"/>
                      <a:pt x="190457" y="66160"/>
                      <a:pt x="198077" y="76320"/>
                    </a:cubicBezTo>
                    <a:cubicBezTo>
                      <a:pt x="214587" y="97910"/>
                      <a:pt x="229827" y="196970"/>
                      <a:pt x="218397" y="214750"/>
                    </a:cubicBezTo>
                    <a:cubicBezTo>
                      <a:pt x="213317" y="222370"/>
                      <a:pt x="196807" y="226180"/>
                      <a:pt x="191727" y="221100"/>
                    </a:cubicBezTo>
                    <a:cubicBezTo>
                      <a:pt x="176487" y="208400"/>
                      <a:pt x="198077" y="62350"/>
                      <a:pt x="215857" y="33140"/>
                    </a:cubicBezTo>
                    <a:cubicBezTo>
                      <a:pt x="223477" y="21710"/>
                      <a:pt x="236177" y="12820"/>
                      <a:pt x="245067" y="14090"/>
                    </a:cubicBezTo>
                    <a:cubicBezTo>
                      <a:pt x="253957" y="16630"/>
                      <a:pt x="266657" y="47110"/>
                      <a:pt x="266657" y="47110"/>
                    </a:cubicBezTo>
                  </a:path>
                </a:pathLst>
              </a:custGeom>
              <a:solidFill>
                <a:srgbClr val="FFFFFF"/>
              </a:solidFill>
              <a:ln cap="sq">
                <a:noFill/>
                <a:prstDash val="solid"/>
                <a:miter/>
              </a:ln>
            </p:spPr>
            <p:txBody>
              <a:bodyPr/>
              <a:lstStyle/>
              <a:p>
                <a:endParaRPr lang="en-GB"/>
              </a:p>
            </p:txBody>
          </p:sp>
        </p:grpSp>
        <p:grpSp>
          <p:nvGrpSpPr>
            <p:cNvPr id="287" name="Group 287"/>
            <p:cNvGrpSpPr/>
            <p:nvPr/>
          </p:nvGrpSpPr>
          <p:grpSpPr>
            <a:xfrm rot="-686539">
              <a:off x="1674105" y="2351901"/>
              <a:ext cx="92535" cy="90297"/>
              <a:chOff x="0" y="0"/>
              <a:chExt cx="157480" cy="153670"/>
            </a:xfrm>
          </p:grpSpPr>
          <p:sp>
            <p:nvSpPr>
              <p:cNvPr id="288" name="Freeform 288"/>
              <p:cNvSpPr/>
              <p:nvPr/>
            </p:nvSpPr>
            <p:spPr>
              <a:xfrm>
                <a:off x="50800" y="50476"/>
                <a:ext cx="55008" cy="51287"/>
              </a:xfrm>
              <a:custGeom>
                <a:avLst/>
                <a:gdLst/>
                <a:ahLst/>
                <a:cxnLst/>
                <a:rect l="l" t="t" r="r" b="b"/>
                <a:pathLst>
                  <a:path w="55008" h="51287">
                    <a:moveTo>
                      <a:pt x="30480" y="324"/>
                    </a:moveTo>
                    <a:cubicBezTo>
                      <a:pt x="55880" y="33344"/>
                      <a:pt x="49530" y="43504"/>
                      <a:pt x="43180" y="47314"/>
                    </a:cubicBezTo>
                    <a:cubicBezTo>
                      <a:pt x="36830" y="51124"/>
                      <a:pt x="25400" y="51124"/>
                      <a:pt x="19050" y="48584"/>
                    </a:cubicBezTo>
                    <a:cubicBezTo>
                      <a:pt x="12700" y="46044"/>
                      <a:pt x="6350" y="37154"/>
                      <a:pt x="5080" y="29534"/>
                    </a:cubicBezTo>
                    <a:cubicBezTo>
                      <a:pt x="3810" y="23184"/>
                      <a:pt x="7620" y="11754"/>
                      <a:pt x="12700" y="6674"/>
                    </a:cubicBezTo>
                    <a:cubicBezTo>
                      <a:pt x="17780" y="1594"/>
                      <a:pt x="29210" y="-946"/>
                      <a:pt x="35560" y="324"/>
                    </a:cubicBezTo>
                    <a:cubicBezTo>
                      <a:pt x="41910" y="1594"/>
                      <a:pt x="50800" y="9214"/>
                      <a:pt x="53340" y="15564"/>
                    </a:cubicBezTo>
                    <a:cubicBezTo>
                      <a:pt x="55880" y="21914"/>
                      <a:pt x="55880" y="34614"/>
                      <a:pt x="50800" y="39694"/>
                    </a:cubicBezTo>
                    <a:cubicBezTo>
                      <a:pt x="45720" y="46044"/>
                      <a:pt x="31750" y="52394"/>
                      <a:pt x="24130" y="51124"/>
                    </a:cubicBezTo>
                    <a:cubicBezTo>
                      <a:pt x="15240" y="49854"/>
                      <a:pt x="0" y="34614"/>
                      <a:pt x="0" y="25724"/>
                    </a:cubicBezTo>
                    <a:cubicBezTo>
                      <a:pt x="0" y="18104"/>
                      <a:pt x="22860" y="324"/>
                      <a:pt x="22860" y="324"/>
                    </a:cubicBezTo>
                  </a:path>
                </a:pathLst>
              </a:custGeom>
              <a:solidFill>
                <a:srgbClr val="FFFFFF"/>
              </a:solidFill>
              <a:ln cap="sq">
                <a:noFill/>
                <a:prstDash val="solid"/>
                <a:miter/>
              </a:ln>
            </p:spPr>
            <p:txBody>
              <a:bodyPr/>
              <a:lstStyle/>
              <a:p>
                <a:endParaRPr lang="en-GB"/>
              </a:p>
            </p:txBody>
          </p:sp>
        </p:grpSp>
      </p:grpSp>
      <p:sp>
        <p:nvSpPr>
          <p:cNvPr id="289" name="TextBox 289"/>
          <p:cNvSpPr txBox="1"/>
          <p:nvPr/>
        </p:nvSpPr>
        <p:spPr>
          <a:xfrm>
            <a:off x="1028700" y="2879108"/>
            <a:ext cx="884722" cy="622848"/>
          </a:xfrm>
          <a:prstGeom prst="rect">
            <a:avLst/>
          </a:prstGeom>
        </p:spPr>
        <p:txBody>
          <a:bodyPr lIns="0" tIns="0" rIns="0" bIns="0" rtlCol="0" anchor="t">
            <a:spAutoFit/>
          </a:bodyPr>
          <a:lstStyle/>
          <a:p>
            <a:pPr algn="ctr">
              <a:lnSpc>
                <a:spcPts val="5039"/>
              </a:lnSpc>
            </a:pPr>
            <a:r>
              <a:rPr lang="en-US" sz="3599">
                <a:solidFill>
                  <a:srgbClr val="000000"/>
                </a:solidFill>
                <a:latin typeface="Montserrat Classic"/>
                <a:ea typeface="Montserrat Classic"/>
                <a:cs typeface="Montserrat Classic"/>
                <a:sym typeface="Montserrat Classic"/>
              </a:rPr>
              <a:t> 1. </a:t>
            </a:r>
          </a:p>
        </p:txBody>
      </p:sp>
      <p:sp>
        <p:nvSpPr>
          <p:cNvPr id="290" name="TextBox 290"/>
          <p:cNvSpPr txBox="1"/>
          <p:nvPr/>
        </p:nvSpPr>
        <p:spPr>
          <a:xfrm>
            <a:off x="4315233" y="2879108"/>
            <a:ext cx="884722" cy="622848"/>
          </a:xfrm>
          <a:prstGeom prst="rect">
            <a:avLst/>
          </a:prstGeom>
        </p:spPr>
        <p:txBody>
          <a:bodyPr lIns="0" tIns="0" rIns="0" bIns="0" rtlCol="0" anchor="t">
            <a:spAutoFit/>
          </a:bodyPr>
          <a:lstStyle/>
          <a:p>
            <a:pPr algn="ctr">
              <a:lnSpc>
                <a:spcPts val="5039"/>
              </a:lnSpc>
            </a:pPr>
            <a:r>
              <a:rPr lang="en-US" sz="3599">
                <a:solidFill>
                  <a:srgbClr val="000000"/>
                </a:solidFill>
                <a:latin typeface="Montserrat Classic"/>
                <a:ea typeface="Montserrat Classic"/>
                <a:cs typeface="Montserrat Classic"/>
                <a:sym typeface="Montserrat Classic"/>
              </a:rPr>
              <a:t> 2. </a:t>
            </a:r>
          </a:p>
        </p:txBody>
      </p:sp>
      <p:sp>
        <p:nvSpPr>
          <p:cNvPr id="291" name="TextBox 291"/>
          <p:cNvSpPr txBox="1"/>
          <p:nvPr/>
        </p:nvSpPr>
        <p:spPr>
          <a:xfrm>
            <a:off x="7677389" y="2938136"/>
            <a:ext cx="884722" cy="622848"/>
          </a:xfrm>
          <a:prstGeom prst="rect">
            <a:avLst/>
          </a:prstGeom>
        </p:spPr>
        <p:txBody>
          <a:bodyPr lIns="0" tIns="0" rIns="0" bIns="0" rtlCol="0" anchor="t">
            <a:spAutoFit/>
          </a:bodyPr>
          <a:lstStyle/>
          <a:p>
            <a:pPr algn="ctr">
              <a:lnSpc>
                <a:spcPts val="5039"/>
              </a:lnSpc>
            </a:pPr>
            <a:r>
              <a:rPr lang="en-US" sz="3599">
                <a:solidFill>
                  <a:srgbClr val="000000"/>
                </a:solidFill>
                <a:latin typeface="Montserrat Classic"/>
                <a:ea typeface="Montserrat Classic"/>
                <a:cs typeface="Montserrat Classic"/>
                <a:sym typeface="Montserrat Classic"/>
              </a:rPr>
              <a:t>3.</a:t>
            </a:r>
          </a:p>
        </p:txBody>
      </p:sp>
      <p:sp>
        <p:nvSpPr>
          <p:cNvPr id="292" name="TextBox 292"/>
          <p:cNvSpPr txBox="1"/>
          <p:nvPr/>
        </p:nvSpPr>
        <p:spPr>
          <a:xfrm>
            <a:off x="11042676" y="2938136"/>
            <a:ext cx="884722" cy="622848"/>
          </a:xfrm>
          <a:prstGeom prst="rect">
            <a:avLst/>
          </a:prstGeom>
        </p:spPr>
        <p:txBody>
          <a:bodyPr lIns="0" tIns="0" rIns="0" bIns="0" rtlCol="0" anchor="t">
            <a:spAutoFit/>
          </a:bodyPr>
          <a:lstStyle/>
          <a:p>
            <a:pPr algn="ctr">
              <a:lnSpc>
                <a:spcPts val="5039"/>
              </a:lnSpc>
            </a:pPr>
            <a:r>
              <a:rPr lang="en-US" sz="3599">
                <a:solidFill>
                  <a:srgbClr val="000000"/>
                </a:solidFill>
                <a:latin typeface="Montserrat Classic"/>
                <a:ea typeface="Montserrat Classic"/>
                <a:cs typeface="Montserrat Classic"/>
                <a:sym typeface="Montserrat Classic"/>
              </a:rPr>
              <a:t>4.</a:t>
            </a:r>
          </a:p>
        </p:txBody>
      </p:sp>
      <p:sp>
        <p:nvSpPr>
          <p:cNvPr id="293" name="TextBox 293"/>
          <p:cNvSpPr txBox="1"/>
          <p:nvPr/>
        </p:nvSpPr>
        <p:spPr>
          <a:xfrm>
            <a:off x="14489847" y="2888633"/>
            <a:ext cx="884722" cy="622848"/>
          </a:xfrm>
          <a:prstGeom prst="rect">
            <a:avLst/>
          </a:prstGeom>
        </p:spPr>
        <p:txBody>
          <a:bodyPr lIns="0" tIns="0" rIns="0" bIns="0" rtlCol="0" anchor="t">
            <a:spAutoFit/>
          </a:bodyPr>
          <a:lstStyle/>
          <a:p>
            <a:pPr algn="ctr">
              <a:lnSpc>
                <a:spcPts val="5039"/>
              </a:lnSpc>
            </a:pPr>
            <a:r>
              <a:rPr lang="en-US" sz="3599">
                <a:solidFill>
                  <a:srgbClr val="000000"/>
                </a:solidFill>
                <a:latin typeface="Montserrat Classic"/>
                <a:ea typeface="Montserrat Classic"/>
                <a:cs typeface="Montserrat Classic"/>
                <a:sym typeface="Montserrat Classic"/>
              </a:rPr>
              <a:t>5.</a:t>
            </a:r>
          </a:p>
        </p:txBody>
      </p:sp>
      <p:sp>
        <p:nvSpPr>
          <p:cNvPr id="294" name="TextBox 294"/>
          <p:cNvSpPr txBox="1"/>
          <p:nvPr/>
        </p:nvSpPr>
        <p:spPr>
          <a:xfrm>
            <a:off x="1003206" y="5992579"/>
            <a:ext cx="884722" cy="622848"/>
          </a:xfrm>
          <a:prstGeom prst="rect">
            <a:avLst/>
          </a:prstGeom>
        </p:spPr>
        <p:txBody>
          <a:bodyPr lIns="0" tIns="0" rIns="0" bIns="0" rtlCol="0" anchor="t">
            <a:spAutoFit/>
          </a:bodyPr>
          <a:lstStyle/>
          <a:p>
            <a:pPr algn="ctr">
              <a:lnSpc>
                <a:spcPts val="5039"/>
              </a:lnSpc>
            </a:pPr>
            <a:r>
              <a:rPr lang="en-US" sz="3599">
                <a:solidFill>
                  <a:srgbClr val="000000"/>
                </a:solidFill>
                <a:latin typeface="Montserrat Classic"/>
                <a:ea typeface="Montserrat Classic"/>
                <a:cs typeface="Montserrat Classic"/>
                <a:sym typeface="Montserrat Classic"/>
              </a:rPr>
              <a:t>6.</a:t>
            </a:r>
          </a:p>
        </p:txBody>
      </p:sp>
      <p:sp>
        <p:nvSpPr>
          <p:cNvPr id="295" name="TextBox 295"/>
          <p:cNvSpPr txBox="1"/>
          <p:nvPr/>
        </p:nvSpPr>
        <p:spPr>
          <a:xfrm>
            <a:off x="4325693" y="6049729"/>
            <a:ext cx="884722" cy="622848"/>
          </a:xfrm>
          <a:prstGeom prst="rect">
            <a:avLst/>
          </a:prstGeom>
        </p:spPr>
        <p:txBody>
          <a:bodyPr lIns="0" tIns="0" rIns="0" bIns="0" rtlCol="0" anchor="t">
            <a:spAutoFit/>
          </a:bodyPr>
          <a:lstStyle/>
          <a:p>
            <a:pPr algn="ctr">
              <a:lnSpc>
                <a:spcPts val="5039"/>
              </a:lnSpc>
            </a:pPr>
            <a:r>
              <a:rPr lang="en-US" sz="3599">
                <a:solidFill>
                  <a:srgbClr val="000000"/>
                </a:solidFill>
                <a:latin typeface="Montserrat Classic"/>
                <a:ea typeface="Montserrat Classic"/>
                <a:cs typeface="Montserrat Classic"/>
                <a:sym typeface="Montserrat Classic"/>
              </a:rPr>
              <a:t>7.</a:t>
            </a:r>
          </a:p>
        </p:txBody>
      </p:sp>
      <p:sp>
        <p:nvSpPr>
          <p:cNvPr id="296" name="TextBox 296"/>
          <p:cNvSpPr txBox="1"/>
          <p:nvPr/>
        </p:nvSpPr>
        <p:spPr>
          <a:xfrm>
            <a:off x="7677389" y="6059254"/>
            <a:ext cx="884722" cy="622848"/>
          </a:xfrm>
          <a:prstGeom prst="rect">
            <a:avLst/>
          </a:prstGeom>
        </p:spPr>
        <p:txBody>
          <a:bodyPr lIns="0" tIns="0" rIns="0" bIns="0" rtlCol="0" anchor="t">
            <a:spAutoFit/>
          </a:bodyPr>
          <a:lstStyle/>
          <a:p>
            <a:pPr algn="ctr">
              <a:lnSpc>
                <a:spcPts val="5039"/>
              </a:lnSpc>
            </a:pPr>
            <a:r>
              <a:rPr lang="en-US" sz="3599">
                <a:solidFill>
                  <a:srgbClr val="000000"/>
                </a:solidFill>
                <a:latin typeface="Montserrat Classic"/>
                <a:ea typeface="Montserrat Classic"/>
                <a:cs typeface="Montserrat Classic"/>
                <a:sym typeface="Montserrat Classic"/>
              </a:rPr>
              <a:t>8.</a:t>
            </a:r>
          </a:p>
        </p:txBody>
      </p:sp>
      <p:sp>
        <p:nvSpPr>
          <p:cNvPr id="297" name="TextBox 297"/>
          <p:cNvSpPr txBox="1"/>
          <p:nvPr/>
        </p:nvSpPr>
        <p:spPr>
          <a:xfrm>
            <a:off x="11042676" y="6049729"/>
            <a:ext cx="884722" cy="622848"/>
          </a:xfrm>
          <a:prstGeom prst="rect">
            <a:avLst/>
          </a:prstGeom>
        </p:spPr>
        <p:txBody>
          <a:bodyPr lIns="0" tIns="0" rIns="0" bIns="0" rtlCol="0" anchor="t">
            <a:spAutoFit/>
          </a:bodyPr>
          <a:lstStyle/>
          <a:p>
            <a:pPr algn="ctr">
              <a:lnSpc>
                <a:spcPts val="5039"/>
              </a:lnSpc>
            </a:pPr>
            <a:r>
              <a:rPr lang="en-US" sz="3599">
                <a:solidFill>
                  <a:srgbClr val="000000"/>
                </a:solidFill>
                <a:latin typeface="Montserrat Classic"/>
                <a:ea typeface="Montserrat Classic"/>
                <a:cs typeface="Montserrat Classic"/>
                <a:sym typeface="Montserrat Classic"/>
              </a:rPr>
              <a:t>9.</a:t>
            </a:r>
          </a:p>
        </p:txBody>
      </p:sp>
      <p:grpSp>
        <p:nvGrpSpPr>
          <p:cNvPr id="298" name="Group 298"/>
          <p:cNvGrpSpPr/>
          <p:nvPr/>
        </p:nvGrpSpPr>
        <p:grpSpPr>
          <a:xfrm>
            <a:off x="14484163" y="6116404"/>
            <a:ext cx="2511878" cy="2401450"/>
            <a:chOff x="0" y="0"/>
            <a:chExt cx="3349170" cy="3201934"/>
          </a:xfrm>
        </p:grpSpPr>
        <p:grpSp>
          <p:nvGrpSpPr>
            <p:cNvPr id="299" name="Group 299"/>
            <p:cNvGrpSpPr/>
            <p:nvPr/>
          </p:nvGrpSpPr>
          <p:grpSpPr>
            <a:xfrm>
              <a:off x="0" y="0"/>
              <a:ext cx="3349170" cy="3201934"/>
              <a:chOff x="0" y="0"/>
              <a:chExt cx="661564" cy="632481"/>
            </a:xfrm>
          </p:grpSpPr>
          <p:sp>
            <p:nvSpPr>
              <p:cNvPr id="300" name="Freeform 300"/>
              <p:cNvSpPr/>
              <p:nvPr/>
            </p:nvSpPr>
            <p:spPr>
              <a:xfrm>
                <a:off x="0" y="0"/>
                <a:ext cx="661565" cy="632481"/>
              </a:xfrm>
              <a:custGeom>
                <a:avLst/>
                <a:gdLst/>
                <a:ahLst/>
                <a:cxnLst/>
                <a:rect l="l" t="t" r="r" b="b"/>
                <a:pathLst>
                  <a:path w="661565" h="632481">
                    <a:moveTo>
                      <a:pt x="157188" y="0"/>
                    </a:moveTo>
                    <a:lnTo>
                      <a:pt x="504376" y="0"/>
                    </a:lnTo>
                    <a:cubicBezTo>
                      <a:pt x="591189" y="0"/>
                      <a:pt x="661565" y="70376"/>
                      <a:pt x="661565" y="157188"/>
                    </a:cubicBezTo>
                    <a:lnTo>
                      <a:pt x="661565" y="475292"/>
                    </a:lnTo>
                    <a:cubicBezTo>
                      <a:pt x="661565" y="562105"/>
                      <a:pt x="591189" y="632481"/>
                      <a:pt x="504376" y="632481"/>
                    </a:cubicBezTo>
                    <a:lnTo>
                      <a:pt x="157188" y="632481"/>
                    </a:lnTo>
                    <a:cubicBezTo>
                      <a:pt x="70376" y="632481"/>
                      <a:pt x="0" y="562105"/>
                      <a:pt x="0" y="475292"/>
                    </a:cubicBezTo>
                    <a:lnTo>
                      <a:pt x="0" y="157188"/>
                    </a:lnTo>
                    <a:cubicBezTo>
                      <a:pt x="0" y="70376"/>
                      <a:pt x="70376" y="0"/>
                      <a:pt x="157188" y="0"/>
                    </a:cubicBezTo>
                    <a:close/>
                  </a:path>
                </a:pathLst>
              </a:custGeom>
              <a:solidFill>
                <a:srgbClr val="CFCFCF"/>
              </a:solidFill>
            </p:spPr>
            <p:txBody>
              <a:bodyPr/>
              <a:lstStyle/>
              <a:p>
                <a:endParaRPr lang="en-GB"/>
              </a:p>
            </p:txBody>
          </p:sp>
          <p:sp>
            <p:nvSpPr>
              <p:cNvPr id="301" name="TextBox 301"/>
              <p:cNvSpPr txBox="1"/>
              <p:nvPr/>
            </p:nvSpPr>
            <p:spPr>
              <a:xfrm>
                <a:off x="0" y="-38100"/>
                <a:ext cx="661564" cy="670581"/>
              </a:xfrm>
              <a:prstGeom prst="rect">
                <a:avLst/>
              </a:prstGeom>
            </p:spPr>
            <p:txBody>
              <a:bodyPr lIns="50800" tIns="50800" rIns="50800" bIns="50800" rtlCol="0" anchor="ctr"/>
              <a:lstStyle/>
              <a:p>
                <a:pPr algn="ctr">
                  <a:lnSpc>
                    <a:spcPts val="2659"/>
                  </a:lnSpc>
                </a:pPr>
                <a:endParaRPr/>
              </a:p>
            </p:txBody>
          </p:sp>
        </p:grpSp>
        <p:sp>
          <p:nvSpPr>
            <p:cNvPr id="302" name="Freeform 302"/>
            <p:cNvSpPr/>
            <p:nvPr/>
          </p:nvSpPr>
          <p:spPr>
            <a:xfrm>
              <a:off x="276292" y="229511"/>
              <a:ext cx="2796587" cy="1796807"/>
            </a:xfrm>
            <a:custGeom>
              <a:avLst/>
              <a:gdLst/>
              <a:ahLst/>
              <a:cxnLst/>
              <a:rect l="l" t="t" r="r" b="b"/>
              <a:pathLst>
                <a:path w="2796587" h="1796807">
                  <a:moveTo>
                    <a:pt x="0" y="0"/>
                  </a:moveTo>
                  <a:lnTo>
                    <a:pt x="2796587" y="0"/>
                  </a:lnTo>
                  <a:lnTo>
                    <a:pt x="2796587" y="1796807"/>
                  </a:lnTo>
                  <a:lnTo>
                    <a:pt x="0" y="1796807"/>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en-GB"/>
            </a:p>
          </p:txBody>
        </p:sp>
        <p:grpSp>
          <p:nvGrpSpPr>
            <p:cNvPr id="303" name="Group 303"/>
            <p:cNvGrpSpPr/>
            <p:nvPr/>
          </p:nvGrpSpPr>
          <p:grpSpPr>
            <a:xfrm>
              <a:off x="880212" y="1783665"/>
              <a:ext cx="468239" cy="342089"/>
              <a:chOff x="0" y="0"/>
              <a:chExt cx="801370" cy="585470"/>
            </a:xfrm>
          </p:grpSpPr>
          <p:sp>
            <p:nvSpPr>
              <p:cNvPr id="304" name="Freeform 304"/>
              <p:cNvSpPr/>
              <p:nvPr/>
            </p:nvSpPr>
            <p:spPr>
              <a:xfrm>
                <a:off x="48755" y="50662"/>
                <a:ext cx="701977" cy="484381"/>
              </a:xfrm>
              <a:custGeom>
                <a:avLst/>
                <a:gdLst/>
                <a:ahLst/>
                <a:cxnLst/>
                <a:rect l="l" t="t" r="r" b="b"/>
                <a:pathLst>
                  <a:path w="701977" h="484381">
                    <a:moveTo>
                      <a:pt x="306845" y="54748"/>
                    </a:moveTo>
                    <a:cubicBezTo>
                      <a:pt x="615455" y="48398"/>
                      <a:pt x="648475" y="71258"/>
                      <a:pt x="667525" y="90308"/>
                    </a:cubicBezTo>
                    <a:cubicBezTo>
                      <a:pt x="680225" y="103008"/>
                      <a:pt x="684035" y="114438"/>
                      <a:pt x="689115" y="130948"/>
                    </a:cubicBezTo>
                    <a:cubicBezTo>
                      <a:pt x="696735" y="156348"/>
                      <a:pt x="703085" y="198258"/>
                      <a:pt x="701815" y="231278"/>
                    </a:cubicBezTo>
                    <a:cubicBezTo>
                      <a:pt x="699275" y="263028"/>
                      <a:pt x="694195" y="296048"/>
                      <a:pt x="678955" y="327798"/>
                    </a:cubicBezTo>
                    <a:cubicBezTo>
                      <a:pt x="661175" y="364628"/>
                      <a:pt x="625615" y="411618"/>
                      <a:pt x="592595" y="435748"/>
                    </a:cubicBezTo>
                    <a:cubicBezTo>
                      <a:pt x="563385" y="456068"/>
                      <a:pt x="537985" y="461148"/>
                      <a:pt x="494805" y="468768"/>
                    </a:cubicBezTo>
                    <a:cubicBezTo>
                      <a:pt x="421145" y="484008"/>
                      <a:pt x="266205" y="485278"/>
                      <a:pt x="181115" y="484008"/>
                    </a:cubicBezTo>
                    <a:cubicBezTo>
                      <a:pt x="125235" y="482738"/>
                      <a:pt x="68085" y="482738"/>
                      <a:pt x="38875" y="472578"/>
                    </a:cubicBezTo>
                    <a:cubicBezTo>
                      <a:pt x="23635" y="466228"/>
                      <a:pt x="13475" y="461148"/>
                      <a:pt x="8395" y="449718"/>
                    </a:cubicBezTo>
                    <a:cubicBezTo>
                      <a:pt x="775" y="438288"/>
                      <a:pt x="-1765" y="414158"/>
                      <a:pt x="3315" y="401458"/>
                    </a:cubicBezTo>
                    <a:cubicBezTo>
                      <a:pt x="9665" y="387488"/>
                      <a:pt x="19825" y="377328"/>
                      <a:pt x="41415" y="369708"/>
                    </a:cubicBezTo>
                    <a:cubicBezTo>
                      <a:pt x="98565" y="346848"/>
                      <a:pt x="328435" y="358278"/>
                      <a:pt x="393205" y="349388"/>
                    </a:cubicBezTo>
                    <a:cubicBezTo>
                      <a:pt x="418605" y="346848"/>
                      <a:pt x="433845" y="348118"/>
                      <a:pt x="446545" y="339228"/>
                    </a:cubicBezTo>
                    <a:cubicBezTo>
                      <a:pt x="457975" y="329068"/>
                      <a:pt x="464325" y="308748"/>
                      <a:pt x="468135" y="293508"/>
                    </a:cubicBezTo>
                    <a:cubicBezTo>
                      <a:pt x="471945" y="278268"/>
                      <a:pt x="475755" y="264298"/>
                      <a:pt x="469405" y="247788"/>
                    </a:cubicBezTo>
                    <a:cubicBezTo>
                      <a:pt x="461785" y="222388"/>
                      <a:pt x="436385" y="185558"/>
                      <a:pt x="400825" y="162698"/>
                    </a:cubicBezTo>
                    <a:cubicBezTo>
                      <a:pt x="342405" y="127138"/>
                      <a:pt x="167145" y="128408"/>
                      <a:pt x="129045" y="96658"/>
                    </a:cubicBezTo>
                    <a:cubicBezTo>
                      <a:pt x="112535" y="82688"/>
                      <a:pt x="107455" y="64908"/>
                      <a:pt x="108725" y="50938"/>
                    </a:cubicBezTo>
                    <a:cubicBezTo>
                      <a:pt x="109995" y="35698"/>
                      <a:pt x="122695" y="15378"/>
                      <a:pt x="135395" y="7758"/>
                    </a:cubicBezTo>
                    <a:cubicBezTo>
                      <a:pt x="148095" y="138"/>
                      <a:pt x="172225" y="138"/>
                      <a:pt x="186195" y="5218"/>
                    </a:cubicBezTo>
                    <a:cubicBezTo>
                      <a:pt x="196355" y="9028"/>
                      <a:pt x="205245" y="20458"/>
                      <a:pt x="210325" y="29348"/>
                    </a:cubicBezTo>
                    <a:cubicBezTo>
                      <a:pt x="215405" y="39508"/>
                      <a:pt x="217945" y="53478"/>
                      <a:pt x="215405" y="63638"/>
                    </a:cubicBezTo>
                    <a:cubicBezTo>
                      <a:pt x="214135" y="73798"/>
                      <a:pt x="206515" y="86498"/>
                      <a:pt x="198895" y="94118"/>
                    </a:cubicBezTo>
                    <a:cubicBezTo>
                      <a:pt x="191275" y="101738"/>
                      <a:pt x="178575" y="108088"/>
                      <a:pt x="167145" y="108088"/>
                    </a:cubicBezTo>
                    <a:cubicBezTo>
                      <a:pt x="153175" y="108088"/>
                      <a:pt x="130315" y="100468"/>
                      <a:pt x="121425" y="89038"/>
                    </a:cubicBezTo>
                    <a:cubicBezTo>
                      <a:pt x="111265" y="77608"/>
                      <a:pt x="107455" y="52208"/>
                      <a:pt x="111265" y="39508"/>
                    </a:cubicBezTo>
                    <a:cubicBezTo>
                      <a:pt x="112535" y="28078"/>
                      <a:pt x="121425" y="17918"/>
                      <a:pt x="130315" y="10298"/>
                    </a:cubicBezTo>
                    <a:cubicBezTo>
                      <a:pt x="139205" y="3948"/>
                      <a:pt x="146825" y="1408"/>
                      <a:pt x="163335" y="138"/>
                    </a:cubicBezTo>
                    <a:cubicBezTo>
                      <a:pt x="206515" y="-2402"/>
                      <a:pt x="344945" y="30618"/>
                      <a:pt x="403365" y="50938"/>
                    </a:cubicBezTo>
                    <a:cubicBezTo>
                      <a:pt x="438925" y="63638"/>
                      <a:pt x="460515" y="71258"/>
                      <a:pt x="485915" y="92848"/>
                    </a:cubicBezTo>
                    <a:cubicBezTo>
                      <a:pt x="518935" y="119518"/>
                      <a:pt x="562115" y="163968"/>
                      <a:pt x="574815" y="205878"/>
                    </a:cubicBezTo>
                    <a:cubicBezTo>
                      <a:pt x="588785" y="249058"/>
                      <a:pt x="573545" y="316368"/>
                      <a:pt x="564655" y="349388"/>
                    </a:cubicBezTo>
                    <a:cubicBezTo>
                      <a:pt x="558305" y="369708"/>
                      <a:pt x="555765" y="379868"/>
                      <a:pt x="543065" y="393838"/>
                    </a:cubicBezTo>
                    <a:cubicBezTo>
                      <a:pt x="524015" y="414158"/>
                      <a:pt x="494805" y="435748"/>
                      <a:pt x="451625" y="449718"/>
                    </a:cubicBezTo>
                    <a:cubicBezTo>
                      <a:pt x="367805" y="476388"/>
                      <a:pt x="118885" y="494168"/>
                      <a:pt x="51575" y="473848"/>
                    </a:cubicBezTo>
                    <a:cubicBezTo>
                      <a:pt x="24905" y="466228"/>
                      <a:pt x="8395" y="453528"/>
                      <a:pt x="2045" y="438288"/>
                    </a:cubicBezTo>
                    <a:cubicBezTo>
                      <a:pt x="-3035" y="424318"/>
                      <a:pt x="2045" y="401458"/>
                      <a:pt x="9665" y="390028"/>
                    </a:cubicBezTo>
                    <a:cubicBezTo>
                      <a:pt x="16015" y="379868"/>
                      <a:pt x="23635" y="374788"/>
                      <a:pt x="41415" y="369708"/>
                    </a:cubicBezTo>
                    <a:cubicBezTo>
                      <a:pt x="99835" y="351928"/>
                      <a:pt x="357645" y="383678"/>
                      <a:pt x="446545" y="369708"/>
                    </a:cubicBezTo>
                    <a:cubicBezTo>
                      <a:pt x="489725" y="363358"/>
                      <a:pt x="520205" y="354468"/>
                      <a:pt x="543065" y="339228"/>
                    </a:cubicBezTo>
                    <a:cubicBezTo>
                      <a:pt x="559575" y="327798"/>
                      <a:pt x="567195" y="312558"/>
                      <a:pt x="577355" y="297318"/>
                    </a:cubicBezTo>
                    <a:cubicBezTo>
                      <a:pt x="586245" y="283348"/>
                      <a:pt x="593865" y="269378"/>
                      <a:pt x="597675" y="250328"/>
                    </a:cubicBezTo>
                    <a:cubicBezTo>
                      <a:pt x="602755" y="224928"/>
                      <a:pt x="605295" y="177938"/>
                      <a:pt x="593865" y="160158"/>
                    </a:cubicBezTo>
                    <a:cubicBezTo>
                      <a:pt x="584975" y="146188"/>
                      <a:pt x="572275" y="142378"/>
                      <a:pt x="550685" y="137298"/>
                    </a:cubicBezTo>
                    <a:cubicBezTo>
                      <a:pt x="503695" y="125868"/>
                      <a:pt x="343675" y="155078"/>
                      <a:pt x="304305" y="142378"/>
                    </a:cubicBezTo>
                    <a:cubicBezTo>
                      <a:pt x="290335" y="138568"/>
                      <a:pt x="283985" y="132218"/>
                      <a:pt x="278905" y="123328"/>
                    </a:cubicBezTo>
                    <a:cubicBezTo>
                      <a:pt x="272555" y="115708"/>
                      <a:pt x="268745" y="103008"/>
                      <a:pt x="271285" y="92848"/>
                    </a:cubicBezTo>
                    <a:cubicBezTo>
                      <a:pt x="275095" y="78878"/>
                      <a:pt x="306845" y="54748"/>
                      <a:pt x="306845" y="54748"/>
                    </a:cubicBezTo>
                  </a:path>
                </a:pathLst>
              </a:custGeom>
              <a:solidFill>
                <a:srgbClr val="CFCFCF"/>
              </a:solidFill>
              <a:ln cap="sq">
                <a:noFill/>
                <a:prstDash val="solid"/>
                <a:miter/>
              </a:ln>
            </p:spPr>
            <p:txBody>
              <a:bodyPr/>
              <a:lstStyle/>
              <a:p>
                <a:endParaRPr lang="en-GB"/>
              </a:p>
            </p:txBody>
          </p:sp>
        </p:grpSp>
        <p:grpSp>
          <p:nvGrpSpPr>
            <p:cNvPr id="305" name="Group 305"/>
            <p:cNvGrpSpPr/>
            <p:nvPr/>
          </p:nvGrpSpPr>
          <p:grpSpPr>
            <a:xfrm rot="212997">
              <a:off x="1766137" y="1753918"/>
              <a:ext cx="277530" cy="424498"/>
              <a:chOff x="0" y="0"/>
              <a:chExt cx="474980" cy="726510"/>
            </a:xfrm>
          </p:grpSpPr>
          <p:sp>
            <p:nvSpPr>
              <p:cNvPr id="306" name="Freeform 306"/>
              <p:cNvSpPr/>
              <p:nvPr/>
            </p:nvSpPr>
            <p:spPr>
              <a:xfrm>
                <a:off x="46625" y="63473"/>
                <a:ext cx="377872" cy="595612"/>
              </a:xfrm>
              <a:custGeom>
                <a:avLst/>
                <a:gdLst/>
                <a:ahLst/>
                <a:cxnLst/>
                <a:rect l="l" t="t" r="r" b="b"/>
                <a:pathLst>
                  <a:path w="377872" h="595612">
                    <a:moveTo>
                      <a:pt x="183245" y="125319"/>
                    </a:moveTo>
                    <a:cubicBezTo>
                      <a:pt x="77835" y="147232"/>
                      <a:pt x="91805" y="209600"/>
                      <a:pt x="100695" y="256798"/>
                    </a:cubicBezTo>
                    <a:cubicBezTo>
                      <a:pt x="110855" y="314110"/>
                      <a:pt x="155305" y="396706"/>
                      <a:pt x="156575" y="442219"/>
                    </a:cubicBezTo>
                    <a:cubicBezTo>
                      <a:pt x="157845" y="467503"/>
                      <a:pt x="151495" y="494473"/>
                      <a:pt x="142605" y="501216"/>
                    </a:cubicBezTo>
                    <a:cubicBezTo>
                      <a:pt x="131175" y="507959"/>
                      <a:pt x="105775" y="492788"/>
                      <a:pt x="93075" y="479303"/>
                    </a:cubicBezTo>
                    <a:cubicBezTo>
                      <a:pt x="79105" y="464132"/>
                      <a:pt x="68945" y="438847"/>
                      <a:pt x="61325" y="413563"/>
                    </a:cubicBezTo>
                    <a:cubicBezTo>
                      <a:pt x="52435" y="379850"/>
                      <a:pt x="49895" y="334338"/>
                      <a:pt x="47355" y="295568"/>
                    </a:cubicBezTo>
                    <a:cubicBezTo>
                      <a:pt x="44815" y="253427"/>
                      <a:pt x="39735" y="204544"/>
                      <a:pt x="43545" y="170831"/>
                    </a:cubicBezTo>
                    <a:cubicBezTo>
                      <a:pt x="47355" y="147232"/>
                      <a:pt x="49895" y="132061"/>
                      <a:pt x="60055" y="115205"/>
                    </a:cubicBezTo>
                    <a:cubicBezTo>
                      <a:pt x="75295" y="88234"/>
                      <a:pt x="107045" y="56207"/>
                      <a:pt x="134985" y="41037"/>
                    </a:cubicBezTo>
                    <a:cubicBezTo>
                      <a:pt x="162925" y="25866"/>
                      <a:pt x="203565" y="19123"/>
                      <a:pt x="227695" y="24180"/>
                    </a:cubicBezTo>
                    <a:cubicBezTo>
                      <a:pt x="245475" y="29237"/>
                      <a:pt x="263255" y="41037"/>
                      <a:pt x="272145" y="56207"/>
                    </a:cubicBezTo>
                    <a:cubicBezTo>
                      <a:pt x="278495" y="69692"/>
                      <a:pt x="281035" y="89920"/>
                      <a:pt x="279765" y="105091"/>
                    </a:cubicBezTo>
                    <a:cubicBezTo>
                      <a:pt x="278495" y="120262"/>
                      <a:pt x="272145" y="135432"/>
                      <a:pt x="261985" y="148917"/>
                    </a:cubicBezTo>
                    <a:cubicBezTo>
                      <a:pt x="248015" y="167460"/>
                      <a:pt x="213725" y="174202"/>
                      <a:pt x="198485" y="192744"/>
                    </a:cubicBezTo>
                    <a:cubicBezTo>
                      <a:pt x="184515" y="209600"/>
                      <a:pt x="175625" y="229828"/>
                      <a:pt x="170545" y="256798"/>
                    </a:cubicBezTo>
                    <a:cubicBezTo>
                      <a:pt x="164195" y="288826"/>
                      <a:pt x="165465" y="346137"/>
                      <a:pt x="170545" y="379850"/>
                    </a:cubicBezTo>
                    <a:cubicBezTo>
                      <a:pt x="174355" y="403449"/>
                      <a:pt x="180705" y="423677"/>
                      <a:pt x="192135" y="437162"/>
                    </a:cubicBezTo>
                    <a:cubicBezTo>
                      <a:pt x="206105" y="452332"/>
                      <a:pt x="240395" y="442219"/>
                      <a:pt x="253095" y="457389"/>
                    </a:cubicBezTo>
                    <a:cubicBezTo>
                      <a:pt x="263255" y="472560"/>
                      <a:pt x="272145" y="501216"/>
                      <a:pt x="268335" y="519758"/>
                    </a:cubicBezTo>
                    <a:cubicBezTo>
                      <a:pt x="264525" y="541671"/>
                      <a:pt x="241665" y="573698"/>
                      <a:pt x="226425" y="578755"/>
                    </a:cubicBezTo>
                    <a:cubicBezTo>
                      <a:pt x="211185" y="583812"/>
                      <a:pt x="184515" y="568642"/>
                      <a:pt x="175625" y="550100"/>
                    </a:cubicBezTo>
                    <a:cubicBezTo>
                      <a:pt x="164195" y="526501"/>
                      <a:pt x="165465" y="457389"/>
                      <a:pt x="178165" y="437162"/>
                    </a:cubicBezTo>
                    <a:cubicBezTo>
                      <a:pt x="187055" y="421991"/>
                      <a:pt x="203565" y="425362"/>
                      <a:pt x="222615" y="420305"/>
                    </a:cubicBezTo>
                    <a:cubicBezTo>
                      <a:pt x="250555" y="413563"/>
                      <a:pt x="307705" y="403449"/>
                      <a:pt x="333105" y="408506"/>
                    </a:cubicBezTo>
                    <a:cubicBezTo>
                      <a:pt x="345805" y="413563"/>
                      <a:pt x="354695" y="420305"/>
                      <a:pt x="362315" y="430419"/>
                    </a:cubicBezTo>
                    <a:cubicBezTo>
                      <a:pt x="369935" y="440533"/>
                      <a:pt x="376285" y="457389"/>
                      <a:pt x="377555" y="470875"/>
                    </a:cubicBezTo>
                    <a:cubicBezTo>
                      <a:pt x="378825" y="486045"/>
                      <a:pt x="376285" y="502902"/>
                      <a:pt x="369935" y="514701"/>
                    </a:cubicBezTo>
                    <a:cubicBezTo>
                      <a:pt x="364855" y="528186"/>
                      <a:pt x="354695" y="539986"/>
                      <a:pt x="344535" y="545043"/>
                    </a:cubicBezTo>
                    <a:cubicBezTo>
                      <a:pt x="334375" y="550100"/>
                      <a:pt x="320405" y="551785"/>
                      <a:pt x="310245" y="548414"/>
                    </a:cubicBezTo>
                    <a:cubicBezTo>
                      <a:pt x="300085" y="543357"/>
                      <a:pt x="288655" y="533243"/>
                      <a:pt x="282305" y="523129"/>
                    </a:cubicBezTo>
                    <a:cubicBezTo>
                      <a:pt x="275955" y="511330"/>
                      <a:pt x="269605" y="494473"/>
                      <a:pt x="270875" y="479303"/>
                    </a:cubicBezTo>
                    <a:cubicBezTo>
                      <a:pt x="272145" y="460761"/>
                      <a:pt x="282305" y="432105"/>
                      <a:pt x="293735" y="420305"/>
                    </a:cubicBezTo>
                    <a:cubicBezTo>
                      <a:pt x="306435" y="410191"/>
                      <a:pt x="330565" y="408506"/>
                      <a:pt x="343265" y="413563"/>
                    </a:cubicBezTo>
                    <a:cubicBezTo>
                      <a:pt x="354695" y="416934"/>
                      <a:pt x="364855" y="430419"/>
                      <a:pt x="369935" y="442219"/>
                    </a:cubicBezTo>
                    <a:cubicBezTo>
                      <a:pt x="375015" y="454018"/>
                      <a:pt x="378825" y="472560"/>
                      <a:pt x="377555" y="486045"/>
                    </a:cubicBezTo>
                    <a:cubicBezTo>
                      <a:pt x="376285" y="501216"/>
                      <a:pt x="371205" y="516387"/>
                      <a:pt x="363585" y="528186"/>
                    </a:cubicBezTo>
                    <a:cubicBezTo>
                      <a:pt x="355965" y="538300"/>
                      <a:pt x="347075" y="545043"/>
                      <a:pt x="333105" y="548414"/>
                    </a:cubicBezTo>
                    <a:cubicBezTo>
                      <a:pt x="306435" y="558528"/>
                      <a:pt x="227695" y="572013"/>
                      <a:pt x="211185" y="548414"/>
                    </a:cubicBezTo>
                    <a:cubicBezTo>
                      <a:pt x="197215" y="528186"/>
                      <a:pt x="206105" y="445590"/>
                      <a:pt x="217535" y="438847"/>
                    </a:cubicBezTo>
                    <a:cubicBezTo>
                      <a:pt x="226425" y="432105"/>
                      <a:pt x="253095" y="454018"/>
                      <a:pt x="260715" y="470875"/>
                    </a:cubicBezTo>
                    <a:cubicBezTo>
                      <a:pt x="268335" y="487731"/>
                      <a:pt x="270875" y="519758"/>
                      <a:pt x="264525" y="536614"/>
                    </a:cubicBezTo>
                    <a:cubicBezTo>
                      <a:pt x="259445" y="555156"/>
                      <a:pt x="241665" y="572013"/>
                      <a:pt x="226425" y="578755"/>
                    </a:cubicBezTo>
                    <a:cubicBezTo>
                      <a:pt x="209915" y="585498"/>
                      <a:pt x="188325" y="580441"/>
                      <a:pt x="171815" y="573698"/>
                    </a:cubicBezTo>
                    <a:cubicBezTo>
                      <a:pt x="155305" y="568642"/>
                      <a:pt x="140065" y="560213"/>
                      <a:pt x="126095" y="543357"/>
                    </a:cubicBezTo>
                    <a:cubicBezTo>
                      <a:pt x="107045" y="521444"/>
                      <a:pt x="85455" y="482674"/>
                      <a:pt x="75295" y="440533"/>
                    </a:cubicBezTo>
                    <a:cubicBezTo>
                      <a:pt x="61325" y="389964"/>
                      <a:pt x="62595" y="310739"/>
                      <a:pt x="63865" y="256798"/>
                    </a:cubicBezTo>
                    <a:cubicBezTo>
                      <a:pt x="65135" y="209600"/>
                      <a:pt x="67675" y="160717"/>
                      <a:pt x="80375" y="130375"/>
                    </a:cubicBezTo>
                    <a:cubicBezTo>
                      <a:pt x="90535" y="108462"/>
                      <a:pt x="107045" y="93291"/>
                      <a:pt x="124825" y="83178"/>
                    </a:cubicBezTo>
                    <a:cubicBezTo>
                      <a:pt x="141335" y="73064"/>
                      <a:pt x="166735" y="79806"/>
                      <a:pt x="181975" y="68007"/>
                    </a:cubicBezTo>
                    <a:cubicBezTo>
                      <a:pt x="195945" y="59579"/>
                      <a:pt x="202295" y="29237"/>
                      <a:pt x="214995" y="25866"/>
                    </a:cubicBezTo>
                    <a:cubicBezTo>
                      <a:pt x="230235" y="22495"/>
                      <a:pt x="261985" y="39351"/>
                      <a:pt x="272145" y="56207"/>
                    </a:cubicBezTo>
                    <a:cubicBezTo>
                      <a:pt x="281035" y="71378"/>
                      <a:pt x="282305" y="103405"/>
                      <a:pt x="277225" y="121947"/>
                    </a:cubicBezTo>
                    <a:cubicBezTo>
                      <a:pt x="270875" y="138804"/>
                      <a:pt x="255635" y="155660"/>
                      <a:pt x="239125" y="164088"/>
                    </a:cubicBezTo>
                    <a:cubicBezTo>
                      <a:pt x="216265" y="175888"/>
                      <a:pt x="166735" y="148918"/>
                      <a:pt x="148955" y="172516"/>
                    </a:cubicBezTo>
                    <a:cubicBezTo>
                      <a:pt x="128635" y="202858"/>
                      <a:pt x="129905" y="315796"/>
                      <a:pt x="147685" y="361308"/>
                    </a:cubicBezTo>
                    <a:cubicBezTo>
                      <a:pt x="161655" y="400078"/>
                      <a:pt x="211185" y="413563"/>
                      <a:pt x="227695" y="443904"/>
                    </a:cubicBezTo>
                    <a:cubicBezTo>
                      <a:pt x="237855" y="464132"/>
                      <a:pt x="244205" y="487731"/>
                      <a:pt x="244205" y="509644"/>
                    </a:cubicBezTo>
                    <a:cubicBezTo>
                      <a:pt x="242935" y="529872"/>
                      <a:pt x="235315" y="553471"/>
                      <a:pt x="223885" y="568642"/>
                    </a:cubicBezTo>
                    <a:cubicBezTo>
                      <a:pt x="209915" y="585498"/>
                      <a:pt x="181975" y="595612"/>
                      <a:pt x="162925" y="595612"/>
                    </a:cubicBezTo>
                    <a:cubicBezTo>
                      <a:pt x="145145" y="595612"/>
                      <a:pt x="129905" y="592241"/>
                      <a:pt x="113395" y="577070"/>
                    </a:cubicBezTo>
                    <a:cubicBezTo>
                      <a:pt x="91805" y="556842"/>
                      <a:pt x="70215" y="509644"/>
                      <a:pt x="52435" y="465818"/>
                    </a:cubicBezTo>
                    <a:cubicBezTo>
                      <a:pt x="32115" y="415248"/>
                      <a:pt x="13065" y="342766"/>
                      <a:pt x="5445" y="287140"/>
                    </a:cubicBezTo>
                    <a:cubicBezTo>
                      <a:pt x="-905" y="239942"/>
                      <a:pt x="-2175" y="196115"/>
                      <a:pt x="4175" y="153974"/>
                    </a:cubicBezTo>
                    <a:cubicBezTo>
                      <a:pt x="10525" y="110148"/>
                      <a:pt x="25765" y="54522"/>
                      <a:pt x="43545" y="29237"/>
                    </a:cubicBezTo>
                    <a:cubicBezTo>
                      <a:pt x="56245" y="14066"/>
                      <a:pt x="67675" y="9009"/>
                      <a:pt x="86725" y="3953"/>
                    </a:cubicBezTo>
                    <a:cubicBezTo>
                      <a:pt x="117205" y="-2790"/>
                      <a:pt x="193405" y="-2790"/>
                      <a:pt x="213725" y="19123"/>
                    </a:cubicBezTo>
                    <a:cubicBezTo>
                      <a:pt x="226425" y="34294"/>
                      <a:pt x="230235" y="68007"/>
                      <a:pt x="225155" y="86549"/>
                    </a:cubicBezTo>
                    <a:cubicBezTo>
                      <a:pt x="220075" y="103405"/>
                      <a:pt x="183245" y="125319"/>
                      <a:pt x="183245" y="125319"/>
                    </a:cubicBezTo>
                  </a:path>
                </a:pathLst>
              </a:custGeom>
              <a:solidFill>
                <a:srgbClr val="CFCFCF"/>
              </a:solidFill>
              <a:ln cap="sq">
                <a:noFill/>
                <a:prstDash val="solid"/>
                <a:miter/>
              </a:ln>
            </p:spPr>
            <p:txBody>
              <a:bodyPr/>
              <a:lstStyle/>
              <a:p>
                <a:endParaRPr lang="en-GB"/>
              </a:p>
            </p:txBody>
          </p:sp>
        </p:grpSp>
        <p:grpSp>
          <p:nvGrpSpPr>
            <p:cNvPr id="307" name="Group 307"/>
            <p:cNvGrpSpPr/>
            <p:nvPr/>
          </p:nvGrpSpPr>
          <p:grpSpPr>
            <a:xfrm>
              <a:off x="1128575" y="1768824"/>
              <a:ext cx="210002" cy="314633"/>
              <a:chOff x="0" y="0"/>
              <a:chExt cx="359410" cy="538480"/>
            </a:xfrm>
          </p:grpSpPr>
          <p:sp>
            <p:nvSpPr>
              <p:cNvPr id="308" name="Freeform 308"/>
              <p:cNvSpPr/>
              <p:nvPr/>
            </p:nvSpPr>
            <p:spPr>
              <a:xfrm>
                <a:off x="49479" y="49030"/>
                <a:ext cx="259288" cy="440319"/>
              </a:xfrm>
              <a:custGeom>
                <a:avLst/>
                <a:gdLst/>
                <a:ahLst/>
                <a:cxnLst/>
                <a:rect l="l" t="t" r="r" b="b"/>
                <a:pathLst>
                  <a:path w="259288" h="440319">
                    <a:moveTo>
                      <a:pt x="80061" y="22090"/>
                    </a:moveTo>
                    <a:cubicBezTo>
                      <a:pt x="219761" y="286250"/>
                      <a:pt x="251511" y="354830"/>
                      <a:pt x="256591" y="386580"/>
                    </a:cubicBezTo>
                    <a:cubicBezTo>
                      <a:pt x="259131" y="399280"/>
                      <a:pt x="259131" y="406900"/>
                      <a:pt x="255321" y="415790"/>
                    </a:cubicBezTo>
                    <a:cubicBezTo>
                      <a:pt x="251511" y="423410"/>
                      <a:pt x="242621" y="432300"/>
                      <a:pt x="235001" y="436110"/>
                    </a:cubicBezTo>
                    <a:cubicBezTo>
                      <a:pt x="226111" y="439920"/>
                      <a:pt x="214681" y="441190"/>
                      <a:pt x="205791" y="438650"/>
                    </a:cubicBezTo>
                    <a:cubicBezTo>
                      <a:pt x="196901" y="436110"/>
                      <a:pt x="189281" y="429760"/>
                      <a:pt x="182931" y="420870"/>
                    </a:cubicBezTo>
                    <a:cubicBezTo>
                      <a:pt x="172771" y="406900"/>
                      <a:pt x="166421" y="377690"/>
                      <a:pt x="163881" y="356100"/>
                    </a:cubicBezTo>
                    <a:cubicBezTo>
                      <a:pt x="160071" y="334510"/>
                      <a:pt x="154991" y="304030"/>
                      <a:pt x="163881" y="287520"/>
                    </a:cubicBezTo>
                    <a:cubicBezTo>
                      <a:pt x="171501" y="273550"/>
                      <a:pt x="191821" y="258310"/>
                      <a:pt x="205791" y="258310"/>
                    </a:cubicBezTo>
                    <a:cubicBezTo>
                      <a:pt x="219761" y="259580"/>
                      <a:pt x="241351" y="278630"/>
                      <a:pt x="245161" y="291330"/>
                    </a:cubicBezTo>
                    <a:cubicBezTo>
                      <a:pt x="248971" y="302760"/>
                      <a:pt x="243891" y="320540"/>
                      <a:pt x="235001" y="329430"/>
                    </a:cubicBezTo>
                    <a:cubicBezTo>
                      <a:pt x="227381" y="338320"/>
                      <a:pt x="209601" y="344670"/>
                      <a:pt x="198171" y="343400"/>
                    </a:cubicBezTo>
                    <a:cubicBezTo>
                      <a:pt x="186741" y="340860"/>
                      <a:pt x="171501" y="329430"/>
                      <a:pt x="166421" y="319270"/>
                    </a:cubicBezTo>
                    <a:cubicBezTo>
                      <a:pt x="161341" y="309110"/>
                      <a:pt x="161341" y="290060"/>
                      <a:pt x="167691" y="279900"/>
                    </a:cubicBezTo>
                    <a:cubicBezTo>
                      <a:pt x="172771" y="269740"/>
                      <a:pt x="189281" y="259580"/>
                      <a:pt x="200711" y="258310"/>
                    </a:cubicBezTo>
                    <a:cubicBezTo>
                      <a:pt x="213411" y="258310"/>
                      <a:pt x="228651" y="263390"/>
                      <a:pt x="237541" y="274820"/>
                    </a:cubicBezTo>
                    <a:cubicBezTo>
                      <a:pt x="254051" y="295140"/>
                      <a:pt x="262941" y="366260"/>
                      <a:pt x="257861" y="395470"/>
                    </a:cubicBezTo>
                    <a:cubicBezTo>
                      <a:pt x="255321" y="413250"/>
                      <a:pt x="245161" y="429760"/>
                      <a:pt x="235001" y="436110"/>
                    </a:cubicBezTo>
                    <a:cubicBezTo>
                      <a:pt x="226111" y="441190"/>
                      <a:pt x="214681" y="441190"/>
                      <a:pt x="205791" y="438650"/>
                    </a:cubicBezTo>
                    <a:cubicBezTo>
                      <a:pt x="196901" y="436110"/>
                      <a:pt x="190551" y="431030"/>
                      <a:pt x="182931" y="420870"/>
                    </a:cubicBezTo>
                    <a:cubicBezTo>
                      <a:pt x="163881" y="395470"/>
                      <a:pt x="149911" y="321810"/>
                      <a:pt x="124511" y="268470"/>
                    </a:cubicBezTo>
                    <a:cubicBezTo>
                      <a:pt x="92761" y="201160"/>
                      <a:pt x="10211" y="93210"/>
                      <a:pt x="1321" y="52570"/>
                    </a:cubicBezTo>
                    <a:cubicBezTo>
                      <a:pt x="-1219" y="39870"/>
                      <a:pt x="51" y="30980"/>
                      <a:pt x="3861" y="23360"/>
                    </a:cubicBezTo>
                    <a:cubicBezTo>
                      <a:pt x="8941" y="14470"/>
                      <a:pt x="17831" y="5580"/>
                      <a:pt x="26721" y="3040"/>
                    </a:cubicBezTo>
                    <a:cubicBezTo>
                      <a:pt x="35611" y="-770"/>
                      <a:pt x="48311" y="-770"/>
                      <a:pt x="57201" y="1770"/>
                    </a:cubicBezTo>
                    <a:cubicBezTo>
                      <a:pt x="66091" y="5580"/>
                      <a:pt x="80061" y="22090"/>
                      <a:pt x="80061" y="22090"/>
                    </a:cubicBezTo>
                  </a:path>
                </a:pathLst>
              </a:custGeom>
              <a:solidFill>
                <a:srgbClr val="CFCFCF"/>
              </a:solidFill>
              <a:ln cap="sq">
                <a:noFill/>
                <a:prstDash val="solid"/>
                <a:miter/>
              </a:ln>
            </p:spPr>
            <p:txBody>
              <a:bodyPr/>
              <a:lstStyle/>
              <a:p>
                <a:endParaRPr lang="en-GB"/>
              </a:p>
            </p:txBody>
          </p:sp>
        </p:grpSp>
        <p:grpSp>
          <p:nvGrpSpPr>
            <p:cNvPr id="309" name="Group 309"/>
            <p:cNvGrpSpPr/>
            <p:nvPr/>
          </p:nvGrpSpPr>
          <p:grpSpPr>
            <a:xfrm>
              <a:off x="1189424" y="1818542"/>
              <a:ext cx="201098" cy="227070"/>
              <a:chOff x="0" y="0"/>
              <a:chExt cx="344170" cy="388620"/>
            </a:xfrm>
          </p:grpSpPr>
          <p:sp>
            <p:nvSpPr>
              <p:cNvPr id="310" name="Freeform 310"/>
              <p:cNvSpPr/>
              <p:nvPr/>
            </p:nvSpPr>
            <p:spPr>
              <a:xfrm>
                <a:off x="49479" y="50514"/>
                <a:ext cx="245159" cy="286269"/>
              </a:xfrm>
              <a:custGeom>
                <a:avLst/>
                <a:gdLst/>
                <a:ahLst/>
                <a:cxnLst/>
                <a:rect l="l" t="t" r="r" b="b"/>
                <a:pathLst>
                  <a:path w="245159" h="286269">
                    <a:moveTo>
                      <a:pt x="171501" y="12986"/>
                    </a:moveTo>
                    <a:cubicBezTo>
                      <a:pt x="233731" y="133636"/>
                      <a:pt x="250241" y="176816"/>
                      <a:pt x="243891" y="204756"/>
                    </a:cubicBezTo>
                    <a:cubicBezTo>
                      <a:pt x="237541" y="228886"/>
                      <a:pt x="213411" y="258096"/>
                      <a:pt x="195631" y="263176"/>
                    </a:cubicBezTo>
                    <a:cubicBezTo>
                      <a:pt x="180391" y="266986"/>
                      <a:pt x="156261" y="254286"/>
                      <a:pt x="143561" y="242856"/>
                    </a:cubicBezTo>
                    <a:cubicBezTo>
                      <a:pt x="132131" y="231426"/>
                      <a:pt x="120701" y="206026"/>
                      <a:pt x="124511" y="192056"/>
                    </a:cubicBezTo>
                    <a:cubicBezTo>
                      <a:pt x="127051" y="178086"/>
                      <a:pt x="154991" y="156496"/>
                      <a:pt x="160071" y="159036"/>
                    </a:cubicBezTo>
                    <a:cubicBezTo>
                      <a:pt x="163881" y="161576"/>
                      <a:pt x="154991" y="203486"/>
                      <a:pt x="143561" y="219996"/>
                    </a:cubicBezTo>
                    <a:cubicBezTo>
                      <a:pt x="130861" y="236506"/>
                      <a:pt x="108001" y="256826"/>
                      <a:pt x="88951" y="256826"/>
                    </a:cubicBezTo>
                    <a:cubicBezTo>
                      <a:pt x="68631" y="256826"/>
                      <a:pt x="38151" y="235236"/>
                      <a:pt x="24181" y="217456"/>
                    </a:cubicBezTo>
                    <a:cubicBezTo>
                      <a:pt x="11481" y="199676"/>
                      <a:pt x="6401" y="173006"/>
                      <a:pt x="3861" y="152686"/>
                    </a:cubicBezTo>
                    <a:cubicBezTo>
                      <a:pt x="2591" y="136176"/>
                      <a:pt x="1321" y="117126"/>
                      <a:pt x="7671" y="105696"/>
                    </a:cubicBezTo>
                    <a:cubicBezTo>
                      <a:pt x="14021" y="95536"/>
                      <a:pt x="24181" y="86646"/>
                      <a:pt x="35611" y="84106"/>
                    </a:cubicBezTo>
                    <a:cubicBezTo>
                      <a:pt x="49581" y="81566"/>
                      <a:pt x="73711" y="89186"/>
                      <a:pt x="88951" y="100616"/>
                    </a:cubicBezTo>
                    <a:cubicBezTo>
                      <a:pt x="110541" y="117126"/>
                      <a:pt x="129591" y="157766"/>
                      <a:pt x="139751" y="183166"/>
                    </a:cubicBezTo>
                    <a:cubicBezTo>
                      <a:pt x="146101" y="200946"/>
                      <a:pt x="151181" y="216186"/>
                      <a:pt x="149911" y="232696"/>
                    </a:cubicBezTo>
                    <a:cubicBezTo>
                      <a:pt x="147371" y="246666"/>
                      <a:pt x="142291" y="266986"/>
                      <a:pt x="132131" y="275876"/>
                    </a:cubicBezTo>
                    <a:cubicBezTo>
                      <a:pt x="121971" y="284766"/>
                      <a:pt x="100381" y="288576"/>
                      <a:pt x="86411" y="284766"/>
                    </a:cubicBezTo>
                    <a:cubicBezTo>
                      <a:pt x="73711" y="280956"/>
                      <a:pt x="58471" y="265716"/>
                      <a:pt x="53391" y="253016"/>
                    </a:cubicBezTo>
                    <a:cubicBezTo>
                      <a:pt x="48311" y="244126"/>
                      <a:pt x="49581" y="231426"/>
                      <a:pt x="53391" y="221266"/>
                    </a:cubicBezTo>
                    <a:cubicBezTo>
                      <a:pt x="55931" y="212376"/>
                      <a:pt x="63551" y="202216"/>
                      <a:pt x="72441" y="195866"/>
                    </a:cubicBezTo>
                    <a:cubicBezTo>
                      <a:pt x="80061" y="190786"/>
                      <a:pt x="92761" y="186976"/>
                      <a:pt x="102921" y="188246"/>
                    </a:cubicBezTo>
                    <a:cubicBezTo>
                      <a:pt x="113081" y="188246"/>
                      <a:pt x="124511" y="192056"/>
                      <a:pt x="132131" y="199676"/>
                    </a:cubicBezTo>
                    <a:cubicBezTo>
                      <a:pt x="141021" y="208566"/>
                      <a:pt x="149911" y="230156"/>
                      <a:pt x="149911" y="242856"/>
                    </a:cubicBezTo>
                    <a:cubicBezTo>
                      <a:pt x="148641" y="253016"/>
                      <a:pt x="142291" y="264446"/>
                      <a:pt x="135941" y="272066"/>
                    </a:cubicBezTo>
                    <a:cubicBezTo>
                      <a:pt x="129591" y="278416"/>
                      <a:pt x="118161" y="286036"/>
                      <a:pt x="108001" y="286036"/>
                    </a:cubicBezTo>
                    <a:cubicBezTo>
                      <a:pt x="95301" y="287306"/>
                      <a:pt x="74981" y="283496"/>
                      <a:pt x="63551" y="272066"/>
                    </a:cubicBezTo>
                    <a:cubicBezTo>
                      <a:pt x="47041" y="254286"/>
                      <a:pt x="48311" y="203486"/>
                      <a:pt x="35611" y="179356"/>
                    </a:cubicBezTo>
                    <a:cubicBezTo>
                      <a:pt x="25451" y="162846"/>
                      <a:pt x="6401" y="152686"/>
                      <a:pt x="1321" y="139986"/>
                    </a:cubicBezTo>
                    <a:cubicBezTo>
                      <a:pt x="-1219" y="132366"/>
                      <a:pt x="51" y="124746"/>
                      <a:pt x="3861" y="117126"/>
                    </a:cubicBezTo>
                    <a:cubicBezTo>
                      <a:pt x="7671" y="105696"/>
                      <a:pt x="24181" y="89186"/>
                      <a:pt x="35611" y="84106"/>
                    </a:cubicBezTo>
                    <a:cubicBezTo>
                      <a:pt x="45771" y="80296"/>
                      <a:pt x="61011" y="81566"/>
                      <a:pt x="71171" y="86646"/>
                    </a:cubicBezTo>
                    <a:cubicBezTo>
                      <a:pt x="81331" y="90456"/>
                      <a:pt x="88951" y="99346"/>
                      <a:pt x="95301" y="110776"/>
                    </a:cubicBezTo>
                    <a:cubicBezTo>
                      <a:pt x="104191" y="124746"/>
                      <a:pt x="116891" y="159036"/>
                      <a:pt x="109271" y="166656"/>
                    </a:cubicBezTo>
                    <a:cubicBezTo>
                      <a:pt x="102921" y="174276"/>
                      <a:pt x="62281" y="170466"/>
                      <a:pt x="58471" y="162846"/>
                    </a:cubicBezTo>
                    <a:cubicBezTo>
                      <a:pt x="53391" y="152686"/>
                      <a:pt x="73711" y="118396"/>
                      <a:pt x="90221" y="106966"/>
                    </a:cubicBezTo>
                    <a:cubicBezTo>
                      <a:pt x="106731" y="95536"/>
                      <a:pt x="139751" y="89186"/>
                      <a:pt x="158801" y="94266"/>
                    </a:cubicBezTo>
                    <a:cubicBezTo>
                      <a:pt x="177851" y="99346"/>
                      <a:pt x="201981" y="120936"/>
                      <a:pt x="205791" y="136176"/>
                    </a:cubicBezTo>
                    <a:cubicBezTo>
                      <a:pt x="209601" y="150146"/>
                      <a:pt x="203251" y="171736"/>
                      <a:pt x="193091" y="181896"/>
                    </a:cubicBezTo>
                    <a:cubicBezTo>
                      <a:pt x="182931" y="192056"/>
                      <a:pt x="158801" y="203486"/>
                      <a:pt x="147371" y="197136"/>
                    </a:cubicBezTo>
                    <a:cubicBezTo>
                      <a:pt x="129591" y="188246"/>
                      <a:pt x="132131" y="120936"/>
                      <a:pt x="120701" y="94266"/>
                    </a:cubicBezTo>
                    <a:cubicBezTo>
                      <a:pt x="113081" y="77756"/>
                      <a:pt x="95301" y="67596"/>
                      <a:pt x="92761" y="53626"/>
                    </a:cubicBezTo>
                    <a:cubicBezTo>
                      <a:pt x="90221" y="43466"/>
                      <a:pt x="91491" y="30766"/>
                      <a:pt x="96571" y="21876"/>
                    </a:cubicBezTo>
                    <a:cubicBezTo>
                      <a:pt x="101651" y="12986"/>
                      <a:pt x="110541" y="2826"/>
                      <a:pt x="120701" y="286"/>
                    </a:cubicBezTo>
                    <a:cubicBezTo>
                      <a:pt x="134671" y="-2254"/>
                      <a:pt x="171501" y="12986"/>
                      <a:pt x="171501" y="12986"/>
                    </a:cubicBezTo>
                  </a:path>
                </a:pathLst>
              </a:custGeom>
              <a:solidFill>
                <a:srgbClr val="CFCFCF"/>
              </a:solidFill>
              <a:ln cap="sq">
                <a:noFill/>
                <a:prstDash val="solid"/>
                <a:miter/>
              </a:ln>
            </p:spPr>
            <p:txBody>
              <a:bodyPr/>
              <a:lstStyle/>
              <a:p>
                <a:endParaRPr lang="en-GB"/>
              </a:p>
            </p:txBody>
          </p:sp>
        </p:grpSp>
        <p:grpSp>
          <p:nvGrpSpPr>
            <p:cNvPr id="311" name="Group 311"/>
            <p:cNvGrpSpPr/>
            <p:nvPr/>
          </p:nvGrpSpPr>
          <p:grpSpPr>
            <a:xfrm>
              <a:off x="1372486" y="1687636"/>
              <a:ext cx="266198" cy="668591"/>
              <a:chOff x="0" y="0"/>
              <a:chExt cx="382270" cy="960120"/>
            </a:xfrm>
          </p:grpSpPr>
          <p:sp>
            <p:nvSpPr>
              <p:cNvPr id="312" name="Freeform 312"/>
              <p:cNvSpPr/>
              <p:nvPr/>
            </p:nvSpPr>
            <p:spPr>
              <a:xfrm>
                <a:off x="46060" y="50663"/>
                <a:ext cx="285410" cy="858756"/>
              </a:xfrm>
              <a:custGeom>
                <a:avLst/>
                <a:gdLst/>
                <a:ahLst/>
                <a:cxnLst/>
                <a:rect l="l" t="t" r="r" b="b"/>
                <a:pathLst>
                  <a:path w="285410" h="858756">
                    <a:moveTo>
                      <a:pt x="285410" y="20457"/>
                    </a:moveTo>
                    <a:cubicBezTo>
                      <a:pt x="270170" y="861197"/>
                      <a:pt x="262550" y="859927"/>
                      <a:pt x="257470" y="858657"/>
                    </a:cubicBezTo>
                    <a:cubicBezTo>
                      <a:pt x="252390" y="856117"/>
                      <a:pt x="252390" y="842147"/>
                      <a:pt x="246040" y="839607"/>
                    </a:cubicBezTo>
                    <a:cubicBezTo>
                      <a:pt x="237150" y="837067"/>
                      <a:pt x="221910" y="853577"/>
                      <a:pt x="210480" y="851037"/>
                    </a:cubicBezTo>
                    <a:cubicBezTo>
                      <a:pt x="196510" y="848497"/>
                      <a:pt x="178730" y="837067"/>
                      <a:pt x="166030" y="816747"/>
                    </a:cubicBezTo>
                    <a:cubicBezTo>
                      <a:pt x="140630" y="773567"/>
                      <a:pt x="126660" y="647837"/>
                      <a:pt x="116500" y="571637"/>
                    </a:cubicBezTo>
                    <a:cubicBezTo>
                      <a:pt x="106340" y="504327"/>
                      <a:pt x="106340" y="442097"/>
                      <a:pt x="102530" y="379867"/>
                    </a:cubicBezTo>
                    <a:cubicBezTo>
                      <a:pt x="98720" y="318907"/>
                      <a:pt x="83480" y="226197"/>
                      <a:pt x="93640" y="199527"/>
                    </a:cubicBezTo>
                    <a:cubicBezTo>
                      <a:pt x="97450" y="190637"/>
                      <a:pt x="103800" y="185557"/>
                      <a:pt x="110150" y="184287"/>
                    </a:cubicBezTo>
                    <a:cubicBezTo>
                      <a:pt x="115230" y="183017"/>
                      <a:pt x="122850" y="183017"/>
                      <a:pt x="126660" y="189367"/>
                    </a:cubicBezTo>
                    <a:cubicBezTo>
                      <a:pt x="143170" y="212227"/>
                      <a:pt x="135550" y="343037"/>
                      <a:pt x="131740" y="421777"/>
                    </a:cubicBezTo>
                    <a:cubicBezTo>
                      <a:pt x="126660" y="503057"/>
                      <a:pt x="120310" y="635137"/>
                      <a:pt x="101260" y="668157"/>
                    </a:cubicBezTo>
                    <a:cubicBezTo>
                      <a:pt x="93640" y="679587"/>
                      <a:pt x="87290" y="684667"/>
                      <a:pt x="77130" y="685937"/>
                    </a:cubicBezTo>
                    <a:cubicBezTo>
                      <a:pt x="65700" y="685937"/>
                      <a:pt x="46650" y="677047"/>
                      <a:pt x="35220" y="656727"/>
                    </a:cubicBezTo>
                    <a:cubicBezTo>
                      <a:pt x="2200" y="600847"/>
                      <a:pt x="-6690" y="287157"/>
                      <a:pt x="4740" y="238897"/>
                    </a:cubicBezTo>
                    <a:cubicBezTo>
                      <a:pt x="8550" y="228737"/>
                      <a:pt x="11090" y="222387"/>
                      <a:pt x="17440" y="221117"/>
                    </a:cubicBezTo>
                    <a:cubicBezTo>
                      <a:pt x="22520" y="218577"/>
                      <a:pt x="35220" y="221117"/>
                      <a:pt x="39030" y="224927"/>
                    </a:cubicBezTo>
                    <a:cubicBezTo>
                      <a:pt x="42840" y="230007"/>
                      <a:pt x="44110" y="241437"/>
                      <a:pt x="41570" y="247787"/>
                    </a:cubicBezTo>
                    <a:cubicBezTo>
                      <a:pt x="40300" y="252867"/>
                      <a:pt x="32680" y="257947"/>
                      <a:pt x="27600" y="257947"/>
                    </a:cubicBezTo>
                    <a:cubicBezTo>
                      <a:pt x="21250" y="257947"/>
                      <a:pt x="9820" y="251597"/>
                      <a:pt x="7280" y="246517"/>
                    </a:cubicBezTo>
                    <a:cubicBezTo>
                      <a:pt x="4740" y="241437"/>
                      <a:pt x="6010" y="232547"/>
                      <a:pt x="8550" y="227467"/>
                    </a:cubicBezTo>
                    <a:cubicBezTo>
                      <a:pt x="11090" y="223657"/>
                      <a:pt x="18710" y="218577"/>
                      <a:pt x="25060" y="218577"/>
                    </a:cubicBezTo>
                    <a:cubicBezTo>
                      <a:pt x="31410" y="219847"/>
                      <a:pt x="42840" y="227467"/>
                      <a:pt x="44110" y="232547"/>
                    </a:cubicBezTo>
                    <a:cubicBezTo>
                      <a:pt x="45380" y="240167"/>
                      <a:pt x="35220" y="256677"/>
                      <a:pt x="28870" y="257947"/>
                    </a:cubicBezTo>
                    <a:cubicBezTo>
                      <a:pt x="22520" y="259217"/>
                      <a:pt x="6010" y="246517"/>
                      <a:pt x="4740" y="238897"/>
                    </a:cubicBezTo>
                    <a:cubicBezTo>
                      <a:pt x="4740" y="232547"/>
                      <a:pt x="14900" y="219847"/>
                      <a:pt x="21250" y="219847"/>
                    </a:cubicBezTo>
                    <a:cubicBezTo>
                      <a:pt x="27600" y="218577"/>
                      <a:pt x="37760" y="222387"/>
                      <a:pt x="44110" y="232547"/>
                    </a:cubicBezTo>
                    <a:cubicBezTo>
                      <a:pt x="68240" y="274457"/>
                      <a:pt x="35220" y="577987"/>
                      <a:pt x="63160" y="635137"/>
                    </a:cubicBezTo>
                    <a:cubicBezTo>
                      <a:pt x="73320" y="655457"/>
                      <a:pt x="99990" y="659267"/>
                      <a:pt x="101260" y="668157"/>
                    </a:cubicBezTo>
                    <a:cubicBezTo>
                      <a:pt x="101260" y="674507"/>
                      <a:pt x="92370" y="684667"/>
                      <a:pt x="87290" y="684667"/>
                    </a:cubicBezTo>
                    <a:cubicBezTo>
                      <a:pt x="79670" y="685937"/>
                      <a:pt x="68240" y="677047"/>
                      <a:pt x="63160" y="665617"/>
                    </a:cubicBezTo>
                    <a:cubicBezTo>
                      <a:pt x="49190" y="630057"/>
                      <a:pt x="88560" y="501787"/>
                      <a:pt x="93640" y="421777"/>
                    </a:cubicBezTo>
                    <a:cubicBezTo>
                      <a:pt x="97450" y="346847"/>
                      <a:pt x="80940" y="230007"/>
                      <a:pt x="93640" y="199527"/>
                    </a:cubicBezTo>
                    <a:cubicBezTo>
                      <a:pt x="97450" y="190637"/>
                      <a:pt x="103800" y="185557"/>
                      <a:pt x="110150" y="184287"/>
                    </a:cubicBezTo>
                    <a:cubicBezTo>
                      <a:pt x="115230" y="183017"/>
                      <a:pt x="124120" y="185557"/>
                      <a:pt x="130470" y="193177"/>
                    </a:cubicBezTo>
                    <a:cubicBezTo>
                      <a:pt x="153330" y="228737"/>
                      <a:pt x="140630" y="454797"/>
                      <a:pt x="154600" y="564017"/>
                    </a:cubicBezTo>
                    <a:cubicBezTo>
                      <a:pt x="164760" y="649107"/>
                      <a:pt x="162220" y="748167"/>
                      <a:pt x="195240" y="792617"/>
                    </a:cubicBezTo>
                    <a:cubicBezTo>
                      <a:pt x="216830" y="821827"/>
                      <a:pt x="280330" y="826907"/>
                      <a:pt x="284140" y="839607"/>
                    </a:cubicBezTo>
                    <a:cubicBezTo>
                      <a:pt x="285410" y="845957"/>
                      <a:pt x="280330" y="853577"/>
                      <a:pt x="275250" y="856117"/>
                    </a:cubicBezTo>
                    <a:cubicBezTo>
                      <a:pt x="270170" y="858657"/>
                      <a:pt x="258740" y="858657"/>
                      <a:pt x="253660" y="856117"/>
                    </a:cubicBezTo>
                    <a:cubicBezTo>
                      <a:pt x="249850" y="853577"/>
                      <a:pt x="248580" y="849767"/>
                      <a:pt x="246040" y="839607"/>
                    </a:cubicBezTo>
                    <a:cubicBezTo>
                      <a:pt x="229530" y="773567"/>
                      <a:pt x="210480" y="94117"/>
                      <a:pt x="243500" y="20457"/>
                    </a:cubicBezTo>
                    <a:cubicBezTo>
                      <a:pt x="251120" y="6487"/>
                      <a:pt x="260010" y="-1133"/>
                      <a:pt x="267630" y="137"/>
                    </a:cubicBezTo>
                    <a:cubicBezTo>
                      <a:pt x="273980" y="137"/>
                      <a:pt x="285410" y="20457"/>
                      <a:pt x="285410" y="20457"/>
                    </a:cubicBezTo>
                  </a:path>
                </a:pathLst>
              </a:custGeom>
              <a:solidFill>
                <a:srgbClr val="CFCFCF"/>
              </a:solidFill>
              <a:ln cap="sq">
                <a:noFill/>
                <a:prstDash val="solid"/>
                <a:miter/>
              </a:ln>
            </p:spPr>
            <p:txBody>
              <a:bodyPr/>
              <a:lstStyle/>
              <a:p>
                <a:endParaRPr lang="en-GB"/>
              </a:p>
            </p:txBody>
          </p:sp>
        </p:grpSp>
        <p:grpSp>
          <p:nvGrpSpPr>
            <p:cNvPr id="313" name="Group 313"/>
            <p:cNvGrpSpPr/>
            <p:nvPr/>
          </p:nvGrpSpPr>
          <p:grpSpPr>
            <a:xfrm>
              <a:off x="1041728" y="1464772"/>
              <a:ext cx="334295" cy="334295"/>
              <a:chOff x="0" y="0"/>
              <a:chExt cx="480060" cy="480060"/>
            </a:xfrm>
          </p:grpSpPr>
          <p:sp>
            <p:nvSpPr>
              <p:cNvPr id="314" name="Freeform 314"/>
              <p:cNvSpPr/>
              <p:nvPr/>
            </p:nvSpPr>
            <p:spPr>
              <a:xfrm>
                <a:off x="50248" y="48211"/>
                <a:ext cx="372662" cy="380331"/>
              </a:xfrm>
              <a:custGeom>
                <a:avLst/>
                <a:gdLst/>
                <a:ahLst/>
                <a:cxnLst/>
                <a:rect l="l" t="t" r="r" b="b"/>
                <a:pathLst>
                  <a:path w="372662" h="380331">
                    <a:moveTo>
                      <a:pt x="372662" y="133399"/>
                    </a:moveTo>
                    <a:cubicBezTo>
                      <a:pt x="372662" y="254049"/>
                      <a:pt x="358692" y="284529"/>
                      <a:pt x="339642" y="307389"/>
                    </a:cubicBezTo>
                    <a:cubicBezTo>
                      <a:pt x="321862" y="331519"/>
                      <a:pt x="295192" y="351839"/>
                      <a:pt x="268522" y="363269"/>
                    </a:cubicBezTo>
                    <a:cubicBezTo>
                      <a:pt x="241852" y="375969"/>
                      <a:pt x="207562" y="382319"/>
                      <a:pt x="178352" y="379779"/>
                    </a:cubicBezTo>
                    <a:cubicBezTo>
                      <a:pt x="149142" y="378509"/>
                      <a:pt x="117392" y="368349"/>
                      <a:pt x="91992" y="353109"/>
                    </a:cubicBezTo>
                    <a:cubicBezTo>
                      <a:pt x="66592" y="337869"/>
                      <a:pt x="42462" y="313739"/>
                      <a:pt x="27222" y="288339"/>
                    </a:cubicBezTo>
                    <a:cubicBezTo>
                      <a:pt x="11982" y="262939"/>
                      <a:pt x="1822" y="231189"/>
                      <a:pt x="552" y="201979"/>
                    </a:cubicBezTo>
                    <a:cubicBezTo>
                      <a:pt x="-1988" y="172769"/>
                      <a:pt x="4362" y="138479"/>
                      <a:pt x="17062" y="111809"/>
                    </a:cubicBezTo>
                    <a:cubicBezTo>
                      <a:pt x="28492" y="85139"/>
                      <a:pt x="50082" y="58469"/>
                      <a:pt x="72942" y="40689"/>
                    </a:cubicBezTo>
                    <a:cubicBezTo>
                      <a:pt x="95802" y="21639"/>
                      <a:pt x="126282" y="7669"/>
                      <a:pt x="155492" y="2589"/>
                    </a:cubicBezTo>
                    <a:cubicBezTo>
                      <a:pt x="184702" y="-2491"/>
                      <a:pt x="218992" y="49"/>
                      <a:pt x="246932" y="8939"/>
                    </a:cubicBezTo>
                    <a:cubicBezTo>
                      <a:pt x="274872" y="16559"/>
                      <a:pt x="324402" y="55929"/>
                      <a:pt x="324402" y="55929"/>
                    </a:cubicBezTo>
                  </a:path>
                </a:pathLst>
              </a:custGeom>
              <a:solidFill>
                <a:srgbClr val="CFCFCF"/>
              </a:solidFill>
              <a:ln cap="sq">
                <a:noFill/>
                <a:prstDash val="solid"/>
                <a:miter/>
              </a:ln>
            </p:spPr>
            <p:txBody>
              <a:bodyPr/>
              <a:lstStyle/>
              <a:p>
                <a:endParaRPr lang="en-GB"/>
              </a:p>
            </p:txBody>
          </p:sp>
        </p:grpSp>
        <p:grpSp>
          <p:nvGrpSpPr>
            <p:cNvPr id="315" name="Group 315"/>
            <p:cNvGrpSpPr/>
            <p:nvPr/>
          </p:nvGrpSpPr>
          <p:grpSpPr>
            <a:xfrm>
              <a:off x="1405208" y="1569129"/>
              <a:ext cx="351983" cy="351983"/>
              <a:chOff x="0" y="0"/>
              <a:chExt cx="505460" cy="505460"/>
            </a:xfrm>
          </p:grpSpPr>
          <p:sp>
            <p:nvSpPr>
              <p:cNvPr id="316" name="Freeform 316"/>
              <p:cNvSpPr/>
              <p:nvPr/>
            </p:nvSpPr>
            <p:spPr>
              <a:xfrm>
                <a:off x="50094" y="50800"/>
                <a:ext cx="405596" cy="404318"/>
              </a:xfrm>
              <a:custGeom>
                <a:avLst/>
                <a:gdLst/>
                <a:ahLst/>
                <a:cxnLst/>
                <a:rect l="l" t="t" r="r" b="b"/>
                <a:pathLst>
                  <a:path w="405596" h="404318">
                    <a:moveTo>
                      <a:pt x="327096" y="55880"/>
                    </a:moveTo>
                    <a:cubicBezTo>
                      <a:pt x="395676" y="146050"/>
                      <a:pt x="400756" y="166370"/>
                      <a:pt x="403296" y="186690"/>
                    </a:cubicBezTo>
                    <a:cubicBezTo>
                      <a:pt x="407106" y="207010"/>
                      <a:pt x="405836" y="228600"/>
                      <a:pt x="402026" y="248920"/>
                    </a:cubicBezTo>
                    <a:cubicBezTo>
                      <a:pt x="398216" y="267970"/>
                      <a:pt x="390596" y="288290"/>
                      <a:pt x="380436" y="306070"/>
                    </a:cubicBezTo>
                    <a:cubicBezTo>
                      <a:pt x="370276" y="323850"/>
                      <a:pt x="357576" y="341630"/>
                      <a:pt x="342336" y="355600"/>
                    </a:cubicBezTo>
                    <a:cubicBezTo>
                      <a:pt x="327096" y="368300"/>
                      <a:pt x="308046" y="381000"/>
                      <a:pt x="288996" y="388620"/>
                    </a:cubicBezTo>
                    <a:cubicBezTo>
                      <a:pt x="271216" y="396240"/>
                      <a:pt x="249626" y="401320"/>
                      <a:pt x="229306" y="403860"/>
                    </a:cubicBezTo>
                    <a:cubicBezTo>
                      <a:pt x="208986" y="405130"/>
                      <a:pt x="187396" y="403860"/>
                      <a:pt x="167076" y="398780"/>
                    </a:cubicBezTo>
                    <a:cubicBezTo>
                      <a:pt x="148026" y="393700"/>
                      <a:pt x="127706" y="384810"/>
                      <a:pt x="109926" y="373380"/>
                    </a:cubicBezTo>
                    <a:cubicBezTo>
                      <a:pt x="93416" y="363220"/>
                      <a:pt x="76906" y="347980"/>
                      <a:pt x="64206" y="332740"/>
                    </a:cubicBezTo>
                    <a:cubicBezTo>
                      <a:pt x="51506" y="316230"/>
                      <a:pt x="40076" y="297180"/>
                      <a:pt x="33726" y="278130"/>
                    </a:cubicBezTo>
                    <a:cubicBezTo>
                      <a:pt x="26106" y="259080"/>
                      <a:pt x="22296" y="237490"/>
                      <a:pt x="22296" y="217170"/>
                    </a:cubicBezTo>
                    <a:cubicBezTo>
                      <a:pt x="21026" y="196850"/>
                      <a:pt x="24836" y="175260"/>
                      <a:pt x="29916" y="156210"/>
                    </a:cubicBezTo>
                    <a:cubicBezTo>
                      <a:pt x="36266" y="135890"/>
                      <a:pt x="46426" y="116840"/>
                      <a:pt x="57856" y="100330"/>
                    </a:cubicBezTo>
                    <a:cubicBezTo>
                      <a:pt x="69286" y="83820"/>
                      <a:pt x="85796" y="68580"/>
                      <a:pt x="102306" y="55880"/>
                    </a:cubicBezTo>
                    <a:cubicBezTo>
                      <a:pt x="118816" y="44450"/>
                      <a:pt x="137866" y="34290"/>
                      <a:pt x="156916" y="29210"/>
                    </a:cubicBezTo>
                    <a:cubicBezTo>
                      <a:pt x="177236" y="22860"/>
                      <a:pt x="198826" y="20320"/>
                      <a:pt x="219146" y="20320"/>
                    </a:cubicBezTo>
                    <a:cubicBezTo>
                      <a:pt x="239466" y="21590"/>
                      <a:pt x="261056" y="25400"/>
                      <a:pt x="280106" y="31750"/>
                    </a:cubicBezTo>
                    <a:cubicBezTo>
                      <a:pt x="299156" y="39370"/>
                      <a:pt x="318206" y="49530"/>
                      <a:pt x="333446" y="62230"/>
                    </a:cubicBezTo>
                    <a:cubicBezTo>
                      <a:pt x="349956" y="74930"/>
                      <a:pt x="363926" y="91440"/>
                      <a:pt x="375356" y="109220"/>
                    </a:cubicBezTo>
                    <a:cubicBezTo>
                      <a:pt x="386786" y="125730"/>
                      <a:pt x="394406" y="146050"/>
                      <a:pt x="399486" y="166370"/>
                    </a:cubicBezTo>
                    <a:cubicBezTo>
                      <a:pt x="404566" y="185420"/>
                      <a:pt x="407106" y="207010"/>
                      <a:pt x="404566" y="227330"/>
                    </a:cubicBezTo>
                    <a:cubicBezTo>
                      <a:pt x="403296" y="247650"/>
                      <a:pt x="398216" y="269240"/>
                      <a:pt x="389326" y="288290"/>
                    </a:cubicBezTo>
                    <a:cubicBezTo>
                      <a:pt x="381706" y="307340"/>
                      <a:pt x="370276" y="325120"/>
                      <a:pt x="356306" y="340360"/>
                    </a:cubicBezTo>
                    <a:cubicBezTo>
                      <a:pt x="342336" y="355600"/>
                      <a:pt x="325826" y="369570"/>
                      <a:pt x="308046" y="379730"/>
                    </a:cubicBezTo>
                    <a:cubicBezTo>
                      <a:pt x="290266" y="389890"/>
                      <a:pt x="269946" y="396240"/>
                      <a:pt x="249626" y="400050"/>
                    </a:cubicBezTo>
                    <a:cubicBezTo>
                      <a:pt x="229306" y="403860"/>
                      <a:pt x="207716" y="405130"/>
                      <a:pt x="187396" y="402590"/>
                    </a:cubicBezTo>
                    <a:cubicBezTo>
                      <a:pt x="167076" y="400050"/>
                      <a:pt x="146756" y="393700"/>
                      <a:pt x="128976" y="383540"/>
                    </a:cubicBezTo>
                    <a:cubicBezTo>
                      <a:pt x="109926" y="374650"/>
                      <a:pt x="93416" y="361950"/>
                      <a:pt x="78176" y="347980"/>
                    </a:cubicBezTo>
                    <a:cubicBezTo>
                      <a:pt x="60396" y="331470"/>
                      <a:pt x="41346" y="312420"/>
                      <a:pt x="28646" y="289560"/>
                    </a:cubicBezTo>
                    <a:cubicBezTo>
                      <a:pt x="14676" y="264160"/>
                      <a:pt x="4516" y="226060"/>
                      <a:pt x="706" y="201930"/>
                    </a:cubicBezTo>
                    <a:cubicBezTo>
                      <a:pt x="-564" y="184150"/>
                      <a:pt x="-564" y="172720"/>
                      <a:pt x="4516" y="156210"/>
                    </a:cubicBezTo>
                    <a:cubicBezTo>
                      <a:pt x="9596" y="132080"/>
                      <a:pt x="23566" y="96520"/>
                      <a:pt x="41346" y="72390"/>
                    </a:cubicBezTo>
                    <a:cubicBezTo>
                      <a:pt x="60396" y="49530"/>
                      <a:pt x="87066" y="27940"/>
                      <a:pt x="113736" y="16510"/>
                    </a:cubicBezTo>
                    <a:cubicBezTo>
                      <a:pt x="140406" y="3810"/>
                      <a:pt x="178506" y="0"/>
                      <a:pt x="203906" y="0"/>
                    </a:cubicBezTo>
                    <a:cubicBezTo>
                      <a:pt x="221686" y="0"/>
                      <a:pt x="231846" y="1270"/>
                      <a:pt x="248356" y="7620"/>
                    </a:cubicBezTo>
                    <a:cubicBezTo>
                      <a:pt x="272486" y="16510"/>
                      <a:pt x="327096" y="55880"/>
                      <a:pt x="327096" y="55880"/>
                    </a:cubicBezTo>
                  </a:path>
                </a:pathLst>
              </a:custGeom>
              <a:solidFill>
                <a:srgbClr val="CFCFCF"/>
              </a:solidFill>
              <a:ln cap="sq">
                <a:noFill/>
                <a:prstDash val="solid"/>
                <a:miter/>
              </a:ln>
            </p:spPr>
            <p:txBody>
              <a:bodyPr/>
              <a:lstStyle/>
              <a:p>
                <a:endParaRPr lang="en-GB"/>
              </a:p>
            </p:txBody>
          </p:sp>
        </p:grpSp>
        <p:grpSp>
          <p:nvGrpSpPr>
            <p:cNvPr id="317" name="Group 317"/>
            <p:cNvGrpSpPr/>
            <p:nvPr/>
          </p:nvGrpSpPr>
          <p:grpSpPr>
            <a:xfrm>
              <a:off x="1209760" y="1600967"/>
              <a:ext cx="513824" cy="979892"/>
              <a:chOff x="0" y="0"/>
              <a:chExt cx="737870" cy="1407160"/>
            </a:xfrm>
          </p:grpSpPr>
          <p:sp>
            <p:nvSpPr>
              <p:cNvPr id="318" name="Freeform 318"/>
              <p:cNvSpPr/>
              <p:nvPr/>
            </p:nvSpPr>
            <p:spPr>
              <a:xfrm>
                <a:off x="43335" y="50567"/>
                <a:ext cx="643683" cy="1304981"/>
              </a:xfrm>
              <a:custGeom>
                <a:avLst/>
                <a:gdLst/>
                <a:ahLst/>
                <a:cxnLst/>
                <a:rect l="l" t="t" r="r" b="b"/>
                <a:pathLst>
                  <a:path w="643683" h="1304981">
                    <a:moveTo>
                      <a:pt x="639925" y="238993"/>
                    </a:moveTo>
                    <a:cubicBezTo>
                      <a:pt x="450695" y="933683"/>
                      <a:pt x="449425" y="1107673"/>
                      <a:pt x="418945" y="1185143"/>
                    </a:cubicBezTo>
                    <a:cubicBezTo>
                      <a:pt x="403705" y="1221973"/>
                      <a:pt x="389735" y="1239753"/>
                      <a:pt x="368145" y="1258803"/>
                    </a:cubicBezTo>
                    <a:cubicBezTo>
                      <a:pt x="346555" y="1277853"/>
                      <a:pt x="312265" y="1293093"/>
                      <a:pt x="288135" y="1299443"/>
                    </a:cubicBezTo>
                    <a:cubicBezTo>
                      <a:pt x="271625" y="1304523"/>
                      <a:pt x="261465" y="1305793"/>
                      <a:pt x="243685" y="1304523"/>
                    </a:cubicBezTo>
                    <a:cubicBezTo>
                      <a:pt x="219555" y="1303253"/>
                      <a:pt x="180185" y="1293093"/>
                      <a:pt x="157325" y="1282933"/>
                    </a:cubicBezTo>
                    <a:cubicBezTo>
                      <a:pt x="142085" y="1276583"/>
                      <a:pt x="133195" y="1270233"/>
                      <a:pt x="120495" y="1257533"/>
                    </a:cubicBezTo>
                    <a:cubicBezTo>
                      <a:pt x="103985" y="1241023"/>
                      <a:pt x="84935" y="1219433"/>
                      <a:pt x="70965" y="1183873"/>
                    </a:cubicBezTo>
                    <a:cubicBezTo>
                      <a:pt x="44295" y="1121643"/>
                      <a:pt x="22705" y="1007343"/>
                      <a:pt x="12545" y="894313"/>
                    </a:cubicBezTo>
                    <a:cubicBezTo>
                      <a:pt x="-2695" y="736833"/>
                      <a:pt x="-6505" y="412983"/>
                      <a:pt x="15085" y="325353"/>
                    </a:cubicBezTo>
                    <a:cubicBezTo>
                      <a:pt x="22705" y="296143"/>
                      <a:pt x="31595" y="287253"/>
                      <a:pt x="44295" y="270743"/>
                    </a:cubicBezTo>
                    <a:cubicBezTo>
                      <a:pt x="55725" y="254233"/>
                      <a:pt x="72235" y="238993"/>
                      <a:pt x="88745" y="227563"/>
                    </a:cubicBezTo>
                    <a:cubicBezTo>
                      <a:pt x="105255" y="216133"/>
                      <a:pt x="124305" y="207243"/>
                      <a:pt x="144625" y="202163"/>
                    </a:cubicBezTo>
                    <a:cubicBezTo>
                      <a:pt x="163675" y="195813"/>
                      <a:pt x="185265" y="194543"/>
                      <a:pt x="205585" y="194543"/>
                    </a:cubicBezTo>
                    <a:cubicBezTo>
                      <a:pt x="225905" y="195813"/>
                      <a:pt x="246225" y="200893"/>
                      <a:pt x="265275" y="208513"/>
                    </a:cubicBezTo>
                    <a:cubicBezTo>
                      <a:pt x="284325" y="214863"/>
                      <a:pt x="302105" y="226293"/>
                      <a:pt x="318615" y="238993"/>
                    </a:cubicBezTo>
                    <a:cubicBezTo>
                      <a:pt x="333855" y="252963"/>
                      <a:pt x="347825" y="268203"/>
                      <a:pt x="357985" y="285983"/>
                    </a:cubicBezTo>
                    <a:cubicBezTo>
                      <a:pt x="368145" y="303763"/>
                      <a:pt x="377035" y="322813"/>
                      <a:pt x="380845" y="343133"/>
                    </a:cubicBezTo>
                    <a:cubicBezTo>
                      <a:pt x="385925" y="363453"/>
                      <a:pt x="387195" y="383773"/>
                      <a:pt x="384655" y="404093"/>
                    </a:cubicBezTo>
                    <a:cubicBezTo>
                      <a:pt x="383385" y="424413"/>
                      <a:pt x="377035" y="446003"/>
                      <a:pt x="368145" y="463783"/>
                    </a:cubicBezTo>
                    <a:cubicBezTo>
                      <a:pt x="360525" y="482833"/>
                      <a:pt x="347825" y="500613"/>
                      <a:pt x="333855" y="514583"/>
                    </a:cubicBezTo>
                    <a:cubicBezTo>
                      <a:pt x="321155" y="529823"/>
                      <a:pt x="303375" y="542523"/>
                      <a:pt x="285595" y="552683"/>
                    </a:cubicBezTo>
                    <a:cubicBezTo>
                      <a:pt x="267815" y="561573"/>
                      <a:pt x="247495" y="569193"/>
                      <a:pt x="227175" y="571733"/>
                    </a:cubicBezTo>
                    <a:cubicBezTo>
                      <a:pt x="208125" y="575543"/>
                      <a:pt x="186535" y="575543"/>
                      <a:pt x="166215" y="573003"/>
                    </a:cubicBezTo>
                    <a:cubicBezTo>
                      <a:pt x="145895" y="569193"/>
                      <a:pt x="125575" y="562843"/>
                      <a:pt x="107795" y="552683"/>
                    </a:cubicBezTo>
                    <a:cubicBezTo>
                      <a:pt x="90015" y="543793"/>
                      <a:pt x="72235" y="531093"/>
                      <a:pt x="58265" y="515853"/>
                    </a:cubicBezTo>
                    <a:cubicBezTo>
                      <a:pt x="44295" y="501883"/>
                      <a:pt x="31595" y="484103"/>
                      <a:pt x="23975" y="465053"/>
                    </a:cubicBezTo>
                    <a:cubicBezTo>
                      <a:pt x="15085" y="447273"/>
                      <a:pt x="8735" y="426953"/>
                      <a:pt x="7465" y="406633"/>
                    </a:cubicBezTo>
                    <a:cubicBezTo>
                      <a:pt x="4925" y="386313"/>
                      <a:pt x="6195" y="364723"/>
                      <a:pt x="10005" y="344403"/>
                    </a:cubicBezTo>
                    <a:cubicBezTo>
                      <a:pt x="13815" y="325353"/>
                      <a:pt x="22705" y="305033"/>
                      <a:pt x="32865" y="287253"/>
                    </a:cubicBezTo>
                    <a:cubicBezTo>
                      <a:pt x="43025" y="270743"/>
                      <a:pt x="56995" y="254233"/>
                      <a:pt x="72235" y="240263"/>
                    </a:cubicBezTo>
                    <a:cubicBezTo>
                      <a:pt x="87475" y="227563"/>
                      <a:pt x="105255" y="216133"/>
                      <a:pt x="124305" y="208513"/>
                    </a:cubicBezTo>
                    <a:cubicBezTo>
                      <a:pt x="143355" y="200893"/>
                      <a:pt x="164945" y="195813"/>
                      <a:pt x="183995" y="194543"/>
                    </a:cubicBezTo>
                    <a:cubicBezTo>
                      <a:pt x="204315" y="193273"/>
                      <a:pt x="225905" y="195813"/>
                      <a:pt x="246225" y="200893"/>
                    </a:cubicBezTo>
                    <a:cubicBezTo>
                      <a:pt x="265275" y="207243"/>
                      <a:pt x="284325" y="216133"/>
                      <a:pt x="302105" y="227563"/>
                    </a:cubicBezTo>
                    <a:cubicBezTo>
                      <a:pt x="318615" y="237723"/>
                      <a:pt x="333855" y="252963"/>
                      <a:pt x="346555" y="269473"/>
                    </a:cubicBezTo>
                    <a:cubicBezTo>
                      <a:pt x="359255" y="284713"/>
                      <a:pt x="368145" y="294873"/>
                      <a:pt x="375765" y="322813"/>
                    </a:cubicBezTo>
                    <a:cubicBezTo>
                      <a:pt x="398625" y="410443"/>
                      <a:pt x="373225" y="733023"/>
                      <a:pt x="387195" y="884153"/>
                    </a:cubicBezTo>
                    <a:cubicBezTo>
                      <a:pt x="396085" y="987023"/>
                      <a:pt x="435455" y="1079733"/>
                      <a:pt x="429105" y="1141963"/>
                    </a:cubicBezTo>
                    <a:cubicBezTo>
                      <a:pt x="425295" y="1177523"/>
                      <a:pt x="413865" y="1201653"/>
                      <a:pt x="397355" y="1224513"/>
                    </a:cubicBezTo>
                    <a:cubicBezTo>
                      <a:pt x="380845" y="1248643"/>
                      <a:pt x="351635" y="1271503"/>
                      <a:pt x="331315" y="1284203"/>
                    </a:cubicBezTo>
                    <a:cubicBezTo>
                      <a:pt x="316075" y="1293093"/>
                      <a:pt x="305915" y="1296903"/>
                      <a:pt x="288135" y="1299443"/>
                    </a:cubicBezTo>
                    <a:cubicBezTo>
                      <a:pt x="265275" y="1304523"/>
                      <a:pt x="227175" y="1305793"/>
                      <a:pt x="199235" y="1299443"/>
                    </a:cubicBezTo>
                    <a:cubicBezTo>
                      <a:pt x="171295" y="1293093"/>
                      <a:pt x="139545" y="1272773"/>
                      <a:pt x="120495" y="1257533"/>
                    </a:cubicBezTo>
                    <a:cubicBezTo>
                      <a:pt x="107795" y="1247373"/>
                      <a:pt x="100175" y="1238483"/>
                      <a:pt x="91285" y="1224513"/>
                    </a:cubicBezTo>
                    <a:cubicBezTo>
                      <a:pt x="78585" y="1202923"/>
                      <a:pt x="64615" y="1171173"/>
                      <a:pt x="59535" y="1140693"/>
                    </a:cubicBezTo>
                    <a:cubicBezTo>
                      <a:pt x="54455" y="1106403"/>
                      <a:pt x="62075" y="1074653"/>
                      <a:pt x="68425" y="1026393"/>
                    </a:cubicBezTo>
                    <a:cubicBezTo>
                      <a:pt x="79855" y="946383"/>
                      <a:pt x="105255" y="825733"/>
                      <a:pt x="131925" y="703813"/>
                    </a:cubicBezTo>
                    <a:cubicBezTo>
                      <a:pt x="168755" y="541253"/>
                      <a:pt x="234795" y="238993"/>
                      <a:pt x="275435" y="137393"/>
                    </a:cubicBezTo>
                    <a:cubicBezTo>
                      <a:pt x="290675" y="98023"/>
                      <a:pt x="299565" y="80243"/>
                      <a:pt x="319885" y="58653"/>
                    </a:cubicBezTo>
                    <a:cubicBezTo>
                      <a:pt x="340205" y="37063"/>
                      <a:pt x="373225" y="19283"/>
                      <a:pt x="396085" y="9123"/>
                    </a:cubicBezTo>
                    <a:cubicBezTo>
                      <a:pt x="412595" y="2773"/>
                      <a:pt x="422755" y="233"/>
                      <a:pt x="440535" y="233"/>
                    </a:cubicBezTo>
                    <a:cubicBezTo>
                      <a:pt x="464665" y="-1037"/>
                      <a:pt x="502765" y="2773"/>
                      <a:pt x="530705" y="14203"/>
                    </a:cubicBezTo>
                    <a:cubicBezTo>
                      <a:pt x="557375" y="25633"/>
                      <a:pt x="586585" y="49763"/>
                      <a:pt x="603095" y="67543"/>
                    </a:cubicBezTo>
                    <a:cubicBezTo>
                      <a:pt x="614525" y="80243"/>
                      <a:pt x="620875" y="92943"/>
                      <a:pt x="627225" y="105643"/>
                    </a:cubicBezTo>
                    <a:cubicBezTo>
                      <a:pt x="634845" y="119613"/>
                      <a:pt x="639925" y="132313"/>
                      <a:pt x="642465" y="148823"/>
                    </a:cubicBezTo>
                    <a:cubicBezTo>
                      <a:pt x="646275" y="172953"/>
                      <a:pt x="639925" y="238993"/>
                      <a:pt x="639925" y="238993"/>
                    </a:cubicBezTo>
                  </a:path>
                </a:pathLst>
              </a:custGeom>
              <a:solidFill>
                <a:srgbClr val="CFCFCF"/>
              </a:solidFill>
              <a:ln cap="sq">
                <a:noFill/>
                <a:prstDash val="solid"/>
                <a:miter/>
              </a:ln>
            </p:spPr>
            <p:txBody>
              <a:bodyPr/>
              <a:lstStyle/>
              <a:p>
                <a:endParaRPr lang="en-GB"/>
              </a:p>
            </p:txBody>
          </p:sp>
        </p:grpSp>
        <p:grpSp>
          <p:nvGrpSpPr>
            <p:cNvPr id="319" name="Group 319"/>
            <p:cNvGrpSpPr/>
            <p:nvPr/>
          </p:nvGrpSpPr>
          <p:grpSpPr>
            <a:xfrm>
              <a:off x="1177038" y="1373681"/>
              <a:ext cx="664169" cy="858732"/>
              <a:chOff x="0" y="0"/>
              <a:chExt cx="953770" cy="1233170"/>
            </a:xfrm>
          </p:grpSpPr>
          <p:sp>
            <p:nvSpPr>
              <p:cNvPr id="320" name="Freeform 320"/>
              <p:cNvSpPr/>
              <p:nvPr/>
            </p:nvSpPr>
            <p:spPr>
              <a:xfrm>
                <a:off x="48498" y="50476"/>
                <a:ext cx="865642" cy="1132352"/>
              </a:xfrm>
              <a:custGeom>
                <a:avLst/>
                <a:gdLst/>
                <a:ahLst/>
                <a:cxnLst/>
                <a:rect l="l" t="t" r="r" b="b"/>
                <a:pathLst>
                  <a:path w="865642" h="1132352">
                    <a:moveTo>
                      <a:pt x="429022" y="340684"/>
                    </a:moveTo>
                    <a:cubicBezTo>
                      <a:pt x="423942" y="654374"/>
                      <a:pt x="409972" y="869004"/>
                      <a:pt x="390922" y="955364"/>
                    </a:cubicBezTo>
                    <a:cubicBezTo>
                      <a:pt x="382032" y="996004"/>
                      <a:pt x="375682" y="1017594"/>
                      <a:pt x="359172" y="1042994"/>
                    </a:cubicBezTo>
                    <a:cubicBezTo>
                      <a:pt x="342662" y="1068394"/>
                      <a:pt x="317262" y="1092524"/>
                      <a:pt x="290592" y="1106494"/>
                    </a:cubicBezTo>
                    <a:cubicBezTo>
                      <a:pt x="265192" y="1121734"/>
                      <a:pt x="225822" y="1129354"/>
                      <a:pt x="200422" y="1131894"/>
                    </a:cubicBezTo>
                    <a:cubicBezTo>
                      <a:pt x="182642" y="1133164"/>
                      <a:pt x="171212" y="1131894"/>
                      <a:pt x="154702" y="1126814"/>
                    </a:cubicBezTo>
                    <a:cubicBezTo>
                      <a:pt x="129302" y="1119194"/>
                      <a:pt x="93742" y="1105224"/>
                      <a:pt x="70882" y="1084904"/>
                    </a:cubicBezTo>
                    <a:cubicBezTo>
                      <a:pt x="46752" y="1065854"/>
                      <a:pt x="26432" y="1037914"/>
                      <a:pt x="15002" y="1009974"/>
                    </a:cubicBezTo>
                    <a:cubicBezTo>
                      <a:pt x="3572" y="982034"/>
                      <a:pt x="-4048" y="960444"/>
                      <a:pt x="2302" y="917264"/>
                    </a:cubicBezTo>
                    <a:cubicBezTo>
                      <a:pt x="21352" y="790264"/>
                      <a:pt x="192802" y="355924"/>
                      <a:pt x="337582" y="213684"/>
                    </a:cubicBezTo>
                    <a:cubicBezTo>
                      <a:pt x="441722" y="113354"/>
                      <a:pt x="614442" y="25724"/>
                      <a:pt x="696992" y="53664"/>
                    </a:cubicBezTo>
                    <a:cubicBezTo>
                      <a:pt x="766842" y="76524"/>
                      <a:pt x="801132" y="188284"/>
                      <a:pt x="830342" y="286074"/>
                    </a:cubicBezTo>
                    <a:cubicBezTo>
                      <a:pt x="870982" y="428314"/>
                      <a:pt x="873522" y="714064"/>
                      <a:pt x="853202" y="841064"/>
                    </a:cubicBezTo>
                    <a:cubicBezTo>
                      <a:pt x="841772" y="912184"/>
                      <a:pt x="820182" y="961714"/>
                      <a:pt x="794782" y="1001084"/>
                    </a:cubicBezTo>
                    <a:cubicBezTo>
                      <a:pt x="775732" y="1031564"/>
                      <a:pt x="752872" y="1053154"/>
                      <a:pt x="726202" y="1069664"/>
                    </a:cubicBezTo>
                    <a:cubicBezTo>
                      <a:pt x="698262" y="1086174"/>
                      <a:pt x="658892" y="1095064"/>
                      <a:pt x="632222" y="1097604"/>
                    </a:cubicBezTo>
                    <a:cubicBezTo>
                      <a:pt x="614442" y="1100144"/>
                      <a:pt x="601742" y="1098874"/>
                      <a:pt x="583962" y="1095064"/>
                    </a:cubicBezTo>
                    <a:cubicBezTo>
                      <a:pt x="558562" y="1088714"/>
                      <a:pt x="520462" y="1073474"/>
                      <a:pt x="495062" y="1054424"/>
                    </a:cubicBezTo>
                    <a:cubicBezTo>
                      <a:pt x="470932" y="1035374"/>
                      <a:pt x="448072" y="1001084"/>
                      <a:pt x="436642" y="978224"/>
                    </a:cubicBezTo>
                    <a:cubicBezTo>
                      <a:pt x="427752" y="961714"/>
                      <a:pt x="423942" y="949014"/>
                      <a:pt x="421402" y="931234"/>
                    </a:cubicBezTo>
                    <a:cubicBezTo>
                      <a:pt x="418862" y="904564"/>
                      <a:pt x="430292" y="872814"/>
                      <a:pt x="427752" y="833444"/>
                    </a:cubicBezTo>
                    <a:cubicBezTo>
                      <a:pt x="423942" y="773754"/>
                      <a:pt x="390922" y="692474"/>
                      <a:pt x="382032" y="604844"/>
                    </a:cubicBezTo>
                    <a:cubicBezTo>
                      <a:pt x="370602" y="491814"/>
                      <a:pt x="370602" y="286074"/>
                      <a:pt x="376952" y="209874"/>
                    </a:cubicBezTo>
                    <a:cubicBezTo>
                      <a:pt x="379492" y="178124"/>
                      <a:pt x="380762" y="164154"/>
                      <a:pt x="387112" y="142564"/>
                    </a:cubicBezTo>
                    <a:cubicBezTo>
                      <a:pt x="394732" y="120974"/>
                      <a:pt x="406162" y="100654"/>
                      <a:pt x="418862" y="82874"/>
                    </a:cubicBezTo>
                    <a:cubicBezTo>
                      <a:pt x="432832" y="65094"/>
                      <a:pt x="450612" y="48584"/>
                      <a:pt x="468392" y="35884"/>
                    </a:cubicBezTo>
                    <a:cubicBezTo>
                      <a:pt x="487442" y="23184"/>
                      <a:pt x="509032" y="13024"/>
                      <a:pt x="530622" y="6674"/>
                    </a:cubicBezTo>
                    <a:cubicBezTo>
                      <a:pt x="552212" y="1594"/>
                      <a:pt x="575072" y="-946"/>
                      <a:pt x="597932" y="324"/>
                    </a:cubicBezTo>
                    <a:cubicBezTo>
                      <a:pt x="620792" y="1594"/>
                      <a:pt x="643652" y="6674"/>
                      <a:pt x="663972" y="14294"/>
                    </a:cubicBezTo>
                    <a:cubicBezTo>
                      <a:pt x="685562" y="23184"/>
                      <a:pt x="705882" y="34614"/>
                      <a:pt x="722392" y="49854"/>
                    </a:cubicBezTo>
                    <a:cubicBezTo>
                      <a:pt x="740172" y="63824"/>
                      <a:pt x="755412" y="81604"/>
                      <a:pt x="766842" y="101924"/>
                    </a:cubicBezTo>
                    <a:cubicBezTo>
                      <a:pt x="778272" y="120974"/>
                      <a:pt x="787162" y="142564"/>
                      <a:pt x="792242" y="164154"/>
                    </a:cubicBezTo>
                    <a:cubicBezTo>
                      <a:pt x="796052" y="185744"/>
                      <a:pt x="797322" y="209874"/>
                      <a:pt x="796052" y="232734"/>
                    </a:cubicBezTo>
                    <a:cubicBezTo>
                      <a:pt x="793512" y="254324"/>
                      <a:pt x="787162" y="277184"/>
                      <a:pt x="777002" y="297504"/>
                    </a:cubicBezTo>
                    <a:cubicBezTo>
                      <a:pt x="768112" y="317824"/>
                      <a:pt x="754142" y="338144"/>
                      <a:pt x="738902" y="354654"/>
                    </a:cubicBezTo>
                    <a:cubicBezTo>
                      <a:pt x="723662" y="369894"/>
                      <a:pt x="704612" y="385134"/>
                      <a:pt x="685562" y="395294"/>
                    </a:cubicBezTo>
                    <a:cubicBezTo>
                      <a:pt x="665242" y="405454"/>
                      <a:pt x="642382" y="413074"/>
                      <a:pt x="620792" y="416884"/>
                    </a:cubicBezTo>
                    <a:cubicBezTo>
                      <a:pt x="597932" y="420694"/>
                      <a:pt x="575072" y="420694"/>
                      <a:pt x="552212" y="416884"/>
                    </a:cubicBezTo>
                    <a:cubicBezTo>
                      <a:pt x="530622" y="413074"/>
                      <a:pt x="507762" y="405454"/>
                      <a:pt x="488712" y="395294"/>
                    </a:cubicBezTo>
                    <a:cubicBezTo>
                      <a:pt x="468392" y="385134"/>
                      <a:pt x="449342" y="369894"/>
                      <a:pt x="434102" y="354654"/>
                    </a:cubicBezTo>
                    <a:cubicBezTo>
                      <a:pt x="418862" y="338144"/>
                      <a:pt x="404892" y="317824"/>
                      <a:pt x="396002" y="297504"/>
                    </a:cubicBezTo>
                    <a:cubicBezTo>
                      <a:pt x="387112" y="277184"/>
                      <a:pt x="380762" y="254324"/>
                      <a:pt x="378222" y="232734"/>
                    </a:cubicBezTo>
                    <a:cubicBezTo>
                      <a:pt x="375682" y="209874"/>
                      <a:pt x="376952" y="185744"/>
                      <a:pt x="382032" y="164154"/>
                    </a:cubicBezTo>
                    <a:cubicBezTo>
                      <a:pt x="385842" y="142564"/>
                      <a:pt x="394732" y="120974"/>
                      <a:pt x="406162" y="101924"/>
                    </a:cubicBezTo>
                    <a:cubicBezTo>
                      <a:pt x="417592" y="81604"/>
                      <a:pt x="434102" y="63824"/>
                      <a:pt x="450612" y="49854"/>
                    </a:cubicBezTo>
                    <a:cubicBezTo>
                      <a:pt x="467122" y="34614"/>
                      <a:pt x="488712" y="23184"/>
                      <a:pt x="509032" y="14294"/>
                    </a:cubicBezTo>
                    <a:cubicBezTo>
                      <a:pt x="529352" y="6674"/>
                      <a:pt x="553482" y="1594"/>
                      <a:pt x="575072" y="324"/>
                    </a:cubicBezTo>
                    <a:cubicBezTo>
                      <a:pt x="597932" y="-946"/>
                      <a:pt x="620792" y="1594"/>
                      <a:pt x="642382" y="6674"/>
                    </a:cubicBezTo>
                    <a:cubicBezTo>
                      <a:pt x="663972" y="13024"/>
                      <a:pt x="685562" y="23184"/>
                      <a:pt x="704612" y="35884"/>
                    </a:cubicBezTo>
                    <a:cubicBezTo>
                      <a:pt x="722392" y="48584"/>
                      <a:pt x="740172" y="65094"/>
                      <a:pt x="754142" y="82874"/>
                    </a:cubicBezTo>
                    <a:cubicBezTo>
                      <a:pt x="766842" y="100654"/>
                      <a:pt x="778272" y="120974"/>
                      <a:pt x="785892" y="142564"/>
                    </a:cubicBezTo>
                    <a:cubicBezTo>
                      <a:pt x="792242" y="164154"/>
                      <a:pt x="793512" y="176854"/>
                      <a:pt x="796052" y="209874"/>
                    </a:cubicBezTo>
                    <a:cubicBezTo>
                      <a:pt x="803672" y="301314"/>
                      <a:pt x="790972" y="592144"/>
                      <a:pt x="796052" y="729304"/>
                    </a:cubicBezTo>
                    <a:cubicBezTo>
                      <a:pt x="799862" y="820744"/>
                      <a:pt x="822722" y="910914"/>
                      <a:pt x="815102" y="956634"/>
                    </a:cubicBezTo>
                    <a:cubicBezTo>
                      <a:pt x="811292" y="978224"/>
                      <a:pt x="806212" y="985844"/>
                      <a:pt x="794782" y="1001084"/>
                    </a:cubicBezTo>
                    <a:cubicBezTo>
                      <a:pt x="779542" y="1022674"/>
                      <a:pt x="752872" y="1053154"/>
                      <a:pt x="726202" y="1069664"/>
                    </a:cubicBezTo>
                    <a:cubicBezTo>
                      <a:pt x="698262" y="1086174"/>
                      <a:pt x="658892" y="1095064"/>
                      <a:pt x="633492" y="1097604"/>
                    </a:cubicBezTo>
                    <a:cubicBezTo>
                      <a:pt x="614442" y="1100144"/>
                      <a:pt x="601742" y="1098874"/>
                      <a:pt x="583962" y="1095064"/>
                    </a:cubicBezTo>
                    <a:cubicBezTo>
                      <a:pt x="558562" y="1088714"/>
                      <a:pt x="520462" y="1073474"/>
                      <a:pt x="495062" y="1054424"/>
                    </a:cubicBezTo>
                    <a:cubicBezTo>
                      <a:pt x="470932" y="1035374"/>
                      <a:pt x="449342" y="1006164"/>
                      <a:pt x="436642" y="978224"/>
                    </a:cubicBezTo>
                    <a:cubicBezTo>
                      <a:pt x="422672" y="949014"/>
                      <a:pt x="418862" y="908374"/>
                      <a:pt x="418862" y="881704"/>
                    </a:cubicBezTo>
                    <a:cubicBezTo>
                      <a:pt x="418862" y="863924"/>
                      <a:pt x="420132" y="839794"/>
                      <a:pt x="427752" y="833444"/>
                    </a:cubicBezTo>
                    <a:cubicBezTo>
                      <a:pt x="432832" y="830904"/>
                      <a:pt x="444262" y="842334"/>
                      <a:pt x="450612" y="837254"/>
                    </a:cubicBezTo>
                    <a:cubicBezTo>
                      <a:pt x="468392" y="822014"/>
                      <a:pt x="445532" y="684854"/>
                      <a:pt x="450612" y="603574"/>
                    </a:cubicBezTo>
                    <a:cubicBezTo>
                      <a:pt x="456962" y="514674"/>
                      <a:pt x="440452" y="357194"/>
                      <a:pt x="488712" y="325444"/>
                    </a:cubicBezTo>
                    <a:cubicBezTo>
                      <a:pt x="528082" y="298774"/>
                      <a:pt x="663972" y="330524"/>
                      <a:pt x="685562" y="381324"/>
                    </a:cubicBezTo>
                    <a:cubicBezTo>
                      <a:pt x="724932" y="471494"/>
                      <a:pt x="437912" y="846144"/>
                      <a:pt x="390922" y="955364"/>
                    </a:cubicBezTo>
                    <a:cubicBezTo>
                      <a:pt x="373142" y="996004"/>
                      <a:pt x="375682" y="1017594"/>
                      <a:pt x="359172" y="1042994"/>
                    </a:cubicBezTo>
                    <a:cubicBezTo>
                      <a:pt x="342662" y="1068394"/>
                      <a:pt x="312182" y="1093794"/>
                      <a:pt x="290592" y="1106494"/>
                    </a:cubicBezTo>
                    <a:cubicBezTo>
                      <a:pt x="275352" y="1116654"/>
                      <a:pt x="265192" y="1120464"/>
                      <a:pt x="247412" y="1124274"/>
                    </a:cubicBezTo>
                    <a:cubicBezTo>
                      <a:pt x="222012" y="1129354"/>
                      <a:pt x="183912" y="1133164"/>
                      <a:pt x="154702" y="1126814"/>
                    </a:cubicBezTo>
                    <a:cubicBezTo>
                      <a:pt x="124222" y="1120464"/>
                      <a:pt x="91202" y="1100144"/>
                      <a:pt x="70882" y="1084904"/>
                    </a:cubicBezTo>
                    <a:cubicBezTo>
                      <a:pt x="55642" y="1074744"/>
                      <a:pt x="48022" y="1063314"/>
                      <a:pt x="37862" y="1050614"/>
                    </a:cubicBezTo>
                    <a:cubicBezTo>
                      <a:pt x="28972" y="1037914"/>
                      <a:pt x="21352" y="1026484"/>
                      <a:pt x="15002" y="1009974"/>
                    </a:cubicBezTo>
                    <a:cubicBezTo>
                      <a:pt x="7382" y="985844"/>
                      <a:pt x="2302" y="957904"/>
                      <a:pt x="2302" y="917264"/>
                    </a:cubicBezTo>
                    <a:cubicBezTo>
                      <a:pt x="1032" y="834714"/>
                      <a:pt x="37862" y="653104"/>
                      <a:pt x="46752" y="541344"/>
                    </a:cubicBezTo>
                    <a:cubicBezTo>
                      <a:pt x="51832" y="449904"/>
                      <a:pt x="36592" y="353384"/>
                      <a:pt x="50562" y="294964"/>
                    </a:cubicBezTo>
                    <a:cubicBezTo>
                      <a:pt x="60722" y="258134"/>
                      <a:pt x="74692" y="235274"/>
                      <a:pt x="93742" y="213684"/>
                    </a:cubicBezTo>
                    <a:cubicBezTo>
                      <a:pt x="114062" y="190824"/>
                      <a:pt x="142002" y="171774"/>
                      <a:pt x="169942" y="161614"/>
                    </a:cubicBezTo>
                    <a:cubicBezTo>
                      <a:pt x="197882" y="150184"/>
                      <a:pt x="235982" y="148914"/>
                      <a:pt x="261382" y="150184"/>
                    </a:cubicBezTo>
                    <a:cubicBezTo>
                      <a:pt x="277892" y="151454"/>
                      <a:pt x="289322" y="153994"/>
                      <a:pt x="305832" y="161614"/>
                    </a:cubicBezTo>
                    <a:cubicBezTo>
                      <a:pt x="328692" y="171774"/>
                      <a:pt x="364252" y="195904"/>
                      <a:pt x="380762" y="213684"/>
                    </a:cubicBezTo>
                    <a:cubicBezTo>
                      <a:pt x="393462" y="226384"/>
                      <a:pt x="399812" y="235274"/>
                      <a:pt x="407432" y="251784"/>
                    </a:cubicBezTo>
                    <a:cubicBezTo>
                      <a:pt x="417592" y="274644"/>
                      <a:pt x="429022" y="340684"/>
                      <a:pt x="429022" y="340684"/>
                    </a:cubicBezTo>
                  </a:path>
                </a:pathLst>
              </a:custGeom>
              <a:solidFill>
                <a:srgbClr val="CFCFCF"/>
              </a:solidFill>
              <a:ln cap="sq">
                <a:noFill/>
                <a:prstDash val="solid"/>
                <a:miter/>
              </a:ln>
            </p:spPr>
            <p:txBody>
              <a:bodyPr/>
              <a:lstStyle/>
              <a:p>
                <a:endParaRPr lang="en-GB"/>
              </a:p>
            </p:txBody>
          </p:sp>
        </p:grpSp>
        <p:grpSp>
          <p:nvGrpSpPr>
            <p:cNvPr id="321" name="Group 321"/>
            <p:cNvGrpSpPr/>
            <p:nvPr/>
          </p:nvGrpSpPr>
          <p:grpSpPr>
            <a:xfrm>
              <a:off x="1527252" y="1936147"/>
              <a:ext cx="334295" cy="334295"/>
              <a:chOff x="0" y="0"/>
              <a:chExt cx="480060" cy="480060"/>
            </a:xfrm>
          </p:grpSpPr>
          <p:sp>
            <p:nvSpPr>
              <p:cNvPr id="322" name="Freeform 322"/>
              <p:cNvSpPr/>
              <p:nvPr/>
            </p:nvSpPr>
            <p:spPr>
              <a:xfrm>
                <a:off x="50640" y="47273"/>
                <a:ext cx="372270" cy="380878"/>
              </a:xfrm>
              <a:custGeom>
                <a:avLst/>
                <a:gdLst/>
                <a:ahLst/>
                <a:cxnLst/>
                <a:rect l="l" t="t" r="r" b="b"/>
                <a:pathLst>
                  <a:path w="372270" h="380878">
                    <a:moveTo>
                      <a:pt x="372270" y="134337"/>
                    </a:moveTo>
                    <a:cubicBezTo>
                      <a:pt x="372270" y="253717"/>
                      <a:pt x="358300" y="284197"/>
                      <a:pt x="340520" y="308327"/>
                    </a:cubicBezTo>
                    <a:cubicBezTo>
                      <a:pt x="322740" y="331187"/>
                      <a:pt x="296070" y="351507"/>
                      <a:pt x="269400" y="364207"/>
                    </a:cubicBezTo>
                    <a:cubicBezTo>
                      <a:pt x="241460" y="375637"/>
                      <a:pt x="208440" y="381987"/>
                      <a:pt x="179230" y="380717"/>
                    </a:cubicBezTo>
                    <a:cubicBezTo>
                      <a:pt x="150020" y="378177"/>
                      <a:pt x="117000" y="369287"/>
                      <a:pt x="91600" y="354047"/>
                    </a:cubicBezTo>
                    <a:cubicBezTo>
                      <a:pt x="66200" y="337537"/>
                      <a:pt x="43340" y="314677"/>
                      <a:pt x="28100" y="289277"/>
                    </a:cubicBezTo>
                    <a:cubicBezTo>
                      <a:pt x="12860" y="263877"/>
                      <a:pt x="2700" y="230857"/>
                      <a:pt x="160" y="201647"/>
                    </a:cubicBezTo>
                    <a:cubicBezTo>
                      <a:pt x="-1110" y="172437"/>
                      <a:pt x="5240" y="139417"/>
                      <a:pt x="16670" y="112747"/>
                    </a:cubicBezTo>
                    <a:cubicBezTo>
                      <a:pt x="29370" y="84807"/>
                      <a:pt x="49690" y="58137"/>
                      <a:pt x="72550" y="40357"/>
                    </a:cubicBezTo>
                    <a:cubicBezTo>
                      <a:pt x="96680" y="22577"/>
                      <a:pt x="127160" y="8607"/>
                      <a:pt x="156370" y="3527"/>
                    </a:cubicBezTo>
                    <a:cubicBezTo>
                      <a:pt x="185580" y="-2823"/>
                      <a:pt x="218600" y="-283"/>
                      <a:pt x="247810" y="8607"/>
                    </a:cubicBezTo>
                    <a:cubicBezTo>
                      <a:pt x="275750" y="17497"/>
                      <a:pt x="325280" y="55597"/>
                      <a:pt x="325280" y="55597"/>
                    </a:cubicBezTo>
                  </a:path>
                </a:pathLst>
              </a:custGeom>
              <a:solidFill>
                <a:srgbClr val="CFCFCF"/>
              </a:solidFill>
              <a:ln cap="sq">
                <a:noFill/>
                <a:prstDash val="solid"/>
                <a:miter/>
              </a:ln>
            </p:spPr>
            <p:txBody>
              <a:bodyPr/>
              <a:lstStyle/>
              <a:p>
                <a:endParaRPr lang="en-GB"/>
              </a:p>
            </p:txBody>
          </p:sp>
        </p:grpSp>
        <p:grpSp>
          <p:nvGrpSpPr>
            <p:cNvPr id="323" name="Group 323"/>
            <p:cNvGrpSpPr/>
            <p:nvPr/>
          </p:nvGrpSpPr>
          <p:grpSpPr>
            <a:xfrm>
              <a:off x="1497183" y="1829137"/>
              <a:ext cx="334295" cy="334295"/>
              <a:chOff x="0" y="0"/>
              <a:chExt cx="480060" cy="480060"/>
            </a:xfrm>
          </p:grpSpPr>
          <p:sp>
            <p:nvSpPr>
              <p:cNvPr id="324" name="Freeform 324"/>
              <p:cNvSpPr/>
              <p:nvPr/>
            </p:nvSpPr>
            <p:spPr>
              <a:xfrm>
                <a:off x="50248" y="48211"/>
                <a:ext cx="372662" cy="381209"/>
              </a:xfrm>
              <a:custGeom>
                <a:avLst/>
                <a:gdLst/>
                <a:ahLst/>
                <a:cxnLst/>
                <a:rect l="l" t="t" r="r" b="b"/>
                <a:pathLst>
                  <a:path w="372662" h="381209">
                    <a:moveTo>
                      <a:pt x="372662" y="133399"/>
                    </a:moveTo>
                    <a:cubicBezTo>
                      <a:pt x="372662" y="254049"/>
                      <a:pt x="358692" y="284529"/>
                      <a:pt x="340912" y="307389"/>
                    </a:cubicBezTo>
                    <a:cubicBezTo>
                      <a:pt x="321862" y="331519"/>
                      <a:pt x="295192" y="351839"/>
                      <a:pt x="268522" y="364539"/>
                    </a:cubicBezTo>
                    <a:cubicBezTo>
                      <a:pt x="241852" y="375969"/>
                      <a:pt x="208832" y="382319"/>
                      <a:pt x="179622" y="381049"/>
                    </a:cubicBezTo>
                    <a:cubicBezTo>
                      <a:pt x="149142" y="378509"/>
                      <a:pt x="117392" y="368349"/>
                      <a:pt x="91992" y="353109"/>
                    </a:cubicBezTo>
                    <a:cubicBezTo>
                      <a:pt x="66592" y="337869"/>
                      <a:pt x="42462" y="313739"/>
                      <a:pt x="27222" y="289609"/>
                    </a:cubicBezTo>
                    <a:cubicBezTo>
                      <a:pt x="11982" y="264209"/>
                      <a:pt x="1822" y="231189"/>
                      <a:pt x="552" y="201979"/>
                    </a:cubicBezTo>
                    <a:cubicBezTo>
                      <a:pt x="-1988" y="172769"/>
                      <a:pt x="4362" y="139749"/>
                      <a:pt x="17062" y="111809"/>
                    </a:cubicBezTo>
                    <a:cubicBezTo>
                      <a:pt x="28492" y="85139"/>
                      <a:pt x="50082" y="58469"/>
                      <a:pt x="72942" y="40689"/>
                    </a:cubicBezTo>
                    <a:cubicBezTo>
                      <a:pt x="95802" y="21639"/>
                      <a:pt x="127552" y="8939"/>
                      <a:pt x="156762" y="2589"/>
                    </a:cubicBezTo>
                    <a:cubicBezTo>
                      <a:pt x="184702" y="-2491"/>
                      <a:pt x="218992" y="49"/>
                      <a:pt x="246932" y="8939"/>
                    </a:cubicBezTo>
                    <a:cubicBezTo>
                      <a:pt x="274872" y="17829"/>
                      <a:pt x="325672" y="55929"/>
                      <a:pt x="325672" y="55929"/>
                    </a:cubicBezTo>
                  </a:path>
                </a:pathLst>
              </a:custGeom>
              <a:solidFill>
                <a:srgbClr val="CFCFCF"/>
              </a:solidFill>
              <a:ln cap="sq">
                <a:noFill/>
                <a:prstDash val="solid"/>
                <a:miter/>
              </a:ln>
            </p:spPr>
            <p:txBody>
              <a:bodyPr/>
              <a:lstStyle/>
              <a:p>
                <a:endParaRPr lang="en-GB"/>
              </a:p>
            </p:txBody>
          </p:sp>
        </p:grpSp>
        <p:grpSp>
          <p:nvGrpSpPr>
            <p:cNvPr id="325" name="Group 325"/>
            <p:cNvGrpSpPr/>
            <p:nvPr/>
          </p:nvGrpSpPr>
          <p:grpSpPr>
            <a:xfrm>
              <a:off x="1603309" y="1905193"/>
              <a:ext cx="334295" cy="334295"/>
              <a:chOff x="0" y="0"/>
              <a:chExt cx="480060" cy="480060"/>
            </a:xfrm>
          </p:grpSpPr>
          <p:sp>
            <p:nvSpPr>
              <p:cNvPr id="326" name="Freeform 326"/>
              <p:cNvSpPr/>
              <p:nvPr/>
            </p:nvSpPr>
            <p:spPr>
              <a:xfrm>
                <a:off x="50640" y="48211"/>
                <a:ext cx="372270" cy="381209"/>
              </a:xfrm>
              <a:custGeom>
                <a:avLst/>
                <a:gdLst/>
                <a:ahLst/>
                <a:cxnLst/>
                <a:rect l="l" t="t" r="r" b="b"/>
                <a:pathLst>
                  <a:path w="372270" h="381209">
                    <a:moveTo>
                      <a:pt x="372270" y="133399"/>
                    </a:moveTo>
                    <a:cubicBezTo>
                      <a:pt x="372270" y="254049"/>
                      <a:pt x="358300" y="284529"/>
                      <a:pt x="340520" y="307389"/>
                    </a:cubicBezTo>
                    <a:cubicBezTo>
                      <a:pt x="322740" y="331519"/>
                      <a:pt x="296070" y="351839"/>
                      <a:pt x="268130" y="364539"/>
                    </a:cubicBezTo>
                    <a:cubicBezTo>
                      <a:pt x="241460" y="375969"/>
                      <a:pt x="208440" y="382319"/>
                      <a:pt x="179230" y="381049"/>
                    </a:cubicBezTo>
                    <a:cubicBezTo>
                      <a:pt x="150020" y="378509"/>
                      <a:pt x="117000" y="368349"/>
                      <a:pt x="91600" y="353109"/>
                    </a:cubicBezTo>
                    <a:cubicBezTo>
                      <a:pt x="66200" y="337869"/>
                      <a:pt x="42070" y="313739"/>
                      <a:pt x="26830" y="288339"/>
                    </a:cubicBezTo>
                    <a:cubicBezTo>
                      <a:pt x="11590" y="262939"/>
                      <a:pt x="2700" y="231189"/>
                      <a:pt x="160" y="201979"/>
                    </a:cubicBezTo>
                    <a:cubicBezTo>
                      <a:pt x="-1110" y="172769"/>
                      <a:pt x="5240" y="138479"/>
                      <a:pt x="16670" y="111809"/>
                    </a:cubicBezTo>
                    <a:cubicBezTo>
                      <a:pt x="29370" y="85139"/>
                      <a:pt x="49690" y="58469"/>
                      <a:pt x="72550" y="40689"/>
                    </a:cubicBezTo>
                    <a:cubicBezTo>
                      <a:pt x="96680" y="21639"/>
                      <a:pt x="127160" y="7669"/>
                      <a:pt x="156370" y="2589"/>
                    </a:cubicBezTo>
                    <a:cubicBezTo>
                      <a:pt x="185580" y="-2491"/>
                      <a:pt x="218600" y="49"/>
                      <a:pt x="246540" y="8939"/>
                    </a:cubicBezTo>
                    <a:cubicBezTo>
                      <a:pt x="275750" y="17829"/>
                      <a:pt x="325280" y="55929"/>
                      <a:pt x="325280" y="55929"/>
                    </a:cubicBezTo>
                  </a:path>
                </a:pathLst>
              </a:custGeom>
              <a:solidFill>
                <a:srgbClr val="CFCFCF"/>
              </a:solidFill>
              <a:ln cap="sq">
                <a:noFill/>
                <a:prstDash val="solid"/>
                <a:miter/>
              </a:ln>
            </p:spPr>
            <p:txBody>
              <a:bodyPr/>
              <a:lstStyle/>
              <a:p>
                <a:endParaRPr lang="en-GB"/>
              </a:p>
            </p:txBody>
          </p:sp>
        </p:grpSp>
        <p:sp>
          <p:nvSpPr>
            <p:cNvPr id="327" name="Freeform 327"/>
            <p:cNvSpPr/>
            <p:nvPr/>
          </p:nvSpPr>
          <p:spPr>
            <a:xfrm>
              <a:off x="1177038" y="1416234"/>
              <a:ext cx="718841" cy="1696379"/>
            </a:xfrm>
            <a:custGeom>
              <a:avLst/>
              <a:gdLst/>
              <a:ahLst/>
              <a:cxnLst/>
              <a:rect l="l" t="t" r="r" b="b"/>
              <a:pathLst>
                <a:path w="718841" h="1696379">
                  <a:moveTo>
                    <a:pt x="0" y="0"/>
                  </a:moveTo>
                  <a:lnTo>
                    <a:pt x="718841" y="0"/>
                  </a:lnTo>
                  <a:lnTo>
                    <a:pt x="718841" y="1696379"/>
                  </a:lnTo>
                  <a:lnTo>
                    <a:pt x="0" y="1696379"/>
                  </a:lnTo>
                  <a:lnTo>
                    <a:pt x="0" y="0"/>
                  </a:lnTo>
                  <a:close/>
                </a:path>
              </a:pathLst>
            </a:custGeom>
            <a:blipFill>
              <a:blip>
                <a:extLst>
                  <a:ext uri="{96DAC541-7B7A-43D3-8B79-37D633B846F1}">
                    <asvg:svgBlip xmlns:asvg="http://schemas.microsoft.com/office/drawing/2016/SVG/main" r:embed="rId10"/>
                  </a:ext>
                </a:extLst>
              </a:blip>
              <a:stretch>
                <a:fillRect/>
              </a:stretch>
            </a:blipFill>
          </p:spPr>
          <p:txBody>
            <a:bodyPr/>
            <a:lstStyle/>
            <a:p>
              <a:endParaRPr lang="en-GB"/>
            </a:p>
          </p:txBody>
        </p:sp>
      </p:grpSp>
      <p:sp>
        <p:nvSpPr>
          <p:cNvPr id="328" name="TextBox 328"/>
          <p:cNvSpPr txBox="1"/>
          <p:nvPr/>
        </p:nvSpPr>
        <p:spPr>
          <a:xfrm>
            <a:off x="14427013" y="6111258"/>
            <a:ext cx="884722" cy="580369"/>
          </a:xfrm>
          <a:prstGeom prst="rect">
            <a:avLst/>
          </a:prstGeom>
        </p:spPr>
        <p:txBody>
          <a:bodyPr lIns="0" tIns="0" rIns="0" bIns="0" rtlCol="0" anchor="t">
            <a:spAutoFit/>
          </a:bodyPr>
          <a:lstStyle/>
          <a:p>
            <a:pPr algn="ctr">
              <a:lnSpc>
                <a:spcPts val="4759"/>
              </a:lnSpc>
            </a:pPr>
            <a:r>
              <a:rPr lang="en-US" sz="3399">
                <a:solidFill>
                  <a:srgbClr val="000000"/>
                </a:solidFill>
                <a:latin typeface="Montserrat Classic"/>
                <a:ea typeface="Montserrat Classic"/>
                <a:cs typeface="Montserrat Classic"/>
                <a:sym typeface="Montserrat Classic"/>
              </a:rPr>
              <a:t>10.</a:t>
            </a:r>
          </a:p>
        </p:txBody>
      </p:sp>
      <p:sp>
        <p:nvSpPr>
          <p:cNvPr id="329" name="TextBox 329"/>
          <p:cNvSpPr txBox="1"/>
          <p:nvPr/>
        </p:nvSpPr>
        <p:spPr>
          <a:xfrm>
            <a:off x="11002082" y="5258562"/>
            <a:ext cx="3024298" cy="504716"/>
          </a:xfrm>
          <a:prstGeom prst="rect">
            <a:avLst/>
          </a:prstGeom>
        </p:spPr>
        <p:txBody>
          <a:bodyPr lIns="0" tIns="0" rIns="0" bIns="0" rtlCol="0" anchor="t">
            <a:spAutoFit/>
          </a:bodyPr>
          <a:lstStyle/>
          <a:p>
            <a:pPr algn="ctr">
              <a:lnSpc>
                <a:spcPts val="4199"/>
              </a:lnSpc>
              <a:spcBef>
                <a:spcPct val="0"/>
              </a:spcBef>
            </a:pPr>
            <a:r>
              <a:rPr lang="en-US" sz="2999">
                <a:solidFill>
                  <a:srgbClr val="000000"/>
                </a:solidFill>
                <a:latin typeface="Montserrat Classic"/>
                <a:ea typeface="Montserrat Classic"/>
                <a:cs typeface="Montserrat Classic"/>
                <a:sym typeface="Montserrat Classic"/>
              </a:rPr>
              <a:t>A. Heavy rainfall</a:t>
            </a:r>
          </a:p>
        </p:txBody>
      </p:sp>
      <p:sp>
        <p:nvSpPr>
          <p:cNvPr id="330" name="TextBox 330"/>
          <p:cNvSpPr txBox="1"/>
          <p:nvPr/>
        </p:nvSpPr>
        <p:spPr>
          <a:xfrm>
            <a:off x="1173444" y="5220463"/>
            <a:ext cx="2207176" cy="504716"/>
          </a:xfrm>
          <a:prstGeom prst="rect">
            <a:avLst/>
          </a:prstGeom>
        </p:spPr>
        <p:txBody>
          <a:bodyPr lIns="0" tIns="0" rIns="0" bIns="0" rtlCol="0" anchor="t">
            <a:spAutoFit/>
          </a:bodyPr>
          <a:lstStyle/>
          <a:p>
            <a:pPr algn="ctr">
              <a:lnSpc>
                <a:spcPts val="4199"/>
              </a:lnSpc>
              <a:spcBef>
                <a:spcPct val="0"/>
              </a:spcBef>
            </a:pPr>
            <a:r>
              <a:rPr lang="en-US" sz="2999">
                <a:solidFill>
                  <a:srgbClr val="000000"/>
                </a:solidFill>
                <a:latin typeface="Montserrat Classic"/>
                <a:ea typeface="Montserrat Classic"/>
                <a:cs typeface="Montserrat Classic"/>
                <a:sym typeface="Montserrat Classic"/>
              </a:rPr>
              <a:t>B. Sunshine</a:t>
            </a:r>
          </a:p>
        </p:txBody>
      </p:sp>
      <p:sp>
        <p:nvSpPr>
          <p:cNvPr id="331" name="TextBox 331"/>
          <p:cNvSpPr txBox="1"/>
          <p:nvPr/>
        </p:nvSpPr>
        <p:spPr>
          <a:xfrm>
            <a:off x="11623185" y="8451846"/>
            <a:ext cx="1514629" cy="504716"/>
          </a:xfrm>
          <a:prstGeom prst="rect">
            <a:avLst/>
          </a:prstGeom>
        </p:spPr>
        <p:txBody>
          <a:bodyPr lIns="0" tIns="0" rIns="0" bIns="0" rtlCol="0" anchor="t">
            <a:spAutoFit/>
          </a:bodyPr>
          <a:lstStyle/>
          <a:p>
            <a:pPr algn="ctr">
              <a:lnSpc>
                <a:spcPts val="4199"/>
              </a:lnSpc>
              <a:spcBef>
                <a:spcPct val="0"/>
              </a:spcBef>
            </a:pPr>
            <a:r>
              <a:rPr lang="en-US" sz="2999">
                <a:solidFill>
                  <a:srgbClr val="000000"/>
                </a:solidFill>
                <a:latin typeface="Montserrat Classic"/>
                <a:ea typeface="Montserrat Classic"/>
                <a:cs typeface="Montserrat Classic"/>
                <a:sym typeface="Montserrat Classic"/>
              </a:rPr>
              <a:t>C. Snow</a:t>
            </a:r>
          </a:p>
        </p:txBody>
      </p:sp>
      <p:sp>
        <p:nvSpPr>
          <p:cNvPr id="332" name="TextBox 332"/>
          <p:cNvSpPr txBox="1"/>
          <p:nvPr/>
        </p:nvSpPr>
        <p:spPr>
          <a:xfrm>
            <a:off x="4587288" y="8449706"/>
            <a:ext cx="2131329" cy="504716"/>
          </a:xfrm>
          <a:prstGeom prst="rect">
            <a:avLst/>
          </a:prstGeom>
        </p:spPr>
        <p:txBody>
          <a:bodyPr lIns="0" tIns="0" rIns="0" bIns="0" rtlCol="0" anchor="t">
            <a:spAutoFit/>
          </a:bodyPr>
          <a:lstStyle/>
          <a:p>
            <a:pPr algn="ctr">
              <a:lnSpc>
                <a:spcPts val="4199"/>
              </a:lnSpc>
              <a:spcBef>
                <a:spcPct val="0"/>
              </a:spcBef>
            </a:pPr>
            <a:r>
              <a:rPr lang="en-US" sz="2999">
                <a:solidFill>
                  <a:srgbClr val="000000"/>
                </a:solidFill>
                <a:latin typeface="Montserrat Classic"/>
                <a:ea typeface="Montserrat Classic"/>
                <a:cs typeface="Montserrat Classic"/>
                <a:sym typeface="Montserrat Classic"/>
              </a:rPr>
              <a:t>D. Overcast</a:t>
            </a:r>
          </a:p>
        </p:txBody>
      </p:sp>
      <p:sp>
        <p:nvSpPr>
          <p:cNvPr id="333" name="TextBox 333"/>
          <p:cNvSpPr txBox="1"/>
          <p:nvPr/>
        </p:nvSpPr>
        <p:spPr>
          <a:xfrm>
            <a:off x="14141263" y="8508329"/>
            <a:ext cx="3438812" cy="504716"/>
          </a:xfrm>
          <a:prstGeom prst="rect">
            <a:avLst/>
          </a:prstGeom>
        </p:spPr>
        <p:txBody>
          <a:bodyPr lIns="0" tIns="0" rIns="0" bIns="0" rtlCol="0" anchor="t">
            <a:spAutoFit/>
          </a:bodyPr>
          <a:lstStyle/>
          <a:p>
            <a:pPr algn="ctr">
              <a:lnSpc>
                <a:spcPts val="4199"/>
              </a:lnSpc>
              <a:spcBef>
                <a:spcPct val="0"/>
              </a:spcBef>
            </a:pPr>
            <a:r>
              <a:rPr lang="en-US" sz="2999">
                <a:solidFill>
                  <a:srgbClr val="000000"/>
                </a:solidFill>
                <a:latin typeface="Montserrat Classic"/>
                <a:ea typeface="Montserrat Classic"/>
                <a:cs typeface="Montserrat Classic"/>
                <a:sym typeface="Montserrat Classic"/>
              </a:rPr>
              <a:t>E. Thunderstorms </a:t>
            </a:r>
          </a:p>
        </p:txBody>
      </p:sp>
      <p:sp>
        <p:nvSpPr>
          <p:cNvPr id="334" name="TextBox 334"/>
          <p:cNvSpPr txBox="1"/>
          <p:nvPr/>
        </p:nvSpPr>
        <p:spPr>
          <a:xfrm>
            <a:off x="7304097" y="8461371"/>
            <a:ext cx="3422231" cy="1353119"/>
          </a:xfrm>
          <a:prstGeom prst="rect">
            <a:avLst/>
          </a:prstGeom>
        </p:spPr>
        <p:txBody>
          <a:bodyPr lIns="0" tIns="0" rIns="0" bIns="0" rtlCol="0" anchor="t">
            <a:spAutoFit/>
          </a:bodyPr>
          <a:lstStyle/>
          <a:p>
            <a:pPr algn="ctr">
              <a:lnSpc>
                <a:spcPts val="3639"/>
              </a:lnSpc>
              <a:spcBef>
                <a:spcPct val="0"/>
              </a:spcBef>
            </a:pPr>
            <a:r>
              <a:rPr lang="en-US" sz="2599">
                <a:solidFill>
                  <a:srgbClr val="000000"/>
                </a:solidFill>
                <a:latin typeface="Montserrat Classic"/>
                <a:ea typeface="Montserrat Classic"/>
                <a:cs typeface="Montserrat Classic"/>
                <a:sym typeface="Montserrat Classic"/>
              </a:rPr>
              <a:t>   F. Occasional sunshine and light showers </a:t>
            </a:r>
          </a:p>
        </p:txBody>
      </p:sp>
      <p:sp>
        <p:nvSpPr>
          <p:cNvPr id="335" name="TextBox 335"/>
          <p:cNvSpPr txBox="1"/>
          <p:nvPr/>
        </p:nvSpPr>
        <p:spPr>
          <a:xfrm>
            <a:off x="3881082" y="5229988"/>
            <a:ext cx="3589504" cy="895941"/>
          </a:xfrm>
          <a:prstGeom prst="rect">
            <a:avLst/>
          </a:prstGeom>
        </p:spPr>
        <p:txBody>
          <a:bodyPr lIns="0" tIns="0" rIns="0" bIns="0" rtlCol="0" anchor="t">
            <a:spAutoFit/>
          </a:bodyPr>
          <a:lstStyle/>
          <a:p>
            <a:pPr algn="ctr">
              <a:lnSpc>
                <a:spcPts val="3639"/>
              </a:lnSpc>
              <a:spcBef>
                <a:spcPct val="0"/>
              </a:spcBef>
            </a:pPr>
            <a:r>
              <a:rPr lang="en-US" sz="2599">
                <a:solidFill>
                  <a:srgbClr val="000000"/>
                </a:solidFill>
                <a:latin typeface="Montserrat Classic"/>
                <a:ea typeface="Montserrat Classic"/>
                <a:cs typeface="Montserrat Classic"/>
                <a:sym typeface="Montserrat Classic"/>
              </a:rPr>
              <a:t>G. Sunshine and cloud</a:t>
            </a:r>
          </a:p>
        </p:txBody>
      </p:sp>
      <p:sp>
        <p:nvSpPr>
          <p:cNvPr id="336" name="TextBox 336"/>
          <p:cNvSpPr txBox="1"/>
          <p:nvPr/>
        </p:nvSpPr>
        <p:spPr>
          <a:xfrm>
            <a:off x="909765" y="8406127"/>
            <a:ext cx="2749747" cy="1028480"/>
          </a:xfrm>
          <a:prstGeom prst="rect">
            <a:avLst/>
          </a:prstGeom>
        </p:spPr>
        <p:txBody>
          <a:bodyPr lIns="0" tIns="0" rIns="0" bIns="0" rtlCol="0" anchor="t">
            <a:spAutoFit/>
          </a:bodyPr>
          <a:lstStyle/>
          <a:p>
            <a:pPr algn="ctr">
              <a:lnSpc>
                <a:spcPts val="4199"/>
              </a:lnSpc>
              <a:spcBef>
                <a:spcPct val="0"/>
              </a:spcBef>
            </a:pPr>
            <a:r>
              <a:rPr lang="en-US" sz="2999">
                <a:solidFill>
                  <a:srgbClr val="000000"/>
                </a:solidFill>
                <a:latin typeface="Montserrat Classic"/>
                <a:ea typeface="Montserrat Classic"/>
                <a:cs typeface="Montserrat Classic"/>
                <a:sym typeface="Montserrat Classic"/>
              </a:rPr>
              <a:t>H. Light cloud cover</a:t>
            </a:r>
          </a:p>
        </p:txBody>
      </p:sp>
      <p:sp>
        <p:nvSpPr>
          <p:cNvPr id="337" name="TextBox 337"/>
          <p:cNvSpPr txBox="1"/>
          <p:nvPr/>
        </p:nvSpPr>
        <p:spPr>
          <a:xfrm>
            <a:off x="15197943" y="5229988"/>
            <a:ext cx="1041466" cy="504716"/>
          </a:xfrm>
          <a:prstGeom prst="rect">
            <a:avLst/>
          </a:prstGeom>
        </p:spPr>
        <p:txBody>
          <a:bodyPr lIns="0" tIns="0" rIns="0" bIns="0" rtlCol="0" anchor="t">
            <a:spAutoFit/>
          </a:bodyPr>
          <a:lstStyle/>
          <a:p>
            <a:pPr algn="ctr">
              <a:lnSpc>
                <a:spcPts val="4199"/>
              </a:lnSpc>
              <a:spcBef>
                <a:spcPct val="0"/>
              </a:spcBef>
            </a:pPr>
            <a:r>
              <a:rPr lang="en-US" sz="2999">
                <a:solidFill>
                  <a:srgbClr val="000000"/>
                </a:solidFill>
                <a:latin typeface="Montserrat Classic"/>
                <a:ea typeface="Montserrat Classic"/>
                <a:cs typeface="Montserrat Classic"/>
                <a:sym typeface="Montserrat Classic"/>
              </a:rPr>
              <a:t>I. Hail</a:t>
            </a:r>
          </a:p>
        </p:txBody>
      </p:sp>
      <p:sp>
        <p:nvSpPr>
          <p:cNvPr id="338" name="TextBox 338"/>
          <p:cNvSpPr txBox="1"/>
          <p:nvPr/>
        </p:nvSpPr>
        <p:spPr>
          <a:xfrm>
            <a:off x="7770151" y="5229988"/>
            <a:ext cx="2747698" cy="504716"/>
          </a:xfrm>
          <a:prstGeom prst="rect">
            <a:avLst/>
          </a:prstGeom>
        </p:spPr>
        <p:txBody>
          <a:bodyPr lIns="0" tIns="0" rIns="0" bIns="0" rtlCol="0" anchor="t">
            <a:spAutoFit/>
          </a:bodyPr>
          <a:lstStyle/>
          <a:p>
            <a:pPr algn="ctr">
              <a:lnSpc>
                <a:spcPts val="4199"/>
              </a:lnSpc>
              <a:spcBef>
                <a:spcPct val="0"/>
              </a:spcBef>
            </a:pPr>
            <a:r>
              <a:rPr lang="en-US" sz="2999">
                <a:solidFill>
                  <a:srgbClr val="000000"/>
                </a:solidFill>
                <a:latin typeface="Montserrat Classic"/>
                <a:ea typeface="Montserrat Classic"/>
                <a:cs typeface="Montserrat Classic"/>
                <a:sym typeface="Montserrat Classic"/>
              </a:rPr>
              <a:t>J. Light rainfall</a:t>
            </a:r>
          </a:p>
        </p:txBody>
      </p:sp>
      <p:sp>
        <p:nvSpPr>
          <p:cNvPr id="339" name="TextBox 339"/>
          <p:cNvSpPr txBox="1"/>
          <p:nvPr/>
        </p:nvSpPr>
        <p:spPr>
          <a:xfrm>
            <a:off x="16807595" y="74853"/>
            <a:ext cx="1597640" cy="247650"/>
          </a:xfrm>
          <a:prstGeom prst="rect">
            <a:avLst/>
          </a:prstGeom>
        </p:spPr>
        <p:txBody>
          <a:bodyPr lIns="0" tIns="0" rIns="0" bIns="0" rtlCol="0" anchor="t">
            <a:spAutoFit/>
          </a:bodyPr>
          <a:lstStyle/>
          <a:p>
            <a:pPr algn="ctr">
              <a:lnSpc>
                <a:spcPts val="2099"/>
              </a:lnSpc>
              <a:spcBef>
                <a:spcPct val="0"/>
              </a:spcBef>
            </a:pPr>
            <a:r>
              <a:rPr lang="en-US" sz="1499">
                <a:solidFill>
                  <a:srgbClr val="000000"/>
                </a:solidFill>
                <a:latin typeface="Montserrat Classic"/>
                <a:ea typeface="Montserrat Classic"/>
                <a:cs typeface="Montserrat Classic"/>
                <a:sym typeface="Montserrat Classic"/>
              </a:rPr>
              <a:t>FT Q C49 R2</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23852" y="-3139650"/>
            <a:ext cx="17964148" cy="17964148"/>
          </a:xfrm>
          <a:custGeom>
            <a:avLst/>
            <a:gdLst/>
            <a:ahLst/>
            <a:cxnLst/>
            <a:rect l="l" t="t" r="r" b="b"/>
            <a:pathLst>
              <a:path w="17964148" h="17964148">
                <a:moveTo>
                  <a:pt x="0" y="0"/>
                </a:moveTo>
                <a:lnTo>
                  <a:pt x="17964148" y="0"/>
                </a:lnTo>
                <a:lnTo>
                  <a:pt x="17964148" y="17964147"/>
                </a:lnTo>
                <a:lnTo>
                  <a:pt x="0" y="17964147"/>
                </a:lnTo>
                <a:lnTo>
                  <a:pt x="0" y="0"/>
                </a:lnTo>
                <a:close/>
              </a:path>
            </a:pathLst>
          </a:custGeom>
          <a:blipFill>
            <a:blip r:embed="rId2">
              <a:alphaModFix amt="10999"/>
            </a:blip>
            <a:stretch>
              <a:fillRect/>
            </a:stretch>
          </a:blipFill>
        </p:spPr>
        <p:txBody>
          <a:bodyPr/>
          <a:lstStyle/>
          <a:p>
            <a:endParaRPr lang="en-GB"/>
          </a:p>
        </p:txBody>
      </p:sp>
      <p:sp>
        <p:nvSpPr>
          <p:cNvPr id="3" name="Freeform 3"/>
          <p:cNvSpPr/>
          <p:nvPr/>
        </p:nvSpPr>
        <p:spPr>
          <a:xfrm>
            <a:off x="14780472" y="8598304"/>
            <a:ext cx="3507528" cy="1688696"/>
          </a:xfrm>
          <a:custGeom>
            <a:avLst/>
            <a:gdLst/>
            <a:ahLst/>
            <a:cxnLst/>
            <a:rect l="l" t="t" r="r" b="b"/>
            <a:pathLst>
              <a:path w="3507528" h="1688696">
                <a:moveTo>
                  <a:pt x="0" y="0"/>
                </a:moveTo>
                <a:lnTo>
                  <a:pt x="3507528" y="0"/>
                </a:lnTo>
                <a:lnTo>
                  <a:pt x="3507528" y="1688696"/>
                </a:lnTo>
                <a:lnTo>
                  <a:pt x="0" y="1688696"/>
                </a:lnTo>
                <a:lnTo>
                  <a:pt x="0" y="0"/>
                </a:lnTo>
                <a:close/>
              </a:path>
            </a:pathLst>
          </a:custGeom>
          <a:blipFill>
            <a:blip r:embed="rId3"/>
            <a:stretch>
              <a:fillRect l="-21116" r="-19874" b="-67942"/>
            </a:stretch>
          </a:blipFill>
        </p:spPr>
        <p:txBody>
          <a:bodyPr/>
          <a:lstStyle/>
          <a:p>
            <a:endParaRPr lang="en-GB"/>
          </a:p>
        </p:txBody>
      </p:sp>
      <p:grpSp>
        <p:nvGrpSpPr>
          <p:cNvPr id="4" name="Group 4"/>
          <p:cNvGrpSpPr/>
          <p:nvPr/>
        </p:nvGrpSpPr>
        <p:grpSpPr>
          <a:xfrm>
            <a:off x="0" y="651219"/>
            <a:ext cx="18775720" cy="1250020"/>
            <a:chOff x="0" y="0"/>
            <a:chExt cx="7425681" cy="494375"/>
          </a:xfrm>
        </p:grpSpPr>
        <p:sp>
          <p:nvSpPr>
            <p:cNvPr id="5" name="Freeform 5"/>
            <p:cNvSpPr/>
            <p:nvPr/>
          </p:nvSpPr>
          <p:spPr>
            <a:xfrm>
              <a:off x="0" y="0"/>
              <a:ext cx="7425681" cy="494375"/>
            </a:xfrm>
            <a:custGeom>
              <a:avLst/>
              <a:gdLst/>
              <a:ahLst/>
              <a:cxnLst/>
              <a:rect l="l" t="t" r="r" b="b"/>
              <a:pathLst>
                <a:path w="7425681" h="494375">
                  <a:moveTo>
                    <a:pt x="0" y="0"/>
                  </a:moveTo>
                  <a:lnTo>
                    <a:pt x="7425681" y="0"/>
                  </a:lnTo>
                  <a:lnTo>
                    <a:pt x="7425681" y="494375"/>
                  </a:lnTo>
                  <a:lnTo>
                    <a:pt x="0" y="494375"/>
                  </a:lnTo>
                  <a:close/>
                </a:path>
              </a:pathLst>
            </a:custGeom>
            <a:solidFill>
              <a:srgbClr val="1C78B6"/>
            </a:solidFill>
          </p:spPr>
          <p:txBody>
            <a:bodyPr/>
            <a:lstStyle/>
            <a:p>
              <a:endParaRPr lang="en-GB"/>
            </a:p>
          </p:txBody>
        </p:sp>
        <p:sp>
          <p:nvSpPr>
            <p:cNvPr id="6" name="TextBox 6"/>
            <p:cNvSpPr txBox="1"/>
            <p:nvPr/>
          </p:nvSpPr>
          <p:spPr>
            <a:xfrm>
              <a:off x="0" y="-142875"/>
              <a:ext cx="7425681" cy="637250"/>
            </a:xfrm>
            <a:prstGeom prst="rect">
              <a:avLst/>
            </a:prstGeom>
          </p:spPr>
          <p:txBody>
            <a:bodyPr lIns="50800" tIns="50800" rIns="50800" bIns="50800" rtlCol="0" anchor="ctr"/>
            <a:lstStyle/>
            <a:p>
              <a:pPr algn="ctr">
                <a:lnSpc>
                  <a:spcPts val="10499"/>
                </a:lnSpc>
              </a:pPr>
              <a:endParaRPr/>
            </a:p>
          </p:txBody>
        </p:sp>
      </p:grpSp>
      <p:sp>
        <p:nvSpPr>
          <p:cNvPr id="7" name="Freeform 7"/>
          <p:cNvSpPr/>
          <p:nvPr/>
        </p:nvSpPr>
        <p:spPr>
          <a:xfrm>
            <a:off x="1445567" y="142015"/>
            <a:ext cx="2339840" cy="2336915"/>
          </a:xfrm>
          <a:custGeom>
            <a:avLst/>
            <a:gdLst/>
            <a:ahLst/>
            <a:cxnLst/>
            <a:rect l="l" t="t" r="r" b="b"/>
            <a:pathLst>
              <a:path w="2339840" h="2336915">
                <a:moveTo>
                  <a:pt x="0" y="0"/>
                </a:moveTo>
                <a:lnTo>
                  <a:pt x="2339840" y="0"/>
                </a:lnTo>
                <a:lnTo>
                  <a:pt x="2339840" y="2336916"/>
                </a:lnTo>
                <a:lnTo>
                  <a:pt x="0" y="2336916"/>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GB"/>
          </a:p>
        </p:txBody>
      </p:sp>
      <p:sp>
        <p:nvSpPr>
          <p:cNvPr id="8" name="TextBox 8"/>
          <p:cNvSpPr txBox="1"/>
          <p:nvPr/>
        </p:nvSpPr>
        <p:spPr>
          <a:xfrm>
            <a:off x="4757594" y="784538"/>
            <a:ext cx="8772812" cy="937570"/>
          </a:xfrm>
          <a:prstGeom prst="rect">
            <a:avLst/>
          </a:prstGeom>
        </p:spPr>
        <p:txBody>
          <a:bodyPr lIns="0" tIns="0" rIns="0" bIns="0" rtlCol="0" anchor="t">
            <a:spAutoFit/>
          </a:bodyPr>
          <a:lstStyle/>
          <a:p>
            <a:pPr algn="ctr">
              <a:lnSpc>
                <a:spcPts val="7645"/>
              </a:lnSpc>
              <a:spcBef>
                <a:spcPct val="0"/>
              </a:spcBef>
            </a:pPr>
            <a:r>
              <a:rPr lang="en-US" sz="5461" b="1">
                <a:solidFill>
                  <a:srgbClr val="FFFFFF"/>
                </a:solidFill>
                <a:latin typeface="Montserrat Classic Bold"/>
                <a:ea typeface="Montserrat Classic Bold"/>
                <a:cs typeface="Montserrat Classic Bold"/>
                <a:sym typeface="Montserrat Classic Bold"/>
              </a:rPr>
              <a:t>Introduction to Weather </a:t>
            </a:r>
          </a:p>
        </p:txBody>
      </p:sp>
      <p:sp>
        <p:nvSpPr>
          <p:cNvPr id="9" name="TextBox 9"/>
          <p:cNvSpPr txBox="1"/>
          <p:nvPr/>
        </p:nvSpPr>
        <p:spPr>
          <a:xfrm>
            <a:off x="733427" y="2716160"/>
            <a:ext cx="2922323" cy="771459"/>
          </a:xfrm>
          <a:prstGeom prst="rect">
            <a:avLst/>
          </a:prstGeom>
        </p:spPr>
        <p:txBody>
          <a:bodyPr lIns="0" tIns="0" rIns="0" bIns="0" rtlCol="0" anchor="t">
            <a:spAutoFit/>
          </a:bodyPr>
          <a:lstStyle/>
          <a:p>
            <a:pPr algn="ctr">
              <a:lnSpc>
                <a:spcPts val="6299"/>
              </a:lnSpc>
            </a:pPr>
            <a:r>
              <a:rPr lang="en-US" sz="4500" b="1">
                <a:solidFill>
                  <a:srgbClr val="000000"/>
                </a:solidFill>
                <a:latin typeface="Montserrat Classic Bold"/>
                <a:ea typeface="Montserrat Classic Bold"/>
                <a:cs typeface="Montserrat Classic Bold"/>
                <a:sym typeface="Montserrat Classic Bold"/>
              </a:rPr>
              <a:t>PLENARY:</a:t>
            </a:r>
          </a:p>
        </p:txBody>
      </p:sp>
      <p:sp>
        <p:nvSpPr>
          <p:cNvPr id="10" name="Freeform 10"/>
          <p:cNvSpPr/>
          <p:nvPr/>
        </p:nvSpPr>
        <p:spPr>
          <a:xfrm rot="-349881" flipH="1">
            <a:off x="8682808" y="2170633"/>
            <a:ext cx="9498305" cy="5775299"/>
          </a:xfrm>
          <a:custGeom>
            <a:avLst/>
            <a:gdLst/>
            <a:ahLst/>
            <a:cxnLst/>
            <a:rect l="l" t="t" r="r" b="b"/>
            <a:pathLst>
              <a:path w="9498305" h="5775299">
                <a:moveTo>
                  <a:pt x="9498305" y="0"/>
                </a:moveTo>
                <a:lnTo>
                  <a:pt x="0" y="0"/>
                </a:lnTo>
                <a:lnTo>
                  <a:pt x="0" y="5775299"/>
                </a:lnTo>
                <a:lnTo>
                  <a:pt x="9498305" y="5775299"/>
                </a:lnTo>
                <a:lnTo>
                  <a:pt x="9498305"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GB"/>
          </a:p>
        </p:txBody>
      </p:sp>
      <p:sp>
        <p:nvSpPr>
          <p:cNvPr id="11" name="Freeform 11"/>
          <p:cNvSpPr/>
          <p:nvPr/>
        </p:nvSpPr>
        <p:spPr>
          <a:xfrm>
            <a:off x="638177" y="4376271"/>
            <a:ext cx="9498305" cy="5775299"/>
          </a:xfrm>
          <a:custGeom>
            <a:avLst/>
            <a:gdLst/>
            <a:ahLst/>
            <a:cxnLst/>
            <a:rect l="l" t="t" r="r" b="b"/>
            <a:pathLst>
              <a:path w="9498305" h="5775299">
                <a:moveTo>
                  <a:pt x="0" y="0"/>
                </a:moveTo>
                <a:lnTo>
                  <a:pt x="9498305" y="0"/>
                </a:lnTo>
                <a:lnTo>
                  <a:pt x="9498305" y="5775299"/>
                </a:lnTo>
                <a:lnTo>
                  <a:pt x="0" y="5775299"/>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GB"/>
          </a:p>
        </p:txBody>
      </p:sp>
      <p:sp>
        <p:nvSpPr>
          <p:cNvPr id="12" name="TextBox 12"/>
          <p:cNvSpPr txBox="1"/>
          <p:nvPr/>
        </p:nvSpPr>
        <p:spPr>
          <a:xfrm>
            <a:off x="1268455" y="5832899"/>
            <a:ext cx="8313949" cy="2509338"/>
          </a:xfrm>
          <a:prstGeom prst="rect">
            <a:avLst/>
          </a:prstGeom>
        </p:spPr>
        <p:txBody>
          <a:bodyPr lIns="0" tIns="0" rIns="0" bIns="0" rtlCol="0" anchor="t">
            <a:spAutoFit/>
          </a:bodyPr>
          <a:lstStyle/>
          <a:p>
            <a:pPr algn="ctr">
              <a:lnSpc>
                <a:spcPts val="5005"/>
              </a:lnSpc>
            </a:pPr>
            <a:r>
              <a:rPr lang="en-US" sz="3575" b="1">
                <a:solidFill>
                  <a:srgbClr val="000000"/>
                </a:solidFill>
                <a:latin typeface="Montserrat Classic Bold"/>
                <a:ea typeface="Montserrat Classic Bold"/>
                <a:cs typeface="Montserrat Classic Bold"/>
                <a:sym typeface="Montserrat Classic Bold"/>
              </a:rPr>
              <a:t>How do these events differ from regular weather, and what impact do they have on people and communities?</a:t>
            </a:r>
          </a:p>
        </p:txBody>
      </p:sp>
      <p:sp>
        <p:nvSpPr>
          <p:cNvPr id="13" name="TextBox 13"/>
          <p:cNvSpPr txBox="1"/>
          <p:nvPr/>
        </p:nvSpPr>
        <p:spPr>
          <a:xfrm>
            <a:off x="9373432" y="3848093"/>
            <a:ext cx="8313949" cy="2044430"/>
          </a:xfrm>
          <a:prstGeom prst="rect">
            <a:avLst/>
          </a:prstGeom>
        </p:spPr>
        <p:txBody>
          <a:bodyPr lIns="0" tIns="0" rIns="0" bIns="0" rtlCol="0" anchor="t">
            <a:spAutoFit/>
          </a:bodyPr>
          <a:lstStyle/>
          <a:p>
            <a:pPr algn="ctr">
              <a:lnSpc>
                <a:spcPts val="5425"/>
              </a:lnSpc>
            </a:pPr>
            <a:r>
              <a:rPr lang="en-US" sz="3875" b="1">
                <a:solidFill>
                  <a:srgbClr val="000000"/>
                </a:solidFill>
                <a:latin typeface="Montserrat Classic Bold"/>
                <a:ea typeface="Montserrat Classic Bold"/>
                <a:cs typeface="Montserrat Classic Bold"/>
                <a:sym typeface="Montserrat Classic Bold"/>
              </a:rPr>
              <a:t>Any extreme weather events you've heard about or experienced in the UK.</a:t>
            </a:r>
          </a:p>
        </p:txBody>
      </p:sp>
      <p:sp>
        <p:nvSpPr>
          <p:cNvPr id="14" name="TextBox 14"/>
          <p:cNvSpPr txBox="1"/>
          <p:nvPr/>
        </p:nvSpPr>
        <p:spPr>
          <a:xfrm>
            <a:off x="515039" y="3411419"/>
            <a:ext cx="9305926" cy="622848"/>
          </a:xfrm>
          <a:prstGeom prst="rect">
            <a:avLst/>
          </a:prstGeom>
        </p:spPr>
        <p:txBody>
          <a:bodyPr lIns="0" tIns="0" rIns="0" bIns="0" rtlCol="0" anchor="t">
            <a:spAutoFit/>
          </a:bodyPr>
          <a:lstStyle/>
          <a:p>
            <a:pPr algn="ctr">
              <a:lnSpc>
                <a:spcPts val="5039"/>
              </a:lnSpc>
              <a:spcBef>
                <a:spcPct val="0"/>
              </a:spcBef>
            </a:pPr>
            <a:r>
              <a:rPr lang="en-US" sz="3599">
                <a:solidFill>
                  <a:srgbClr val="000000"/>
                </a:solidFill>
                <a:latin typeface="Montserrat Classic"/>
                <a:ea typeface="Montserrat Classic"/>
                <a:cs typeface="Montserrat Classic"/>
                <a:sym typeface="Montserrat Classic"/>
              </a:rPr>
              <a:t>Before next lesson, have a think about...</a:t>
            </a:r>
          </a:p>
        </p:txBody>
      </p:sp>
      <p:sp>
        <p:nvSpPr>
          <p:cNvPr id="15" name="TextBox 15"/>
          <p:cNvSpPr txBox="1"/>
          <p:nvPr/>
        </p:nvSpPr>
        <p:spPr>
          <a:xfrm>
            <a:off x="16807595" y="74853"/>
            <a:ext cx="1597640" cy="247650"/>
          </a:xfrm>
          <a:prstGeom prst="rect">
            <a:avLst/>
          </a:prstGeom>
        </p:spPr>
        <p:txBody>
          <a:bodyPr lIns="0" tIns="0" rIns="0" bIns="0" rtlCol="0" anchor="t">
            <a:spAutoFit/>
          </a:bodyPr>
          <a:lstStyle/>
          <a:p>
            <a:pPr algn="ctr">
              <a:lnSpc>
                <a:spcPts val="2099"/>
              </a:lnSpc>
              <a:spcBef>
                <a:spcPct val="0"/>
              </a:spcBef>
            </a:pPr>
            <a:r>
              <a:rPr lang="en-US" sz="1499">
                <a:solidFill>
                  <a:srgbClr val="000000"/>
                </a:solidFill>
                <a:latin typeface="Montserrat Classic"/>
                <a:ea typeface="Montserrat Classic"/>
                <a:cs typeface="Montserrat Classic"/>
                <a:sym typeface="Montserrat Classic"/>
              </a:rPr>
              <a:t>FT Q C49 R2</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23852" y="-3139650"/>
            <a:ext cx="17964148" cy="17964148"/>
          </a:xfrm>
          <a:custGeom>
            <a:avLst/>
            <a:gdLst/>
            <a:ahLst/>
            <a:cxnLst/>
            <a:rect l="l" t="t" r="r" b="b"/>
            <a:pathLst>
              <a:path w="17964148" h="17964148">
                <a:moveTo>
                  <a:pt x="0" y="0"/>
                </a:moveTo>
                <a:lnTo>
                  <a:pt x="17964148" y="0"/>
                </a:lnTo>
                <a:lnTo>
                  <a:pt x="17964148" y="17964147"/>
                </a:lnTo>
                <a:lnTo>
                  <a:pt x="0" y="17964147"/>
                </a:lnTo>
                <a:lnTo>
                  <a:pt x="0" y="0"/>
                </a:lnTo>
                <a:close/>
              </a:path>
            </a:pathLst>
          </a:custGeom>
          <a:blipFill>
            <a:blip r:embed="rId2">
              <a:alphaModFix amt="10999"/>
            </a:blip>
            <a:stretch>
              <a:fillRect/>
            </a:stretch>
          </a:blipFill>
        </p:spPr>
        <p:txBody>
          <a:bodyPr/>
          <a:lstStyle/>
          <a:p>
            <a:endParaRPr lang="en-GB"/>
          </a:p>
        </p:txBody>
      </p:sp>
      <p:sp>
        <p:nvSpPr>
          <p:cNvPr id="3" name="Freeform 3"/>
          <p:cNvSpPr/>
          <p:nvPr/>
        </p:nvSpPr>
        <p:spPr>
          <a:xfrm>
            <a:off x="14780472" y="8598304"/>
            <a:ext cx="3507528" cy="1688696"/>
          </a:xfrm>
          <a:custGeom>
            <a:avLst/>
            <a:gdLst/>
            <a:ahLst/>
            <a:cxnLst/>
            <a:rect l="l" t="t" r="r" b="b"/>
            <a:pathLst>
              <a:path w="3507528" h="1688696">
                <a:moveTo>
                  <a:pt x="0" y="0"/>
                </a:moveTo>
                <a:lnTo>
                  <a:pt x="3507528" y="0"/>
                </a:lnTo>
                <a:lnTo>
                  <a:pt x="3507528" y="1688696"/>
                </a:lnTo>
                <a:lnTo>
                  <a:pt x="0" y="1688696"/>
                </a:lnTo>
                <a:lnTo>
                  <a:pt x="0" y="0"/>
                </a:lnTo>
                <a:close/>
              </a:path>
            </a:pathLst>
          </a:custGeom>
          <a:blipFill>
            <a:blip r:embed="rId3"/>
            <a:stretch>
              <a:fillRect l="-21116" r="-19874" b="-67942"/>
            </a:stretch>
          </a:blipFill>
        </p:spPr>
        <p:txBody>
          <a:bodyPr/>
          <a:lstStyle/>
          <a:p>
            <a:endParaRPr lang="en-GB"/>
          </a:p>
        </p:txBody>
      </p:sp>
      <p:grpSp>
        <p:nvGrpSpPr>
          <p:cNvPr id="4" name="Group 4"/>
          <p:cNvGrpSpPr/>
          <p:nvPr/>
        </p:nvGrpSpPr>
        <p:grpSpPr>
          <a:xfrm>
            <a:off x="0" y="651219"/>
            <a:ext cx="18775720" cy="1250020"/>
            <a:chOff x="0" y="0"/>
            <a:chExt cx="7425681" cy="494375"/>
          </a:xfrm>
        </p:grpSpPr>
        <p:sp>
          <p:nvSpPr>
            <p:cNvPr id="5" name="Freeform 5"/>
            <p:cNvSpPr/>
            <p:nvPr/>
          </p:nvSpPr>
          <p:spPr>
            <a:xfrm>
              <a:off x="0" y="0"/>
              <a:ext cx="7425681" cy="494375"/>
            </a:xfrm>
            <a:custGeom>
              <a:avLst/>
              <a:gdLst/>
              <a:ahLst/>
              <a:cxnLst/>
              <a:rect l="l" t="t" r="r" b="b"/>
              <a:pathLst>
                <a:path w="7425681" h="494375">
                  <a:moveTo>
                    <a:pt x="0" y="0"/>
                  </a:moveTo>
                  <a:lnTo>
                    <a:pt x="7425681" y="0"/>
                  </a:lnTo>
                  <a:lnTo>
                    <a:pt x="7425681" y="494375"/>
                  </a:lnTo>
                  <a:lnTo>
                    <a:pt x="0" y="494375"/>
                  </a:lnTo>
                  <a:close/>
                </a:path>
              </a:pathLst>
            </a:custGeom>
            <a:solidFill>
              <a:srgbClr val="1C78B6"/>
            </a:solidFill>
          </p:spPr>
          <p:txBody>
            <a:bodyPr/>
            <a:lstStyle/>
            <a:p>
              <a:endParaRPr lang="en-GB"/>
            </a:p>
          </p:txBody>
        </p:sp>
        <p:sp>
          <p:nvSpPr>
            <p:cNvPr id="6" name="TextBox 6"/>
            <p:cNvSpPr txBox="1"/>
            <p:nvPr/>
          </p:nvSpPr>
          <p:spPr>
            <a:xfrm>
              <a:off x="0" y="-142875"/>
              <a:ext cx="7425681" cy="637250"/>
            </a:xfrm>
            <a:prstGeom prst="rect">
              <a:avLst/>
            </a:prstGeom>
          </p:spPr>
          <p:txBody>
            <a:bodyPr lIns="50800" tIns="50800" rIns="50800" bIns="50800" rtlCol="0" anchor="ctr"/>
            <a:lstStyle/>
            <a:p>
              <a:pPr algn="ctr">
                <a:lnSpc>
                  <a:spcPts val="10499"/>
                </a:lnSpc>
              </a:pPr>
              <a:endParaRPr/>
            </a:p>
          </p:txBody>
        </p:sp>
      </p:grpSp>
      <p:sp>
        <p:nvSpPr>
          <p:cNvPr id="7" name="Freeform 7"/>
          <p:cNvSpPr/>
          <p:nvPr/>
        </p:nvSpPr>
        <p:spPr>
          <a:xfrm>
            <a:off x="1445567" y="142015"/>
            <a:ext cx="2339840" cy="2336915"/>
          </a:xfrm>
          <a:custGeom>
            <a:avLst/>
            <a:gdLst/>
            <a:ahLst/>
            <a:cxnLst/>
            <a:rect l="l" t="t" r="r" b="b"/>
            <a:pathLst>
              <a:path w="2339840" h="2336915">
                <a:moveTo>
                  <a:pt x="0" y="0"/>
                </a:moveTo>
                <a:lnTo>
                  <a:pt x="2339840" y="0"/>
                </a:lnTo>
                <a:lnTo>
                  <a:pt x="2339840" y="2336916"/>
                </a:lnTo>
                <a:lnTo>
                  <a:pt x="0" y="2336916"/>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GB"/>
          </a:p>
        </p:txBody>
      </p:sp>
      <p:sp>
        <p:nvSpPr>
          <p:cNvPr id="9" name="TextBox 9"/>
          <p:cNvSpPr txBox="1"/>
          <p:nvPr/>
        </p:nvSpPr>
        <p:spPr>
          <a:xfrm>
            <a:off x="4757594" y="784538"/>
            <a:ext cx="8772812" cy="937570"/>
          </a:xfrm>
          <a:prstGeom prst="rect">
            <a:avLst/>
          </a:prstGeom>
        </p:spPr>
        <p:txBody>
          <a:bodyPr lIns="0" tIns="0" rIns="0" bIns="0" rtlCol="0" anchor="t">
            <a:spAutoFit/>
          </a:bodyPr>
          <a:lstStyle/>
          <a:p>
            <a:pPr algn="ctr">
              <a:lnSpc>
                <a:spcPts val="7645"/>
              </a:lnSpc>
              <a:spcBef>
                <a:spcPct val="0"/>
              </a:spcBef>
            </a:pPr>
            <a:r>
              <a:rPr lang="en-US" sz="5461" b="1">
                <a:solidFill>
                  <a:srgbClr val="FFFFFF"/>
                </a:solidFill>
                <a:latin typeface="Montserrat Classic Bold"/>
                <a:ea typeface="Montserrat Classic Bold"/>
                <a:cs typeface="Montserrat Classic Bold"/>
                <a:sym typeface="Montserrat Classic Bold"/>
              </a:rPr>
              <a:t>Introduction to Weather </a:t>
            </a:r>
          </a:p>
        </p:txBody>
      </p:sp>
      <p:sp>
        <p:nvSpPr>
          <p:cNvPr id="10" name="TextBox 10"/>
          <p:cNvSpPr txBox="1"/>
          <p:nvPr/>
        </p:nvSpPr>
        <p:spPr>
          <a:xfrm>
            <a:off x="16807595" y="74853"/>
            <a:ext cx="1597640" cy="247650"/>
          </a:xfrm>
          <a:prstGeom prst="rect">
            <a:avLst/>
          </a:prstGeom>
        </p:spPr>
        <p:txBody>
          <a:bodyPr lIns="0" tIns="0" rIns="0" bIns="0" rtlCol="0" anchor="t">
            <a:spAutoFit/>
          </a:bodyPr>
          <a:lstStyle/>
          <a:p>
            <a:pPr algn="ctr">
              <a:lnSpc>
                <a:spcPts val="2099"/>
              </a:lnSpc>
              <a:spcBef>
                <a:spcPct val="0"/>
              </a:spcBef>
            </a:pPr>
            <a:r>
              <a:rPr lang="en-US" sz="1499">
                <a:solidFill>
                  <a:srgbClr val="000000"/>
                </a:solidFill>
                <a:latin typeface="Montserrat Classic"/>
                <a:ea typeface="Montserrat Classic"/>
                <a:cs typeface="Montserrat Classic"/>
                <a:sym typeface="Montserrat Classic"/>
              </a:rPr>
              <a:t>FT Q C49 R2</a:t>
            </a:r>
          </a:p>
        </p:txBody>
      </p:sp>
      <p:grpSp>
        <p:nvGrpSpPr>
          <p:cNvPr id="13" name="Group 12">
            <a:extLst>
              <a:ext uri="{FF2B5EF4-FFF2-40B4-BE49-F238E27FC236}">
                <a16:creationId xmlns:a16="http://schemas.microsoft.com/office/drawing/2014/main" id="{03A8B516-02DD-9C48-1146-FA4063B45EBC}"/>
              </a:ext>
            </a:extLst>
          </p:cNvPr>
          <p:cNvGrpSpPr/>
          <p:nvPr/>
        </p:nvGrpSpPr>
        <p:grpSpPr>
          <a:xfrm>
            <a:off x="702289" y="3747557"/>
            <a:ext cx="16904126" cy="3697493"/>
            <a:chOff x="702289" y="3747557"/>
            <a:chExt cx="16904126" cy="3697493"/>
          </a:xfrm>
        </p:grpSpPr>
        <p:sp>
          <p:nvSpPr>
            <p:cNvPr id="8" name="Freeform 8"/>
            <p:cNvSpPr/>
            <p:nvPr/>
          </p:nvSpPr>
          <p:spPr>
            <a:xfrm>
              <a:off x="702289" y="4049093"/>
              <a:ext cx="3252733" cy="3205253"/>
            </a:xfrm>
            <a:custGeom>
              <a:avLst/>
              <a:gdLst/>
              <a:ahLst/>
              <a:cxnLst/>
              <a:rect l="l" t="t" r="r" b="b"/>
              <a:pathLst>
                <a:path w="3252733" h="3205253">
                  <a:moveTo>
                    <a:pt x="0" y="0"/>
                  </a:moveTo>
                  <a:lnTo>
                    <a:pt x="3252732" y="0"/>
                  </a:lnTo>
                  <a:lnTo>
                    <a:pt x="3252732" y="3205253"/>
                  </a:lnTo>
                  <a:lnTo>
                    <a:pt x="0" y="3205253"/>
                  </a:lnTo>
                  <a:lnTo>
                    <a:pt x="0" y="0"/>
                  </a:lnTo>
                  <a:close/>
                </a:path>
              </a:pathLst>
            </a:custGeom>
            <a:blipFill>
              <a:blip r:embed="rId5"/>
              <a:stretch>
                <a:fillRect r="-1459" b="-2962"/>
              </a:stretch>
            </a:blipFill>
          </p:spPr>
          <p:txBody>
            <a:bodyPr/>
            <a:lstStyle/>
            <a:p>
              <a:endParaRPr lang="en-GB"/>
            </a:p>
          </p:txBody>
        </p:sp>
        <p:sp>
          <p:nvSpPr>
            <p:cNvPr id="11" name="TextBox 11"/>
            <p:cNvSpPr txBox="1"/>
            <p:nvPr/>
          </p:nvSpPr>
          <p:spPr>
            <a:xfrm>
              <a:off x="4531273" y="3747557"/>
              <a:ext cx="13075142" cy="1704342"/>
            </a:xfrm>
            <a:prstGeom prst="rect">
              <a:avLst/>
            </a:prstGeom>
          </p:spPr>
          <p:txBody>
            <a:bodyPr lIns="0" tIns="0" rIns="0" bIns="0" rtlCol="0" anchor="t">
              <a:spAutoFit/>
            </a:bodyPr>
            <a:lstStyle/>
            <a:p>
              <a:pPr algn="ctr">
                <a:lnSpc>
                  <a:spcPts val="6859"/>
                </a:lnSpc>
                <a:spcBef>
                  <a:spcPct val="0"/>
                </a:spcBef>
              </a:pPr>
              <a:r>
                <a:rPr lang="en-US" sz="4899" b="1" dirty="0">
                  <a:solidFill>
                    <a:srgbClr val="000000"/>
                  </a:solidFill>
                  <a:latin typeface="Montserrat Classic Bold"/>
                  <a:ea typeface="Montserrat Classic Bold"/>
                  <a:cs typeface="Montserrat Classic Bold"/>
                  <a:sym typeface="Montserrat Classic Bold"/>
                </a:rPr>
                <a:t>These lessons have been produced by </a:t>
              </a:r>
              <a:r>
                <a:rPr lang="en-US" sz="4899" b="1" u="sng" dirty="0">
                  <a:solidFill>
                    <a:srgbClr val="1C78B6"/>
                  </a:solidFill>
                  <a:latin typeface="Montserrat Classic Bold"/>
                  <a:ea typeface="Montserrat Classic Bold"/>
                  <a:cs typeface="Montserrat Classic Bold"/>
                  <a:sym typeface="Montserrat Classic Bold"/>
                  <a:hlinkClick r:id="rId6" tooltip="https://thefloodhubpeople.co.uk"/>
                </a:rPr>
                <a:t>The Flood Hub People</a:t>
              </a:r>
              <a:r>
                <a:rPr lang="en-US" sz="4899" b="1" dirty="0">
                  <a:solidFill>
                    <a:srgbClr val="000000"/>
                  </a:solidFill>
                  <a:latin typeface="Montserrat Classic Bold"/>
                  <a:ea typeface="Montserrat Classic Bold"/>
                  <a:cs typeface="Montserrat Classic Bold"/>
                  <a:sym typeface="Montserrat Classic Bold"/>
                </a:rPr>
                <a:t> for The Flood Hub.</a:t>
              </a:r>
            </a:p>
          </p:txBody>
        </p:sp>
        <p:sp>
          <p:nvSpPr>
            <p:cNvPr id="12" name="TextBox 12"/>
            <p:cNvSpPr txBox="1"/>
            <p:nvPr/>
          </p:nvSpPr>
          <p:spPr>
            <a:xfrm>
              <a:off x="5200931" y="6183939"/>
              <a:ext cx="11735828" cy="1261111"/>
            </a:xfrm>
            <a:prstGeom prst="rect">
              <a:avLst/>
            </a:prstGeom>
          </p:spPr>
          <p:txBody>
            <a:bodyPr lIns="0" tIns="0" rIns="0" bIns="0" rtlCol="0" anchor="t">
              <a:spAutoFit/>
            </a:bodyPr>
            <a:lstStyle/>
            <a:p>
              <a:pPr algn="ctr">
                <a:lnSpc>
                  <a:spcPts val="5039"/>
                </a:lnSpc>
                <a:spcBef>
                  <a:spcPct val="0"/>
                </a:spcBef>
              </a:pPr>
              <a:r>
                <a:rPr lang="en-US" sz="3599" b="1" dirty="0">
                  <a:solidFill>
                    <a:srgbClr val="000000"/>
                  </a:solidFill>
                  <a:latin typeface="Montserrat Classic Bold"/>
                  <a:ea typeface="Montserrat Classic Bold"/>
                  <a:cs typeface="Montserrat Classic Bold"/>
                  <a:sym typeface="Montserrat Classic Bold"/>
                </a:rPr>
                <a:t>Scan the QR code to access our Learning section. Or visit here: </a:t>
              </a:r>
              <a:r>
                <a:rPr lang="en-US" sz="3599" b="1" u="sng" dirty="0">
                  <a:solidFill>
                    <a:srgbClr val="1C78B6"/>
                  </a:solidFill>
                  <a:latin typeface="Montserrat Classic Bold"/>
                  <a:ea typeface="Montserrat Classic Bold"/>
                  <a:cs typeface="Montserrat Classic Bold"/>
                  <a:sym typeface="Montserrat Classic Bold"/>
                  <a:hlinkClick r:id="rId7" tooltip="https://thefloodhub.co.uk/learning/"/>
                </a:rPr>
                <a:t>https://thefloodhub.co.uk/learning/</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23852" y="-3139650"/>
            <a:ext cx="17964148" cy="17964148"/>
          </a:xfrm>
          <a:custGeom>
            <a:avLst/>
            <a:gdLst/>
            <a:ahLst/>
            <a:cxnLst/>
            <a:rect l="l" t="t" r="r" b="b"/>
            <a:pathLst>
              <a:path w="17964148" h="17964148">
                <a:moveTo>
                  <a:pt x="0" y="0"/>
                </a:moveTo>
                <a:lnTo>
                  <a:pt x="17964148" y="0"/>
                </a:lnTo>
                <a:lnTo>
                  <a:pt x="17964148" y="17964147"/>
                </a:lnTo>
                <a:lnTo>
                  <a:pt x="0" y="17964147"/>
                </a:lnTo>
                <a:lnTo>
                  <a:pt x="0" y="0"/>
                </a:lnTo>
                <a:close/>
              </a:path>
            </a:pathLst>
          </a:custGeom>
          <a:blipFill>
            <a:blip r:embed="rId2">
              <a:alphaModFix amt="10999"/>
            </a:blip>
            <a:stretch>
              <a:fillRect/>
            </a:stretch>
          </a:blipFill>
        </p:spPr>
        <p:txBody>
          <a:bodyPr/>
          <a:lstStyle/>
          <a:p>
            <a:endParaRPr lang="en-GB"/>
          </a:p>
        </p:txBody>
      </p:sp>
      <p:sp>
        <p:nvSpPr>
          <p:cNvPr id="3" name="Freeform 3"/>
          <p:cNvSpPr/>
          <p:nvPr/>
        </p:nvSpPr>
        <p:spPr>
          <a:xfrm>
            <a:off x="14780472" y="8598304"/>
            <a:ext cx="3507528" cy="1688696"/>
          </a:xfrm>
          <a:custGeom>
            <a:avLst/>
            <a:gdLst/>
            <a:ahLst/>
            <a:cxnLst/>
            <a:rect l="l" t="t" r="r" b="b"/>
            <a:pathLst>
              <a:path w="3507528" h="1688696">
                <a:moveTo>
                  <a:pt x="0" y="0"/>
                </a:moveTo>
                <a:lnTo>
                  <a:pt x="3507528" y="0"/>
                </a:lnTo>
                <a:lnTo>
                  <a:pt x="3507528" y="1688696"/>
                </a:lnTo>
                <a:lnTo>
                  <a:pt x="0" y="1688696"/>
                </a:lnTo>
                <a:lnTo>
                  <a:pt x="0" y="0"/>
                </a:lnTo>
                <a:close/>
              </a:path>
            </a:pathLst>
          </a:custGeom>
          <a:blipFill>
            <a:blip r:embed="rId3"/>
            <a:stretch>
              <a:fillRect l="-21116" r="-19874" b="-67942"/>
            </a:stretch>
          </a:blipFill>
        </p:spPr>
        <p:txBody>
          <a:bodyPr/>
          <a:lstStyle/>
          <a:p>
            <a:endParaRPr lang="en-GB"/>
          </a:p>
        </p:txBody>
      </p:sp>
      <p:grpSp>
        <p:nvGrpSpPr>
          <p:cNvPr id="4" name="Group 4"/>
          <p:cNvGrpSpPr/>
          <p:nvPr/>
        </p:nvGrpSpPr>
        <p:grpSpPr>
          <a:xfrm>
            <a:off x="0" y="651219"/>
            <a:ext cx="18775720" cy="1250020"/>
            <a:chOff x="0" y="0"/>
            <a:chExt cx="7425681" cy="494375"/>
          </a:xfrm>
        </p:grpSpPr>
        <p:sp>
          <p:nvSpPr>
            <p:cNvPr id="5" name="Freeform 5"/>
            <p:cNvSpPr/>
            <p:nvPr/>
          </p:nvSpPr>
          <p:spPr>
            <a:xfrm>
              <a:off x="0" y="0"/>
              <a:ext cx="7425681" cy="494375"/>
            </a:xfrm>
            <a:custGeom>
              <a:avLst/>
              <a:gdLst/>
              <a:ahLst/>
              <a:cxnLst/>
              <a:rect l="l" t="t" r="r" b="b"/>
              <a:pathLst>
                <a:path w="7425681" h="494375">
                  <a:moveTo>
                    <a:pt x="0" y="0"/>
                  </a:moveTo>
                  <a:lnTo>
                    <a:pt x="7425681" y="0"/>
                  </a:lnTo>
                  <a:lnTo>
                    <a:pt x="7425681" y="494375"/>
                  </a:lnTo>
                  <a:lnTo>
                    <a:pt x="0" y="494375"/>
                  </a:lnTo>
                  <a:close/>
                </a:path>
              </a:pathLst>
            </a:custGeom>
            <a:solidFill>
              <a:srgbClr val="1C78B6"/>
            </a:solidFill>
          </p:spPr>
          <p:txBody>
            <a:bodyPr/>
            <a:lstStyle/>
            <a:p>
              <a:endParaRPr lang="en-GB"/>
            </a:p>
          </p:txBody>
        </p:sp>
        <p:sp>
          <p:nvSpPr>
            <p:cNvPr id="6" name="TextBox 6"/>
            <p:cNvSpPr txBox="1"/>
            <p:nvPr/>
          </p:nvSpPr>
          <p:spPr>
            <a:xfrm>
              <a:off x="0" y="-142875"/>
              <a:ext cx="7425681" cy="637250"/>
            </a:xfrm>
            <a:prstGeom prst="rect">
              <a:avLst/>
            </a:prstGeom>
          </p:spPr>
          <p:txBody>
            <a:bodyPr lIns="50800" tIns="50800" rIns="50800" bIns="50800" rtlCol="0" anchor="ctr"/>
            <a:lstStyle/>
            <a:p>
              <a:pPr algn="ctr">
                <a:lnSpc>
                  <a:spcPts val="10499"/>
                </a:lnSpc>
              </a:pPr>
              <a:endParaRPr/>
            </a:p>
          </p:txBody>
        </p:sp>
      </p:grpSp>
      <p:sp>
        <p:nvSpPr>
          <p:cNvPr id="7" name="Freeform 7"/>
          <p:cNvSpPr/>
          <p:nvPr/>
        </p:nvSpPr>
        <p:spPr>
          <a:xfrm>
            <a:off x="1445567" y="142015"/>
            <a:ext cx="2339840" cy="2336915"/>
          </a:xfrm>
          <a:custGeom>
            <a:avLst/>
            <a:gdLst/>
            <a:ahLst/>
            <a:cxnLst/>
            <a:rect l="l" t="t" r="r" b="b"/>
            <a:pathLst>
              <a:path w="2339840" h="2336915">
                <a:moveTo>
                  <a:pt x="0" y="0"/>
                </a:moveTo>
                <a:lnTo>
                  <a:pt x="2339840" y="0"/>
                </a:lnTo>
                <a:lnTo>
                  <a:pt x="2339840" y="2336916"/>
                </a:lnTo>
                <a:lnTo>
                  <a:pt x="0" y="2336916"/>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GB"/>
          </a:p>
        </p:txBody>
      </p:sp>
      <p:sp>
        <p:nvSpPr>
          <p:cNvPr id="8" name="Freeform 8"/>
          <p:cNvSpPr/>
          <p:nvPr/>
        </p:nvSpPr>
        <p:spPr>
          <a:xfrm>
            <a:off x="4385293" y="2497981"/>
            <a:ext cx="9841266" cy="5557265"/>
          </a:xfrm>
          <a:custGeom>
            <a:avLst/>
            <a:gdLst/>
            <a:ahLst/>
            <a:cxnLst/>
            <a:rect l="l" t="t" r="r" b="b"/>
            <a:pathLst>
              <a:path w="9841266" h="5557265">
                <a:moveTo>
                  <a:pt x="0" y="0"/>
                </a:moveTo>
                <a:lnTo>
                  <a:pt x="9841266" y="0"/>
                </a:lnTo>
                <a:lnTo>
                  <a:pt x="9841266" y="5557265"/>
                </a:lnTo>
                <a:lnTo>
                  <a:pt x="0" y="5557265"/>
                </a:lnTo>
                <a:lnTo>
                  <a:pt x="0" y="0"/>
                </a:lnTo>
                <a:close/>
              </a:path>
            </a:pathLst>
          </a:custGeom>
          <a:blipFill>
            <a:blip r:embed="rId5"/>
            <a:stretch>
              <a:fillRect/>
            </a:stretch>
          </a:blipFill>
        </p:spPr>
        <p:txBody>
          <a:bodyPr/>
          <a:lstStyle/>
          <a:p>
            <a:endParaRPr lang="en-GB"/>
          </a:p>
        </p:txBody>
      </p:sp>
      <p:sp>
        <p:nvSpPr>
          <p:cNvPr id="9" name="TextBox 9"/>
          <p:cNvSpPr txBox="1"/>
          <p:nvPr/>
        </p:nvSpPr>
        <p:spPr>
          <a:xfrm>
            <a:off x="4757594" y="784538"/>
            <a:ext cx="8772812" cy="937570"/>
          </a:xfrm>
          <a:prstGeom prst="rect">
            <a:avLst/>
          </a:prstGeom>
        </p:spPr>
        <p:txBody>
          <a:bodyPr lIns="0" tIns="0" rIns="0" bIns="0" rtlCol="0" anchor="t">
            <a:spAutoFit/>
          </a:bodyPr>
          <a:lstStyle/>
          <a:p>
            <a:pPr algn="ctr">
              <a:lnSpc>
                <a:spcPts val="7645"/>
              </a:lnSpc>
              <a:spcBef>
                <a:spcPct val="0"/>
              </a:spcBef>
            </a:pPr>
            <a:r>
              <a:rPr lang="en-US" sz="5461" b="1">
                <a:solidFill>
                  <a:srgbClr val="FFFFFF"/>
                </a:solidFill>
                <a:latin typeface="Montserrat Classic Bold"/>
                <a:ea typeface="Montserrat Classic Bold"/>
                <a:cs typeface="Montserrat Classic Bold"/>
                <a:sym typeface="Montserrat Classic Bold"/>
              </a:rPr>
              <a:t>Introduction to Weather </a:t>
            </a:r>
          </a:p>
        </p:txBody>
      </p:sp>
      <p:sp>
        <p:nvSpPr>
          <p:cNvPr id="10" name="TextBox 10"/>
          <p:cNvSpPr txBox="1"/>
          <p:nvPr/>
        </p:nvSpPr>
        <p:spPr>
          <a:xfrm>
            <a:off x="16807595" y="74853"/>
            <a:ext cx="1597640" cy="247650"/>
          </a:xfrm>
          <a:prstGeom prst="rect">
            <a:avLst/>
          </a:prstGeom>
        </p:spPr>
        <p:txBody>
          <a:bodyPr lIns="0" tIns="0" rIns="0" bIns="0" rtlCol="0" anchor="t">
            <a:spAutoFit/>
          </a:bodyPr>
          <a:lstStyle/>
          <a:p>
            <a:pPr algn="ctr">
              <a:lnSpc>
                <a:spcPts val="2099"/>
              </a:lnSpc>
              <a:spcBef>
                <a:spcPct val="0"/>
              </a:spcBef>
            </a:pPr>
            <a:r>
              <a:rPr lang="en-US" sz="1499">
                <a:solidFill>
                  <a:srgbClr val="000000"/>
                </a:solidFill>
                <a:latin typeface="Montserrat Classic"/>
                <a:ea typeface="Montserrat Classic"/>
                <a:cs typeface="Montserrat Classic"/>
                <a:sym typeface="Montserrat Classic"/>
              </a:rPr>
              <a:t>FT Q C49 R2</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23852" y="-3139650"/>
            <a:ext cx="17964148" cy="17964148"/>
          </a:xfrm>
          <a:custGeom>
            <a:avLst/>
            <a:gdLst/>
            <a:ahLst/>
            <a:cxnLst/>
            <a:rect l="l" t="t" r="r" b="b"/>
            <a:pathLst>
              <a:path w="17964148" h="17964148">
                <a:moveTo>
                  <a:pt x="0" y="0"/>
                </a:moveTo>
                <a:lnTo>
                  <a:pt x="17964148" y="0"/>
                </a:lnTo>
                <a:lnTo>
                  <a:pt x="17964148" y="17964147"/>
                </a:lnTo>
                <a:lnTo>
                  <a:pt x="0" y="17964147"/>
                </a:lnTo>
                <a:lnTo>
                  <a:pt x="0" y="0"/>
                </a:lnTo>
                <a:close/>
              </a:path>
            </a:pathLst>
          </a:custGeom>
          <a:blipFill>
            <a:blip r:embed="rId2">
              <a:alphaModFix amt="10999"/>
            </a:blip>
            <a:stretch>
              <a:fillRect/>
            </a:stretch>
          </a:blipFill>
        </p:spPr>
        <p:txBody>
          <a:bodyPr/>
          <a:lstStyle/>
          <a:p>
            <a:endParaRPr lang="en-GB"/>
          </a:p>
        </p:txBody>
      </p:sp>
      <p:sp>
        <p:nvSpPr>
          <p:cNvPr id="3" name="Freeform 3"/>
          <p:cNvSpPr/>
          <p:nvPr/>
        </p:nvSpPr>
        <p:spPr>
          <a:xfrm>
            <a:off x="14780472" y="8598304"/>
            <a:ext cx="3507528" cy="1688696"/>
          </a:xfrm>
          <a:custGeom>
            <a:avLst/>
            <a:gdLst/>
            <a:ahLst/>
            <a:cxnLst/>
            <a:rect l="l" t="t" r="r" b="b"/>
            <a:pathLst>
              <a:path w="3507528" h="1688696">
                <a:moveTo>
                  <a:pt x="0" y="0"/>
                </a:moveTo>
                <a:lnTo>
                  <a:pt x="3507528" y="0"/>
                </a:lnTo>
                <a:lnTo>
                  <a:pt x="3507528" y="1688696"/>
                </a:lnTo>
                <a:lnTo>
                  <a:pt x="0" y="1688696"/>
                </a:lnTo>
                <a:lnTo>
                  <a:pt x="0" y="0"/>
                </a:lnTo>
                <a:close/>
              </a:path>
            </a:pathLst>
          </a:custGeom>
          <a:blipFill>
            <a:blip r:embed="rId3"/>
            <a:stretch>
              <a:fillRect l="-21116" r="-19874" b="-67942"/>
            </a:stretch>
          </a:blipFill>
        </p:spPr>
        <p:txBody>
          <a:bodyPr/>
          <a:lstStyle/>
          <a:p>
            <a:endParaRPr lang="en-GB"/>
          </a:p>
        </p:txBody>
      </p:sp>
      <p:grpSp>
        <p:nvGrpSpPr>
          <p:cNvPr id="4" name="Group 4"/>
          <p:cNvGrpSpPr/>
          <p:nvPr/>
        </p:nvGrpSpPr>
        <p:grpSpPr>
          <a:xfrm>
            <a:off x="0" y="651219"/>
            <a:ext cx="18775720" cy="1250020"/>
            <a:chOff x="0" y="0"/>
            <a:chExt cx="7425681" cy="494375"/>
          </a:xfrm>
        </p:grpSpPr>
        <p:sp>
          <p:nvSpPr>
            <p:cNvPr id="5" name="Freeform 5"/>
            <p:cNvSpPr/>
            <p:nvPr/>
          </p:nvSpPr>
          <p:spPr>
            <a:xfrm>
              <a:off x="0" y="0"/>
              <a:ext cx="7425681" cy="494375"/>
            </a:xfrm>
            <a:custGeom>
              <a:avLst/>
              <a:gdLst/>
              <a:ahLst/>
              <a:cxnLst/>
              <a:rect l="l" t="t" r="r" b="b"/>
              <a:pathLst>
                <a:path w="7425681" h="494375">
                  <a:moveTo>
                    <a:pt x="0" y="0"/>
                  </a:moveTo>
                  <a:lnTo>
                    <a:pt x="7425681" y="0"/>
                  </a:lnTo>
                  <a:lnTo>
                    <a:pt x="7425681" y="494375"/>
                  </a:lnTo>
                  <a:lnTo>
                    <a:pt x="0" y="494375"/>
                  </a:lnTo>
                  <a:close/>
                </a:path>
              </a:pathLst>
            </a:custGeom>
            <a:solidFill>
              <a:srgbClr val="1C78B6"/>
            </a:solidFill>
          </p:spPr>
          <p:txBody>
            <a:bodyPr/>
            <a:lstStyle/>
            <a:p>
              <a:endParaRPr lang="en-GB"/>
            </a:p>
          </p:txBody>
        </p:sp>
        <p:sp>
          <p:nvSpPr>
            <p:cNvPr id="6" name="TextBox 6"/>
            <p:cNvSpPr txBox="1"/>
            <p:nvPr/>
          </p:nvSpPr>
          <p:spPr>
            <a:xfrm>
              <a:off x="0" y="-142875"/>
              <a:ext cx="7425681" cy="637250"/>
            </a:xfrm>
            <a:prstGeom prst="rect">
              <a:avLst/>
            </a:prstGeom>
          </p:spPr>
          <p:txBody>
            <a:bodyPr lIns="50800" tIns="50800" rIns="50800" bIns="50800" rtlCol="0" anchor="ctr"/>
            <a:lstStyle/>
            <a:p>
              <a:pPr algn="ctr">
                <a:lnSpc>
                  <a:spcPts val="10499"/>
                </a:lnSpc>
              </a:pPr>
              <a:endParaRPr/>
            </a:p>
          </p:txBody>
        </p:sp>
      </p:grpSp>
      <p:sp>
        <p:nvSpPr>
          <p:cNvPr id="7" name="Freeform 7"/>
          <p:cNvSpPr/>
          <p:nvPr/>
        </p:nvSpPr>
        <p:spPr>
          <a:xfrm>
            <a:off x="1445567" y="142015"/>
            <a:ext cx="2339840" cy="2336915"/>
          </a:xfrm>
          <a:custGeom>
            <a:avLst/>
            <a:gdLst/>
            <a:ahLst/>
            <a:cxnLst/>
            <a:rect l="l" t="t" r="r" b="b"/>
            <a:pathLst>
              <a:path w="2339840" h="2336915">
                <a:moveTo>
                  <a:pt x="0" y="0"/>
                </a:moveTo>
                <a:lnTo>
                  <a:pt x="2339840" y="0"/>
                </a:lnTo>
                <a:lnTo>
                  <a:pt x="2339840" y="2336916"/>
                </a:lnTo>
                <a:lnTo>
                  <a:pt x="0" y="2336916"/>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GB"/>
          </a:p>
        </p:txBody>
      </p:sp>
      <p:grpSp>
        <p:nvGrpSpPr>
          <p:cNvPr id="8" name="Group 8"/>
          <p:cNvGrpSpPr/>
          <p:nvPr/>
        </p:nvGrpSpPr>
        <p:grpSpPr>
          <a:xfrm>
            <a:off x="3365445" y="2652712"/>
            <a:ext cx="11557111" cy="6299704"/>
            <a:chOff x="0" y="0"/>
            <a:chExt cx="15409481" cy="8399605"/>
          </a:xfrm>
        </p:grpSpPr>
        <p:grpSp>
          <p:nvGrpSpPr>
            <p:cNvPr id="9" name="Group 9"/>
            <p:cNvGrpSpPr/>
            <p:nvPr/>
          </p:nvGrpSpPr>
          <p:grpSpPr>
            <a:xfrm>
              <a:off x="96213" y="47395"/>
              <a:ext cx="15268885" cy="8352210"/>
              <a:chOff x="0" y="0"/>
              <a:chExt cx="1240791" cy="678723"/>
            </a:xfrm>
          </p:grpSpPr>
          <p:sp>
            <p:nvSpPr>
              <p:cNvPr id="10" name="Freeform 10"/>
              <p:cNvSpPr/>
              <p:nvPr/>
            </p:nvSpPr>
            <p:spPr>
              <a:xfrm>
                <a:off x="0" y="0"/>
                <a:ext cx="1240791" cy="678723"/>
              </a:xfrm>
              <a:custGeom>
                <a:avLst/>
                <a:gdLst/>
                <a:ahLst/>
                <a:cxnLst/>
                <a:rect l="l" t="t" r="r" b="b"/>
                <a:pathLst>
                  <a:path w="1240791" h="678723">
                    <a:moveTo>
                      <a:pt x="25014" y="0"/>
                    </a:moveTo>
                    <a:lnTo>
                      <a:pt x="1215778" y="0"/>
                    </a:lnTo>
                    <a:cubicBezTo>
                      <a:pt x="1229592" y="0"/>
                      <a:pt x="1240791" y="11199"/>
                      <a:pt x="1240791" y="25014"/>
                    </a:cubicBezTo>
                    <a:lnTo>
                      <a:pt x="1240791" y="653709"/>
                    </a:lnTo>
                    <a:cubicBezTo>
                      <a:pt x="1240791" y="667524"/>
                      <a:pt x="1229592" y="678723"/>
                      <a:pt x="1215778" y="678723"/>
                    </a:cubicBezTo>
                    <a:lnTo>
                      <a:pt x="25014" y="678723"/>
                    </a:lnTo>
                    <a:cubicBezTo>
                      <a:pt x="11199" y="678723"/>
                      <a:pt x="0" y="667524"/>
                      <a:pt x="0" y="653709"/>
                    </a:cubicBezTo>
                    <a:lnTo>
                      <a:pt x="0" y="25014"/>
                    </a:lnTo>
                    <a:cubicBezTo>
                      <a:pt x="0" y="11199"/>
                      <a:pt x="11199" y="0"/>
                      <a:pt x="25014" y="0"/>
                    </a:cubicBezTo>
                    <a:close/>
                  </a:path>
                </a:pathLst>
              </a:custGeom>
              <a:solidFill>
                <a:srgbClr val="FFFFFF"/>
              </a:solidFill>
              <a:ln w="38100" cap="rnd">
                <a:solidFill>
                  <a:srgbClr val="70BBD6"/>
                </a:solidFill>
                <a:prstDash val="solid"/>
                <a:round/>
              </a:ln>
            </p:spPr>
            <p:txBody>
              <a:bodyPr/>
              <a:lstStyle/>
              <a:p>
                <a:endParaRPr lang="en-GB"/>
              </a:p>
            </p:txBody>
          </p:sp>
          <p:sp>
            <p:nvSpPr>
              <p:cNvPr id="11" name="TextBox 11"/>
              <p:cNvSpPr txBox="1"/>
              <p:nvPr/>
            </p:nvSpPr>
            <p:spPr>
              <a:xfrm>
                <a:off x="0" y="-28575"/>
                <a:ext cx="1240791" cy="707298"/>
              </a:xfrm>
              <a:prstGeom prst="rect">
                <a:avLst/>
              </a:prstGeom>
            </p:spPr>
            <p:txBody>
              <a:bodyPr lIns="168025" tIns="168025" rIns="168025" bIns="168025" rtlCol="0" anchor="ctr"/>
              <a:lstStyle/>
              <a:p>
                <a:pPr algn="ctr">
                  <a:lnSpc>
                    <a:spcPts val="1648"/>
                  </a:lnSpc>
                </a:pPr>
                <a:endParaRPr/>
              </a:p>
            </p:txBody>
          </p:sp>
        </p:grpSp>
        <p:grpSp>
          <p:nvGrpSpPr>
            <p:cNvPr id="12" name="Group 12"/>
            <p:cNvGrpSpPr/>
            <p:nvPr/>
          </p:nvGrpSpPr>
          <p:grpSpPr>
            <a:xfrm>
              <a:off x="126117" y="1203789"/>
              <a:ext cx="15238982" cy="518072"/>
              <a:chOff x="0" y="0"/>
              <a:chExt cx="1238361" cy="42100"/>
            </a:xfrm>
          </p:grpSpPr>
          <p:sp>
            <p:nvSpPr>
              <p:cNvPr id="13" name="Freeform 13"/>
              <p:cNvSpPr/>
              <p:nvPr/>
            </p:nvSpPr>
            <p:spPr>
              <a:xfrm>
                <a:off x="0" y="0"/>
                <a:ext cx="1238361" cy="42100"/>
              </a:xfrm>
              <a:custGeom>
                <a:avLst/>
                <a:gdLst/>
                <a:ahLst/>
                <a:cxnLst/>
                <a:rect l="l" t="t" r="r" b="b"/>
                <a:pathLst>
                  <a:path w="1238361" h="42100">
                    <a:moveTo>
                      <a:pt x="0" y="0"/>
                    </a:moveTo>
                    <a:lnTo>
                      <a:pt x="1238361" y="0"/>
                    </a:lnTo>
                    <a:lnTo>
                      <a:pt x="1238361" y="42100"/>
                    </a:lnTo>
                    <a:lnTo>
                      <a:pt x="0" y="42100"/>
                    </a:lnTo>
                    <a:close/>
                  </a:path>
                </a:pathLst>
              </a:custGeom>
              <a:solidFill>
                <a:srgbClr val="70BBD6"/>
              </a:solidFill>
            </p:spPr>
            <p:txBody>
              <a:bodyPr/>
              <a:lstStyle/>
              <a:p>
                <a:endParaRPr lang="en-GB"/>
              </a:p>
            </p:txBody>
          </p:sp>
          <p:sp>
            <p:nvSpPr>
              <p:cNvPr id="14" name="TextBox 14"/>
              <p:cNvSpPr txBox="1"/>
              <p:nvPr/>
            </p:nvSpPr>
            <p:spPr>
              <a:xfrm>
                <a:off x="0" y="-28575"/>
                <a:ext cx="1238361" cy="70675"/>
              </a:xfrm>
              <a:prstGeom prst="rect">
                <a:avLst/>
              </a:prstGeom>
            </p:spPr>
            <p:txBody>
              <a:bodyPr lIns="168025" tIns="168025" rIns="168025" bIns="168025" rtlCol="0" anchor="ctr"/>
              <a:lstStyle/>
              <a:p>
                <a:pPr algn="ctr">
                  <a:lnSpc>
                    <a:spcPts val="1648"/>
                  </a:lnSpc>
                </a:pPr>
                <a:endParaRPr/>
              </a:p>
            </p:txBody>
          </p:sp>
        </p:grpSp>
        <p:grpSp>
          <p:nvGrpSpPr>
            <p:cNvPr id="15" name="Group 15"/>
            <p:cNvGrpSpPr/>
            <p:nvPr/>
          </p:nvGrpSpPr>
          <p:grpSpPr>
            <a:xfrm>
              <a:off x="1304759" y="92188"/>
              <a:ext cx="12705473" cy="1338516"/>
              <a:chOff x="0" y="0"/>
              <a:chExt cx="1032481" cy="108771"/>
            </a:xfrm>
          </p:grpSpPr>
          <p:sp>
            <p:nvSpPr>
              <p:cNvPr id="16" name="Freeform 16"/>
              <p:cNvSpPr/>
              <p:nvPr/>
            </p:nvSpPr>
            <p:spPr>
              <a:xfrm>
                <a:off x="0" y="0"/>
                <a:ext cx="1032481" cy="108771"/>
              </a:xfrm>
              <a:custGeom>
                <a:avLst/>
                <a:gdLst/>
                <a:ahLst/>
                <a:cxnLst/>
                <a:rect l="l" t="t" r="r" b="b"/>
                <a:pathLst>
                  <a:path w="1032481" h="108771">
                    <a:moveTo>
                      <a:pt x="0" y="0"/>
                    </a:moveTo>
                    <a:lnTo>
                      <a:pt x="1032481" y="0"/>
                    </a:lnTo>
                    <a:lnTo>
                      <a:pt x="1032481" y="108771"/>
                    </a:lnTo>
                    <a:lnTo>
                      <a:pt x="0" y="108771"/>
                    </a:lnTo>
                    <a:close/>
                  </a:path>
                </a:pathLst>
              </a:custGeom>
              <a:solidFill>
                <a:srgbClr val="70BBD6"/>
              </a:solidFill>
            </p:spPr>
            <p:txBody>
              <a:bodyPr/>
              <a:lstStyle/>
              <a:p>
                <a:endParaRPr lang="en-GB"/>
              </a:p>
            </p:txBody>
          </p:sp>
          <p:sp>
            <p:nvSpPr>
              <p:cNvPr id="17" name="TextBox 17"/>
              <p:cNvSpPr txBox="1"/>
              <p:nvPr/>
            </p:nvSpPr>
            <p:spPr>
              <a:xfrm>
                <a:off x="0" y="-28575"/>
                <a:ext cx="1032481" cy="137346"/>
              </a:xfrm>
              <a:prstGeom prst="rect">
                <a:avLst/>
              </a:prstGeom>
            </p:spPr>
            <p:txBody>
              <a:bodyPr lIns="168025" tIns="168025" rIns="168025" bIns="168025" rtlCol="0" anchor="ctr"/>
              <a:lstStyle/>
              <a:p>
                <a:pPr algn="ctr">
                  <a:lnSpc>
                    <a:spcPts val="1648"/>
                  </a:lnSpc>
                </a:pPr>
                <a:endParaRPr/>
              </a:p>
            </p:txBody>
          </p:sp>
        </p:grpSp>
        <p:grpSp>
          <p:nvGrpSpPr>
            <p:cNvPr id="18" name="Group 18"/>
            <p:cNvGrpSpPr/>
            <p:nvPr/>
          </p:nvGrpSpPr>
          <p:grpSpPr>
            <a:xfrm>
              <a:off x="642990" y="682992"/>
              <a:ext cx="1243386" cy="970345"/>
              <a:chOff x="0" y="0"/>
              <a:chExt cx="375920" cy="293370"/>
            </a:xfrm>
          </p:grpSpPr>
          <p:sp>
            <p:nvSpPr>
              <p:cNvPr id="19" name="Freeform 19"/>
              <p:cNvSpPr/>
              <p:nvPr/>
            </p:nvSpPr>
            <p:spPr>
              <a:xfrm>
                <a:off x="45680" y="50800"/>
                <a:ext cx="280385" cy="192094"/>
              </a:xfrm>
              <a:custGeom>
                <a:avLst/>
                <a:gdLst/>
                <a:ahLst/>
                <a:cxnLst/>
                <a:rect l="l" t="t" r="r" b="b"/>
                <a:pathLst>
                  <a:path w="280385" h="192094">
                    <a:moveTo>
                      <a:pt x="54650" y="0"/>
                    </a:moveTo>
                    <a:cubicBezTo>
                      <a:pt x="280710" y="146050"/>
                      <a:pt x="280710" y="162560"/>
                      <a:pt x="276900" y="173990"/>
                    </a:cubicBezTo>
                    <a:cubicBezTo>
                      <a:pt x="271820" y="182880"/>
                      <a:pt x="256580" y="190500"/>
                      <a:pt x="247690" y="191770"/>
                    </a:cubicBezTo>
                    <a:cubicBezTo>
                      <a:pt x="240070" y="193040"/>
                      <a:pt x="231180" y="190500"/>
                      <a:pt x="224830" y="185420"/>
                    </a:cubicBezTo>
                    <a:cubicBezTo>
                      <a:pt x="217210" y="180340"/>
                      <a:pt x="209590" y="165100"/>
                      <a:pt x="208320" y="156210"/>
                    </a:cubicBezTo>
                    <a:cubicBezTo>
                      <a:pt x="208320" y="148590"/>
                      <a:pt x="210860" y="139700"/>
                      <a:pt x="215940" y="134620"/>
                    </a:cubicBezTo>
                    <a:cubicBezTo>
                      <a:pt x="221020" y="127000"/>
                      <a:pt x="236260" y="119380"/>
                      <a:pt x="246420" y="119380"/>
                    </a:cubicBezTo>
                    <a:cubicBezTo>
                      <a:pt x="256580" y="119380"/>
                      <a:pt x="270550" y="128270"/>
                      <a:pt x="275630" y="135890"/>
                    </a:cubicBezTo>
                    <a:cubicBezTo>
                      <a:pt x="280710" y="144780"/>
                      <a:pt x="281980" y="161290"/>
                      <a:pt x="278170" y="170180"/>
                    </a:cubicBezTo>
                    <a:cubicBezTo>
                      <a:pt x="274360" y="179070"/>
                      <a:pt x="264200" y="189230"/>
                      <a:pt x="251500" y="190500"/>
                    </a:cubicBezTo>
                    <a:cubicBezTo>
                      <a:pt x="231180" y="194310"/>
                      <a:pt x="195620" y="170180"/>
                      <a:pt x="161330" y="153670"/>
                    </a:cubicBezTo>
                    <a:cubicBezTo>
                      <a:pt x="115610" y="129540"/>
                      <a:pt x="21630" y="83820"/>
                      <a:pt x="5120" y="53340"/>
                    </a:cubicBezTo>
                    <a:cubicBezTo>
                      <a:pt x="-2500" y="38100"/>
                      <a:pt x="-1230" y="19050"/>
                      <a:pt x="6390" y="10160"/>
                    </a:cubicBezTo>
                    <a:cubicBezTo>
                      <a:pt x="14010" y="0"/>
                      <a:pt x="54650" y="0"/>
                      <a:pt x="54650" y="0"/>
                    </a:cubicBezTo>
                  </a:path>
                </a:pathLst>
              </a:custGeom>
              <a:solidFill>
                <a:srgbClr val="70BBD6"/>
              </a:solidFill>
              <a:ln cap="sq">
                <a:noFill/>
                <a:prstDash val="solid"/>
                <a:miter/>
              </a:ln>
            </p:spPr>
            <p:txBody>
              <a:bodyPr/>
              <a:lstStyle/>
              <a:p>
                <a:endParaRPr lang="en-GB"/>
              </a:p>
            </p:txBody>
          </p:sp>
        </p:grpSp>
        <p:grpSp>
          <p:nvGrpSpPr>
            <p:cNvPr id="20" name="Group 20"/>
            <p:cNvGrpSpPr/>
            <p:nvPr/>
          </p:nvGrpSpPr>
          <p:grpSpPr>
            <a:xfrm>
              <a:off x="1084056" y="699795"/>
              <a:ext cx="655298" cy="936740"/>
              <a:chOff x="0" y="0"/>
              <a:chExt cx="198120" cy="283210"/>
            </a:xfrm>
          </p:grpSpPr>
          <p:sp>
            <p:nvSpPr>
              <p:cNvPr id="21" name="Freeform 21"/>
              <p:cNvSpPr/>
              <p:nvPr/>
            </p:nvSpPr>
            <p:spPr>
              <a:xfrm>
                <a:off x="49681" y="50800"/>
                <a:ext cx="96510" cy="182042"/>
              </a:xfrm>
              <a:custGeom>
                <a:avLst/>
                <a:gdLst/>
                <a:ahLst/>
                <a:cxnLst/>
                <a:rect l="l" t="t" r="r" b="b"/>
                <a:pathLst>
                  <a:path w="96510" h="182042">
                    <a:moveTo>
                      <a:pt x="96369" y="45720"/>
                    </a:moveTo>
                    <a:cubicBezTo>
                      <a:pt x="59539" y="176530"/>
                      <a:pt x="40489" y="184150"/>
                      <a:pt x="29059" y="181610"/>
                    </a:cubicBezTo>
                    <a:cubicBezTo>
                      <a:pt x="17629" y="177800"/>
                      <a:pt x="2389" y="157480"/>
                      <a:pt x="1119" y="146050"/>
                    </a:cubicBezTo>
                    <a:cubicBezTo>
                      <a:pt x="-151" y="135890"/>
                      <a:pt x="7469" y="120650"/>
                      <a:pt x="16359" y="115570"/>
                    </a:cubicBezTo>
                    <a:cubicBezTo>
                      <a:pt x="26519" y="109220"/>
                      <a:pt x="51919" y="109220"/>
                      <a:pt x="60809" y="115570"/>
                    </a:cubicBezTo>
                    <a:cubicBezTo>
                      <a:pt x="69699" y="121920"/>
                      <a:pt x="77319" y="137160"/>
                      <a:pt x="74779" y="147320"/>
                    </a:cubicBezTo>
                    <a:cubicBezTo>
                      <a:pt x="73509" y="160020"/>
                      <a:pt x="56999" y="179070"/>
                      <a:pt x="45569" y="181610"/>
                    </a:cubicBezTo>
                    <a:cubicBezTo>
                      <a:pt x="32869" y="184150"/>
                      <a:pt x="12549" y="175260"/>
                      <a:pt x="4929" y="161290"/>
                    </a:cubicBezTo>
                    <a:cubicBezTo>
                      <a:pt x="-7771" y="138430"/>
                      <a:pt x="6199" y="57150"/>
                      <a:pt x="22709" y="30480"/>
                    </a:cubicBezTo>
                    <a:cubicBezTo>
                      <a:pt x="31599" y="13970"/>
                      <a:pt x="50649" y="1270"/>
                      <a:pt x="62079" y="0"/>
                    </a:cubicBezTo>
                    <a:cubicBezTo>
                      <a:pt x="73509" y="0"/>
                      <a:pt x="86209" y="11430"/>
                      <a:pt x="92559" y="19050"/>
                    </a:cubicBezTo>
                    <a:cubicBezTo>
                      <a:pt x="97639" y="26670"/>
                      <a:pt x="96369" y="45720"/>
                      <a:pt x="96369" y="45720"/>
                    </a:cubicBezTo>
                  </a:path>
                </a:pathLst>
              </a:custGeom>
              <a:solidFill>
                <a:srgbClr val="70BBD6"/>
              </a:solidFill>
              <a:ln cap="sq">
                <a:noFill/>
                <a:prstDash val="solid"/>
                <a:miter/>
              </a:ln>
            </p:spPr>
            <p:txBody>
              <a:bodyPr/>
              <a:lstStyle/>
              <a:p>
                <a:endParaRPr lang="en-GB"/>
              </a:p>
            </p:txBody>
          </p:sp>
        </p:grpSp>
        <p:grpSp>
          <p:nvGrpSpPr>
            <p:cNvPr id="22" name="Group 22"/>
            <p:cNvGrpSpPr/>
            <p:nvPr/>
          </p:nvGrpSpPr>
          <p:grpSpPr>
            <a:xfrm>
              <a:off x="0" y="304936"/>
              <a:ext cx="2091913" cy="1411411"/>
              <a:chOff x="0" y="0"/>
              <a:chExt cx="632460" cy="426720"/>
            </a:xfrm>
          </p:grpSpPr>
          <p:sp>
            <p:nvSpPr>
              <p:cNvPr id="23" name="Freeform 23"/>
              <p:cNvSpPr/>
              <p:nvPr/>
            </p:nvSpPr>
            <p:spPr>
              <a:xfrm>
                <a:off x="49945" y="50800"/>
                <a:ext cx="532369" cy="327406"/>
              </a:xfrm>
              <a:custGeom>
                <a:avLst/>
                <a:gdLst/>
                <a:ahLst/>
                <a:cxnLst/>
                <a:rect l="l" t="t" r="r" b="b"/>
                <a:pathLst>
                  <a:path w="532369" h="327406">
                    <a:moveTo>
                      <a:pt x="7205" y="212090"/>
                    </a:moveTo>
                    <a:cubicBezTo>
                      <a:pt x="207865" y="29210"/>
                      <a:pt x="284065" y="0"/>
                      <a:pt x="327245" y="0"/>
                    </a:cubicBezTo>
                    <a:cubicBezTo>
                      <a:pt x="353915" y="0"/>
                      <a:pt x="380585" y="10160"/>
                      <a:pt x="392015" y="22860"/>
                    </a:cubicBezTo>
                    <a:cubicBezTo>
                      <a:pt x="400905" y="33020"/>
                      <a:pt x="400905" y="44450"/>
                      <a:pt x="400905" y="63500"/>
                    </a:cubicBezTo>
                    <a:cubicBezTo>
                      <a:pt x="400905" y="101600"/>
                      <a:pt x="380585" y="207010"/>
                      <a:pt x="364075" y="242570"/>
                    </a:cubicBezTo>
                    <a:cubicBezTo>
                      <a:pt x="356455" y="259080"/>
                      <a:pt x="350105" y="266700"/>
                      <a:pt x="338675" y="274320"/>
                    </a:cubicBezTo>
                    <a:cubicBezTo>
                      <a:pt x="327245" y="283210"/>
                      <a:pt x="312005" y="285750"/>
                      <a:pt x="292955" y="288290"/>
                    </a:cubicBezTo>
                    <a:cubicBezTo>
                      <a:pt x="257395" y="293370"/>
                      <a:pt x="182465" y="300990"/>
                      <a:pt x="144365" y="287020"/>
                    </a:cubicBezTo>
                    <a:cubicBezTo>
                      <a:pt x="115155" y="276860"/>
                      <a:pt x="78325" y="251460"/>
                      <a:pt x="75785" y="233680"/>
                    </a:cubicBezTo>
                    <a:cubicBezTo>
                      <a:pt x="73245" y="219710"/>
                      <a:pt x="89755" y="207010"/>
                      <a:pt x="106265" y="191770"/>
                    </a:cubicBezTo>
                    <a:cubicBezTo>
                      <a:pt x="136745" y="162560"/>
                      <a:pt x="221835" y="109220"/>
                      <a:pt x="261205" y="90170"/>
                    </a:cubicBezTo>
                    <a:cubicBezTo>
                      <a:pt x="284065" y="78740"/>
                      <a:pt x="301845" y="68580"/>
                      <a:pt x="317085" y="69850"/>
                    </a:cubicBezTo>
                    <a:cubicBezTo>
                      <a:pt x="327245" y="69850"/>
                      <a:pt x="337405" y="77470"/>
                      <a:pt x="343755" y="83820"/>
                    </a:cubicBezTo>
                    <a:cubicBezTo>
                      <a:pt x="348835" y="91440"/>
                      <a:pt x="353915" y="101600"/>
                      <a:pt x="352645" y="113030"/>
                    </a:cubicBezTo>
                    <a:cubicBezTo>
                      <a:pt x="351375" y="133350"/>
                      <a:pt x="327245" y="167640"/>
                      <a:pt x="312005" y="193040"/>
                    </a:cubicBezTo>
                    <a:cubicBezTo>
                      <a:pt x="296765" y="217170"/>
                      <a:pt x="276445" y="251460"/>
                      <a:pt x="258665" y="261620"/>
                    </a:cubicBezTo>
                    <a:cubicBezTo>
                      <a:pt x="248505" y="267970"/>
                      <a:pt x="238345" y="269240"/>
                      <a:pt x="229455" y="266700"/>
                    </a:cubicBezTo>
                    <a:cubicBezTo>
                      <a:pt x="220565" y="264160"/>
                      <a:pt x="209135" y="257810"/>
                      <a:pt x="204055" y="250190"/>
                    </a:cubicBezTo>
                    <a:cubicBezTo>
                      <a:pt x="197705" y="242570"/>
                      <a:pt x="195165" y="229870"/>
                      <a:pt x="195165" y="220980"/>
                    </a:cubicBezTo>
                    <a:cubicBezTo>
                      <a:pt x="196435" y="212090"/>
                      <a:pt x="201515" y="200660"/>
                      <a:pt x="209135" y="194310"/>
                    </a:cubicBezTo>
                    <a:cubicBezTo>
                      <a:pt x="218025" y="186690"/>
                      <a:pt x="233265" y="185420"/>
                      <a:pt x="252315" y="182880"/>
                    </a:cubicBezTo>
                    <a:cubicBezTo>
                      <a:pt x="290415" y="180340"/>
                      <a:pt x="369155" y="181610"/>
                      <a:pt x="416145" y="193040"/>
                    </a:cubicBezTo>
                    <a:cubicBezTo>
                      <a:pt x="454245" y="201930"/>
                      <a:pt x="498695" y="220980"/>
                      <a:pt x="516475" y="236220"/>
                    </a:cubicBezTo>
                    <a:cubicBezTo>
                      <a:pt x="525365" y="245110"/>
                      <a:pt x="530445" y="252730"/>
                      <a:pt x="531715" y="261620"/>
                    </a:cubicBezTo>
                    <a:cubicBezTo>
                      <a:pt x="532985" y="270510"/>
                      <a:pt x="531715" y="283210"/>
                      <a:pt x="526635" y="290830"/>
                    </a:cubicBezTo>
                    <a:cubicBezTo>
                      <a:pt x="521555" y="298450"/>
                      <a:pt x="515205" y="304800"/>
                      <a:pt x="503775" y="309880"/>
                    </a:cubicBezTo>
                    <a:cubicBezTo>
                      <a:pt x="478375" y="320040"/>
                      <a:pt x="393285" y="335280"/>
                      <a:pt x="365345" y="322580"/>
                    </a:cubicBezTo>
                    <a:cubicBezTo>
                      <a:pt x="348835" y="314960"/>
                      <a:pt x="336135" y="294640"/>
                      <a:pt x="336135" y="280670"/>
                    </a:cubicBezTo>
                    <a:cubicBezTo>
                      <a:pt x="337405" y="267970"/>
                      <a:pt x="355185" y="245110"/>
                      <a:pt x="369155" y="242570"/>
                    </a:cubicBezTo>
                    <a:cubicBezTo>
                      <a:pt x="381855" y="238760"/>
                      <a:pt x="407255" y="251460"/>
                      <a:pt x="414875" y="262890"/>
                    </a:cubicBezTo>
                    <a:cubicBezTo>
                      <a:pt x="421225" y="273050"/>
                      <a:pt x="421225" y="292100"/>
                      <a:pt x="416145" y="302260"/>
                    </a:cubicBezTo>
                    <a:cubicBezTo>
                      <a:pt x="409795" y="312420"/>
                      <a:pt x="394555" y="322580"/>
                      <a:pt x="383125" y="323850"/>
                    </a:cubicBezTo>
                    <a:cubicBezTo>
                      <a:pt x="371695" y="326390"/>
                      <a:pt x="353915" y="318770"/>
                      <a:pt x="347565" y="309880"/>
                    </a:cubicBezTo>
                    <a:cubicBezTo>
                      <a:pt x="339945" y="302260"/>
                      <a:pt x="334865" y="283210"/>
                      <a:pt x="337405" y="271780"/>
                    </a:cubicBezTo>
                    <a:cubicBezTo>
                      <a:pt x="341215" y="261620"/>
                      <a:pt x="350105" y="250190"/>
                      <a:pt x="364075" y="243840"/>
                    </a:cubicBezTo>
                    <a:cubicBezTo>
                      <a:pt x="392015" y="229870"/>
                      <a:pt x="480915" y="219710"/>
                      <a:pt x="507585" y="231140"/>
                    </a:cubicBezTo>
                    <a:cubicBezTo>
                      <a:pt x="521555" y="237490"/>
                      <a:pt x="529175" y="250190"/>
                      <a:pt x="531715" y="261620"/>
                    </a:cubicBezTo>
                    <a:cubicBezTo>
                      <a:pt x="534255" y="273050"/>
                      <a:pt x="529175" y="290830"/>
                      <a:pt x="520285" y="298450"/>
                    </a:cubicBezTo>
                    <a:cubicBezTo>
                      <a:pt x="512665" y="307340"/>
                      <a:pt x="497425" y="312420"/>
                      <a:pt x="483455" y="311150"/>
                    </a:cubicBezTo>
                    <a:cubicBezTo>
                      <a:pt x="465675" y="309880"/>
                      <a:pt x="447895" y="288290"/>
                      <a:pt x="421225" y="280670"/>
                    </a:cubicBezTo>
                    <a:cubicBezTo>
                      <a:pt x="381855" y="267970"/>
                      <a:pt x="301845" y="254000"/>
                      <a:pt x="267555" y="256540"/>
                    </a:cubicBezTo>
                    <a:cubicBezTo>
                      <a:pt x="249775" y="256540"/>
                      <a:pt x="240885" y="267970"/>
                      <a:pt x="229455" y="266700"/>
                    </a:cubicBezTo>
                    <a:cubicBezTo>
                      <a:pt x="219295" y="265430"/>
                      <a:pt x="209135" y="259080"/>
                      <a:pt x="204055" y="250190"/>
                    </a:cubicBezTo>
                    <a:cubicBezTo>
                      <a:pt x="197705" y="238760"/>
                      <a:pt x="196435" y="220980"/>
                      <a:pt x="202785" y="201930"/>
                    </a:cubicBezTo>
                    <a:cubicBezTo>
                      <a:pt x="211675" y="168910"/>
                      <a:pt x="263745" y="91440"/>
                      <a:pt x="287875" y="74930"/>
                    </a:cubicBezTo>
                    <a:cubicBezTo>
                      <a:pt x="298035" y="68580"/>
                      <a:pt x="306925" y="67310"/>
                      <a:pt x="317085" y="69850"/>
                    </a:cubicBezTo>
                    <a:cubicBezTo>
                      <a:pt x="328515" y="71120"/>
                      <a:pt x="343755" y="82550"/>
                      <a:pt x="348835" y="92710"/>
                    </a:cubicBezTo>
                    <a:cubicBezTo>
                      <a:pt x="353915" y="105410"/>
                      <a:pt x="351375" y="124460"/>
                      <a:pt x="341215" y="140970"/>
                    </a:cubicBezTo>
                    <a:cubicBezTo>
                      <a:pt x="319625" y="172720"/>
                      <a:pt x="221835" y="227330"/>
                      <a:pt x="186275" y="242570"/>
                    </a:cubicBezTo>
                    <a:cubicBezTo>
                      <a:pt x="169765" y="250190"/>
                      <a:pt x="154525" y="257810"/>
                      <a:pt x="146905" y="252730"/>
                    </a:cubicBezTo>
                    <a:cubicBezTo>
                      <a:pt x="139285" y="246380"/>
                      <a:pt x="135475" y="213360"/>
                      <a:pt x="144365" y="203200"/>
                    </a:cubicBezTo>
                    <a:cubicBezTo>
                      <a:pt x="157065" y="189230"/>
                      <a:pt x="218025" y="208280"/>
                      <a:pt x="243425" y="201930"/>
                    </a:cubicBezTo>
                    <a:cubicBezTo>
                      <a:pt x="261205" y="198120"/>
                      <a:pt x="275175" y="195580"/>
                      <a:pt x="286605" y="181610"/>
                    </a:cubicBezTo>
                    <a:cubicBezTo>
                      <a:pt x="304385" y="158750"/>
                      <a:pt x="299305" y="66040"/>
                      <a:pt x="315815" y="59690"/>
                    </a:cubicBezTo>
                    <a:cubicBezTo>
                      <a:pt x="324705" y="57150"/>
                      <a:pt x="348835" y="74930"/>
                      <a:pt x="347565" y="82550"/>
                    </a:cubicBezTo>
                    <a:cubicBezTo>
                      <a:pt x="346295" y="100330"/>
                      <a:pt x="230725" y="115570"/>
                      <a:pt x="181195" y="147320"/>
                    </a:cubicBezTo>
                    <a:cubicBezTo>
                      <a:pt x="131665" y="179070"/>
                      <a:pt x="79595" y="262890"/>
                      <a:pt x="49115" y="274320"/>
                    </a:cubicBezTo>
                    <a:cubicBezTo>
                      <a:pt x="37685" y="279400"/>
                      <a:pt x="30065" y="276860"/>
                      <a:pt x="22445" y="274320"/>
                    </a:cubicBezTo>
                    <a:cubicBezTo>
                      <a:pt x="13555" y="270510"/>
                      <a:pt x="4665" y="264160"/>
                      <a:pt x="855" y="255270"/>
                    </a:cubicBezTo>
                    <a:cubicBezTo>
                      <a:pt x="-2955" y="245110"/>
                      <a:pt x="7205" y="212090"/>
                      <a:pt x="7205" y="212090"/>
                    </a:cubicBezTo>
                  </a:path>
                </a:pathLst>
              </a:custGeom>
              <a:solidFill>
                <a:srgbClr val="70BBD6"/>
              </a:solidFill>
              <a:ln cap="sq">
                <a:noFill/>
                <a:prstDash val="solid"/>
                <a:miter/>
              </a:ln>
            </p:spPr>
            <p:txBody>
              <a:bodyPr/>
              <a:lstStyle/>
              <a:p>
                <a:endParaRPr lang="en-GB"/>
              </a:p>
            </p:txBody>
          </p:sp>
        </p:grpSp>
        <p:grpSp>
          <p:nvGrpSpPr>
            <p:cNvPr id="24" name="Group 24"/>
            <p:cNvGrpSpPr/>
            <p:nvPr/>
          </p:nvGrpSpPr>
          <p:grpSpPr>
            <a:xfrm>
              <a:off x="189323" y="107506"/>
              <a:ext cx="1520627" cy="1323198"/>
              <a:chOff x="0" y="0"/>
              <a:chExt cx="459740" cy="400050"/>
            </a:xfrm>
          </p:grpSpPr>
          <p:sp>
            <p:nvSpPr>
              <p:cNvPr id="25" name="Freeform 25"/>
              <p:cNvSpPr/>
              <p:nvPr/>
            </p:nvSpPr>
            <p:spPr>
              <a:xfrm>
                <a:off x="50800" y="50800"/>
                <a:ext cx="357103" cy="300530"/>
              </a:xfrm>
              <a:custGeom>
                <a:avLst/>
                <a:gdLst/>
                <a:ahLst/>
                <a:cxnLst/>
                <a:rect l="l" t="t" r="r" b="b"/>
                <a:pathLst>
                  <a:path w="357103" h="300530">
                    <a:moveTo>
                      <a:pt x="0" y="261620"/>
                    </a:moveTo>
                    <a:cubicBezTo>
                      <a:pt x="43180" y="146050"/>
                      <a:pt x="104140" y="88900"/>
                      <a:pt x="154940" y="57150"/>
                    </a:cubicBezTo>
                    <a:cubicBezTo>
                      <a:pt x="201930" y="27940"/>
                      <a:pt x="280670" y="1270"/>
                      <a:pt x="311150" y="0"/>
                    </a:cubicBezTo>
                    <a:cubicBezTo>
                      <a:pt x="323850" y="0"/>
                      <a:pt x="330200" y="1270"/>
                      <a:pt x="337820" y="7620"/>
                    </a:cubicBezTo>
                    <a:cubicBezTo>
                      <a:pt x="346710" y="13970"/>
                      <a:pt x="356870" y="31750"/>
                      <a:pt x="356870" y="43180"/>
                    </a:cubicBezTo>
                    <a:cubicBezTo>
                      <a:pt x="358140" y="54610"/>
                      <a:pt x="349250" y="73660"/>
                      <a:pt x="339090" y="80010"/>
                    </a:cubicBezTo>
                    <a:cubicBezTo>
                      <a:pt x="326390" y="86360"/>
                      <a:pt x="297180" y="85090"/>
                      <a:pt x="285750" y="77470"/>
                    </a:cubicBezTo>
                    <a:cubicBezTo>
                      <a:pt x="275590" y="69850"/>
                      <a:pt x="269240" y="50800"/>
                      <a:pt x="270510" y="39370"/>
                    </a:cubicBezTo>
                    <a:cubicBezTo>
                      <a:pt x="271780" y="26670"/>
                      <a:pt x="281940" y="10160"/>
                      <a:pt x="293370" y="5080"/>
                    </a:cubicBezTo>
                    <a:cubicBezTo>
                      <a:pt x="306070" y="0"/>
                      <a:pt x="335280" y="5080"/>
                      <a:pt x="345440" y="12700"/>
                    </a:cubicBezTo>
                    <a:cubicBezTo>
                      <a:pt x="353060" y="19050"/>
                      <a:pt x="356870" y="29210"/>
                      <a:pt x="356870" y="38100"/>
                    </a:cubicBezTo>
                    <a:cubicBezTo>
                      <a:pt x="358140" y="49530"/>
                      <a:pt x="354330" y="64770"/>
                      <a:pt x="342900" y="76200"/>
                    </a:cubicBezTo>
                    <a:cubicBezTo>
                      <a:pt x="321310" y="96520"/>
                      <a:pt x="248920" y="105410"/>
                      <a:pt x="213360" y="123190"/>
                    </a:cubicBezTo>
                    <a:cubicBezTo>
                      <a:pt x="185420" y="135890"/>
                      <a:pt x="165100" y="149860"/>
                      <a:pt x="143510" y="167640"/>
                    </a:cubicBezTo>
                    <a:cubicBezTo>
                      <a:pt x="120650" y="187960"/>
                      <a:pt x="91440" y="214630"/>
                      <a:pt x="78740" y="238760"/>
                    </a:cubicBezTo>
                    <a:cubicBezTo>
                      <a:pt x="67310" y="257810"/>
                      <a:pt x="72390" y="284480"/>
                      <a:pt x="60960" y="293370"/>
                    </a:cubicBezTo>
                    <a:cubicBezTo>
                      <a:pt x="52070" y="300990"/>
                      <a:pt x="35560" y="302260"/>
                      <a:pt x="25400" y="298450"/>
                    </a:cubicBezTo>
                    <a:cubicBezTo>
                      <a:pt x="13970" y="293370"/>
                      <a:pt x="0" y="261620"/>
                      <a:pt x="0" y="261620"/>
                    </a:cubicBezTo>
                  </a:path>
                </a:pathLst>
              </a:custGeom>
              <a:solidFill>
                <a:srgbClr val="70BBD6"/>
              </a:solidFill>
              <a:ln cap="sq">
                <a:noFill/>
                <a:prstDash val="solid"/>
                <a:miter/>
              </a:ln>
            </p:spPr>
            <p:txBody>
              <a:bodyPr/>
              <a:lstStyle/>
              <a:p>
                <a:endParaRPr lang="en-GB"/>
              </a:p>
            </p:txBody>
          </p:sp>
        </p:grpSp>
        <p:grpSp>
          <p:nvGrpSpPr>
            <p:cNvPr id="26" name="Group 26"/>
            <p:cNvGrpSpPr/>
            <p:nvPr/>
          </p:nvGrpSpPr>
          <p:grpSpPr>
            <a:xfrm>
              <a:off x="151517" y="57099"/>
              <a:ext cx="1625643" cy="1361003"/>
              <a:chOff x="0" y="0"/>
              <a:chExt cx="491490" cy="411480"/>
            </a:xfrm>
          </p:grpSpPr>
          <p:sp>
            <p:nvSpPr>
              <p:cNvPr id="27" name="Freeform 27"/>
              <p:cNvSpPr/>
              <p:nvPr/>
            </p:nvSpPr>
            <p:spPr>
              <a:xfrm>
                <a:off x="50800" y="48031"/>
                <a:ext cx="392052" cy="314216"/>
              </a:xfrm>
              <a:custGeom>
                <a:avLst/>
                <a:gdLst/>
                <a:ahLst/>
                <a:cxnLst/>
                <a:rect l="l" t="t" r="r" b="b"/>
                <a:pathLst>
                  <a:path w="392052" h="314216">
                    <a:moveTo>
                      <a:pt x="0" y="260579"/>
                    </a:moveTo>
                    <a:cubicBezTo>
                      <a:pt x="125730" y="73889"/>
                      <a:pt x="151130" y="57379"/>
                      <a:pt x="180340" y="42139"/>
                    </a:cubicBezTo>
                    <a:cubicBezTo>
                      <a:pt x="207010" y="28169"/>
                      <a:pt x="236220" y="18009"/>
                      <a:pt x="267970" y="14199"/>
                    </a:cubicBezTo>
                    <a:cubicBezTo>
                      <a:pt x="303530" y="9119"/>
                      <a:pt x="368300" y="2769"/>
                      <a:pt x="384810" y="18009"/>
                    </a:cubicBezTo>
                    <a:cubicBezTo>
                      <a:pt x="393700" y="26899"/>
                      <a:pt x="393700" y="47219"/>
                      <a:pt x="388620" y="58649"/>
                    </a:cubicBezTo>
                    <a:cubicBezTo>
                      <a:pt x="383540" y="70079"/>
                      <a:pt x="369570" y="82779"/>
                      <a:pt x="356870" y="85319"/>
                    </a:cubicBezTo>
                    <a:cubicBezTo>
                      <a:pt x="345440" y="87859"/>
                      <a:pt x="326390" y="82779"/>
                      <a:pt x="317500" y="73889"/>
                    </a:cubicBezTo>
                    <a:cubicBezTo>
                      <a:pt x="308610" y="66269"/>
                      <a:pt x="302260" y="47219"/>
                      <a:pt x="304800" y="35789"/>
                    </a:cubicBezTo>
                    <a:cubicBezTo>
                      <a:pt x="306070" y="23089"/>
                      <a:pt x="318770" y="7849"/>
                      <a:pt x="328930" y="2769"/>
                    </a:cubicBezTo>
                    <a:cubicBezTo>
                      <a:pt x="340360" y="-2311"/>
                      <a:pt x="360680" y="229"/>
                      <a:pt x="370840" y="5309"/>
                    </a:cubicBezTo>
                    <a:cubicBezTo>
                      <a:pt x="378460" y="9119"/>
                      <a:pt x="386080" y="16739"/>
                      <a:pt x="388620" y="26899"/>
                    </a:cubicBezTo>
                    <a:cubicBezTo>
                      <a:pt x="391160" y="39599"/>
                      <a:pt x="383540" y="68809"/>
                      <a:pt x="374650" y="77699"/>
                    </a:cubicBezTo>
                    <a:cubicBezTo>
                      <a:pt x="368300" y="84049"/>
                      <a:pt x="356870" y="87859"/>
                      <a:pt x="347980" y="86589"/>
                    </a:cubicBezTo>
                    <a:cubicBezTo>
                      <a:pt x="336550" y="85319"/>
                      <a:pt x="316230" y="63729"/>
                      <a:pt x="311150" y="67539"/>
                    </a:cubicBezTo>
                    <a:cubicBezTo>
                      <a:pt x="307340" y="70079"/>
                      <a:pt x="318770" y="87859"/>
                      <a:pt x="312420" y="95479"/>
                    </a:cubicBezTo>
                    <a:cubicBezTo>
                      <a:pt x="299720" y="113259"/>
                      <a:pt x="226060" y="105639"/>
                      <a:pt x="187960" y="131039"/>
                    </a:cubicBezTo>
                    <a:cubicBezTo>
                      <a:pt x="137160" y="166599"/>
                      <a:pt x="88900" y="297409"/>
                      <a:pt x="52070" y="311379"/>
                    </a:cubicBezTo>
                    <a:cubicBezTo>
                      <a:pt x="35560" y="317729"/>
                      <a:pt x="16510" y="312649"/>
                      <a:pt x="7620" y="303759"/>
                    </a:cubicBezTo>
                    <a:cubicBezTo>
                      <a:pt x="0" y="294869"/>
                      <a:pt x="0" y="260579"/>
                      <a:pt x="0" y="260579"/>
                    </a:cubicBezTo>
                  </a:path>
                </a:pathLst>
              </a:custGeom>
              <a:solidFill>
                <a:srgbClr val="70BBD6"/>
              </a:solidFill>
              <a:ln cap="sq">
                <a:noFill/>
                <a:prstDash val="solid"/>
                <a:miter/>
              </a:ln>
            </p:spPr>
            <p:txBody>
              <a:bodyPr/>
              <a:lstStyle/>
              <a:p>
                <a:endParaRPr lang="en-GB"/>
              </a:p>
            </p:txBody>
          </p:sp>
        </p:grpSp>
        <p:grpSp>
          <p:nvGrpSpPr>
            <p:cNvPr id="28" name="Group 28"/>
            <p:cNvGrpSpPr/>
            <p:nvPr/>
          </p:nvGrpSpPr>
          <p:grpSpPr>
            <a:xfrm>
              <a:off x="13631331" y="15093"/>
              <a:ext cx="1764264" cy="1575235"/>
              <a:chOff x="0" y="0"/>
              <a:chExt cx="533400" cy="476250"/>
            </a:xfrm>
          </p:grpSpPr>
          <p:sp>
            <p:nvSpPr>
              <p:cNvPr id="29" name="Freeform 29"/>
              <p:cNvSpPr/>
              <p:nvPr/>
            </p:nvSpPr>
            <p:spPr>
              <a:xfrm>
                <a:off x="50800" y="50800"/>
                <a:ext cx="431191" cy="381167"/>
              </a:xfrm>
              <a:custGeom>
                <a:avLst/>
                <a:gdLst/>
                <a:ahLst/>
                <a:cxnLst/>
                <a:rect l="l" t="t" r="r" b="b"/>
                <a:pathLst>
                  <a:path w="431191" h="381167">
                    <a:moveTo>
                      <a:pt x="50800" y="0"/>
                    </a:moveTo>
                    <a:cubicBezTo>
                      <a:pt x="181610" y="57150"/>
                      <a:pt x="261620" y="110490"/>
                      <a:pt x="306070" y="149860"/>
                    </a:cubicBezTo>
                    <a:cubicBezTo>
                      <a:pt x="340360" y="181610"/>
                      <a:pt x="367030" y="212090"/>
                      <a:pt x="388620" y="245110"/>
                    </a:cubicBezTo>
                    <a:cubicBezTo>
                      <a:pt x="406400" y="273050"/>
                      <a:pt x="430530" y="309880"/>
                      <a:pt x="430530" y="331470"/>
                    </a:cubicBezTo>
                    <a:cubicBezTo>
                      <a:pt x="431800" y="342900"/>
                      <a:pt x="425450" y="353060"/>
                      <a:pt x="419100" y="359410"/>
                    </a:cubicBezTo>
                    <a:cubicBezTo>
                      <a:pt x="411480" y="367030"/>
                      <a:pt x="401320" y="373380"/>
                      <a:pt x="391160" y="373380"/>
                    </a:cubicBezTo>
                    <a:cubicBezTo>
                      <a:pt x="378460" y="373380"/>
                      <a:pt x="364490" y="358140"/>
                      <a:pt x="353060" y="358140"/>
                    </a:cubicBezTo>
                    <a:cubicBezTo>
                      <a:pt x="340360" y="358140"/>
                      <a:pt x="334010" y="370840"/>
                      <a:pt x="316230" y="374650"/>
                    </a:cubicBezTo>
                    <a:cubicBezTo>
                      <a:pt x="271780" y="383540"/>
                      <a:pt x="124460" y="383540"/>
                      <a:pt x="77470" y="373380"/>
                    </a:cubicBezTo>
                    <a:cubicBezTo>
                      <a:pt x="55880" y="368300"/>
                      <a:pt x="43180" y="364490"/>
                      <a:pt x="33020" y="354330"/>
                    </a:cubicBezTo>
                    <a:cubicBezTo>
                      <a:pt x="24130" y="344170"/>
                      <a:pt x="21590" y="332740"/>
                      <a:pt x="17780" y="314960"/>
                    </a:cubicBezTo>
                    <a:cubicBezTo>
                      <a:pt x="8890" y="273050"/>
                      <a:pt x="-5080" y="147320"/>
                      <a:pt x="10160" y="110490"/>
                    </a:cubicBezTo>
                    <a:cubicBezTo>
                      <a:pt x="19050" y="92710"/>
                      <a:pt x="34290" y="81280"/>
                      <a:pt x="46990" y="78740"/>
                    </a:cubicBezTo>
                    <a:cubicBezTo>
                      <a:pt x="57150" y="76200"/>
                      <a:pt x="68580" y="80010"/>
                      <a:pt x="76200" y="85090"/>
                    </a:cubicBezTo>
                    <a:cubicBezTo>
                      <a:pt x="85090" y="92710"/>
                      <a:pt x="95250" y="120650"/>
                      <a:pt x="95250" y="120650"/>
                    </a:cubicBezTo>
                    <a:cubicBezTo>
                      <a:pt x="95250" y="120650"/>
                      <a:pt x="68580" y="85090"/>
                      <a:pt x="71120" y="81280"/>
                    </a:cubicBezTo>
                    <a:cubicBezTo>
                      <a:pt x="73660" y="78740"/>
                      <a:pt x="95250" y="91440"/>
                      <a:pt x="114300" y="102870"/>
                    </a:cubicBezTo>
                    <a:cubicBezTo>
                      <a:pt x="151130" y="125730"/>
                      <a:pt x="241300" y="184150"/>
                      <a:pt x="274320" y="218440"/>
                    </a:cubicBezTo>
                    <a:cubicBezTo>
                      <a:pt x="294640" y="237490"/>
                      <a:pt x="313690" y="255270"/>
                      <a:pt x="314960" y="274320"/>
                    </a:cubicBezTo>
                    <a:cubicBezTo>
                      <a:pt x="317500" y="290830"/>
                      <a:pt x="309880" y="312420"/>
                      <a:pt x="293370" y="323850"/>
                    </a:cubicBezTo>
                    <a:cubicBezTo>
                      <a:pt x="264160" y="344170"/>
                      <a:pt x="156210" y="347980"/>
                      <a:pt x="119380" y="335280"/>
                    </a:cubicBezTo>
                    <a:cubicBezTo>
                      <a:pt x="96520" y="327660"/>
                      <a:pt x="82550" y="311150"/>
                      <a:pt x="73660" y="293370"/>
                    </a:cubicBezTo>
                    <a:cubicBezTo>
                      <a:pt x="63500" y="275590"/>
                      <a:pt x="60960" y="242570"/>
                      <a:pt x="64770" y="223520"/>
                    </a:cubicBezTo>
                    <a:cubicBezTo>
                      <a:pt x="66040" y="208280"/>
                      <a:pt x="72390" y="193040"/>
                      <a:pt x="82550" y="186690"/>
                    </a:cubicBezTo>
                    <a:cubicBezTo>
                      <a:pt x="93980" y="180340"/>
                      <a:pt x="116840" y="179070"/>
                      <a:pt x="132080" y="185420"/>
                    </a:cubicBezTo>
                    <a:cubicBezTo>
                      <a:pt x="153670" y="195580"/>
                      <a:pt x="189230" y="236220"/>
                      <a:pt x="194310" y="259080"/>
                    </a:cubicBezTo>
                    <a:cubicBezTo>
                      <a:pt x="196850" y="276860"/>
                      <a:pt x="186690" y="300990"/>
                      <a:pt x="176530" y="309880"/>
                    </a:cubicBezTo>
                    <a:cubicBezTo>
                      <a:pt x="166370" y="317500"/>
                      <a:pt x="146050" y="317500"/>
                      <a:pt x="135890" y="313690"/>
                    </a:cubicBezTo>
                    <a:cubicBezTo>
                      <a:pt x="124460" y="308610"/>
                      <a:pt x="111760" y="293370"/>
                      <a:pt x="109220" y="281940"/>
                    </a:cubicBezTo>
                    <a:cubicBezTo>
                      <a:pt x="106680" y="269240"/>
                      <a:pt x="111760" y="251460"/>
                      <a:pt x="120650" y="242570"/>
                    </a:cubicBezTo>
                    <a:cubicBezTo>
                      <a:pt x="129540" y="233680"/>
                      <a:pt x="147320" y="227330"/>
                      <a:pt x="160020" y="229870"/>
                    </a:cubicBezTo>
                    <a:cubicBezTo>
                      <a:pt x="171450" y="231140"/>
                      <a:pt x="186690" y="243840"/>
                      <a:pt x="191770" y="255270"/>
                    </a:cubicBezTo>
                    <a:cubicBezTo>
                      <a:pt x="196850" y="265430"/>
                      <a:pt x="196850" y="285750"/>
                      <a:pt x="189230" y="295910"/>
                    </a:cubicBezTo>
                    <a:cubicBezTo>
                      <a:pt x="181610" y="307340"/>
                      <a:pt x="156210" y="317500"/>
                      <a:pt x="139700" y="314960"/>
                    </a:cubicBezTo>
                    <a:cubicBezTo>
                      <a:pt x="119380" y="311150"/>
                      <a:pt x="91440" y="280670"/>
                      <a:pt x="78740" y="262890"/>
                    </a:cubicBezTo>
                    <a:cubicBezTo>
                      <a:pt x="69850" y="250190"/>
                      <a:pt x="63500" y="236220"/>
                      <a:pt x="64770" y="223520"/>
                    </a:cubicBezTo>
                    <a:cubicBezTo>
                      <a:pt x="64770" y="210820"/>
                      <a:pt x="72390" y="193040"/>
                      <a:pt x="82550" y="186690"/>
                    </a:cubicBezTo>
                    <a:cubicBezTo>
                      <a:pt x="93980" y="180340"/>
                      <a:pt x="118110" y="177800"/>
                      <a:pt x="132080" y="185420"/>
                    </a:cubicBezTo>
                    <a:cubicBezTo>
                      <a:pt x="149860" y="195580"/>
                      <a:pt x="152400" y="241300"/>
                      <a:pt x="172720" y="251460"/>
                    </a:cubicBezTo>
                    <a:cubicBezTo>
                      <a:pt x="193040" y="262890"/>
                      <a:pt x="246380" y="234950"/>
                      <a:pt x="254000" y="245110"/>
                    </a:cubicBezTo>
                    <a:cubicBezTo>
                      <a:pt x="259080" y="254000"/>
                      <a:pt x="247650" y="288290"/>
                      <a:pt x="232410" y="293370"/>
                    </a:cubicBezTo>
                    <a:cubicBezTo>
                      <a:pt x="201930" y="300990"/>
                      <a:pt x="83820" y="196850"/>
                      <a:pt x="46990" y="163830"/>
                    </a:cubicBezTo>
                    <a:cubicBezTo>
                      <a:pt x="27940" y="147320"/>
                      <a:pt x="11430" y="134620"/>
                      <a:pt x="8890" y="120650"/>
                    </a:cubicBezTo>
                    <a:cubicBezTo>
                      <a:pt x="7620" y="110490"/>
                      <a:pt x="13970" y="99060"/>
                      <a:pt x="20320" y="92710"/>
                    </a:cubicBezTo>
                    <a:cubicBezTo>
                      <a:pt x="26670" y="85090"/>
                      <a:pt x="38100" y="80010"/>
                      <a:pt x="46990" y="78740"/>
                    </a:cubicBezTo>
                    <a:cubicBezTo>
                      <a:pt x="57150" y="77470"/>
                      <a:pt x="68580" y="80010"/>
                      <a:pt x="76200" y="85090"/>
                    </a:cubicBezTo>
                    <a:cubicBezTo>
                      <a:pt x="85090" y="91440"/>
                      <a:pt x="90170" y="97790"/>
                      <a:pt x="93980" y="110490"/>
                    </a:cubicBezTo>
                    <a:cubicBezTo>
                      <a:pt x="102870" y="135890"/>
                      <a:pt x="102870" y="207010"/>
                      <a:pt x="97790" y="240030"/>
                    </a:cubicBezTo>
                    <a:cubicBezTo>
                      <a:pt x="93980" y="260350"/>
                      <a:pt x="72390" y="278130"/>
                      <a:pt x="81280" y="289560"/>
                    </a:cubicBezTo>
                    <a:cubicBezTo>
                      <a:pt x="100330" y="316230"/>
                      <a:pt x="311150" y="278130"/>
                      <a:pt x="368300" y="285750"/>
                    </a:cubicBezTo>
                    <a:cubicBezTo>
                      <a:pt x="393700" y="289560"/>
                      <a:pt x="410210" y="292100"/>
                      <a:pt x="420370" y="300990"/>
                    </a:cubicBezTo>
                    <a:cubicBezTo>
                      <a:pt x="427990" y="308610"/>
                      <a:pt x="433070" y="321310"/>
                      <a:pt x="430530" y="331470"/>
                    </a:cubicBezTo>
                    <a:cubicBezTo>
                      <a:pt x="429260" y="344170"/>
                      <a:pt x="414020" y="365760"/>
                      <a:pt x="401320" y="370840"/>
                    </a:cubicBezTo>
                    <a:cubicBezTo>
                      <a:pt x="389890" y="375920"/>
                      <a:pt x="373380" y="373380"/>
                      <a:pt x="360680" y="365760"/>
                    </a:cubicBezTo>
                    <a:cubicBezTo>
                      <a:pt x="337820" y="350520"/>
                      <a:pt x="318770" y="293370"/>
                      <a:pt x="295910" y="264160"/>
                    </a:cubicBezTo>
                    <a:cubicBezTo>
                      <a:pt x="276860" y="240030"/>
                      <a:pt x="262890" y="224790"/>
                      <a:pt x="237490" y="203200"/>
                    </a:cubicBezTo>
                    <a:cubicBezTo>
                      <a:pt x="201930" y="172720"/>
                      <a:pt x="138430" y="127000"/>
                      <a:pt x="95250" y="102870"/>
                    </a:cubicBezTo>
                    <a:cubicBezTo>
                      <a:pt x="64770" y="85090"/>
                      <a:pt x="25400" y="80010"/>
                      <a:pt x="11430" y="64770"/>
                    </a:cubicBezTo>
                    <a:cubicBezTo>
                      <a:pt x="3810" y="57150"/>
                      <a:pt x="0" y="48260"/>
                      <a:pt x="0" y="39370"/>
                    </a:cubicBezTo>
                    <a:cubicBezTo>
                      <a:pt x="0" y="30480"/>
                      <a:pt x="2540" y="19050"/>
                      <a:pt x="8890" y="12700"/>
                    </a:cubicBezTo>
                    <a:cubicBezTo>
                      <a:pt x="16510" y="5080"/>
                      <a:pt x="50800" y="0"/>
                      <a:pt x="50800" y="0"/>
                    </a:cubicBezTo>
                  </a:path>
                </a:pathLst>
              </a:custGeom>
              <a:solidFill>
                <a:srgbClr val="70BBD6"/>
              </a:solidFill>
              <a:ln cap="sq">
                <a:noFill/>
                <a:prstDash val="solid"/>
                <a:miter/>
              </a:ln>
            </p:spPr>
            <p:txBody>
              <a:bodyPr/>
              <a:lstStyle/>
              <a:p>
                <a:endParaRPr lang="en-GB"/>
              </a:p>
            </p:txBody>
          </p:sp>
        </p:grpSp>
        <p:grpSp>
          <p:nvGrpSpPr>
            <p:cNvPr id="30" name="Group 30"/>
            <p:cNvGrpSpPr/>
            <p:nvPr/>
          </p:nvGrpSpPr>
          <p:grpSpPr>
            <a:xfrm>
              <a:off x="13748949" y="44497"/>
              <a:ext cx="1449217" cy="1222383"/>
              <a:chOff x="0" y="0"/>
              <a:chExt cx="438150" cy="369570"/>
            </a:xfrm>
          </p:grpSpPr>
          <p:sp>
            <p:nvSpPr>
              <p:cNvPr id="31" name="Freeform 31"/>
              <p:cNvSpPr/>
              <p:nvPr/>
            </p:nvSpPr>
            <p:spPr>
              <a:xfrm>
                <a:off x="48487" y="49449"/>
                <a:ext cx="340185" cy="269821"/>
              </a:xfrm>
              <a:custGeom>
                <a:avLst/>
                <a:gdLst/>
                <a:ahLst/>
                <a:cxnLst/>
                <a:rect l="l" t="t" r="r" b="b"/>
                <a:pathLst>
                  <a:path w="340185" h="269821">
                    <a:moveTo>
                      <a:pt x="267743" y="251541"/>
                    </a:moveTo>
                    <a:cubicBezTo>
                      <a:pt x="153443" y="110571"/>
                      <a:pt x="129313" y="100411"/>
                      <a:pt x="103913" y="92791"/>
                    </a:cubicBezTo>
                    <a:cubicBezTo>
                      <a:pt x="78513" y="86441"/>
                      <a:pt x="44223" y="92791"/>
                      <a:pt x="27713" y="85171"/>
                    </a:cubicBezTo>
                    <a:cubicBezTo>
                      <a:pt x="17553" y="81361"/>
                      <a:pt x="9933" y="75011"/>
                      <a:pt x="6123" y="67391"/>
                    </a:cubicBezTo>
                    <a:cubicBezTo>
                      <a:pt x="1043" y="57231"/>
                      <a:pt x="-227" y="36911"/>
                      <a:pt x="4853" y="26751"/>
                    </a:cubicBezTo>
                    <a:cubicBezTo>
                      <a:pt x="9933" y="15321"/>
                      <a:pt x="25173" y="2621"/>
                      <a:pt x="36603" y="2621"/>
                    </a:cubicBezTo>
                    <a:cubicBezTo>
                      <a:pt x="50573" y="1351"/>
                      <a:pt x="75973" y="15321"/>
                      <a:pt x="83593" y="26751"/>
                    </a:cubicBezTo>
                    <a:cubicBezTo>
                      <a:pt x="88673" y="38181"/>
                      <a:pt x="87403" y="57231"/>
                      <a:pt x="81053" y="67391"/>
                    </a:cubicBezTo>
                    <a:cubicBezTo>
                      <a:pt x="74703" y="77551"/>
                      <a:pt x="56923" y="87711"/>
                      <a:pt x="45493" y="88981"/>
                    </a:cubicBezTo>
                    <a:cubicBezTo>
                      <a:pt x="34063" y="88981"/>
                      <a:pt x="16283" y="80091"/>
                      <a:pt x="8663" y="71201"/>
                    </a:cubicBezTo>
                    <a:cubicBezTo>
                      <a:pt x="1043" y="61041"/>
                      <a:pt x="-2767" y="41991"/>
                      <a:pt x="2313" y="30561"/>
                    </a:cubicBezTo>
                    <a:cubicBezTo>
                      <a:pt x="8663" y="17861"/>
                      <a:pt x="27713" y="5161"/>
                      <a:pt x="46763" y="1351"/>
                    </a:cubicBezTo>
                    <a:cubicBezTo>
                      <a:pt x="70893" y="-3729"/>
                      <a:pt x="111533" y="6431"/>
                      <a:pt x="140743" y="16591"/>
                    </a:cubicBezTo>
                    <a:cubicBezTo>
                      <a:pt x="169953" y="26751"/>
                      <a:pt x="192813" y="36911"/>
                      <a:pt x="219483" y="61041"/>
                    </a:cubicBezTo>
                    <a:cubicBezTo>
                      <a:pt x="258853" y="95331"/>
                      <a:pt x="328703" y="186771"/>
                      <a:pt x="338863" y="219791"/>
                    </a:cubicBezTo>
                    <a:cubicBezTo>
                      <a:pt x="341403" y="231221"/>
                      <a:pt x="340133" y="238841"/>
                      <a:pt x="336323" y="246461"/>
                    </a:cubicBezTo>
                    <a:cubicBezTo>
                      <a:pt x="333783" y="255351"/>
                      <a:pt x="324893" y="262971"/>
                      <a:pt x="317273" y="266781"/>
                    </a:cubicBezTo>
                    <a:cubicBezTo>
                      <a:pt x="309653" y="270591"/>
                      <a:pt x="298223" y="270591"/>
                      <a:pt x="290603" y="268051"/>
                    </a:cubicBezTo>
                    <a:cubicBezTo>
                      <a:pt x="281713" y="265511"/>
                      <a:pt x="267743" y="251541"/>
                      <a:pt x="267743" y="251541"/>
                    </a:cubicBezTo>
                  </a:path>
                </a:pathLst>
              </a:custGeom>
              <a:solidFill>
                <a:srgbClr val="70BBD6"/>
              </a:solidFill>
              <a:ln cap="sq">
                <a:noFill/>
                <a:prstDash val="solid"/>
                <a:miter/>
              </a:ln>
            </p:spPr>
            <p:txBody>
              <a:bodyPr/>
              <a:lstStyle/>
              <a:p>
                <a:endParaRPr lang="en-GB"/>
              </a:p>
            </p:txBody>
          </p:sp>
        </p:grpSp>
        <p:sp>
          <p:nvSpPr>
            <p:cNvPr id="32" name="TextBox 32"/>
            <p:cNvSpPr txBox="1"/>
            <p:nvPr/>
          </p:nvSpPr>
          <p:spPr>
            <a:xfrm>
              <a:off x="311316" y="1792395"/>
              <a:ext cx="14838680" cy="6472546"/>
            </a:xfrm>
            <a:prstGeom prst="rect">
              <a:avLst/>
            </a:prstGeom>
          </p:spPr>
          <p:txBody>
            <a:bodyPr lIns="0" tIns="0" rIns="0" bIns="0" rtlCol="0" anchor="t">
              <a:spAutoFit/>
            </a:bodyPr>
            <a:lstStyle/>
            <a:p>
              <a:pPr algn="ctr">
                <a:lnSpc>
                  <a:spcPts val="4810"/>
                </a:lnSpc>
              </a:pPr>
              <a:r>
                <a:rPr lang="en-US" sz="3536" spc="31">
                  <a:solidFill>
                    <a:srgbClr val="000000"/>
                  </a:solidFill>
                  <a:latin typeface="Montserrat Classic"/>
                  <a:ea typeface="Montserrat Classic"/>
                  <a:cs typeface="Montserrat Classic"/>
                  <a:sym typeface="Montserrat Classic"/>
                  <a:hlinkClick r:id="rId5" tooltip="https://www.bing.com/ck/a?!&amp;&amp;p=27a2829973d96675JmltdHM9MTcxNzQ1OTIwMCZpZ3VpZD0yZGMzZDdmZC1hYTI1LTYyYjQtMzFkMy1jMzgzYWI1ZjYzNTcmaW5zaWQ9NTc1MQ&amp;ptn=3&amp;ver=2&amp;hsh=3&amp;fclid=2dc3d7fd-aa25-62b4-31d3-c383ab5f6357&amp;psq=ks3+weather+definition&amp;u=a1aHR0cHM6Ly93d3cuYmJjLmNvLnVrL2JpdGVzaXplL3RvcGljcy96eDM4cTZmL2FydGljbGVzL3pxbmIzajY&amp;ntb=1"/>
                </a:rPr>
                <a:t>Weather refers to the </a:t>
              </a:r>
              <a:r>
                <a:rPr lang="en-US" sz="3536" b="1" spc="31">
                  <a:solidFill>
                    <a:srgbClr val="000000"/>
                  </a:solidFill>
                  <a:latin typeface="Montserrat Classic Bold"/>
                  <a:ea typeface="Montserrat Classic Bold"/>
                  <a:cs typeface="Montserrat Classic Bold"/>
                  <a:sym typeface="Montserrat Classic Bold"/>
                  <a:hlinkClick r:id="rId5" tooltip="https://www.bing.com/ck/a?!&amp;&amp;p=27a2829973d96675JmltdHM9MTcxNzQ1OTIwMCZpZ3VpZD0yZGMzZDdmZC1hYTI1LTYyYjQtMzFkMy1jMzgzYWI1ZjYzNTcmaW5zaWQ9NTc1MQ&amp;ptn=3&amp;ver=2&amp;hsh=3&amp;fclid=2dc3d7fd-aa25-62b4-31d3-c383ab5f6357&amp;psq=ks3+weather+definition&amp;u=a1aHR0cHM6Ly93d3cuYmJjLmNvLnVrL2JpdGVzaXplL3RvcGljcy96eDM4cTZmL2FydGljbGVzL3pxbmIzajY&amp;ntb=1"/>
                </a:rPr>
                <a:t>day-to-day</a:t>
              </a:r>
              <a:r>
                <a:rPr lang="en-US" sz="3536" spc="31">
                  <a:solidFill>
                    <a:srgbClr val="000000"/>
                  </a:solidFill>
                  <a:latin typeface="Montserrat Classic"/>
                  <a:ea typeface="Montserrat Classic"/>
                  <a:cs typeface="Montserrat Classic"/>
                  <a:sym typeface="Montserrat Classic"/>
                  <a:hlinkClick r:id="rId5" tooltip="https://www.bing.com/ck/a?!&amp;&amp;p=27a2829973d96675JmltdHM9MTcxNzQ1OTIwMCZpZ3VpZD0yZGMzZDdmZC1hYTI1LTYyYjQtMzFkMy1jMzgzYWI1ZjYzNTcmaW5zaWQ9NTc1MQ&amp;ptn=3&amp;ver=2&amp;hsh=3&amp;fclid=2dc3d7fd-aa25-62b4-31d3-c383ab5f6357&amp;psq=ks3+weather+definition&amp;u=a1aHR0cHM6Ly93d3cuYmJjLmNvLnVrL2JpdGVzaXplL3RvcGljcy96eDM4cTZmL2FydGljbGVzL3pxbmIzajY&amp;ntb=1"/>
                </a:rPr>
                <a:t> changes in the atmosphere</a:t>
              </a:r>
              <a:r>
                <a:rPr lang="en-US" sz="3536" spc="31">
                  <a:solidFill>
                    <a:srgbClr val="000000"/>
                  </a:solidFill>
                  <a:latin typeface="Montserrat Classic"/>
                  <a:ea typeface="Montserrat Classic"/>
                  <a:cs typeface="Montserrat Classic"/>
                  <a:sym typeface="Montserrat Classic"/>
                </a:rPr>
                <a:t>. </a:t>
              </a:r>
              <a:r>
                <a:rPr lang="en-US" sz="3536" spc="31">
                  <a:solidFill>
                    <a:srgbClr val="000000"/>
                  </a:solidFill>
                  <a:latin typeface="Montserrat Classic"/>
                  <a:ea typeface="Montserrat Classic"/>
                  <a:cs typeface="Montserrat Classic"/>
                  <a:sym typeface="Montserrat Classic"/>
                  <a:hlinkClick r:id="rId6" tooltip="https://www.bing.com/ck/a?!&amp;&amp;p=385f16fca444f30aJmltdHM9MTcxNzQ1OTIwMCZpZ3VpZD0yZGMzZDdmZC1hYTI1LTYyYjQtMzFkMy1jMzgzYWI1ZjYzNTcmaW5zaWQ9NTc1Ng&amp;ptn=3&amp;ver=2&amp;hsh=3&amp;fclid=2dc3d7fd-aa25-62b4-31d3-c383ab5f6357&amp;psq=ks3+weather+definition&amp;u=a1aHR0cHM6Ly93d3cuYmJjLmNvLnVrL2JpdGVzaXplL3RvcGljcy96ODQ5cTZmL2FydGljbGVzL3o3ZGtoYms&amp;ntb=1"/>
                </a:rPr>
                <a:t>It is a description of what the conditions are like in a particular place, such as hot or cold, wet or dry, windy or calm, or stormy with thunder and lightning</a:t>
              </a:r>
              <a:r>
                <a:rPr lang="en-US" sz="3536" spc="31">
                  <a:solidFill>
                    <a:srgbClr val="000000"/>
                  </a:solidFill>
                  <a:latin typeface="Montserrat Classic"/>
                  <a:ea typeface="Montserrat Classic"/>
                  <a:cs typeface="Montserrat Classic"/>
                  <a:sym typeface="Montserrat Classic"/>
                </a:rPr>
                <a:t>. </a:t>
              </a:r>
            </a:p>
            <a:p>
              <a:pPr algn="ctr">
                <a:lnSpc>
                  <a:spcPts val="4810"/>
                </a:lnSpc>
              </a:pPr>
              <a:r>
                <a:rPr lang="en-US" sz="3536" spc="31">
                  <a:solidFill>
                    <a:srgbClr val="000000"/>
                  </a:solidFill>
                  <a:latin typeface="Montserrat Classic"/>
                  <a:ea typeface="Montserrat Classic"/>
                  <a:cs typeface="Montserrat Classic"/>
                  <a:sym typeface="Montserrat Classic"/>
                  <a:hlinkClick r:id="rId7" tooltip="https://www.bing.com/ck/a?!&amp;&amp;p=8e4eea89433b7d49JmltdHM9MTcxNzQ1OTIwMCZpZ3VpZD0yZGMzZDdmZC1hYTI1LTYyYjQtMzFkMy1jMzgzYWI1ZjYzNTcmaW5zaWQ9NTc1OA&amp;ptn=3&amp;ver=2&amp;hsh=3&amp;fclid=2dc3d7fd-aa25-62b4-31d3-c383ab5f6357&amp;psq=ks3+weather+definition&amp;u=a1aHR0cHM6Ly93d3cuYmJjLmNvLnVrL2JpdGVzaXplL3RvcGljcy96eDM4cTZmL2FydGljbGVzL3pxbmIzajY&amp;ntb=1"/>
                </a:rPr>
                <a:t>We can measure atmospheric conditions, such as air pressure and wind direction, to create weather forecasts</a:t>
              </a:r>
              <a:r>
                <a:rPr lang="en-US" sz="3536" spc="31">
                  <a:solidFill>
                    <a:srgbClr val="000000"/>
                  </a:solidFill>
                  <a:latin typeface="Montserrat Classic"/>
                  <a:ea typeface="Montserrat Classic"/>
                  <a:cs typeface="Montserrat Classic"/>
                  <a:sym typeface="Montserrat Classic"/>
                </a:rPr>
                <a:t>.</a:t>
              </a:r>
            </a:p>
          </p:txBody>
        </p:sp>
        <p:sp>
          <p:nvSpPr>
            <p:cNvPr id="33" name="TextBox 33"/>
            <p:cNvSpPr txBox="1"/>
            <p:nvPr/>
          </p:nvSpPr>
          <p:spPr>
            <a:xfrm>
              <a:off x="1387214" y="180975"/>
              <a:ext cx="12705473" cy="1425592"/>
            </a:xfrm>
            <a:prstGeom prst="rect">
              <a:avLst/>
            </a:prstGeom>
          </p:spPr>
          <p:txBody>
            <a:bodyPr lIns="0" tIns="0" rIns="0" bIns="0" rtlCol="0" anchor="t">
              <a:spAutoFit/>
            </a:bodyPr>
            <a:lstStyle/>
            <a:p>
              <a:pPr algn="ctr">
                <a:lnSpc>
                  <a:spcPts val="9018"/>
                </a:lnSpc>
                <a:spcBef>
                  <a:spcPct val="0"/>
                </a:spcBef>
              </a:pPr>
              <a:r>
                <a:rPr lang="en-US" sz="6329" b="1">
                  <a:solidFill>
                    <a:srgbClr val="000000"/>
                  </a:solidFill>
                  <a:latin typeface="Montserrat Classic Bold"/>
                  <a:ea typeface="Montserrat Classic Bold"/>
                  <a:cs typeface="Montserrat Classic Bold"/>
                  <a:sym typeface="Montserrat Classic Bold"/>
                </a:rPr>
                <a:t>WEATHER</a:t>
              </a:r>
            </a:p>
          </p:txBody>
        </p:sp>
        <p:grpSp>
          <p:nvGrpSpPr>
            <p:cNvPr id="34" name="Group 34"/>
            <p:cNvGrpSpPr/>
            <p:nvPr/>
          </p:nvGrpSpPr>
          <p:grpSpPr>
            <a:xfrm>
              <a:off x="404431" y="359410"/>
              <a:ext cx="251460" cy="252730"/>
              <a:chOff x="0" y="0"/>
              <a:chExt cx="251460" cy="252730"/>
            </a:xfrm>
          </p:grpSpPr>
          <p:sp>
            <p:nvSpPr>
              <p:cNvPr id="35" name="Freeform 35"/>
              <p:cNvSpPr/>
              <p:nvPr/>
            </p:nvSpPr>
            <p:spPr>
              <a:xfrm>
                <a:off x="50562" y="50800"/>
                <a:ext cx="148828" cy="151938"/>
              </a:xfrm>
              <a:custGeom>
                <a:avLst/>
                <a:gdLst/>
                <a:ahLst/>
                <a:cxnLst/>
                <a:rect l="l" t="t" r="r" b="b"/>
                <a:pathLst>
                  <a:path w="148828" h="151938">
                    <a:moveTo>
                      <a:pt x="148828" y="53340"/>
                    </a:moveTo>
                    <a:cubicBezTo>
                      <a:pt x="129778" y="133350"/>
                      <a:pt x="118348" y="139700"/>
                      <a:pt x="106918" y="144780"/>
                    </a:cubicBezTo>
                    <a:cubicBezTo>
                      <a:pt x="96758" y="149860"/>
                      <a:pt x="84058" y="153670"/>
                      <a:pt x="71358" y="151130"/>
                    </a:cubicBezTo>
                    <a:cubicBezTo>
                      <a:pt x="53578" y="148590"/>
                      <a:pt x="21828" y="129540"/>
                      <a:pt x="11668" y="115570"/>
                    </a:cubicBezTo>
                    <a:cubicBezTo>
                      <a:pt x="2778" y="104140"/>
                      <a:pt x="-1032" y="93980"/>
                      <a:pt x="238" y="80010"/>
                    </a:cubicBezTo>
                    <a:cubicBezTo>
                      <a:pt x="1508" y="62230"/>
                      <a:pt x="16748" y="29210"/>
                      <a:pt x="29448" y="15240"/>
                    </a:cubicBezTo>
                    <a:cubicBezTo>
                      <a:pt x="38338" y="6350"/>
                      <a:pt x="49768" y="1270"/>
                      <a:pt x="62468" y="0"/>
                    </a:cubicBezTo>
                    <a:cubicBezTo>
                      <a:pt x="81518" y="0"/>
                      <a:pt x="129778" y="21590"/>
                      <a:pt x="129778" y="21590"/>
                    </a:cubicBezTo>
                  </a:path>
                </a:pathLst>
              </a:custGeom>
              <a:solidFill>
                <a:srgbClr val="70BBD6"/>
              </a:solidFill>
              <a:ln cap="sq">
                <a:noFill/>
                <a:prstDash val="solid"/>
                <a:miter/>
              </a:ln>
            </p:spPr>
            <p:txBody>
              <a:bodyPr/>
              <a:lstStyle/>
              <a:p>
                <a:endParaRPr lang="en-GB"/>
              </a:p>
            </p:txBody>
          </p:sp>
        </p:grpSp>
        <p:grpSp>
          <p:nvGrpSpPr>
            <p:cNvPr id="36" name="Group 36"/>
            <p:cNvGrpSpPr/>
            <p:nvPr/>
          </p:nvGrpSpPr>
          <p:grpSpPr>
            <a:xfrm>
              <a:off x="71691" y="977900"/>
              <a:ext cx="416560" cy="416560"/>
              <a:chOff x="0" y="0"/>
              <a:chExt cx="416560" cy="416560"/>
            </a:xfrm>
          </p:grpSpPr>
          <p:sp>
            <p:nvSpPr>
              <p:cNvPr id="37" name="Freeform 37"/>
              <p:cNvSpPr/>
              <p:nvPr/>
            </p:nvSpPr>
            <p:spPr>
              <a:xfrm>
                <a:off x="50608" y="48098"/>
                <a:ext cx="310072" cy="317854"/>
              </a:xfrm>
              <a:custGeom>
                <a:avLst/>
                <a:gdLst/>
                <a:ahLst/>
                <a:cxnLst/>
                <a:rect l="l" t="t" r="r" b="b"/>
                <a:pathLst>
                  <a:path w="310072" h="317854">
                    <a:moveTo>
                      <a:pt x="310072" y="111922"/>
                    </a:moveTo>
                    <a:cubicBezTo>
                      <a:pt x="310072" y="210982"/>
                      <a:pt x="298642" y="237652"/>
                      <a:pt x="283402" y="256702"/>
                    </a:cubicBezTo>
                    <a:cubicBezTo>
                      <a:pt x="268162" y="275752"/>
                      <a:pt x="246572" y="293532"/>
                      <a:pt x="223712" y="303692"/>
                    </a:cubicBezTo>
                    <a:cubicBezTo>
                      <a:pt x="200852" y="313852"/>
                      <a:pt x="172912" y="318932"/>
                      <a:pt x="148782" y="317662"/>
                    </a:cubicBezTo>
                    <a:cubicBezTo>
                      <a:pt x="124652" y="315122"/>
                      <a:pt x="97982" y="307502"/>
                      <a:pt x="76392" y="294802"/>
                    </a:cubicBezTo>
                    <a:cubicBezTo>
                      <a:pt x="54802" y="282102"/>
                      <a:pt x="35752" y="261782"/>
                      <a:pt x="23052" y="240192"/>
                    </a:cubicBezTo>
                    <a:cubicBezTo>
                      <a:pt x="10352" y="219872"/>
                      <a:pt x="1462" y="193202"/>
                      <a:pt x="192" y="167802"/>
                    </a:cubicBezTo>
                    <a:cubicBezTo>
                      <a:pt x="-1078" y="143672"/>
                      <a:pt x="4002" y="115732"/>
                      <a:pt x="14162" y="92872"/>
                    </a:cubicBezTo>
                    <a:cubicBezTo>
                      <a:pt x="24322" y="71282"/>
                      <a:pt x="40832" y="48422"/>
                      <a:pt x="61152" y="33182"/>
                    </a:cubicBezTo>
                    <a:cubicBezTo>
                      <a:pt x="80202" y="17942"/>
                      <a:pt x="105602" y="6512"/>
                      <a:pt x="129732" y="2702"/>
                    </a:cubicBezTo>
                    <a:cubicBezTo>
                      <a:pt x="153862" y="-2378"/>
                      <a:pt x="181802" y="162"/>
                      <a:pt x="205932" y="6512"/>
                    </a:cubicBezTo>
                    <a:cubicBezTo>
                      <a:pt x="228792" y="14132"/>
                      <a:pt x="270702" y="45882"/>
                      <a:pt x="270702" y="45882"/>
                    </a:cubicBezTo>
                  </a:path>
                </a:pathLst>
              </a:custGeom>
              <a:solidFill>
                <a:srgbClr val="70BBD6"/>
              </a:solidFill>
              <a:ln cap="sq">
                <a:noFill/>
                <a:prstDash val="solid"/>
                <a:miter/>
              </a:ln>
            </p:spPr>
            <p:txBody>
              <a:bodyPr/>
              <a:lstStyle/>
              <a:p>
                <a:endParaRPr lang="en-GB"/>
              </a:p>
            </p:txBody>
          </p:sp>
        </p:grpSp>
        <p:grpSp>
          <p:nvGrpSpPr>
            <p:cNvPr id="38" name="Group 38"/>
            <p:cNvGrpSpPr/>
            <p:nvPr/>
          </p:nvGrpSpPr>
          <p:grpSpPr>
            <a:xfrm>
              <a:off x="90741" y="881380"/>
              <a:ext cx="416560" cy="416560"/>
              <a:chOff x="0" y="0"/>
              <a:chExt cx="416560" cy="416560"/>
            </a:xfrm>
          </p:grpSpPr>
          <p:sp>
            <p:nvSpPr>
              <p:cNvPr id="39" name="Freeform 39"/>
              <p:cNvSpPr/>
              <p:nvPr/>
            </p:nvSpPr>
            <p:spPr>
              <a:xfrm>
                <a:off x="50608" y="48098"/>
                <a:ext cx="310072" cy="317854"/>
              </a:xfrm>
              <a:custGeom>
                <a:avLst/>
                <a:gdLst/>
                <a:ahLst/>
                <a:cxnLst/>
                <a:rect l="l" t="t" r="r" b="b"/>
                <a:pathLst>
                  <a:path w="310072" h="317854">
                    <a:moveTo>
                      <a:pt x="310072" y="111922"/>
                    </a:moveTo>
                    <a:cubicBezTo>
                      <a:pt x="310072" y="210982"/>
                      <a:pt x="298642" y="237652"/>
                      <a:pt x="283402" y="256702"/>
                    </a:cubicBezTo>
                    <a:cubicBezTo>
                      <a:pt x="268162" y="275752"/>
                      <a:pt x="246572" y="293532"/>
                      <a:pt x="223712" y="303692"/>
                    </a:cubicBezTo>
                    <a:cubicBezTo>
                      <a:pt x="200852" y="313852"/>
                      <a:pt x="174182" y="318932"/>
                      <a:pt x="148782" y="317662"/>
                    </a:cubicBezTo>
                    <a:cubicBezTo>
                      <a:pt x="124652" y="315122"/>
                      <a:pt x="97982" y="307502"/>
                      <a:pt x="76392" y="294802"/>
                    </a:cubicBezTo>
                    <a:cubicBezTo>
                      <a:pt x="56072" y="282102"/>
                      <a:pt x="35752" y="261782"/>
                      <a:pt x="23052" y="240192"/>
                    </a:cubicBezTo>
                    <a:cubicBezTo>
                      <a:pt x="10352" y="219872"/>
                      <a:pt x="1462" y="193202"/>
                      <a:pt x="192" y="167802"/>
                    </a:cubicBezTo>
                    <a:cubicBezTo>
                      <a:pt x="-1078" y="143672"/>
                      <a:pt x="4002" y="115732"/>
                      <a:pt x="14162" y="92872"/>
                    </a:cubicBezTo>
                    <a:cubicBezTo>
                      <a:pt x="24322" y="71282"/>
                      <a:pt x="42102" y="48422"/>
                      <a:pt x="61152" y="33182"/>
                    </a:cubicBezTo>
                    <a:cubicBezTo>
                      <a:pt x="80202" y="17942"/>
                      <a:pt x="105602" y="6512"/>
                      <a:pt x="129732" y="2702"/>
                    </a:cubicBezTo>
                    <a:cubicBezTo>
                      <a:pt x="153862" y="-2378"/>
                      <a:pt x="183072" y="162"/>
                      <a:pt x="205932" y="6512"/>
                    </a:cubicBezTo>
                    <a:cubicBezTo>
                      <a:pt x="230062" y="14132"/>
                      <a:pt x="270702" y="45882"/>
                      <a:pt x="270702" y="45882"/>
                    </a:cubicBezTo>
                  </a:path>
                </a:pathLst>
              </a:custGeom>
              <a:solidFill>
                <a:srgbClr val="70BBD6"/>
              </a:solidFill>
              <a:ln cap="sq">
                <a:noFill/>
                <a:prstDash val="solid"/>
                <a:miter/>
              </a:ln>
            </p:spPr>
            <p:txBody>
              <a:bodyPr/>
              <a:lstStyle/>
              <a:p>
                <a:endParaRPr lang="en-GB"/>
              </a:p>
            </p:txBody>
          </p:sp>
        </p:grpSp>
        <p:grpSp>
          <p:nvGrpSpPr>
            <p:cNvPr id="40" name="Group 40"/>
            <p:cNvGrpSpPr/>
            <p:nvPr/>
          </p:nvGrpSpPr>
          <p:grpSpPr>
            <a:xfrm>
              <a:off x="69151" y="518160"/>
              <a:ext cx="443230" cy="684530"/>
              <a:chOff x="0" y="0"/>
              <a:chExt cx="443230" cy="684530"/>
            </a:xfrm>
          </p:grpSpPr>
          <p:sp>
            <p:nvSpPr>
              <p:cNvPr id="41" name="Freeform 41"/>
              <p:cNvSpPr/>
              <p:nvPr/>
            </p:nvSpPr>
            <p:spPr>
              <a:xfrm>
                <a:off x="53280" y="50736"/>
                <a:ext cx="347332" cy="585728"/>
              </a:xfrm>
              <a:custGeom>
                <a:avLst/>
                <a:gdLst/>
                <a:ahLst/>
                <a:cxnLst/>
                <a:rect l="l" t="t" r="r" b="b"/>
                <a:pathLst>
                  <a:path w="347332" h="585728">
                    <a:moveTo>
                      <a:pt x="17840" y="449644"/>
                    </a:moveTo>
                    <a:cubicBezTo>
                      <a:pt x="-2480" y="177864"/>
                      <a:pt x="1330" y="143574"/>
                      <a:pt x="8950" y="115634"/>
                    </a:cubicBezTo>
                    <a:cubicBezTo>
                      <a:pt x="15300" y="96584"/>
                      <a:pt x="22920" y="82614"/>
                      <a:pt x="34350" y="68644"/>
                    </a:cubicBezTo>
                    <a:cubicBezTo>
                      <a:pt x="44510" y="53404"/>
                      <a:pt x="54670" y="40704"/>
                      <a:pt x="72450" y="30544"/>
                    </a:cubicBezTo>
                    <a:cubicBezTo>
                      <a:pt x="96580" y="16574"/>
                      <a:pt x="141030" y="-1206"/>
                      <a:pt x="174050" y="64"/>
                    </a:cubicBezTo>
                    <a:cubicBezTo>
                      <a:pt x="208340" y="1334"/>
                      <a:pt x="247710" y="16574"/>
                      <a:pt x="273110" y="38164"/>
                    </a:cubicBezTo>
                    <a:cubicBezTo>
                      <a:pt x="299780" y="59754"/>
                      <a:pt x="321370" y="101664"/>
                      <a:pt x="330260" y="128334"/>
                    </a:cubicBezTo>
                    <a:cubicBezTo>
                      <a:pt x="336610" y="147384"/>
                      <a:pt x="336610" y="162624"/>
                      <a:pt x="334070" y="181674"/>
                    </a:cubicBezTo>
                    <a:cubicBezTo>
                      <a:pt x="328990" y="210884"/>
                      <a:pt x="313750" y="254064"/>
                      <a:pt x="290890" y="279464"/>
                    </a:cubicBezTo>
                    <a:cubicBezTo>
                      <a:pt x="268030" y="303594"/>
                      <a:pt x="229930" y="323914"/>
                      <a:pt x="196910" y="330264"/>
                    </a:cubicBezTo>
                    <a:cubicBezTo>
                      <a:pt x="163890" y="336614"/>
                      <a:pt x="118170" y="325184"/>
                      <a:pt x="92770" y="315024"/>
                    </a:cubicBezTo>
                    <a:cubicBezTo>
                      <a:pt x="73720" y="307404"/>
                      <a:pt x="62290" y="298514"/>
                      <a:pt x="49590" y="283274"/>
                    </a:cubicBezTo>
                    <a:cubicBezTo>
                      <a:pt x="30540" y="260414"/>
                      <a:pt x="8950" y="214694"/>
                      <a:pt x="2600" y="186754"/>
                    </a:cubicBezTo>
                    <a:cubicBezTo>
                      <a:pt x="-1210" y="167704"/>
                      <a:pt x="-1210" y="152464"/>
                      <a:pt x="5140" y="133414"/>
                    </a:cubicBezTo>
                    <a:cubicBezTo>
                      <a:pt x="12760" y="105474"/>
                      <a:pt x="38160" y="62294"/>
                      <a:pt x="58480" y="41974"/>
                    </a:cubicBezTo>
                    <a:cubicBezTo>
                      <a:pt x="72450" y="26734"/>
                      <a:pt x="85150" y="19114"/>
                      <a:pt x="104200" y="12764"/>
                    </a:cubicBezTo>
                    <a:cubicBezTo>
                      <a:pt x="130870" y="3874"/>
                      <a:pt x="177860" y="-2476"/>
                      <a:pt x="209610" y="5144"/>
                    </a:cubicBezTo>
                    <a:cubicBezTo>
                      <a:pt x="242630" y="14034"/>
                      <a:pt x="278190" y="38164"/>
                      <a:pt x="298510" y="63564"/>
                    </a:cubicBezTo>
                    <a:cubicBezTo>
                      <a:pt x="320100" y="90234"/>
                      <a:pt x="326450" y="121984"/>
                      <a:pt x="334070" y="163894"/>
                    </a:cubicBezTo>
                    <a:cubicBezTo>
                      <a:pt x="346770" y="233744"/>
                      <a:pt x="354390" y="375984"/>
                      <a:pt x="337880" y="444564"/>
                    </a:cubicBezTo>
                    <a:cubicBezTo>
                      <a:pt x="327720" y="489014"/>
                      <a:pt x="308670" y="523304"/>
                      <a:pt x="285810" y="546164"/>
                    </a:cubicBezTo>
                    <a:cubicBezTo>
                      <a:pt x="268030" y="565214"/>
                      <a:pt x="245170" y="577914"/>
                      <a:pt x="218500" y="582994"/>
                    </a:cubicBezTo>
                    <a:cubicBezTo>
                      <a:pt x="186750" y="589344"/>
                      <a:pt x="134680" y="584264"/>
                      <a:pt x="105470" y="571564"/>
                    </a:cubicBezTo>
                    <a:cubicBezTo>
                      <a:pt x="80070" y="560134"/>
                      <a:pt x="61020" y="541084"/>
                      <a:pt x="47050" y="520764"/>
                    </a:cubicBezTo>
                    <a:cubicBezTo>
                      <a:pt x="31810" y="500444"/>
                      <a:pt x="17840" y="449644"/>
                      <a:pt x="17840" y="449644"/>
                    </a:cubicBezTo>
                  </a:path>
                </a:pathLst>
              </a:custGeom>
              <a:solidFill>
                <a:srgbClr val="70BBD6"/>
              </a:solidFill>
              <a:ln cap="sq">
                <a:noFill/>
                <a:prstDash val="solid"/>
                <a:miter/>
              </a:ln>
            </p:spPr>
            <p:txBody>
              <a:bodyPr/>
              <a:lstStyle/>
              <a:p>
                <a:endParaRPr lang="en-GB"/>
              </a:p>
            </p:txBody>
          </p:sp>
        </p:grpSp>
        <p:grpSp>
          <p:nvGrpSpPr>
            <p:cNvPr id="42" name="Group 42"/>
            <p:cNvGrpSpPr/>
            <p:nvPr/>
          </p:nvGrpSpPr>
          <p:grpSpPr>
            <a:xfrm>
              <a:off x="84391" y="521970"/>
              <a:ext cx="420370" cy="424180"/>
              <a:chOff x="0" y="0"/>
              <a:chExt cx="420370" cy="424180"/>
            </a:xfrm>
          </p:grpSpPr>
          <p:sp>
            <p:nvSpPr>
              <p:cNvPr id="43" name="Freeform 43"/>
              <p:cNvSpPr/>
              <p:nvPr/>
            </p:nvSpPr>
            <p:spPr>
              <a:xfrm>
                <a:off x="46101" y="49222"/>
                <a:ext cx="324915" cy="323562"/>
              </a:xfrm>
              <a:custGeom>
                <a:avLst/>
                <a:gdLst/>
                <a:ahLst/>
                <a:cxnLst/>
                <a:rect l="l" t="t" r="r" b="b"/>
                <a:pathLst>
                  <a:path w="324915" h="323562">
                    <a:moveTo>
                      <a:pt x="51689" y="47298"/>
                    </a:moveTo>
                    <a:cubicBezTo>
                      <a:pt x="162179" y="-2232"/>
                      <a:pt x="176149" y="-2232"/>
                      <a:pt x="195199" y="2848"/>
                    </a:cubicBezTo>
                    <a:cubicBezTo>
                      <a:pt x="220599" y="10468"/>
                      <a:pt x="263779" y="34598"/>
                      <a:pt x="282829" y="53648"/>
                    </a:cubicBezTo>
                    <a:cubicBezTo>
                      <a:pt x="296799" y="66348"/>
                      <a:pt x="304419" y="77778"/>
                      <a:pt x="310769" y="96828"/>
                    </a:cubicBezTo>
                    <a:cubicBezTo>
                      <a:pt x="319659" y="122228"/>
                      <a:pt x="323469" y="170488"/>
                      <a:pt x="319659" y="198428"/>
                    </a:cubicBezTo>
                    <a:cubicBezTo>
                      <a:pt x="315849" y="217478"/>
                      <a:pt x="308229" y="231448"/>
                      <a:pt x="299339" y="245418"/>
                    </a:cubicBezTo>
                    <a:cubicBezTo>
                      <a:pt x="289179" y="259388"/>
                      <a:pt x="280289" y="272088"/>
                      <a:pt x="263779" y="283518"/>
                    </a:cubicBezTo>
                    <a:cubicBezTo>
                      <a:pt x="242189" y="298758"/>
                      <a:pt x="196469" y="315268"/>
                      <a:pt x="168529" y="319078"/>
                    </a:cubicBezTo>
                    <a:cubicBezTo>
                      <a:pt x="149479" y="320348"/>
                      <a:pt x="135509" y="319078"/>
                      <a:pt x="117729" y="311458"/>
                    </a:cubicBezTo>
                    <a:cubicBezTo>
                      <a:pt x="92329" y="301298"/>
                      <a:pt x="52959" y="273358"/>
                      <a:pt x="35179" y="251768"/>
                    </a:cubicBezTo>
                    <a:cubicBezTo>
                      <a:pt x="22479" y="237798"/>
                      <a:pt x="17399" y="225098"/>
                      <a:pt x="12319" y="206048"/>
                    </a:cubicBezTo>
                    <a:cubicBezTo>
                      <a:pt x="7239" y="179378"/>
                      <a:pt x="4699" y="134928"/>
                      <a:pt x="14859" y="104448"/>
                    </a:cubicBezTo>
                    <a:cubicBezTo>
                      <a:pt x="26289" y="73968"/>
                      <a:pt x="56769" y="42218"/>
                      <a:pt x="79629" y="25708"/>
                    </a:cubicBezTo>
                    <a:cubicBezTo>
                      <a:pt x="94869" y="14278"/>
                      <a:pt x="110109" y="9198"/>
                      <a:pt x="126619" y="5388"/>
                    </a:cubicBezTo>
                    <a:cubicBezTo>
                      <a:pt x="143129" y="1578"/>
                      <a:pt x="158369" y="-2232"/>
                      <a:pt x="177419" y="1578"/>
                    </a:cubicBezTo>
                    <a:cubicBezTo>
                      <a:pt x="204089" y="5388"/>
                      <a:pt x="247269" y="19358"/>
                      <a:pt x="271399" y="40948"/>
                    </a:cubicBezTo>
                    <a:cubicBezTo>
                      <a:pt x="295529" y="62538"/>
                      <a:pt x="313309" y="103178"/>
                      <a:pt x="320929" y="129848"/>
                    </a:cubicBezTo>
                    <a:cubicBezTo>
                      <a:pt x="326009" y="148898"/>
                      <a:pt x="326009" y="161598"/>
                      <a:pt x="322199" y="180648"/>
                    </a:cubicBezTo>
                    <a:cubicBezTo>
                      <a:pt x="317119" y="207318"/>
                      <a:pt x="300609" y="249228"/>
                      <a:pt x="277749" y="272088"/>
                    </a:cubicBezTo>
                    <a:cubicBezTo>
                      <a:pt x="252349" y="296218"/>
                      <a:pt x="211709" y="319078"/>
                      <a:pt x="176149" y="322888"/>
                    </a:cubicBezTo>
                    <a:cubicBezTo>
                      <a:pt x="141859" y="326698"/>
                      <a:pt x="96139" y="313998"/>
                      <a:pt x="66929" y="293678"/>
                    </a:cubicBezTo>
                    <a:cubicBezTo>
                      <a:pt x="38989" y="273358"/>
                      <a:pt x="13589" y="231448"/>
                      <a:pt x="4699" y="199698"/>
                    </a:cubicBezTo>
                    <a:cubicBezTo>
                      <a:pt x="-2921" y="174298"/>
                      <a:pt x="-381" y="147628"/>
                      <a:pt x="5969" y="123498"/>
                    </a:cubicBezTo>
                    <a:cubicBezTo>
                      <a:pt x="12319" y="99368"/>
                      <a:pt x="42799" y="56188"/>
                      <a:pt x="42799" y="56188"/>
                    </a:cubicBezTo>
                  </a:path>
                </a:pathLst>
              </a:custGeom>
              <a:solidFill>
                <a:srgbClr val="70BBD6"/>
              </a:solidFill>
              <a:ln cap="sq">
                <a:noFill/>
                <a:prstDash val="solid"/>
                <a:miter/>
              </a:ln>
            </p:spPr>
            <p:txBody>
              <a:bodyPr/>
              <a:lstStyle/>
              <a:p>
                <a:endParaRPr lang="en-GB"/>
              </a:p>
            </p:txBody>
          </p:sp>
        </p:grpSp>
        <p:grpSp>
          <p:nvGrpSpPr>
            <p:cNvPr id="44" name="Group 44"/>
            <p:cNvGrpSpPr/>
            <p:nvPr/>
          </p:nvGrpSpPr>
          <p:grpSpPr>
            <a:xfrm>
              <a:off x="86931" y="0"/>
              <a:ext cx="1630680" cy="1029970"/>
              <a:chOff x="0" y="0"/>
              <a:chExt cx="1630680" cy="1029970"/>
            </a:xfrm>
          </p:grpSpPr>
          <p:sp>
            <p:nvSpPr>
              <p:cNvPr id="45" name="Freeform 45"/>
              <p:cNvSpPr/>
              <p:nvPr/>
            </p:nvSpPr>
            <p:spPr>
              <a:xfrm>
                <a:off x="47045" y="44742"/>
                <a:ext cx="1532023" cy="933634"/>
              </a:xfrm>
              <a:custGeom>
                <a:avLst/>
                <a:gdLst/>
                <a:ahLst/>
                <a:cxnLst/>
                <a:rect l="l" t="t" r="r" b="b"/>
                <a:pathLst>
                  <a:path w="1532023" h="933634">
                    <a:moveTo>
                      <a:pt x="67255" y="554698"/>
                    </a:moveTo>
                    <a:cubicBezTo>
                      <a:pt x="514295" y="281648"/>
                      <a:pt x="590495" y="268948"/>
                      <a:pt x="643835" y="266408"/>
                    </a:cubicBezTo>
                    <a:cubicBezTo>
                      <a:pt x="678125" y="265138"/>
                      <a:pt x="700985" y="267678"/>
                      <a:pt x="726385" y="276568"/>
                    </a:cubicBezTo>
                    <a:cubicBezTo>
                      <a:pt x="751785" y="286728"/>
                      <a:pt x="778455" y="308318"/>
                      <a:pt x="794965" y="324828"/>
                    </a:cubicBezTo>
                    <a:cubicBezTo>
                      <a:pt x="806395" y="336258"/>
                      <a:pt x="811475" y="346418"/>
                      <a:pt x="817825" y="359118"/>
                    </a:cubicBezTo>
                    <a:cubicBezTo>
                      <a:pt x="824175" y="370548"/>
                      <a:pt x="830525" y="381978"/>
                      <a:pt x="833065" y="398488"/>
                    </a:cubicBezTo>
                    <a:cubicBezTo>
                      <a:pt x="836875" y="420078"/>
                      <a:pt x="839415" y="454368"/>
                      <a:pt x="833065" y="481038"/>
                    </a:cubicBezTo>
                    <a:cubicBezTo>
                      <a:pt x="825445" y="506438"/>
                      <a:pt x="807665" y="536918"/>
                      <a:pt x="793695" y="553428"/>
                    </a:cubicBezTo>
                    <a:cubicBezTo>
                      <a:pt x="783535" y="566128"/>
                      <a:pt x="775915" y="573748"/>
                      <a:pt x="761945" y="581368"/>
                    </a:cubicBezTo>
                    <a:cubicBezTo>
                      <a:pt x="742895" y="592798"/>
                      <a:pt x="709875" y="591528"/>
                      <a:pt x="684475" y="610578"/>
                    </a:cubicBezTo>
                    <a:cubicBezTo>
                      <a:pt x="648915" y="637248"/>
                      <a:pt x="607005" y="703288"/>
                      <a:pt x="579065" y="747738"/>
                    </a:cubicBezTo>
                    <a:cubicBezTo>
                      <a:pt x="557475" y="784568"/>
                      <a:pt x="549855" y="825208"/>
                      <a:pt x="528265" y="854418"/>
                    </a:cubicBezTo>
                    <a:cubicBezTo>
                      <a:pt x="510485" y="878548"/>
                      <a:pt x="490165" y="898868"/>
                      <a:pt x="466035" y="911568"/>
                    </a:cubicBezTo>
                    <a:cubicBezTo>
                      <a:pt x="441905" y="924268"/>
                      <a:pt x="406345" y="931888"/>
                      <a:pt x="383485" y="933158"/>
                    </a:cubicBezTo>
                    <a:cubicBezTo>
                      <a:pt x="366975" y="934428"/>
                      <a:pt x="356815" y="933158"/>
                      <a:pt x="340305" y="929348"/>
                    </a:cubicBezTo>
                    <a:cubicBezTo>
                      <a:pt x="318715" y="922998"/>
                      <a:pt x="285695" y="909028"/>
                      <a:pt x="264105" y="891248"/>
                    </a:cubicBezTo>
                    <a:cubicBezTo>
                      <a:pt x="243785" y="873468"/>
                      <a:pt x="224735" y="846798"/>
                      <a:pt x="214575" y="821398"/>
                    </a:cubicBezTo>
                    <a:cubicBezTo>
                      <a:pt x="204415" y="795998"/>
                      <a:pt x="201875" y="760438"/>
                      <a:pt x="203145" y="737578"/>
                    </a:cubicBezTo>
                    <a:cubicBezTo>
                      <a:pt x="204415" y="721068"/>
                      <a:pt x="214575" y="713448"/>
                      <a:pt x="212035" y="695668"/>
                    </a:cubicBezTo>
                    <a:cubicBezTo>
                      <a:pt x="209495" y="660108"/>
                      <a:pt x="175205" y="594068"/>
                      <a:pt x="151075" y="543268"/>
                    </a:cubicBezTo>
                    <a:cubicBezTo>
                      <a:pt x="125675" y="491198"/>
                      <a:pt x="74875" y="444208"/>
                      <a:pt x="60905" y="390868"/>
                    </a:cubicBezTo>
                    <a:cubicBezTo>
                      <a:pt x="49475" y="338798"/>
                      <a:pt x="49475" y="276568"/>
                      <a:pt x="68525" y="229578"/>
                    </a:cubicBezTo>
                    <a:cubicBezTo>
                      <a:pt x="88845" y="181318"/>
                      <a:pt x="130755" y="139408"/>
                      <a:pt x="185365" y="105118"/>
                    </a:cubicBezTo>
                    <a:cubicBezTo>
                      <a:pt x="262835" y="56858"/>
                      <a:pt x="407615" y="25108"/>
                      <a:pt x="518105" y="8598"/>
                    </a:cubicBezTo>
                    <a:cubicBezTo>
                      <a:pt x="623515" y="-6642"/>
                      <a:pt x="739085" y="2248"/>
                      <a:pt x="836875" y="6058"/>
                    </a:cubicBezTo>
                    <a:cubicBezTo>
                      <a:pt x="919425" y="9868"/>
                      <a:pt x="981655" y="14948"/>
                      <a:pt x="1065475" y="25108"/>
                    </a:cubicBezTo>
                    <a:cubicBezTo>
                      <a:pt x="1169615" y="37808"/>
                      <a:pt x="1346145" y="61938"/>
                      <a:pt x="1409645" y="84798"/>
                    </a:cubicBezTo>
                    <a:cubicBezTo>
                      <a:pt x="1436315" y="94958"/>
                      <a:pt x="1447745" y="102578"/>
                      <a:pt x="1462985" y="115278"/>
                    </a:cubicBezTo>
                    <a:cubicBezTo>
                      <a:pt x="1478225" y="127978"/>
                      <a:pt x="1492195" y="144488"/>
                      <a:pt x="1503625" y="160998"/>
                    </a:cubicBezTo>
                    <a:cubicBezTo>
                      <a:pt x="1513785" y="177508"/>
                      <a:pt x="1521405" y="197828"/>
                      <a:pt x="1526485" y="216878"/>
                    </a:cubicBezTo>
                    <a:cubicBezTo>
                      <a:pt x="1531565" y="235928"/>
                      <a:pt x="1532835" y="257518"/>
                      <a:pt x="1531565" y="277838"/>
                    </a:cubicBezTo>
                    <a:cubicBezTo>
                      <a:pt x="1529025" y="296888"/>
                      <a:pt x="1523945" y="318478"/>
                      <a:pt x="1516325" y="336258"/>
                    </a:cubicBezTo>
                    <a:cubicBezTo>
                      <a:pt x="1508705" y="355308"/>
                      <a:pt x="1497275" y="373088"/>
                      <a:pt x="1483305" y="387058"/>
                    </a:cubicBezTo>
                    <a:cubicBezTo>
                      <a:pt x="1469335" y="402298"/>
                      <a:pt x="1452825" y="414998"/>
                      <a:pt x="1435045" y="425158"/>
                    </a:cubicBezTo>
                    <a:cubicBezTo>
                      <a:pt x="1418535" y="435318"/>
                      <a:pt x="1398215" y="441668"/>
                      <a:pt x="1377895" y="445478"/>
                    </a:cubicBezTo>
                    <a:cubicBezTo>
                      <a:pt x="1358845" y="449288"/>
                      <a:pt x="1337255" y="449288"/>
                      <a:pt x="1318205" y="446748"/>
                    </a:cubicBezTo>
                    <a:cubicBezTo>
                      <a:pt x="1297885" y="444208"/>
                      <a:pt x="1277565" y="437858"/>
                      <a:pt x="1259785" y="428968"/>
                    </a:cubicBezTo>
                    <a:cubicBezTo>
                      <a:pt x="1242005" y="420078"/>
                      <a:pt x="1224225" y="407378"/>
                      <a:pt x="1210255" y="393408"/>
                    </a:cubicBezTo>
                    <a:cubicBezTo>
                      <a:pt x="1196285" y="379438"/>
                      <a:pt x="1183585" y="361658"/>
                      <a:pt x="1175965" y="343878"/>
                    </a:cubicBezTo>
                    <a:cubicBezTo>
                      <a:pt x="1167075" y="326098"/>
                      <a:pt x="1160725" y="305778"/>
                      <a:pt x="1158185" y="285458"/>
                    </a:cubicBezTo>
                    <a:cubicBezTo>
                      <a:pt x="1155645" y="265138"/>
                      <a:pt x="1155645" y="244818"/>
                      <a:pt x="1159455" y="224498"/>
                    </a:cubicBezTo>
                    <a:cubicBezTo>
                      <a:pt x="1163265" y="205448"/>
                      <a:pt x="1170885" y="185128"/>
                      <a:pt x="1181045" y="167348"/>
                    </a:cubicBezTo>
                    <a:cubicBezTo>
                      <a:pt x="1191205" y="150838"/>
                      <a:pt x="1205175" y="134328"/>
                      <a:pt x="1219145" y="120358"/>
                    </a:cubicBezTo>
                    <a:cubicBezTo>
                      <a:pt x="1234385" y="107658"/>
                      <a:pt x="1252165" y="96228"/>
                      <a:pt x="1271215" y="88608"/>
                    </a:cubicBezTo>
                    <a:cubicBezTo>
                      <a:pt x="1288995" y="80988"/>
                      <a:pt x="1310585" y="75908"/>
                      <a:pt x="1329635" y="73368"/>
                    </a:cubicBezTo>
                    <a:cubicBezTo>
                      <a:pt x="1349955" y="72098"/>
                      <a:pt x="1371545" y="74638"/>
                      <a:pt x="1390595" y="79718"/>
                    </a:cubicBezTo>
                    <a:cubicBezTo>
                      <a:pt x="1409645" y="83528"/>
                      <a:pt x="1429965" y="92418"/>
                      <a:pt x="1446475" y="103848"/>
                    </a:cubicBezTo>
                    <a:cubicBezTo>
                      <a:pt x="1462985" y="114008"/>
                      <a:pt x="1479495" y="129248"/>
                      <a:pt x="1490925" y="144488"/>
                    </a:cubicBezTo>
                    <a:cubicBezTo>
                      <a:pt x="1503625" y="159728"/>
                      <a:pt x="1513785" y="178778"/>
                      <a:pt x="1521405" y="197828"/>
                    </a:cubicBezTo>
                    <a:cubicBezTo>
                      <a:pt x="1527755" y="216878"/>
                      <a:pt x="1531565" y="237198"/>
                      <a:pt x="1531565" y="257518"/>
                    </a:cubicBezTo>
                    <a:cubicBezTo>
                      <a:pt x="1532835" y="277838"/>
                      <a:pt x="1529025" y="298158"/>
                      <a:pt x="1523945" y="317208"/>
                    </a:cubicBezTo>
                    <a:cubicBezTo>
                      <a:pt x="1517595" y="336258"/>
                      <a:pt x="1507435" y="355308"/>
                      <a:pt x="1496005" y="371818"/>
                    </a:cubicBezTo>
                    <a:cubicBezTo>
                      <a:pt x="1484575" y="388328"/>
                      <a:pt x="1469335" y="402298"/>
                      <a:pt x="1452825" y="413728"/>
                    </a:cubicBezTo>
                    <a:cubicBezTo>
                      <a:pt x="1436315" y="426428"/>
                      <a:pt x="1417265" y="435318"/>
                      <a:pt x="1398215" y="440398"/>
                    </a:cubicBezTo>
                    <a:cubicBezTo>
                      <a:pt x="1379165" y="446748"/>
                      <a:pt x="1365195" y="448018"/>
                      <a:pt x="1338525" y="449288"/>
                    </a:cubicBezTo>
                    <a:cubicBezTo>
                      <a:pt x="1285185" y="450558"/>
                      <a:pt x="1170885" y="446748"/>
                      <a:pt x="1099765" y="434048"/>
                    </a:cubicBezTo>
                    <a:cubicBezTo>
                      <a:pt x="1038805" y="423888"/>
                      <a:pt x="990545" y="393408"/>
                      <a:pt x="933395" y="384518"/>
                    </a:cubicBezTo>
                    <a:cubicBezTo>
                      <a:pt x="876245" y="375628"/>
                      <a:pt x="812745" y="388328"/>
                      <a:pt x="755595" y="380708"/>
                    </a:cubicBezTo>
                    <a:cubicBezTo>
                      <a:pt x="702255" y="373088"/>
                      <a:pt x="659075" y="336258"/>
                      <a:pt x="601925" y="340068"/>
                    </a:cubicBezTo>
                    <a:cubicBezTo>
                      <a:pt x="528265" y="345148"/>
                      <a:pt x="372055" y="465798"/>
                      <a:pt x="354275" y="446748"/>
                    </a:cubicBezTo>
                    <a:cubicBezTo>
                      <a:pt x="339035" y="431508"/>
                      <a:pt x="397455" y="301968"/>
                      <a:pt x="425395" y="300698"/>
                    </a:cubicBezTo>
                    <a:cubicBezTo>
                      <a:pt x="455875" y="299428"/>
                      <a:pt x="510485" y="408648"/>
                      <a:pt x="532075" y="468338"/>
                    </a:cubicBezTo>
                    <a:cubicBezTo>
                      <a:pt x="553665" y="525488"/>
                      <a:pt x="554935" y="594068"/>
                      <a:pt x="557475" y="653758"/>
                    </a:cubicBezTo>
                    <a:cubicBezTo>
                      <a:pt x="560015" y="709638"/>
                      <a:pt x="561285" y="774408"/>
                      <a:pt x="547315" y="815048"/>
                    </a:cubicBezTo>
                    <a:cubicBezTo>
                      <a:pt x="537155" y="845528"/>
                      <a:pt x="520645" y="868388"/>
                      <a:pt x="500325" y="886168"/>
                    </a:cubicBezTo>
                    <a:cubicBezTo>
                      <a:pt x="480005" y="905218"/>
                      <a:pt x="448255" y="920458"/>
                      <a:pt x="425395" y="926808"/>
                    </a:cubicBezTo>
                    <a:cubicBezTo>
                      <a:pt x="410155" y="933158"/>
                      <a:pt x="399995" y="934428"/>
                      <a:pt x="383485" y="933158"/>
                    </a:cubicBezTo>
                    <a:cubicBezTo>
                      <a:pt x="360625" y="931888"/>
                      <a:pt x="321255" y="922998"/>
                      <a:pt x="300935" y="914108"/>
                    </a:cubicBezTo>
                    <a:cubicBezTo>
                      <a:pt x="285695" y="907758"/>
                      <a:pt x="276805" y="902678"/>
                      <a:pt x="264105" y="891248"/>
                    </a:cubicBezTo>
                    <a:cubicBezTo>
                      <a:pt x="247595" y="874738"/>
                      <a:pt x="224735" y="846798"/>
                      <a:pt x="214575" y="821398"/>
                    </a:cubicBezTo>
                    <a:cubicBezTo>
                      <a:pt x="204415" y="795998"/>
                      <a:pt x="199335" y="768058"/>
                      <a:pt x="203145" y="737578"/>
                    </a:cubicBezTo>
                    <a:cubicBezTo>
                      <a:pt x="208225" y="695668"/>
                      <a:pt x="232355" y="639788"/>
                      <a:pt x="257755" y="596608"/>
                    </a:cubicBezTo>
                    <a:cubicBezTo>
                      <a:pt x="284425" y="550888"/>
                      <a:pt x="321255" y="508978"/>
                      <a:pt x="359355" y="470878"/>
                    </a:cubicBezTo>
                    <a:cubicBezTo>
                      <a:pt x="398725" y="431508"/>
                      <a:pt x="441905" y="399758"/>
                      <a:pt x="487625" y="366738"/>
                    </a:cubicBezTo>
                    <a:cubicBezTo>
                      <a:pt x="535885" y="331178"/>
                      <a:pt x="599385" y="276568"/>
                      <a:pt x="643835" y="266408"/>
                    </a:cubicBezTo>
                    <a:cubicBezTo>
                      <a:pt x="674315" y="260058"/>
                      <a:pt x="700985" y="267678"/>
                      <a:pt x="726385" y="276568"/>
                    </a:cubicBezTo>
                    <a:cubicBezTo>
                      <a:pt x="751785" y="286728"/>
                      <a:pt x="778455" y="308318"/>
                      <a:pt x="794965" y="324828"/>
                    </a:cubicBezTo>
                    <a:cubicBezTo>
                      <a:pt x="806395" y="336258"/>
                      <a:pt x="811475" y="343878"/>
                      <a:pt x="817825" y="359118"/>
                    </a:cubicBezTo>
                    <a:cubicBezTo>
                      <a:pt x="826715" y="379438"/>
                      <a:pt x="838145" y="412458"/>
                      <a:pt x="838145" y="439128"/>
                    </a:cubicBezTo>
                    <a:cubicBezTo>
                      <a:pt x="838145" y="465798"/>
                      <a:pt x="826715" y="498818"/>
                      <a:pt x="817825" y="519138"/>
                    </a:cubicBezTo>
                    <a:cubicBezTo>
                      <a:pt x="811475" y="534378"/>
                      <a:pt x="805125" y="543268"/>
                      <a:pt x="793695" y="553428"/>
                    </a:cubicBezTo>
                    <a:cubicBezTo>
                      <a:pt x="777185" y="569938"/>
                      <a:pt x="756865" y="586448"/>
                      <a:pt x="725115" y="600418"/>
                    </a:cubicBezTo>
                    <a:cubicBezTo>
                      <a:pt x="670505" y="625818"/>
                      <a:pt x="563825" y="632168"/>
                      <a:pt x="483815" y="667728"/>
                    </a:cubicBezTo>
                    <a:cubicBezTo>
                      <a:pt x="394915" y="707098"/>
                      <a:pt x="293315" y="813778"/>
                      <a:pt x="222195" y="836638"/>
                    </a:cubicBezTo>
                    <a:cubicBezTo>
                      <a:pt x="177745" y="849338"/>
                      <a:pt x="140915" y="850608"/>
                      <a:pt x="106625" y="837908"/>
                    </a:cubicBezTo>
                    <a:cubicBezTo>
                      <a:pt x="73605" y="826478"/>
                      <a:pt x="36775" y="795998"/>
                      <a:pt x="18995" y="764248"/>
                    </a:cubicBezTo>
                    <a:cubicBezTo>
                      <a:pt x="2485" y="732498"/>
                      <a:pt x="-5135" y="685508"/>
                      <a:pt x="3755" y="649948"/>
                    </a:cubicBezTo>
                    <a:cubicBezTo>
                      <a:pt x="11375" y="615658"/>
                      <a:pt x="67255" y="554698"/>
                      <a:pt x="67255" y="554698"/>
                    </a:cubicBezTo>
                  </a:path>
                </a:pathLst>
              </a:custGeom>
              <a:solidFill>
                <a:srgbClr val="70BBD6"/>
              </a:solidFill>
              <a:ln cap="sq">
                <a:noFill/>
                <a:prstDash val="solid"/>
                <a:miter/>
              </a:ln>
            </p:spPr>
            <p:txBody>
              <a:bodyPr/>
              <a:lstStyle/>
              <a:p>
                <a:endParaRPr lang="en-GB"/>
              </a:p>
            </p:txBody>
          </p:sp>
        </p:grpSp>
        <p:grpSp>
          <p:nvGrpSpPr>
            <p:cNvPr id="46" name="Group 46"/>
            <p:cNvGrpSpPr/>
            <p:nvPr/>
          </p:nvGrpSpPr>
          <p:grpSpPr>
            <a:xfrm>
              <a:off x="109791" y="229870"/>
              <a:ext cx="416560" cy="416560"/>
              <a:chOff x="0" y="0"/>
              <a:chExt cx="416560" cy="416560"/>
            </a:xfrm>
          </p:grpSpPr>
          <p:sp>
            <p:nvSpPr>
              <p:cNvPr id="47" name="Freeform 47"/>
              <p:cNvSpPr/>
              <p:nvPr/>
            </p:nvSpPr>
            <p:spPr>
              <a:xfrm>
                <a:off x="50608" y="47752"/>
                <a:ext cx="310072" cy="316930"/>
              </a:xfrm>
              <a:custGeom>
                <a:avLst/>
                <a:gdLst/>
                <a:ahLst/>
                <a:cxnLst/>
                <a:rect l="l" t="t" r="r" b="b"/>
                <a:pathLst>
                  <a:path w="310072" h="316930">
                    <a:moveTo>
                      <a:pt x="310072" y="110998"/>
                    </a:moveTo>
                    <a:cubicBezTo>
                      <a:pt x="310072" y="211328"/>
                      <a:pt x="298642" y="236728"/>
                      <a:pt x="283402" y="257048"/>
                    </a:cubicBezTo>
                    <a:cubicBezTo>
                      <a:pt x="268162" y="276098"/>
                      <a:pt x="246572" y="293878"/>
                      <a:pt x="223712" y="302768"/>
                    </a:cubicBezTo>
                    <a:cubicBezTo>
                      <a:pt x="202122" y="312928"/>
                      <a:pt x="174182" y="318008"/>
                      <a:pt x="148782" y="316738"/>
                    </a:cubicBezTo>
                    <a:cubicBezTo>
                      <a:pt x="124652" y="315468"/>
                      <a:pt x="97982" y="306578"/>
                      <a:pt x="76392" y="293878"/>
                    </a:cubicBezTo>
                    <a:cubicBezTo>
                      <a:pt x="56072" y="281178"/>
                      <a:pt x="35752" y="262128"/>
                      <a:pt x="23052" y="240538"/>
                    </a:cubicBezTo>
                    <a:cubicBezTo>
                      <a:pt x="10352" y="220218"/>
                      <a:pt x="1462" y="192278"/>
                      <a:pt x="192" y="168148"/>
                    </a:cubicBezTo>
                    <a:cubicBezTo>
                      <a:pt x="-1078" y="144018"/>
                      <a:pt x="4002" y="116078"/>
                      <a:pt x="14162" y="93218"/>
                    </a:cubicBezTo>
                    <a:cubicBezTo>
                      <a:pt x="24322" y="71628"/>
                      <a:pt x="42102" y="48768"/>
                      <a:pt x="61152" y="33528"/>
                    </a:cubicBezTo>
                    <a:cubicBezTo>
                      <a:pt x="80202" y="18288"/>
                      <a:pt x="105602" y="6858"/>
                      <a:pt x="131002" y="3048"/>
                    </a:cubicBezTo>
                    <a:cubicBezTo>
                      <a:pt x="155132" y="-2032"/>
                      <a:pt x="183072" y="-762"/>
                      <a:pt x="205932" y="6858"/>
                    </a:cubicBezTo>
                    <a:cubicBezTo>
                      <a:pt x="230062" y="14478"/>
                      <a:pt x="270702" y="46228"/>
                      <a:pt x="270702" y="46228"/>
                    </a:cubicBezTo>
                  </a:path>
                </a:pathLst>
              </a:custGeom>
              <a:solidFill>
                <a:srgbClr val="70BBD6"/>
              </a:solidFill>
              <a:ln cap="sq">
                <a:noFill/>
                <a:prstDash val="solid"/>
                <a:miter/>
              </a:ln>
            </p:spPr>
            <p:txBody>
              <a:bodyPr/>
              <a:lstStyle/>
              <a:p>
                <a:endParaRPr lang="en-GB"/>
              </a:p>
            </p:txBody>
          </p:sp>
        </p:grpSp>
        <p:grpSp>
          <p:nvGrpSpPr>
            <p:cNvPr id="48" name="Group 48"/>
            <p:cNvGrpSpPr/>
            <p:nvPr/>
          </p:nvGrpSpPr>
          <p:grpSpPr>
            <a:xfrm>
              <a:off x="90741" y="278130"/>
              <a:ext cx="416560" cy="416560"/>
              <a:chOff x="0" y="0"/>
              <a:chExt cx="416560" cy="416560"/>
            </a:xfrm>
          </p:grpSpPr>
          <p:sp>
            <p:nvSpPr>
              <p:cNvPr id="49" name="Freeform 49"/>
              <p:cNvSpPr/>
              <p:nvPr/>
            </p:nvSpPr>
            <p:spPr>
              <a:xfrm>
                <a:off x="50608" y="47752"/>
                <a:ext cx="310072" cy="316930"/>
              </a:xfrm>
              <a:custGeom>
                <a:avLst/>
                <a:gdLst/>
                <a:ahLst/>
                <a:cxnLst/>
                <a:rect l="l" t="t" r="r" b="b"/>
                <a:pathLst>
                  <a:path w="310072" h="316930">
                    <a:moveTo>
                      <a:pt x="310072" y="110998"/>
                    </a:moveTo>
                    <a:cubicBezTo>
                      <a:pt x="310072" y="211328"/>
                      <a:pt x="298642" y="236728"/>
                      <a:pt x="283402" y="257048"/>
                    </a:cubicBezTo>
                    <a:cubicBezTo>
                      <a:pt x="268162" y="276098"/>
                      <a:pt x="246572" y="293878"/>
                      <a:pt x="223712" y="302768"/>
                    </a:cubicBezTo>
                    <a:cubicBezTo>
                      <a:pt x="200852" y="312928"/>
                      <a:pt x="174182" y="318008"/>
                      <a:pt x="148782" y="316738"/>
                    </a:cubicBezTo>
                    <a:cubicBezTo>
                      <a:pt x="124652" y="315468"/>
                      <a:pt x="97982" y="306578"/>
                      <a:pt x="76392" y="293878"/>
                    </a:cubicBezTo>
                    <a:cubicBezTo>
                      <a:pt x="56072" y="281178"/>
                      <a:pt x="35752" y="262128"/>
                      <a:pt x="23052" y="240538"/>
                    </a:cubicBezTo>
                    <a:cubicBezTo>
                      <a:pt x="10352" y="220218"/>
                      <a:pt x="1462" y="192278"/>
                      <a:pt x="192" y="168148"/>
                    </a:cubicBezTo>
                    <a:cubicBezTo>
                      <a:pt x="-1078" y="144018"/>
                      <a:pt x="4002" y="116078"/>
                      <a:pt x="14162" y="93218"/>
                    </a:cubicBezTo>
                    <a:cubicBezTo>
                      <a:pt x="24322" y="71628"/>
                      <a:pt x="42102" y="48768"/>
                      <a:pt x="61152" y="33528"/>
                    </a:cubicBezTo>
                    <a:cubicBezTo>
                      <a:pt x="80202" y="18288"/>
                      <a:pt x="105602" y="6858"/>
                      <a:pt x="129732" y="3048"/>
                    </a:cubicBezTo>
                    <a:cubicBezTo>
                      <a:pt x="153862" y="-2032"/>
                      <a:pt x="183072" y="-762"/>
                      <a:pt x="205932" y="6858"/>
                    </a:cubicBezTo>
                    <a:cubicBezTo>
                      <a:pt x="230062" y="14478"/>
                      <a:pt x="270702" y="46228"/>
                      <a:pt x="270702" y="46228"/>
                    </a:cubicBezTo>
                  </a:path>
                </a:pathLst>
              </a:custGeom>
              <a:solidFill>
                <a:srgbClr val="70BBD6"/>
              </a:solidFill>
              <a:ln cap="sq">
                <a:noFill/>
                <a:prstDash val="solid"/>
                <a:miter/>
              </a:ln>
            </p:spPr>
            <p:txBody>
              <a:bodyPr/>
              <a:lstStyle/>
              <a:p>
                <a:endParaRPr lang="en-GB"/>
              </a:p>
            </p:txBody>
          </p:sp>
        </p:grpSp>
        <p:grpSp>
          <p:nvGrpSpPr>
            <p:cNvPr id="50" name="Group 50"/>
            <p:cNvGrpSpPr/>
            <p:nvPr/>
          </p:nvGrpSpPr>
          <p:grpSpPr>
            <a:xfrm>
              <a:off x="90741" y="326390"/>
              <a:ext cx="416560" cy="416560"/>
              <a:chOff x="0" y="0"/>
              <a:chExt cx="416560" cy="416560"/>
            </a:xfrm>
          </p:grpSpPr>
          <p:sp>
            <p:nvSpPr>
              <p:cNvPr id="51" name="Freeform 51"/>
              <p:cNvSpPr/>
              <p:nvPr/>
            </p:nvSpPr>
            <p:spPr>
              <a:xfrm>
                <a:off x="50608" y="47752"/>
                <a:ext cx="310072" cy="316931"/>
              </a:xfrm>
              <a:custGeom>
                <a:avLst/>
                <a:gdLst/>
                <a:ahLst/>
                <a:cxnLst/>
                <a:rect l="l" t="t" r="r" b="b"/>
                <a:pathLst>
                  <a:path w="310072" h="316931">
                    <a:moveTo>
                      <a:pt x="310072" y="110998"/>
                    </a:moveTo>
                    <a:cubicBezTo>
                      <a:pt x="310072" y="211328"/>
                      <a:pt x="298642" y="236728"/>
                      <a:pt x="283402" y="257048"/>
                    </a:cubicBezTo>
                    <a:cubicBezTo>
                      <a:pt x="268162" y="276098"/>
                      <a:pt x="246572" y="293878"/>
                      <a:pt x="223712" y="304038"/>
                    </a:cubicBezTo>
                    <a:cubicBezTo>
                      <a:pt x="200852" y="312928"/>
                      <a:pt x="174182" y="318008"/>
                      <a:pt x="148782" y="316738"/>
                    </a:cubicBezTo>
                    <a:cubicBezTo>
                      <a:pt x="124652" y="315468"/>
                      <a:pt x="97982" y="307848"/>
                      <a:pt x="76392" y="293878"/>
                    </a:cubicBezTo>
                    <a:cubicBezTo>
                      <a:pt x="56072" y="281178"/>
                      <a:pt x="35752" y="262128"/>
                      <a:pt x="23052" y="240538"/>
                    </a:cubicBezTo>
                    <a:cubicBezTo>
                      <a:pt x="10352" y="220218"/>
                      <a:pt x="1462" y="192278"/>
                      <a:pt x="192" y="168148"/>
                    </a:cubicBezTo>
                    <a:cubicBezTo>
                      <a:pt x="-1078" y="144018"/>
                      <a:pt x="4002" y="116078"/>
                      <a:pt x="14162" y="93218"/>
                    </a:cubicBezTo>
                    <a:cubicBezTo>
                      <a:pt x="24322" y="71628"/>
                      <a:pt x="42102" y="48768"/>
                      <a:pt x="61152" y="33528"/>
                    </a:cubicBezTo>
                    <a:cubicBezTo>
                      <a:pt x="80202" y="18288"/>
                      <a:pt x="105602" y="6858"/>
                      <a:pt x="129732" y="3048"/>
                    </a:cubicBezTo>
                    <a:cubicBezTo>
                      <a:pt x="153862" y="-2032"/>
                      <a:pt x="183072" y="-762"/>
                      <a:pt x="205932" y="6858"/>
                    </a:cubicBezTo>
                    <a:cubicBezTo>
                      <a:pt x="230062" y="14478"/>
                      <a:pt x="270702" y="46228"/>
                      <a:pt x="270702" y="46228"/>
                    </a:cubicBezTo>
                  </a:path>
                </a:pathLst>
              </a:custGeom>
              <a:solidFill>
                <a:srgbClr val="70BBD6"/>
              </a:solidFill>
              <a:ln cap="sq">
                <a:noFill/>
                <a:prstDash val="solid"/>
                <a:miter/>
              </a:ln>
            </p:spPr>
            <p:txBody>
              <a:bodyPr/>
              <a:lstStyle/>
              <a:p>
                <a:endParaRPr lang="en-GB"/>
              </a:p>
            </p:txBody>
          </p:sp>
        </p:grpSp>
        <p:grpSp>
          <p:nvGrpSpPr>
            <p:cNvPr id="52" name="Group 52"/>
            <p:cNvGrpSpPr/>
            <p:nvPr/>
          </p:nvGrpSpPr>
          <p:grpSpPr>
            <a:xfrm>
              <a:off x="90741" y="345440"/>
              <a:ext cx="416560" cy="416560"/>
              <a:chOff x="0" y="0"/>
              <a:chExt cx="416560" cy="416560"/>
            </a:xfrm>
          </p:grpSpPr>
          <p:sp>
            <p:nvSpPr>
              <p:cNvPr id="53" name="Freeform 53"/>
              <p:cNvSpPr/>
              <p:nvPr/>
            </p:nvSpPr>
            <p:spPr>
              <a:xfrm>
                <a:off x="50608" y="48098"/>
                <a:ext cx="310072" cy="317854"/>
              </a:xfrm>
              <a:custGeom>
                <a:avLst/>
                <a:gdLst/>
                <a:ahLst/>
                <a:cxnLst/>
                <a:rect l="l" t="t" r="r" b="b"/>
                <a:pathLst>
                  <a:path w="310072" h="317854">
                    <a:moveTo>
                      <a:pt x="310072" y="111922"/>
                    </a:moveTo>
                    <a:cubicBezTo>
                      <a:pt x="310072" y="210982"/>
                      <a:pt x="298642" y="237652"/>
                      <a:pt x="283402" y="256702"/>
                    </a:cubicBezTo>
                    <a:cubicBezTo>
                      <a:pt x="268162" y="275752"/>
                      <a:pt x="246572" y="293532"/>
                      <a:pt x="223712" y="303692"/>
                    </a:cubicBezTo>
                    <a:cubicBezTo>
                      <a:pt x="200852" y="313852"/>
                      <a:pt x="174182" y="318932"/>
                      <a:pt x="148782" y="317662"/>
                    </a:cubicBezTo>
                    <a:cubicBezTo>
                      <a:pt x="124652" y="315122"/>
                      <a:pt x="97982" y="307502"/>
                      <a:pt x="76392" y="294802"/>
                    </a:cubicBezTo>
                    <a:cubicBezTo>
                      <a:pt x="56072" y="282102"/>
                      <a:pt x="35752" y="261782"/>
                      <a:pt x="23052" y="240192"/>
                    </a:cubicBezTo>
                    <a:cubicBezTo>
                      <a:pt x="10352" y="219872"/>
                      <a:pt x="1462" y="193202"/>
                      <a:pt x="192" y="167802"/>
                    </a:cubicBezTo>
                    <a:cubicBezTo>
                      <a:pt x="-1078" y="143672"/>
                      <a:pt x="4002" y="115732"/>
                      <a:pt x="14162" y="92872"/>
                    </a:cubicBezTo>
                    <a:cubicBezTo>
                      <a:pt x="24322" y="71282"/>
                      <a:pt x="42102" y="48422"/>
                      <a:pt x="61152" y="33182"/>
                    </a:cubicBezTo>
                    <a:cubicBezTo>
                      <a:pt x="80202" y="17942"/>
                      <a:pt x="105602" y="6512"/>
                      <a:pt x="129732" y="2702"/>
                    </a:cubicBezTo>
                    <a:cubicBezTo>
                      <a:pt x="153862" y="-2378"/>
                      <a:pt x="183072" y="162"/>
                      <a:pt x="205932" y="6512"/>
                    </a:cubicBezTo>
                    <a:cubicBezTo>
                      <a:pt x="230062" y="14132"/>
                      <a:pt x="270702" y="45882"/>
                      <a:pt x="270702" y="45882"/>
                    </a:cubicBezTo>
                  </a:path>
                </a:pathLst>
              </a:custGeom>
              <a:solidFill>
                <a:srgbClr val="70BBD6"/>
              </a:solidFill>
              <a:ln cap="sq">
                <a:noFill/>
                <a:prstDash val="solid"/>
                <a:miter/>
              </a:ln>
            </p:spPr>
            <p:txBody>
              <a:bodyPr/>
              <a:lstStyle/>
              <a:p>
                <a:endParaRPr lang="en-GB"/>
              </a:p>
            </p:txBody>
          </p:sp>
        </p:grpSp>
        <p:grpSp>
          <p:nvGrpSpPr>
            <p:cNvPr id="54" name="Group 54"/>
            <p:cNvGrpSpPr/>
            <p:nvPr/>
          </p:nvGrpSpPr>
          <p:grpSpPr>
            <a:xfrm>
              <a:off x="90741" y="350520"/>
              <a:ext cx="416560" cy="416560"/>
              <a:chOff x="0" y="0"/>
              <a:chExt cx="416560" cy="416560"/>
            </a:xfrm>
          </p:grpSpPr>
          <p:sp>
            <p:nvSpPr>
              <p:cNvPr id="55" name="Freeform 55"/>
              <p:cNvSpPr/>
              <p:nvPr/>
            </p:nvSpPr>
            <p:spPr>
              <a:xfrm>
                <a:off x="50608" y="47752"/>
                <a:ext cx="310072" cy="316931"/>
              </a:xfrm>
              <a:custGeom>
                <a:avLst/>
                <a:gdLst/>
                <a:ahLst/>
                <a:cxnLst/>
                <a:rect l="l" t="t" r="r" b="b"/>
                <a:pathLst>
                  <a:path w="310072" h="316931">
                    <a:moveTo>
                      <a:pt x="310072" y="110998"/>
                    </a:moveTo>
                    <a:cubicBezTo>
                      <a:pt x="310072" y="211328"/>
                      <a:pt x="298642" y="236728"/>
                      <a:pt x="283402" y="257048"/>
                    </a:cubicBezTo>
                    <a:cubicBezTo>
                      <a:pt x="268162" y="276098"/>
                      <a:pt x="246572" y="293878"/>
                      <a:pt x="223712" y="304038"/>
                    </a:cubicBezTo>
                    <a:cubicBezTo>
                      <a:pt x="200852" y="312928"/>
                      <a:pt x="174182" y="318008"/>
                      <a:pt x="148782" y="316738"/>
                    </a:cubicBezTo>
                    <a:cubicBezTo>
                      <a:pt x="124652" y="315468"/>
                      <a:pt x="97982" y="307848"/>
                      <a:pt x="76392" y="295148"/>
                    </a:cubicBezTo>
                    <a:cubicBezTo>
                      <a:pt x="56072" y="281178"/>
                      <a:pt x="35752" y="262128"/>
                      <a:pt x="23052" y="240538"/>
                    </a:cubicBezTo>
                    <a:cubicBezTo>
                      <a:pt x="10352" y="220218"/>
                      <a:pt x="1462" y="192278"/>
                      <a:pt x="192" y="168148"/>
                    </a:cubicBezTo>
                    <a:cubicBezTo>
                      <a:pt x="-1078" y="144018"/>
                      <a:pt x="4002" y="116078"/>
                      <a:pt x="14162" y="93218"/>
                    </a:cubicBezTo>
                    <a:cubicBezTo>
                      <a:pt x="24322" y="71628"/>
                      <a:pt x="42102" y="48768"/>
                      <a:pt x="61152" y="33528"/>
                    </a:cubicBezTo>
                    <a:cubicBezTo>
                      <a:pt x="80202" y="18288"/>
                      <a:pt x="105602" y="6858"/>
                      <a:pt x="129732" y="3048"/>
                    </a:cubicBezTo>
                    <a:cubicBezTo>
                      <a:pt x="153862" y="-2032"/>
                      <a:pt x="183072" y="-762"/>
                      <a:pt x="205932" y="6858"/>
                    </a:cubicBezTo>
                    <a:cubicBezTo>
                      <a:pt x="230062" y="14478"/>
                      <a:pt x="270702" y="46228"/>
                      <a:pt x="270702" y="46228"/>
                    </a:cubicBezTo>
                  </a:path>
                </a:pathLst>
              </a:custGeom>
              <a:solidFill>
                <a:srgbClr val="70BBD6"/>
              </a:solidFill>
              <a:ln cap="sq">
                <a:noFill/>
                <a:prstDash val="solid"/>
                <a:miter/>
              </a:ln>
            </p:spPr>
            <p:txBody>
              <a:bodyPr/>
              <a:lstStyle/>
              <a:p>
                <a:endParaRPr lang="en-GB"/>
              </a:p>
            </p:txBody>
          </p:sp>
        </p:grpSp>
        <p:grpSp>
          <p:nvGrpSpPr>
            <p:cNvPr id="56" name="Group 56"/>
            <p:cNvGrpSpPr/>
            <p:nvPr/>
          </p:nvGrpSpPr>
          <p:grpSpPr>
            <a:xfrm>
              <a:off x="90741" y="359410"/>
              <a:ext cx="416560" cy="416560"/>
              <a:chOff x="0" y="0"/>
              <a:chExt cx="416560" cy="416560"/>
            </a:xfrm>
          </p:grpSpPr>
          <p:sp>
            <p:nvSpPr>
              <p:cNvPr id="57" name="Freeform 57"/>
              <p:cNvSpPr/>
              <p:nvPr/>
            </p:nvSpPr>
            <p:spPr>
              <a:xfrm>
                <a:off x="50608" y="48720"/>
                <a:ext cx="310072" cy="317232"/>
              </a:xfrm>
              <a:custGeom>
                <a:avLst/>
                <a:gdLst/>
                <a:ahLst/>
                <a:cxnLst/>
                <a:rect l="l" t="t" r="r" b="b"/>
                <a:pathLst>
                  <a:path w="310072" h="317232">
                    <a:moveTo>
                      <a:pt x="310072" y="111300"/>
                    </a:moveTo>
                    <a:cubicBezTo>
                      <a:pt x="310072" y="211630"/>
                      <a:pt x="298642" y="237030"/>
                      <a:pt x="283402" y="256080"/>
                    </a:cubicBezTo>
                    <a:cubicBezTo>
                      <a:pt x="268162" y="275130"/>
                      <a:pt x="246572" y="292910"/>
                      <a:pt x="223712" y="303070"/>
                    </a:cubicBezTo>
                    <a:cubicBezTo>
                      <a:pt x="200852" y="313230"/>
                      <a:pt x="174182" y="318310"/>
                      <a:pt x="148782" y="317040"/>
                    </a:cubicBezTo>
                    <a:cubicBezTo>
                      <a:pt x="124652" y="315770"/>
                      <a:pt x="97982" y="306880"/>
                      <a:pt x="76392" y="294180"/>
                    </a:cubicBezTo>
                    <a:cubicBezTo>
                      <a:pt x="56072" y="281480"/>
                      <a:pt x="35752" y="261160"/>
                      <a:pt x="23052" y="240840"/>
                    </a:cubicBezTo>
                    <a:cubicBezTo>
                      <a:pt x="10352" y="219250"/>
                      <a:pt x="1462" y="192580"/>
                      <a:pt x="192" y="168450"/>
                    </a:cubicBezTo>
                    <a:cubicBezTo>
                      <a:pt x="-1078" y="143050"/>
                      <a:pt x="4002" y="115110"/>
                      <a:pt x="14162" y="93520"/>
                    </a:cubicBezTo>
                    <a:cubicBezTo>
                      <a:pt x="24322" y="70660"/>
                      <a:pt x="42102" y="49070"/>
                      <a:pt x="61152" y="33830"/>
                    </a:cubicBezTo>
                    <a:cubicBezTo>
                      <a:pt x="80202" y="18590"/>
                      <a:pt x="105602" y="7160"/>
                      <a:pt x="129732" y="2080"/>
                    </a:cubicBezTo>
                    <a:cubicBezTo>
                      <a:pt x="153862" y="-1730"/>
                      <a:pt x="183072" y="-460"/>
                      <a:pt x="205932" y="7160"/>
                    </a:cubicBezTo>
                    <a:cubicBezTo>
                      <a:pt x="230062" y="14780"/>
                      <a:pt x="270702" y="46530"/>
                      <a:pt x="270702" y="46530"/>
                    </a:cubicBezTo>
                  </a:path>
                </a:pathLst>
              </a:custGeom>
              <a:solidFill>
                <a:srgbClr val="70BBD6"/>
              </a:solidFill>
              <a:ln cap="sq">
                <a:noFill/>
                <a:prstDash val="solid"/>
                <a:miter/>
              </a:ln>
            </p:spPr>
            <p:txBody>
              <a:bodyPr/>
              <a:lstStyle/>
              <a:p>
                <a:endParaRPr lang="en-GB"/>
              </a:p>
            </p:txBody>
          </p:sp>
        </p:grpSp>
        <p:grpSp>
          <p:nvGrpSpPr>
            <p:cNvPr id="58" name="Group 58"/>
            <p:cNvGrpSpPr/>
            <p:nvPr/>
          </p:nvGrpSpPr>
          <p:grpSpPr>
            <a:xfrm>
              <a:off x="13797851" y="49530"/>
              <a:ext cx="1582420" cy="1468120"/>
              <a:chOff x="0" y="0"/>
              <a:chExt cx="1582420" cy="1468120"/>
            </a:xfrm>
          </p:grpSpPr>
          <p:sp>
            <p:nvSpPr>
              <p:cNvPr id="59" name="Freeform 59"/>
              <p:cNvSpPr/>
              <p:nvPr/>
            </p:nvSpPr>
            <p:spPr>
              <a:xfrm>
                <a:off x="45130" y="47232"/>
                <a:ext cx="1486847" cy="1370850"/>
              </a:xfrm>
              <a:custGeom>
                <a:avLst/>
                <a:gdLst/>
                <a:ahLst/>
                <a:cxnLst/>
                <a:rect l="l" t="t" r="r" b="b"/>
                <a:pathLst>
                  <a:path w="1486847" h="1370850">
                    <a:moveTo>
                      <a:pt x="211410" y="3568"/>
                    </a:moveTo>
                    <a:cubicBezTo>
                      <a:pt x="1099140" y="126758"/>
                      <a:pt x="1139780" y="138188"/>
                      <a:pt x="1190580" y="168668"/>
                    </a:cubicBezTo>
                    <a:cubicBezTo>
                      <a:pt x="1238840" y="197878"/>
                      <a:pt x="1280750" y="222008"/>
                      <a:pt x="1317580" y="285508"/>
                    </a:cubicBezTo>
                    <a:cubicBezTo>
                      <a:pt x="1392510" y="413778"/>
                      <a:pt x="1452200" y="826528"/>
                      <a:pt x="1473790" y="976388"/>
                    </a:cubicBezTo>
                    <a:cubicBezTo>
                      <a:pt x="1485220" y="1048778"/>
                      <a:pt x="1487760" y="1086878"/>
                      <a:pt x="1485220" y="1137678"/>
                    </a:cubicBezTo>
                    <a:cubicBezTo>
                      <a:pt x="1483950" y="1184668"/>
                      <a:pt x="1476330" y="1240548"/>
                      <a:pt x="1464900" y="1271028"/>
                    </a:cubicBezTo>
                    <a:cubicBezTo>
                      <a:pt x="1457280" y="1287538"/>
                      <a:pt x="1450930" y="1295158"/>
                      <a:pt x="1439500" y="1307858"/>
                    </a:cubicBezTo>
                    <a:cubicBezTo>
                      <a:pt x="1421720" y="1325638"/>
                      <a:pt x="1387430" y="1348498"/>
                      <a:pt x="1365840" y="1358658"/>
                    </a:cubicBezTo>
                    <a:cubicBezTo>
                      <a:pt x="1350600" y="1366278"/>
                      <a:pt x="1339170" y="1368818"/>
                      <a:pt x="1322660" y="1370088"/>
                    </a:cubicBezTo>
                    <a:cubicBezTo>
                      <a:pt x="1297260" y="1371358"/>
                      <a:pt x="1256620" y="1366278"/>
                      <a:pt x="1233760" y="1358658"/>
                    </a:cubicBezTo>
                    <a:cubicBezTo>
                      <a:pt x="1217250" y="1353578"/>
                      <a:pt x="1207090" y="1348498"/>
                      <a:pt x="1193120" y="1338338"/>
                    </a:cubicBezTo>
                    <a:cubicBezTo>
                      <a:pt x="1174070" y="1323098"/>
                      <a:pt x="1147400" y="1296428"/>
                      <a:pt x="1134700" y="1271028"/>
                    </a:cubicBezTo>
                    <a:cubicBezTo>
                      <a:pt x="1120730" y="1245628"/>
                      <a:pt x="1127080" y="1216418"/>
                      <a:pt x="1113110" y="1184668"/>
                    </a:cubicBezTo>
                    <a:cubicBezTo>
                      <a:pt x="1091520" y="1137678"/>
                      <a:pt x="1041990" y="1094498"/>
                      <a:pt x="1003890" y="1025918"/>
                    </a:cubicBezTo>
                    <a:cubicBezTo>
                      <a:pt x="944200" y="917968"/>
                      <a:pt x="847680" y="661428"/>
                      <a:pt x="815930" y="582688"/>
                    </a:cubicBezTo>
                    <a:cubicBezTo>
                      <a:pt x="804500" y="554748"/>
                      <a:pt x="798150" y="545858"/>
                      <a:pt x="794340" y="525538"/>
                    </a:cubicBezTo>
                    <a:cubicBezTo>
                      <a:pt x="790530" y="505218"/>
                      <a:pt x="790530" y="483628"/>
                      <a:pt x="793070" y="464578"/>
                    </a:cubicBezTo>
                    <a:cubicBezTo>
                      <a:pt x="795610" y="444258"/>
                      <a:pt x="801960" y="423938"/>
                      <a:pt x="810850" y="404888"/>
                    </a:cubicBezTo>
                    <a:cubicBezTo>
                      <a:pt x="819740" y="387108"/>
                      <a:pt x="832440" y="369328"/>
                      <a:pt x="846410" y="355358"/>
                    </a:cubicBezTo>
                    <a:cubicBezTo>
                      <a:pt x="860380" y="341388"/>
                      <a:pt x="878160" y="328688"/>
                      <a:pt x="895940" y="319798"/>
                    </a:cubicBezTo>
                    <a:cubicBezTo>
                      <a:pt x="913720" y="310908"/>
                      <a:pt x="934040" y="304558"/>
                      <a:pt x="954360" y="302018"/>
                    </a:cubicBezTo>
                    <a:cubicBezTo>
                      <a:pt x="974680" y="298208"/>
                      <a:pt x="996270" y="299478"/>
                      <a:pt x="1015320" y="303288"/>
                    </a:cubicBezTo>
                    <a:cubicBezTo>
                      <a:pt x="1035640" y="307098"/>
                      <a:pt x="1055960" y="313448"/>
                      <a:pt x="1073740" y="323608"/>
                    </a:cubicBezTo>
                    <a:cubicBezTo>
                      <a:pt x="1091520" y="333768"/>
                      <a:pt x="1108030" y="347738"/>
                      <a:pt x="1122000" y="361708"/>
                    </a:cubicBezTo>
                    <a:cubicBezTo>
                      <a:pt x="1134700" y="376948"/>
                      <a:pt x="1146130" y="394728"/>
                      <a:pt x="1155020" y="413778"/>
                    </a:cubicBezTo>
                    <a:cubicBezTo>
                      <a:pt x="1162640" y="432828"/>
                      <a:pt x="1167720" y="453148"/>
                      <a:pt x="1168990" y="473468"/>
                    </a:cubicBezTo>
                    <a:cubicBezTo>
                      <a:pt x="1171530" y="493788"/>
                      <a:pt x="1168990" y="514108"/>
                      <a:pt x="1165180" y="534428"/>
                    </a:cubicBezTo>
                    <a:cubicBezTo>
                      <a:pt x="1160100" y="553478"/>
                      <a:pt x="1151210" y="573798"/>
                      <a:pt x="1141050" y="590308"/>
                    </a:cubicBezTo>
                    <a:cubicBezTo>
                      <a:pt x="1129620" y="608088"/>
                      <a:pt x="1115650" y="623328"/>
                      <a:pt x="1100410" y="636028"/>
                    </a:cubicBezTo>
                    <a:cubicBezTo>
                      <a:pt x="1083900" y="648728"/>
                      <a:pt x="1064850" y="660158"/>
                      <a:pt x="1047070" y="666508"/>
                    </a:cubicBezTo>
                    <a:cubicBezTo>
                      <a:pt x="1028020" y="674128"/>
                      <a:pt x="1006430" y="677938"/>
                      <a:pt x="986110" y="679208"/>
                    </a:cubicBezTo>
                    <a:cubicBezTo>
                      <a:pt x="965790" y="679208"/>
                      <a:pt x="945470" y="676668"/>
                      <a:pt x="925150" y="670318"/>
                    </a:cubicBezTo>
                    <a:cubicBezTo>
                      <a:pt x="906100" y="665238"/>
                      <a:pt x="887050" y="655078"/>
                      <a:pt x="870540" y="643648"/>
                    </a:cubicBezTo>
                    <a:cubicBezTo>
                      <a:pt x="854030" y="632218"/>
                      <a:pt x="838790" y="616978"/>
                      <a:pt x="827360" y="600468"/>
                    </a:cubicBezTo>
                    <a:cubicBezTo>
                      <a:pt x="814660" y="583958"/>
                      <a:pt x="805770" y="564908"/>
                      <a:pt x="799420" y="545858"/>
                    </a:cubicBezTo>
                    <a:cubicBezTo>
                      <a:pt x="793070" y="525538"/>
                      <a:pt x="790530" y="505218"/>
                      <a:pt x="791800" y="484898"/>
                    </a:cubicBezTo>
                    <a:cubicBezTo>
                      <a:pt x="791800" y="464578"/>
                      <a:pt x="795610" y="442988"/>
                      <a:pt x="803230" y="423938"/>
                    </a:cubicBezTo>
                    <a:cubicBezTo>
                      <a:pt x="809580" y="404888"/>
                      <a:pt x="819740" y="387108"/>
                      <a:pt x="832440" y="370598"/>
                    </a:cubicBezTo>
                    <a:cubicBezTo>
                      <a:pt x="845140" y="355358"/>
                      <a:pt x="861650" y="340118"/>
                      <a:pt x="878160" y="329958"/>
                    </a:cubicBezTo>
                    <a:cubicBezTo>
                      <a:pt x="894670" y="318528"/>
                      <a:pt x="914990" y="310908"/>
                      <a:pt x="934040" y="305828"/>
                    </a:cubicBezTo>
                    <a:cubicBezTo>
                      <a:pt x="954360" y="300748"/>
                      <a:pt x="975950" y="298208"/>
                      <a:pt x="995000" y="300748"/>
                    </a:cubicBezTo>
                    <a:cubicBezTo>
                      <a:pt x="1015320" y="302018"/>
                      <a:pt x="1036910" y="307098"/>
                      <a:pt x="1054690" y="314718"/>
                    </a:cubicBezTo>
                    <a:cubicBezTo>
                      <a:pt x="1073740" y="322338"/>
                      <a:pt x="1091520" y="333768"/>
                      <a:pt x="1106760" y="347738"/>
                    </a:cubicBezTo>
                    <a:cubicBezTo>
                      <a:pt x="1122000" y="361708"/>
                      <a:pt x="1130890" y="375678"/>
                      <a:pt x="1144860" y="394728"/>
                    </a:cubicBezTo>
                    <a:cubicBezTo>
                      <a:pt x="1166450" y="425208"/>
                      <a:pt x="1191850" y="463308"/>
                      <a:pt x="1215980" y="515378"/>
                    </a:cubicBezTo>
                    <a:cubicBezTo>
                      <a:pt x="1257890" y="601738"/>
                      <a:pt x="1304880" y="764298"/>
                      <a:pt x="1351870" y="879868"/>
                    </a:cubicBezTo>
                    <a:cubicBezTo>
                      <a:pt x="1395050" y="986548"/>
                      <a:pt x="1480140" y="1112278"/>
                      <a:pt x="1486490" y="1184668"/>
                    </a:cubicBezTo>
                    <a:cubicBezTo>
                      <a:pt x="1489030" y="1221498"/>
                      <a:pt x="1477600" y="1245628"/>
                      <a:pt x="1464900" y="1271028"/>
                    </a:cubicBezTo>
                    <a:cubicBezTo>
                      <a:pt x="1450930" y="1296428"/>
                      <a:pt x="1429340" y="1321828"/>
                      <a:pt x="1405210" y="1338338"/>
                    </a:cubicBezTo>
                    <a:cubicBezTo>
                      <a:pt x="1382350" y="1353578"/>
                      <a:pt x="1350600" y="1366278"/>
                      <a:pt x="1322660" y="1370088"/>
                    </a:cubicBezTo>
                    <a:cubicBezTo>
                      <a:pt x="1293450" y="1372628"/>
                      <a:pt x="1260430" y="1368818"/>
                      <a:pt x="1233760" y="1358658"/>
                    </a:cubicBezTo>
                    <a:cubicBezTo>
                      <a:pt x="1205820" y="1348498"/>
                      <a:pt x="1179150" y="1329448"/>
                      <a:pt x="1160100" y="1307858"/>
                    </a:cubicBezTo>
                    <a:cubicBezTo>
                      <a:pt x="1141050" y="1286268"/>
                      <a:pt x="1127080" y="1262138"/>
                      <a:pt x="1118190" y="1229118"/>
                    </a:cubicBezTo>
                    <a:cubicBezTo>
                      <a:pt x="1105490" y="1182128"/>
                      <a:pt x="1120730" y="1116088"/>
                      <a:pt x="1110570" y="1044968"/>
                    </a:cubicBezTo>
                    <a:cubicBezTo>
                      <a:pt x="1096600" y="939558"/>
                      <a:pt x="1033100" y="766838"/>
                      <a:pt x="1025480" y="663968"/>
                    </a:cubicBezTo>
                    <a:cubicBezTo>
                      <a:pt x="1020400" y="596658"/>
                      <a:pt x="1063580" y="533158"/>
                      <a:pt x="1038180" y="493788"/>
                    </a:cubicBezTo>
                    <a:cubicBezTo>
                      <a:pt x="1010240" y="451878"/>
                      <a:pt x="932770" y="448068"/>
                      <a:pt x="854030" y="429018"/>
                    </a:cubicBezTo>
                    <a:cubicBezTo>
                      <a:pt x="723220" y="399808"/>
                      <a:pt x="459060" y="399808"/>
                      <a:pt x="315550" y="369328"/>
                    </a:cubicBezTo>
                    <a:cubicBezTo>
                      <a:pt x="217760" y="347738"/>
                      <a:pt x="126320" y="329958"/>
                      <a:pt x="74250" y="291858"/>
                    </a:cubicBezTo>
                    <a:cubicBezTo>
                      <a:pt x="38690" y="266458"/>
                      <a:pt x="14560" y="234708"/>
                      <a:pt x="5670" y="200418"/>
                    </a:cubicBezTo>
                    <a:cubicBezTo>
                      <a:pt x="-4490" y="166128"/>
                      <a:pt x="-680" y="119138"/>
                      <a:pt x="14560" y="87388"/>
                    </a:cubicBezTo>
                    <a:cubicBezTo>
                      <a:pt x="29800" y="54368"/>
                      <a:pt x="64090" y="21348"/>
                      <a:pt x="97110" y="7378"/>
                    </a:cubicBezTo>
                    <a:cubicBezTo>
                      <a:pt x="128860" y="-6592"/>
                      <a:pt x="211410" y="3568"/>
                      <a:pt x="211410" y="3568"/>
                    </a:cubicBezTo>
                  </a:path>
                </a:pathLst>
              </a:custGeom>
              <a:solidFill>
                <a:srgbClr val="70BBD6"/>
              </a:solidFill>
              <a:ln cap="sq">
                <a:noFill/>
                <a:prstDash val="solid"/>
                <a:miter/>
              </a:ln>
            </p:spPr>
            <p:txBody>
              <a:bodyPr/>
              <a:lstStyle/>
              <a:p>
                <a:endParaRPr lang="en-GB"/>
              </a:p>
            </p:txBody>
          </p:sp>
        </p:grpSp>
        <p:grpSp>
          <p:nvGrpSpPr>
            <p:cNvPr id="60" name="Group 60"/>
            <p:cNvGrpSpPr/>
            <p:nvPr/>
          </p:nvGrpSpPr>
          <p:grpSpPr>
            <a:xfrm>
              <a:off x="13941361" y="8890"/>
              <a:ext cx="671830" cy="313690"/>
              <a:chOff x="0" y="0"/>
              <a:chExt cx="671830" cy="313690"/>
            </a:xfrm>
          </p:grpSpPr>
          <p:sp>
            <p:nvSpPr>
              <p:cNvPr id="61" name="Freeform 61"/>
              <p:cNvSpPr/>
              <p:nvPr/>
            </p:nvSpPr>
            <p:spPr>
              <a:xfrm>
                <a:off x="45550" y="53340"/>
                <a:ext cx="575020" cy="209658"/>
              </a:xfrm>
              <a:custGeom>
                <a:avLst/>
                <a:gdLst/>
                <a:ahLst/>
                <a:cxnLst/>
                <a:rect l="l" t="t" r="r" b="b"/>
                <a:pathLst>
                  <a:path w="575020" h="209658">
                    <a:moveTo>
                      <a:pt x="83990" y="0"/>
                    </a:moveTo>
                    <a:cubicBezTo>
                      <a:pt x="304970" y="2540"/>
                      <a:pt x="477690" y="11430"/>
                      <a:pt x="529760" y="39370"/>
                    </a:cubicBezTo>
                    <a:cubicBezTo>
                      <a:pt x="552620" y="50800"/>
                      <a:pt x="561510" y="66040"/>
                      <a:pt x="567860" y="82550"/>
                    </a:cubicBezTo>
                    <a:cubicBezTo>
                      <a:pt x="575480" y="99060"/>
                      <a:pt x="576750" y="123190"/>
                      <a:pt x="572940" y="140970"/>
                    </a:cubicBezTo>
                    <a:cubicBezTo>
                      <a:pt x="567860" y="158750"/>
                      <a:pt x="555160" y="177800"/>
                      <a:pt x="541190" y="189230"/>
                    </a:cubicBezTo>
                    <a:cubicBezTo>
                      <a:pt x="525950" y="200660"/>
                      <a:pt x="505630" y="210820"/>
                      <a:pt x="486580" y="209550"/>
                    </a:cubicBezTo>
                    <a:cubicBezTo>
                      <a:pt x="462450" y="208280"/>
                      <a:pt x="424350" y="191770"/>
                      <a:pt x="410380" y="170180"/>
                    </a:cubicBezTo>
                    <a:cubicBezTo>
                      <a:pt x="395140" y="149860"/>
                      <a:pt x="392600" y="109220"/>
                      <a:pt x="398950" y="86360"/>
                    </a:cubicBezTo>
                    <a:cubicBezTo>
                      <a:pt x="404030" y="67310"/>
                      <a:pt x="418000" y="49530"/>
                      <a:pt x="435780" y="40640"/>
                    </a:cubicBezTo>
                    <a:cubicBezTo>
                      <a:pt x="457370" y="30480"/>
                      <a:pt x="498010" y="26670"/>
                      <a:pt x="520870" y="34290"/>
                    </a:cubicBezTo>
                    <a:cubicBezTo>
                      <a:pt x="539920" y="40640"/>
                      <a:pt x="555160" y="57150"/>
                      <a:pt x="564050" y="73660"/>
                    </a:cubicBezTo>
                    <a:cubicBezTo>
                      <a:pt x="572940" y="90170"/>
                      <a:pt x="576750" y="113030"/>
                      <a:pt x="574210" y="130810"/>
                    </a:cubicBezTo>
                    <a:cubicBezTo>
                      <a:pt x="571670" y="149860"/>
                      <a:pt x="562780" y="170180"/>
                      <a:pt x="548810" y="182880"/>
                    </a:cubicBezTo>
                    <a:cubicBezTo>
                      <a:pt x="529760" y="198120"/>
                      <a:pt x="504360" y="204470"/>
                      <a:pt x="466260" y="207010"/>
                    </a:cubicBezTo>
                    <a:cubicBezTo>
                      <a:pt x="381170" y="214630"/>
                      <a:pt x="108120" y="191770"/>
                      <a:pt x="44620" y="158750"/>
                    </a:cubicBezTo>
                    <a:cubicBezTo>
                      <a:pt x="20490" y="146050"/>
                      <a:pt x="11600" y="132080"/>
                      <a:pt x="5250" y="114300"/>
                    </a:cubicBezTo>
                    <a:cubicBezTo>
                      <a:pt x="-2370" y="96520"/>
                      <a:pt x="-1100" y="71120"/>
                      <a:pt x="5250" y="54610"/>
                    </a:cubicBezTo>
                    <a:cubicBezTo>
                      <a:pt x="9060" y="40640"/>
                      <a:pt x="16680" y="29210"/>
                      <a:pt x="28110" y="21590"/>
                    </a:cubicBezTo>
                    <a:cubicBezTo>
                      <a:pt x="40810" y="10160"/>
                      <a:pt x="83990" y="0"/>
                      <a:pt x="83990" y="0"/>
                    </a:cubicBezTo>
                  </a:path>
                </a:pathLst>
              </a:custGeom>
              <a:solidFill>
                <a:srgbClr val="70BBD6"/>
              </a:solidFill>
              <a:ln cap="sq">
                <a:noFill/>
                <a:prstDash val="solid"/>
                <a:miter/>
              </a:ln>
            </p:spPr>
            <p:txBody>
              <a:bodyPr/>
              <a:lstStyle/>
              <a:p>
                <a:endParaRPr lang="en-GB"/>
              </a:p>
            </p:txBody>
          </p:sp>
        </p:grpSp>
        <p:grpSp>
          <p:nvGrpSpPr>
            <p:cNvPr id="62" name="Group 62"/>
            <p:cNvGrpSpPr/>
            <p:nvPr/>
          </p:nvGrpSpPr>
          <p:grpSpPr>
            <a:xfrm>
              <a:off x="14394751" y="26670"/>
              <a:ext cx="932180" cy="502920"/>
              <a:chOff x="0" y="0"/>
              <a:chExt cx="932180" cy="502920"/>
            </a:xfrm>
          </p:grpSpPr>
          <p:sp>
            <p:nvSpPr>
              <p:cNvPr id="63" name="Freeform 63"/>
              <p:cNvSpPr/>
              <p:nvPr/>
            </p:nvSpPr>
            <p:spPr>
              <a:xfrm>
                <a:off x="50305" y="50800"/>
                <a:ext cx="831413" cy="401371"/>
              </a:xfrm>
              <a:custGeom>
                <a:avLst/>
                <a:gdLst/>
                <a:ahLst/>
                <a:cxnLst/>
                <a:rect l="l" t="t" r="r" b="b"/>
                <a:pathLst>
                  <a:path w="831413" h="401371">
                    <a:moveTo>
                      <a:pt x="84315" y="0"/>
                    </a:moveTo>
                    <a:cubicBezTo>
                      <a:pt x="364985" y="3810"/>
                      <a:pt x="432295" y="7620"/>
                      <a:pt x="480555" y="20320"/>
                    </a:cubicBezTo>
                    <a:cubicBezTo>
                      <a:pt x="516115" y="29210"/>
                      <a:pt x="536435" y="39370"/>
                      <a:pt x="568185" y="57150"/>
                    </a:cubicBezTo>
                    <a:cubicBezTo>
                      <a:pt x="611365" y="80010"/>
                      <a:pt x="667245" y="118110"/>
                      <a:pt x="710425" y="153670"/>
                    </a:cubicBezTo>
                    <a:cubicBezTo>
                      <a:pt x="751065" y="186690"/>
                      <a:pt x="800595" y="226060"/>
                      <a:pt x="818375" y="259080"/>
                    </a:cubicBezTo>
                    <a:cubicBezTo>
                      <a:pt x="829805" y="280670"/>
                      <a:pt x="832345" y="299720"/>
                      <a:pt x="829805" y="318770"/>
                    </a:cubicBezTo>
                    <a:cubicBezTo>
                      <a:pt x="827265" y="337820"/>
                      <a:pt x="815835" y="359410"/>
                      <a:pt x="803135" y="373380"/>
                    </a:cubicBezTo>
                    <a:cubicBezTo>
                      <a:pt x="789165" y="386080"/>
                      <a:pt x="763765" y="396240"/>
                      <a:pt x="748525" y="400050"/>
                    </a:cubicBezTo>
                    <a:cubicBezTo>
                      <a:pt x="737095" y="402590"/>
                      <a:pt x="726935" y="400050"/>
                      <a:pt x="718045" y="398780"/>
                    </a:cubicBezTo>
                    <a:cubicBezTo>
                      <a:pt x="707885" y="396240"/>
                      <a:pt x="697725" y="394970"/>
                      <a:pt x="688835" y="387350"/>
                    </a:cubicBezTo>
                    <a:cubicBezTo>
                      <a:pt x="674865" y="378460"/>
                      <a:pt x="655815" y="356870"/>
                      <a:pt x="648195" y="342900"/>
                    </a:cubicBezTo>
                    <a:cubicBezTo>
                      <a:pt x="643115" y="332740"/>
                      <a:pt x="641845" y="323850"/>
                      <a:pt x="641845" y="312420"/>
                    </a:cubicBezTo>
                    <a:cubicBezTo>
                      <a:pt x="641845" y="295910"/>
                      <a:pt x="645655" y="270510"/>
                      <a:pt x="655815" y="254000"/>
                    </a:cubicBezTo>
                    <a:cubicBezTo>
                      <a:pt x="667245" y="237490"/>
                      <a:pt x="686295" y="223520"/>
                      <a:pt x="704075" y="215900"/>
                    </a:cubicBezTo>
                    <a:cubicBezTo>
                      <a:pt x="721855" y="209550"/>
                      <a:pt x="745985" y="209550"/>
                      <a:pt x="763765" y="214630"/>
                    </a:cubicBezTo>
                    <a:cubicBezTo>
                      <a:pt x="782815" y="220980"/>
                      <a:pt x="803135" y="238760"/>
                      <a:pt x="813295" y="250190"/>
                    </a:cubicBezTo>
                    <a:cubicBezTo>
                      <a:pt x="820915" y="259080"/>
                      <a:pt x="823455" y="269240"/>
                      <a:pt x="827265" y="278130"/>
                    </a:cubicBezTo>
                    <a:cubicBezTo>
                      <a:pt x="829805" y="288290"/>
                      <a:pt x="832345" y="297180"/>
                      <a:pt x="831075" y="308610"/>
                    </a:cubicBezTo>
                    <a:cubicBezTo>
                      <a:pt x="828535" y="325120"/>
                      <a:pt x="820915" y="350520"/>
                      <a:pt x="809485" y="365760"/>
                    </a:cubicBezTo>
                    <a:cubicBezTo>
                      <a:pt x="796785" y="379730"/>
                      <a:pt x="773925" y="392430"/>
                      <a:pt x="758685" y="397510"/>
                    </a:cubicBezTo>
                    <a:cubicBezTo>
                      <a:pt x="747255" y="401320"/>
                      <a:pt x="739635" y="402590"/>
                      <a:pt x="728205" y="400050"/>
                    </a:cubicBezTo>
                    <a:cubicBezTo>
                      <a:pt x="711695" y="397510"/>
                      <a:pt x="691375" y="388620"/>
                      <a:pt x="672325" y="375920"/>
                    </a:cubicBezTo>
                    <a:cubicBezTo>
                      <a:pt x="644385" y="356870"/>
                      <a:pt x="615175" y="313690"/>
                      <a:pt x="584695" y="289560"/>
                    </a:cubicBezTo>
                    <a:cubicBezTo>
                      <a:pt x="555485" y="266700"/>
                      <a:pt x="528815" y="247650"/>
                      <a:pt x="490715" y="231140"/>
                    </a:cubicBezTo>
                    <a:cubicBezTo>
                      <a:pt x="442455" y="208280"/>
                      <a:pt x="376415" y="189230"/>
                      <a:pt x="309105" y="176530"/>
                    </a:cubicBezTo>
                    <a:cubicBezTo>
                      <a:pt x="230365" y="162560"/>
                      <a:pt x="88125" y="176530"/>
                      <a:pt x="44945" y="157480"/>
                    </a:cubicBezTo>
                    <a:cubicBezTo>
                      <a:pt x="28435" y="151130"/>
                      <a:pt x="22085" y="143510"/>
                      <a:pt x="14465" y="130810"/>
                    </a:cubicBezTo>
                    <a:cubicBezTo>
                      <a:pt x="5575" y="116840"/>
                      <a:pt x="-2045" y="91440"/>
                      <a:pt x="495" y="73660"/>
                    </a:cubicBezTo>
                    <a:cubicBezTo>
                      <a:pt x="3035" y="54610"/>
                      <a:pt x="14465" y="33020"/>
                      <a:pt x="28435" y="20320"/>
                    </a:cubicBezTo>
                    <a:cubicBezTo>
                      <a:pt x="42405" y="8890"/>
                      <a:pt x="84315" y="0"/>
                      <a:pt x="84315" y="0"/>
                    </a:cubicBezTo>
                  </a:path>
                </a:pathLst>
              </a:custGeom>
              <a:solidFill>
                <a:srgbClr val="70BBD6"/>
              </a:solidFill>
              <a:ln cap="sq">
                <a:noFill/>
                <a:prstDash val="solid"/>
                <a:miter/>
              </a:ln>
            </p:spPr>
            <p:txBody>
              <a:bodyPr/>
              <a:lstStyle/>
              <a:p>
                <a:endParaRPr lang="en-GB"/>
              </a:p>
            </p:txBody>
          </p:sp>
        </p:grpSp>
        <p:grpSp>
          <p:nvGrpSpPr>
            <p:cNvPr id="64" name="Group 64"/>
            <p:cNvGrpSpPr/>
            <p:nvPr/>
          </p:nvGrpSpPr>
          <p:grpSpPr>
            <a:xfrm>
              <a:off x="15064041" y="292100"/>
              <a:ext cx="316230" cy="914400"/>
              <a:chOff x="0" y="0"/>
              <a:chExt cx="316230" cy="914400"/>
            </a:xfrm>
          </p:grpSpPr>
          <p:sp>
            <p:nvSpPr>
              <p:cNvPr id="65" name="Freeform 65"/>
              <p:cNvSpPr/>
              <p:nvPr/>
            </p:nvSpPr>
            <p:spPr>
              <a:xfrm>
                <a:off x="50094" y="50342"/>
                <a:ext cx="219724" cy="815657"/>
              </a:xfrm>
              <a:custGeom>
                <a:avLst/>
                <a:gdLst/>
                <a:ahLst/>
                <a:cxnLst/>
                <a:rect l="l" t="t" r="r" b="b"/>
                <a:pathLst>
                  <a:path w="219724" h="815657">
                    <a:moveTo>
                      <a:pt x="170886" y="84278"/>
                    </a:moveTo>
                    <a:cubicBezTo>
                      <a:pt x="220416" y="408128"/>
                      <a:pt x="226766" y="645618"/>
                      <a:pt x="214066" y="721818"/>
                    </a:cubicBezTo>
                    <a:cubicBezTo>
                      <a:pt x="210256" y="749758"/>
                      <a:pt x="206446" y="763728"/>
                      <a:pt x="195016" y="778968"/>
                    </a:cubicBezTo>
                    <a:cubicBezTo>
                      <a:pt x="183586" y="794208"/>
                      <a:pt x="163266" y="808178"/>
                      <a:pt x="145486" y="813258"/>
                    </a:cubicBezTo>
                    <a:cubicBezTo>
                      <a:pt x="126436" y="818338"/>
                      <a:pt x="101036" y="814528"/>
                      <a:pt x="84526" y="809448"/>
                    </a:cubicBezTo>
                    <a:cubicBezTo>
                      <a:pt x="74366" y="805638"/>
                      <a:pt x="66746" y="801828"/>
                      <a:pt x="59126" y="794208"/>
                    </a:cubicBezTo>
                    <a:cubicBezTo>
                      <a:pt x="47696" y="781508"/>
                      <a:pt x="31186" y="759918"/>
                      <a:pt x="27376" y="742138"/>
                    </a:cubicBezTo>
                    <a:cubicBezTo>
                      <a:pt x="23566" y="723088"/>
                      <a:pt x="28646" y="696418"/>
                      <a:pt x="33726" y="681178"/>
                    </a:cubicBezTo>
                    <a:cubicBezTo>
                      <a:pt x="37536" y="671018"/>
                      <a:pt x="42616" y="664668"/>
                      <a:pt x="51506" y="655778"/>
                    </a:cubicBezTo>
                    <a:cubicBezTo>
                      <a:pt x="62936" y="645618"/>
                      <a:pt x="88336" y="631648"/>
                      <a:pt x="104846" y="627838"/>
                    </a:cubicBezTo>
                    <a:cubicBezTo>
                      <a:pt x="116276" y="625298"/>
                      <a:pt x="123896" y="625298"/>
                      <a:pt x="135326" y="627838"/>
                    </a:cubicBezTo>
                    <a:cubicBezTo>
                      <a:pt x="150566" y="631648"/>
                      <a:pt x="175966" y="643078"/>
                      <a:pt x="188666" y="655778"/>
                    </a:cubicBezTo>
                    <a:cubicBezTo>
                      <a:pt x="201366" y="669748"/>
                      <a:pt x="211526" y="692608"/>
                      <a:pt x="214066" y="711658"/>
                    </a:cubicBezTo>
                    <a:cubicBezTo>
                      <a:pt x="216606" y="730708"/>
                      <a:pt x="211526" y="753568"/>
                      <a:pt x="201366" y="770078"/>
                    </a:cubicBezTo>
                    <a:cubicBezTo>
                      <a:pt x="191206" y="786588"/>
                      <a:pt x="172156" y="801828"/>
                      <a:pt x="154376" y="809448"/>
                    </a:cubicBezTo>
                    <a:cubicBezTo>
                      <a:pt x="136596" y="817068"/>
                      <a:pt x="109926" y="815798"/>
                      <a:pt x="94686" y="813258"/>
                    </a:cubicBezTo>
                    <a:cubicBezTo>
                      <a:pt x="83256" y="810718"/>
                      <a:pt x="75636" y="806908"/>
                      <a:pt x="66746" y="799288"/>
                    </a:cubicBezTo>
                    <a:cubicBezTo>
                      <a:pt x="54046" y="789128"/>
                      <a:pt x="38806" y="777698"/>
                      <a:pt x="29916" y="752298"/>
                    </a:cubicBezTo>
                    <a:cubicBezTo>
                      <a:pt x="5786" y="677368"/>
                      <a:pt x="48966" y="376378"/>
                      <a:pt x="33726" y="286208"/>
                    </a:cubicBezTo>
                    <a:cubicBezTo>
                      <a:pt x="26106" y="248108"/>
                      <a:pt x="9596" y="232868"/>
                      <a:pt x="4516" y="206198"/>
                    </a:cubicBezTo>
                    <a:cubicBezTo>
                      <a:pt x="-564" y="179528"/>
                      <a:pt x="-564" y="150318"/>
                      <a:pt x="706" y="122378"/>
                    </a:cubicBezTo>
                    <a:cubicBezTo>
                      <a:pt x="1976" y="96978"/>
                      <a:pt x="3246" y="63958"/>
                      <a:pt x="10866" y="44908"/>
                    </a:cubicBezTo>
                    <a:cubicBezTo>
                      <a:pt x="17216" y="30938"/>
                      <a:pt x="27376" y="22048"/>
                      <a:pt x="38806" y="14428"/>
                    </a:cubicBezTo>
                    <a:cubicBezTo>
                      <a:pt x="48966" y="6808"/>
                      <a:pt x="62936" y="1728"/>
                      <a:pt x="75636" y="458"/>
                    </a:cubicBezTo>
                    <a:cubicBezTo>
                      <a:pt x="88336" y="-812"/>
                      <a:pt x="103576" y="458"/>
                      <a:pt x="116276" y="5538"/>
                    </a:cubicBezTo>
                    <a:cubicBezTo>
                      <a:pt x="127706" y="9348"/>
                      <a:pt x="140406" y="16968"/>
                      <a:pt x="149296" y="28398"/>
                    </a:cubicBezTo>
                    <a:cubicBezTo>
                      <a:pt x="159456" y="42368"/>
                      <a:pt x="170886" y="84278"/>
                      <a:pt x="170886" y="84278"/>
                    </a:cubicBezTo>
                  </a:path>
                </a:pathLst>
              </a:custGeom>
              <a:solidFill>
                <a:srgbClr val="70BBD6"/>
              </a:solidFill>
              <a:ln cap="sq">
                <a:noFill/>
                <a:prstDash val="solid"/>
                <a:miter/>
              </a:ln>
            </p:spPr>
            <p:txBody>
              <a:bodyPr/>
              <a:lstStyle/>
              <a:p>
                <a:endParaRPr lang="en-GB"/>
              </a:p>
            </p:txBody>
          </p:sp>
        </p:grpSp>
        <p:grpSp>
          <p:nvGrpSpPr>
            <p:cNvPr id="66" name="Group 66"/>
            <p:cNvGrpSpPr/>
            <p:nvPr/>
          </p:nvGrpSpPr>
          <p:grpSpPr>
            <a:xfrm>
              <a:off x="14862111" y="53340"/>
              <a:ext cx="256540" cy="265430"/>
              <a:chOff x="0" y="0"/>
              <a:chExt cx="256540" cy="265430"/>
            </a:xfrm>
          </p:grpSpPr>
          <p:sp>
            <p:nvSpPr>
              <p:cNvPr id="67" name="Freeform 67"/>
              <p:cNvSpPr/>
              <p:nvPr/>
            </p:nvSpPr>
            <p:spPr>
              <a:xfrm>
                <a:off x="46003" y="50752"/>
                <a:ext cx="158467" cy="164554"/>
              </a:xfrm>
              <a:custGeom>
                <a:avLst/>
                <a:gdLst/>
                <a:ahLst/>
                <a:cxnLst/>
                <a:rect l="l" t="t" r="r" b="b"/>
                <a:pathLst>
                  <a:path w="158467" h="164554">
                    <a:moveTo>
                      <a:pt x="158467" y="55928"/>
                    </a:moveTo>
                    <a:cubicBezTo>
                      <a:pt x="136877" y="144828"/>
                      <a:pt x="125447" y="151178"/>
                      <a:pt x="114017" y="156258"/>
                    </a:cubicBezTo>
                    <a:cubicBezTo>
                      <a:pt x="101317" y="161338"/>
                      <a:pt x="88617" y="166418"/>
                      <a:pt x="74647" y="163878"/>
                    </a:cubicBezTo>
                    <a:cubicBezTo>
                      <a:pt x="55597" y="160068"/>
                      <a:pt x="21307" y="143558"/>
                      <a:pt x="8607" y="123238"/>
                    </a:cubicBezTo>
                    <a:cubicBezTo>
                      <a:pt x="-2823" y="104188"/>
                      <a:pt x="-1553" y="66088"/>
                      <a:pt x="4797" y="47038"/>
                    </a:cubicBezTo>
                    <a:cubicBezTo>
                      <a:pt x="8607" y="33068"/>
                      <a:pt x="18767" y="24178"/>
                      <a:pt x="28927" y="16558"/>
                    </a:cubicBezTo>
                    <a:cubicBezTo>
                      <a:pt x="39087" y="7668"/>
                      <a:pt x="50517" y="1318"/>
                      <a:pt x="64487" y="48"/>
                    </a:cubicBezTo>
                    <a:cubicBezTo>
                      <a:pt x="84807" y="-1222"/>
                      <a:pt x="138147" y="22908"/>
                      <a:pt x="138147" y="22908"/>
                    </a:cubicBezTo>
                  </a:path>
                </a:pathLst>
              </a:custGeom>
              <a:solidFill>
                <a:srgbClr val="70BBD6"/>
              </a:solidFill>
              <a:ln cap="sq">
                <a:noFill/>
                <a:prstDash val="solid"/>
                <a:miter/>
              </a:ln>
            </p:spPr>
            <p:txBody>
              <a:bodyPr/>
              <a:lstStyle/>
              <a:p>
                <a:endParaRPr lang="en-GB"/>
              </a:p>
            </p:txBody>
          </p:sp>
        </p:grpSp>
        <p:grpSp>
          <p:nvGrpSpPr>
            <p:cNvPr id="68" name="Group 68"/>
            <p:cNvGrpSpPr/>
            <p:nvPr/>
          </p:nvGrpSpPr>
          <p:grpSpPr>
            <a:xfrm>
              <a:off x="14919261" y="91440"/>
              <a:ext cx="256540" cy="265430"/>
              <a:chOff x="0" y="0"/>
              <a:chExt cx="256540" cy="265430"/>
            </a:xfrm>
          </p:grpSpPr>
          <p:sp>
            <p:nvSpPr>
              <p:cNvPr id="69" name="Freeform 69"/>
              <p:cNvSpPr/>
              <p:nvPr/>
            </p:nvSpPr>
            <p:spPr>
              <a:xfrm>
                <a:off x="47065" y="50752"/>
                <a:ext cx="158675" cy="164674"/>
              </a:xfrm>
              <a:custGeom>
                <a:avLst/>
                <a:gdLst/>
                <a:ahLst/>
                <a:cxnLst/>
                <a:rect l="l" t="t" r="r" b="b"/>
                <a:pathLst>
                  <a:path w="158675" h="164674">
                    <a:moveTo>
                      <a:pt x="158675" y="57198"/>
                    </a:moveTo>
                    <a:cubicBezTo>
                      <a:pt x="137085" y="144828"/>
                      <a:pt x="124385" y="151178"/>
                      <a:pt x="112955" y="156258"/>
                    </a:cubicBezTo>
                    <a:cubicBezTo>
                      <a:pt x="101525" y="162608"/>
                      <a:pt x="88825" y="166418"/>
                      <a:pt x="74855" y="163878"/>
                    </a:cubicBezTo>
                    <a:cubicBezTo>
                      <a:pt x="54535" y="160068"/>
                      <a:pt x="20245" y="143558"/>
                      <a:pt x="8815" y="124508"/>
                    </a:cubicBezTo>
                    <a:cubicBezTo>
                      <a:pt x="-2615" y="105458"/>
                      <a:pt x="-1345" y="67358"/>
                      <a:pt x="3735" y="48308"/>
                    </a:cubicBezTo>
                    <a:cubicBezTo>
                      <a:pt x="8815" y="34338"/>
                      <a:pt x="18975" y="24178"/>
                      <a:pt x="29135" y="16558"/>
                    </a:cubicBezTo>
                    <a:cubicBezTo>
                      <a:pt x="38025" y="8938"/>
                      <a:pt x="50725" y="1318"/>
                      <a:pt x="64695" y="48"/>
                    </a:cubicBezTo>
                    <a:cubicBezTo>
                      <a:pt x="85015" y="-1222"/>
                      <a:pt x="138355" y="22908"/>
                      <a:pt x="138355" y="22908"/>
                    </a:cubicBezTo>
                  </a:path>
                </a:pathLst>
              </a:custGeom>
              <a:solidFill>
                <a:srgbClr val="70BBD6"/>
              </a:solidFill>
              <a:ln cap="sq">
                <a:noFill/>
                <a:prstDash val="solid"/>
                <a:miter/>
              </a:ln>
            </p:spPr>
            <p:txBody>
              <a:bodyPr/>
              <a:lstStyle/>
              <a:p>
                <a:endParaRPr lang="en-GB"/>
              </a:p>
            </p:txBody>
          </p:sp>
        </p:grpSp>
        <p:grpSp>
          <p:nvGrpSpPr>
            <p:cNvPr id="70" name="Group 70"/>
            <p:cNvGrpSpPr/>
            <p:nvPr/>
          </p:nvGrpSpPr>
          <p:grpSpPr>
            <a:xfrm>
              <a:off x="15088171" y="168910"/>
              <a:ext cx="256540" cy="265430"/>
              <a:chOff x="0" y="0"/>
              <a:chExt cx="256540" cy="265430"/>
            </a:xfrm>
          </p:grpSpPr>
          <p:sp>
            <p:nvSpPr>
              <p:cNvPr id="71" name="Freeform 71"/>
              <p:cNvSpPr/>
              <p:nvPr/>
            </p:nvSpPr>
            <p:spPr>
              <a:xfrm>
                <a:off x="47065" y="50752"/>
                <a:ext cx="158675" cy="164554"/>
              </a:xfrm>
              <a:custGeom>
                <a:avLst/>
                <a:gdLst/>
                <a:ahLst/>
                <a:cxnLst/>
                <a:rect l="l" t="t" r="r" b="b"/>
                <a:pathLst>
                  <a:path w="158675" h="164554">
                    <a:moveTo>
                      <a:pt x="158675" y="57198"/>
                    </a:moveTo>
                    <a:cubicBezTo>
                      <a:pt x="137085" y="144828"/>
                      <a:pt x="125655" y="151178"/>
                      <a:pt x="112955" y="156258"/>
                    </a:cubicBezTo>
                    <a:cubicBezTo>
                      <a:pt x="101525" y="161338"/>
                      <a:pt x="88825" y="166418"/>
                      <a:pt x="74855" y="163878"/>
                    </a:cubicBezTo>
                    <a:cubicBezTo>
                      <a:pt x="54535" y="160068"/>
                      <a:pt x="20245" y="143558"/>
                      <a:pt x="8815" y="124508"/>
                    </a:cubicBezTo>
                    <a:cubicBezTo>
                      <a:pt x="-2615" y="104188"/>
                      <a:pt x="-1345" y="66088"/>
                      <a:pt x="3735" y="47038"/>
                    </a:cubicBezTo>
                    <a:cubicBezTo>
                      <a:pt x="8815" y="34338"/>
                      <a:pt x="18975" y="24178"/>
                      <a:pt x="29135" y="16558"/>
                    </a:cubicBezTo>
                    <a:cubicBezTo>
                      <a:pt x="39295" y="8938"/>
                      <a:pt x="50725" y="1318"/>
                      <a:pt x="64695" y="48"/>
                    </a:cubicBezTo>
                    <a:cubicBezTo>
                      <a:pt x="85015" y="-1222"/>
                      <a:pt x="138355" y="22908"/>
                      <a:pt x="138355" y="22908"/>
                    </a:cubicBezTo>
                  </a:path>
                </a:pathLst>
              </a:custGeom>
              <a:solidFill>
                <a:srgbClr val="70BBD6"/>
              </a:solidFill>
              <a:ln cap="sq">
                <a:noFill/>
                <a:prstDash val="solid"/>
                <a:miter/>
              </a:ln>
            </p:spPr>
            <p:txBody>
              <a:bodyPr/>
              <a:lstStyle/>
              <a:p>
                <a:endParaRPr lang="en-GB"/>
              </a:p>
            </p:txBody>
          </p:sp>
        </p:grpSp>
        <p:grpSp>
          <p:nvGrpSpPr>
            <p:cNvPr id="72" name="Group 72"/>
            <p:cNvGrpSpPr/>
            <p:nvPr/>
          </p:nvGrpSpPr>
          <p:grpSpPr>
            <a:xfrm>
              <a:off x="15093251" y="323850"/>
              <a:ext cx="256540" cy="265430"/>
              <a:chOff x="0" y="0"/>
              <a:chExt cx="256540" cy="265430"/>
            </a:xfrm>
          </p:grpSpPr>
          <p:sp>
            <p:nvSpPr>
              <p:cNvPr id="73" name="Freeform 73"/>
              <p:cNvSpPr/>
              <p:nvPr/>
            </p:nvSpPr>
            <p:spPr>
              <a:xfrm>
                <a:off x="47065" y="50752"/>
                <a:ext cx="158675" cy="164554"/>
              </a:xfrm>
              <a:custGeom>
                <a:avLst/>
                <a:gdLst/>
                <a:ahLst/>
                <a:cxnLst/>
                <a:rect l="l" t="t" r="r" b="b"/>
                <a:pathLst>
                  <a:path w="158675" h="164554">
                    <a:moveTo>
                      <a:pt x="158675" y="55928"/>
                    </a:moveTo>
                    <a:cubicBezTo>
                      <a:pt x="137085" y="143558"/>
                      <a:pt x="124385" y="151178"/>
                      <a:pt x="112955" y="156258"/>
                    </a:cubicBezTo>
                    <a:cubicBezTo>
                      <a:pt x="101525" y="161338"/>
                      <a:pt x="88825" y="166418"/>
                      <a:pt x="74855" y="163878"/>
                    </a:cubicBezTo>
                    <a:cubicBezTo>
                      <a:pt x="54535" y="160068"/>
                      <a:pt x="20245" y="143558"/>
                      <a:pt x="8815" y="123238"/>
                    </a:cubicBezTo>
                    <a:cubicBezTo>
                      <a:pt x="-2615" y="104188"/>
                      <a:pt x="-1345" y="66088"/>
                      <a:pt x="3735" y="47038"/>
                    </a:cubicBezTo>
                    <a:cubicBezTo>
                      <a:pt x="8815" y="33068"/>
                      <a:pt x="17705" y="24178"/>
                      <a:pt x="27865" y="16558"/>
                    </a:cubicBezTo>
                    <a:cubicBezTo>
                      <a:pt x="38025" y="7668"/>
                      <a:pt x="50725" y="48"/>
                      <a:pt x="64695" y="48"/>
                    </a:cubicBezTo>
                    <a:cubicBezTo>
                      <a:pt x="83745" y="-1222"/>
                      <a:pt x="137085" y="22908"/>
                      <a:pt x="137085" y="22908"/>
                    </a:cubicBezTo>
                  </a:path>
                </a:pathLst>
              </a:custGeom>
              <a:solidFill>
                <a:srgbClr val="70BBD6"/>
              </a:solidFill>
              <a:ln cap="sq">
                <a:noFill/>
                <a:prstDash val="solid"/>
                <a:miter/>
              </a:ln>
            </p:spPr>
            <p:txBody>
              <a:bodyPr/>
              <a:lstStyle/>
              <a:p>
                <a:endParaRPr lang="en-GB"/>
              </a:p>
            </p:txBody>
          </p:sp>
        </p:grpSp>
        <p:grpSp>
          <p:nvGrpSpPr>
            <p:cNvPr id="74" name="Group 74"/>
            <p:cNvGrpSpPr/>
            <p:nvPr/>
          </p:nvGrpSpPr>
          <p:grpSpPr>
            <a:xfrm>
              <a:off x="15132621" y="415290"/>
              <a:ext cx="256540" cy="265430"/>
              <a:chOff x="0" y="0"/>
              <a:chExt cx="256540" cy="265430"/>
            </a:xfrm>
          </p:grpSpPr>
          <p:sp>
            <p:nvSpPr>
              <p:cNvPr id="75" name="Freeform 75"/>
              <p:cNvSpPr/>
              <p:nvPr/>
            </p:nvSpPr>
            <p:spPr>
              <a:xfrm>
                <a:off x="46003" y="50752"/>
                <a:ext cx="158467" cy="164554"/>
              </a:xfrm>
              <a:custGeom>
                <a:avLst/>
                <a:gdLst/>
                <a:ahLst/>
                <a:cxnLst/>
                <a:rect l="l" t="t" r="r" b="b"/>
                <a:pathLst>
                  <a:path w="158467" h="164554">
                    <a:moveTo>
                      <a:pt x="158467" y="57198"/>
                    </a:moveTo>
                    <a:cubicBezTo>
                      <a:pt x="136877" y="144828"/>
                      <a:pt x="125447" y="151178"/>
                      <a:pt x="114017" y="156258"/>
                    </a:cubicBezTo>
                    <a:cubicBezTo>
                      <a:pt x="101317" y="161338"/>
                      <a:pt x="88617" y="166418"/>
                      <a:pt x="74647" y="163878"/>
                    </a:cubicBezTo>
                    <a:cubicBezTo>
                      <a:pt x="54327" y="160068"/>
                      <a:pt x="20037" y="143558"/>
                      <a:pt x="8607" y="124508"/>
                    </a:cubicBezTo>
                    <a:cubicBezTo>
                      <a:pt x="-2823" y="104188"/>
                      <a:pt x="-1553" y="66088"/>
                      <a:pt x="4797" y="47038"/>
                    </a:cubicBezTo>
                    <a:cubicBezTo>
                      <a:pt x="8607" y="33068"/>
                      <a:pt x="18767" y="24178"/>
                      <a:pt x="28927" y="16558"/>
                    </a:cubicBezTo>
                    <a:cubicBezTo>
                      <a:pt x="39087" y="8938"/>
                      <a:pt x="50517" y="1318"/>
                      <a:pt x="64487" y="48"/>
                    </a:cubicBezTo>
                    <a:cubicBezTo>
                      <a:pt x="84807" y="-1222"/>
                      <a:pt x="138147" y="22908"/>
                      <a:pt x="138147" y="22908"/>
                    </a:cubicBezTo>
                  </a:path>
                </a:pathLst>
              </a:custGeom>
              <a:solidFill>
                <a:srgbClr val="70BBD6"/>
              </a:solidFill>
              <a:ln cap="sq">
                <a:noFill/>
                <a:prstDash val="solid"/>
                <a:miter/>
              </a:ln>
            </p:spPr>
            <p:txBody>
              <a:bodyPr/>
              <a:lstStyle/>
              <a:p>
                <a:endParaRPr lang="en-GB"/>
              </a:p>
            </p:txBody>
          </p:sp>
        </p:grpSp>
        <p:grpSp>
          <p:nvGrpSpPr>
            <p:cNvPr id="76" name="Group 76"/>
            <p:cNvGrpSpPr/>
            <p:nvPr/>
          </p:nvGrpSpPr>
          <p:grpSpPr>
            <a:xfrm>
              <a:off x="14755431" y="30480"/>
              <a:ext cx="654050" cy="702310"/>
              <a:chOff x="0" y="0"/>
              <a:chExt cx="654050" cy="702310"/>
            </a:xfrm>
          </p:grpSpPr>
          <p:sp>
            <p:nvSpPr>
              <p:cNvPr id="77" name="Freeform 77"/>
              <p:cNvSpPr/>
              <p:nvPr/>
            </p:nvSpPr>
            <p:spPr>
              <a:xfrm>
                <a:off x="50800" y="48585"/>
                <a:ext cx="549910" cy="601911"/>
              </a:xfrm>
              <a:custGeom>
                <a:avLst/>
                <a:gdLst/>
                <a:ahLst/>
                <a:cxnLst/>
                <a:rect l="l" t="t" r="r" b="b"/>
                <a:pathLst>
                  <a:path w="549910" h="601911">
                    <a:moveTo>
                      <a:pt x="535940" y="428935"/>
                    </a:moveTo>
                    <a:cubicBezTo>
                      <a:pt x="548640" y="540695"/>
                      <a:pt x="541020" y="562285"/>
                      <a:pt x="527050" y="574985"/>
                    </a:cubicBezTo>
                    <a:cubicBezTo>
                      <a:pt x="514350" y="588955"/>
                      <a:pt x="491490" y="600385"/>
                      <a:pt x="472440" y="601655"/>
                    </a:cubicBezTo>
                    <a:cubicBezTo>
                      <a:pt x="453390" y="602925"/>
                      <a:pt x="429260" y="594035"/>
                      <a:pt x="414020" y="585145"/>
                    </a:cubicBezTo>
                    <a:cubicBezTo>
                      <a:pt x="402590" y="577525"/>
                      <a:pt x="397510" y="569905"/>
                      <a:pt x="388620" y="553395"/>
                    </a:cubicBezTo>
                    <a:cubicBezTo>
                      <a:pt x="364490" y="507675"/>
                      <a:pt x="346710" y="338765"/>
                      <a:pt x="308610" y="282885"/>
                    </a:cubicBezTo>
                    <a:cubicBezTo>
                      <a:pt x="287020" y="249865"/>
                      <a:pt x="259080" y="237165"/>
                      <a:pt x="232410" y="220655"/>
                    </a:cubicBezTo>
                    <a:cubicBezTo>
                      <a:pt x="207010" y="205415"/>
                      <a:pt x="181610" y="193985"/>
                      <a:pt x="153670" y="188905"/>
                    </a:cubicBezTo>
                    <a:cubicBezTo>
                      <a:pt x="125730" y="182555"/>
                      <a:pt x="87630" y="195255"/>
                      <a:pt x="63500" y="186365"/>
                    </a:cubicBezTo>
                    <a:cubicBezTo>
                      <a:pt x="43180" y="178745"/>
                      <a:pt x="25400" y="162235"/>
                      <a:pt x="15240" y="149535"/>
                    </a:cubicBezTo>
                    <a:cubicBezTo>
                      <a:pt x="8890" y="139375"/>
                      <a:pt x="5080" y="131755"/>
                      <a:pt x="2540" y="121595"/>
                    </a:cubicBezTo>
                    <a:cubicBezTo>
                      <a:pt x="0" y="105085"/>
                      <a:pt x="0" y="78415"/>
                      <a:pt x="6350" y="60635"/>
                    </a:cubicBezTo>
                    <a:cubicBezTo>
                      <a:pt x="13970" y="42855"/>
                      <a:pt x="30480" y="25075"/>
                      <a:pt x="46990" y="14915"/>
                    </a:cubicBezTo>
                    <a:cubicBezTo>
                      <a:pt x="63500" y="4755"/>
                      <a:pt x="86360" y="-325"/>
                      <a:pt x="105410" y="2215"/>
                    </a:cubicBezTo>
                    <a:cubicBezTo>
                      <a:pt x="124460" y="4755"/>
                      <a:pt x="147320" y="14915"/>
                      <a:pt x="160020" y="27615"/>
                    </a:cubicBezTo>
                    <a:cubicBezTo>
                      <a:pt x="173990" y="41585"/>
                      <a:pt x="184150" y="65715"/>
                      <a:pt x="187960" y="82225"/>
                    </a:cubicBezTo>
                    <a:cubicBezTo>
                      <a:pt x="190500" y="93655"/>
                      <a:pt x="189230" y="102545"/>
                      <a:pt x="187960" y="112705"/>
                    </a:cubicBezTo>
                    <a:cubicBezTo>
                      <a:pt x="186690" y="122865"/>
                      <a:pt x="184150" y="131755"/>
                      <a:pt x="177800" y="141915"/>
                    </a:cubicBezTo>
                    <a:cubicBezTo>
                      <a:pt x="168910" y="154615"/>
                      <a:pt x="147320" y="174935"/>
                      <a:pt x="133350" y="182555"/>
                    </a:cubicBezTo>
                    <a:cubicBezTo>
                      <a:pt x="123190" y="188905"/>
                      <a:pt x="115570" y="190175"/>
                      <a:pt x="104140" y="190175"/>
                    </a:cubicBezTo>
                    <a:cubicBezTo>
                      <a:pt x="87630" y="191445"/>
                      <a:pt x="60960" y="187635"/>
                      <a:pt x="45720" y="177475"/>
                    </a:cubicBezTo>
                    <a:cubicBezTo>
                      <a:pt x="29210" y="167315"/>
                      <a:pt x="13970" y="145725"/>
                      <a:pt x="6350" y="130485"/>
                    </a:cubicBezTo>
                    <a:cubicBezTo>
                      <a:pt x="1270" y="120325"/>
                      <a:pt x="0" y="112705"/>
                      <a:pt x="0" y="101275"/>
                    </a:cubicBezTo>
                    <a:cubicBezTo>
                      <a:pt x="0" y="84765"/>
                      <a:pt x="8890" y="56825"/>
                      <a:pt x="16510" y="42855"/>
                    </a:cubicBezTo>
                    <a:cubicBezTo>
                      <a:pt x="22860" y="32695"/>
                      <a:pt x="27940" y="26345"/>
                      <a:pt x="38100" y="19995"/>
                    </a:cubicBezTo>
                    <a:cubicBezTo>
                      <a:pt x="52070" y="12375"/>
                      <a:pt x="74930" y="4755"/>
                      <a:pt x="95250" y="2215"/>
                    </a:cubicBezTo>
                    <a:cubicBezTo>
                      <a:pt x="116840" y="-1595"/>
                      <a:pt x="135890" y="-325"/>
                      <a:pt x="162560" y="4755"/>
                    </a:cubicBezTo>
                    <a:cubicBezTo>
                      <a:pt x="208280" y="13645"/>
                      <a:pt x="290830" y="41585"/>
                      <a:pt x="335280" y="66985"/>
                    </a:cubicBezTo>
                    <a:cubicBezTo>
                      <a:pt x="367030" y="86035"/>
                      <a:pt x="386080" y="106355"/>
                      <a:pt x="408940" y="130485"/>
                    </a:cubicBezTo>
                    <a:cubicBezTo>
                      <a:pt x="431800" y="153345"/>
                      <a:pt x="454660" y="178745"/>
                      <a:pt x="471170" y="209225"/>
                    </a:cubicBezTo>
                    <a:cubicBezTo>
                      <a:pt x="490220" y="243515"/>
                      <a:pt x="502920" y="285425"/>
                      <a:pt x="514350" y="329875"/>
                    </a:cubicBezTo>
                    <a:cubicBezTo>
                      <a:pt x="529590" y="380675"/>
                      <a:pt x="548640" y="456875"/>
                      <a:pt x="549910" y="498785"/>
                    </a:cubicBezTo>
                    <a:cubicBezTo>
                      <a:pt x="549910" y="524185"/>
                      <a:pt x="549910" y="541965"/>
                      <a:pt x="539750" y="558475"/>
                    </a:cubicBezTo>
                    <a:cubicBezTo>
                      <a:pt x="530860" y="574985"/>
                      <a:pt x="510540" y="591495"/>
                      <a:pt x="492760" y="597845"/>
                    </a:cubicBezTo>
                    <a:cubicBezTo>
                      <a:pt x="474980" y="604195"/>
                      <a:pt x="449580" y="602925"/>
                      <a:pt x="431800" y="595305"/>
                    </a:cubicBezTo>
                    <a:cubicBezTo>
                      <a:pt x="415290" y="587685"/>
                      <a:pt x="396240" y="566095"/>
                      <a:pt x="388620" y="553395"/>
                    </a:cubicBezTo>
                    <a:cubicBezTo>
                      <a:pt x="383540" y="545775"/>
                      <a:pt x="379730" y="534345"/>
                      <a:pt x="381000" y="533075"/>
                    </a:cubicBezTo>
                    <a:cubicBezTo>
                      <a:pt x="383540" y="531805"/>
                      <a:pt x="411480" y="571175"/>
                      <a:pt x="414020" y="568635"/>
                    </a:cubicBezTo>
                    <a:cubicBezTo>
                      <a:pt x="417830" y="567365"/>
                      <a:pt x="377190" y="508945"/>
                      <a:pt x="369570" y="482275"/>
                    </a:cubicBezTo>
                    <a:cubicBezTo>
                      <a:pt x="364490" y="460685"/>
                      <a:pt x="364490" y="439095"/>
                      <a:pt x="369570" y="420045"/>
                    </a:cubicBezTo>
                    <a:cubicBezTo>
                      <a:pt x="373380" y="400995"/>
                      <a:pt x="387350" y="379405"/>
                      <a:pt x="400050" y="367975"/>
                    </a:cubicBezTo>
                    <a:cubicBezTo>
                      <a:pt x="410210" y="359085"/>
                      <a:pt x="422910" y="354005"/>
                      <a:pt x="436880" y="351465"/>
                    </a:cubicBezTo>
                    <a:cubicBezTo>
                      <a:pt x="449580" y="348925"/>
                      <a:pt x="463550" y="348925"/>
                      <a:pt x="476250" y="354005"/>
                    </a:cubicBezTo>
                    <a:cubicBezTo>
                      <a:pt x="492760" y="360355"/>
                      <a:pt x="514350" y="376865"/>
                      <a:pt x="524510" y="390835"/>
                    </a:cubicBezTo>
                    <a:cubicBezTo>
                      <a:pt x="532130" y="402265"/>
                      <a:pt x="535940" y="428935"/>
                      <a:pt x="535940" y="428935"/>
                    </a:cubicBezTo>
                  </a:path>
                </a:pathLst>
              </a:custGeom>
              <a:solidFill>
                <a:srgbClr val="70BBD6"/>
              </a:solidFill>
              <a:ln cap="sq">
                <a:noFill/>
                <a:prstDash val="solid"/>
                <a:miter/>
              </a:ln>
            </p:spPr>
            <p:txBody>
              <a:bodyPr/>
              <a:lstStyle/>
              <a:p>
                <a:endParaRPr lang="en-GB"/>
              </a:p>
            </p:txBody>
          </p:sp>
        </p:grpSp>
        <p:grpSp>
          <p:nvGrpSpPr>
            <p:cNvPr id="78" name="Group 78"/>
            <p:cNvGrpSpPr/>
            <p:nvPr/>
          </p:nvGrpSpPr>
          <p:grpSpPr>
            <a:xfrm>
              <a:off x="58991" y="252730"/>
              <a:ext cx="313690" cy="541020"/>
              <a:chOff x="0" y="0"/>
              <a:chExt cx="313690" cy="541020"/>
            </a:xfrm>
          </p:grpSpPr>
          <p:sp>
            <p:nvSpPr>
              <p:cNvPr id="79" name="Freeform 79"/>
              <p:cNvSpPr/>
              <p:nvPr/>
            </p:nvSpPr>
            <p:spPr>
              <a:xfrm>
                <a:off x="50094" y="50603"/>
                <a:ext cx="212963" cy="439465"/>
              </a:xfrm>
              <a:custGeom>
                <a:avLst/>
                <a:gdLst/>
                <a:ahLst/>
                <a:cxnLst/>
                <a:rect l="l" t="t" r="r" b="b"/>
                <a:pathLst>
                  <a:path w="212963" h="439465">
                    <a:moveTo>
                      <a:pt x="207716" y="114497"/>
                    </a:moveTo>
                    <a:cubicBezTo>
                      <a:pt x="172156" y="293567"/>
                      <a:pt x="188666" y="350717"/>
                      <a:pt x="177236" y="382467"/>
                    </a:cubicBezTo>
                    <a:cubicBezTo>
                      <a:pt x="169616" y="402787"/>
                      <a:pt x="156916" y="416757"/>
                      <a:pt x="141676" y="425647"/>
                    </a:cubicBezTo>
                    <a:cubicBezTo>
                      <a:pt x="125166" y="435807"/>
                      <a:pt x="104846" y="442157"/>
                      <a:pt x="85796" y="438347"/>
                    </a:cubicBezTo>
                    <a:cubicBezTo>
                      <a:pt x="62936" y="434537"/>
                      <a:pt x="28646" y="411677"/>
                      <a:pt x="15946" y="392627"/>
                    </a:cubicBezTo>
                    <a:cubicBezTo>
                      <a:pt x="5786" y="376117"/>
                      <a:pt x="3246" y="354527"/>
                      <a:pt x="7056" y="336747"/>
                    </a:cubicBezTo>
                    <a:cubicBezTo>
                      <a:pt x="9596" y="318967"/>
                      <a:pt x="18486" y="298647"/>
                      <a:pt x="32456" y="285947"/>
                    </a:cubicBezTo>
                    <a:cubicBezTo>
                      <a:pt x="50236" y="271977"/>
                      <a:pt x="89606" y="260547"/>
                      <a:pt x="112466" y="263087"/>
                    </a:cubicBezTo>
                    <a:cubicBezTo>
                      <a:pt x="131516" y="265627"/>
                      <a:pt x="149296" y="278327"/>
                      <a:pt x="161996" y="292297"/>
                    </a:cubicBezTo>
                    <a:cubicBezTo>
                      <a:pt x="173426" y="304997"/>
                      <a:pt x="182316" y="326587"/>
                      <a:pt x="183586" y="344367"/>
                    </a:cubicBezTo>
                    <a:cubicBezTo>
                      <a:pt x="184856" y="362147"/>
                      <a:pt x="178506" y="385007"/>
                      <a:pt x="168346" y="398977"/>
                    </a:cubicBezTo>
                    <a:cubicBezTo>
                      <a:pt x="158186" y="414217"/>
                      <a:pt x="140406" y="428187"/>
                      <a:pt x="123896" y="434537"/>
                    </a:cubicBezTo>
                    <a:cubicBezTo>
                      <a:pt x="106116" y="439617"/>
                      <a:pt x="84526" y="440887"/>
                      <a:pt x="66746" y="434537"/>
                    </a:cubicBezTo>
                    <a:cubicBezTo>
                      <a:pt x="50236" y="429457"/>
                      <a:pt x="32456" y="418027"/>
                      <a:pt x="21026" y="400247"/>
                    </a:cubicBezTo>
                    <a:cubicBezTo>
                      <a:pt x="5786" y="374847"/>
                      <a:pt x="3246" y="320237"/>
                      <a:pt x="706" y="283407"/>
                    </a:cubicBezTo>
                    <a:cubicBezTo>
                      <a:pt x="-564" y="251657"/>
                      <a:pt x="-564" y="223717"/>
                      <a:pt x="4516" y="194507"/>
                    </a:cubicBezTo>
                    <a:cubicBezTo>
                      <a:pt x="9596" y="162757"/>
                      <a:pt x="19756" y="128467"/>
                      <a:pt x="32456" y="99257"/>
                    </a:cubicBezTo>
                    <a:cubicBezTo>
                      <a:pt x="42616" y="71317"/>
                      <a:pt x="54046" y="38297"/>
                      <a:pt x="71826" y="21787"/>
                    </a:cubicBezTo>
                    <a:cubicBezTo>
                      <a:pt x="87066" y="7817"/>
                      <a:pt x="111196" y="1467"/>
                      <a:pt x="127706" y="197"/>
                    </a:cubicBezTo>
                    <a:cubicBezTo>
                      <a:pt x="141676" y="-1073"/>
                      <a:pt x="155646" y="4007"/>
                      <a:pt x="167076" y="9087"/>
                    </a:cubicBezTo>
                    <a:cubicBezTo>
                      <a:pt x="178506" y="15437"/>
                      <a:pt x="189936" y="25597"/>
                      <a:pt x="197556" y="35757"/>
                    </a:cubicBezTo>
                    <a:cubicBezTo>
                      <a:pt x="205176" y="47187"/>
                      <a:pt x="210256" y="61157"/>
                      <a:pt x="212796" y="73857"/>
                    </a:cubicBezTo>
                    <a:cubicBezTo>
                      <a:pt x="214066" y="86557"/>
                      <a:pt x="207716" y="114497"/>
                      <a:pt x="207716" y="114497"/>
                    </a:cubicBezTo>
                  </a:path>
                </a:pathLst>
              </a:custGeom>
              <a:solidFill>
                <a:srgbClr val="70BBD6"/>
              </a:solidFill>
              <a:ln cap="sq">
                <a:noFill/>
                <a:prstDash val="solid"/>
                <a:miter/>
              </a:ln>
            </p:spPr>
            <p:txBody>
              <a:bodyPr/>
              <a:lstStyle/>
              <a:p>
                <a:endParaRPr lang="en-GB"/>
              </a:p>
            </p:txBody>
          </p:sp>
        </p:grpSp>
        <p:grpSp>
          <p:nvGrpSpPr>
            <p:cNvPr id="80" name="Group 80"/>
            <p:cNvGrpSpPr/>
            <p:nvPr/>
          </p:nvGrpSpPr>
          <p:grpSpPr>
            <a:xfrm>
              <a:off x="41211" y="373380"/>
              <a:ext cx="307340" cy="554990"/>
              <a:chOff x="0" y="0"/>
              <a:chExt cx="307340" cy="554990"/>
            </a:xfrm>
          </p:grpSpPr>
          <p:sp>
            <p:nvSpPr>
              <p:cNvPr id="81" name="Freeform 81"/>
              <p:cNvSpPr/>
              <p:nvPr/>
            </p:nvSpPr>
            <p:spPr>
              <a:xfrm>
                <a:off x="48577" y="50800"/>
                <a:ext cx="207963" cy="454222"/>
              </a:xfrm>
              <a:custGeom>
                <a:avLst/>
                <a:gdLst/>
                <a:ahLst/>
                <a:cxnLst/>
                <a:rect l="l" t="t" r="r" b="b"/>
                <a:pathLst>
                  <a:path w="207963" h="454222">
                    <a:moveTo>
                      <a:pt x="173673" y="85090"/>
                    </a:moveTo>
                    <a:cubicBezTo>
                      <a:pt x="192723" y="332740"/>
                      <a:pt x="207963" y="341630"/>
                      <a:pt x="207963" y="360680"/>
                    </a:cubicBezTo>
                    <a:cubicBezTo>
                      <a:pt x="206693" y="382270"/>
                      <a:pt x="188913" y="420370"/>
                      <a:pt x="172403" y="435610"/>
                    </a:cubicBezTo>
                    <a:cubicBezTo>
                      <a:pt x="158433" y="448310"/>
                      <a:pt x="135573" y="453390"/>
                      <a:pt x="117793" y="453390"/>
                    </a:cubicBezTo>
                    <a:cubicBezTo>
                      <a:pt x="100013" y="453390"/>
                      <a:pt x="78423" y="448310"/>
                      <a:pt x="64453" y="435610"/>
                    </a:cubicBezTo>
                    <a:cubicBezTo>
                      <a:pt x="46673" y="420370"/>
                      <a:pt x="27623" y="383540"/>
                      <a:pt x="28893" y="359410"/>
                    </a:cubicBezTo>
                    <a:cubicBezTo>
                      <a:pt x="31433" y="335280"/>
                      <a:pt x="54293" y="300990"/>
                      <a:pt x="73343" y="288290"/>
                    </a:cubicBezTo>
                    <a:cubicBezTo>
                      <a:pt x="88583" y="276860"/>
                      <a:pt x="110173" y="274320"/>
                      <a:pt x="129223" y="275590"/>
                    </a:cubicBezTo>
                    <a:cubicBezTo>
                      <a:pt x="147003" y="278130"/>
                      <a:pt x="167323" y="287020"/>
                      <a:pt x="180023" y="299720"/>
                    </a:cubicBezTo>
                    <a:cubicBezTo>
                      <a:pt x="192723" y="312420"/>
                      <a:pt x="204153" y="332740"/>
                      <a:pt x="206693" y="350520"/>
                    </a:cubicBezTo>
                    <a:cubicBezTo>
                      <a:pt x="209233" y="368300"/>
                      <a:pt x="207963" y="391160"/>
                      <a:pt x="196533" y="406400"/>
                    </a:cubicBezTo>
                    <a:cubicBezTo>
                      <a:pt x="185103" y="426720"/>
                      <a:pt x="150813" y="449580"/>
                      <a:pt x="127953" y="453390"/>
                    </a:cubicBezTo>
                    <a:cubicBezTo>
                      <a:pt x="108903" y="457200"/>
                      <a:pt x="86043" y="447040"/>
                      <a:pt x="72073" y="440690"/>
                    </a:cubicBezTo>
                    <a:cubicBezTo>
                      <a:pt x="61913" y="435610"/>
                      <a:pt x="56833" y="431800"/>
                      <a:pt x="50483" y="421640"/>
                    </a:cubicBezTo>
                    <a:cubicBezTo>
                      <a:pt x="36513" y="402590"/>
                      <a:pt x="20003" y="354330"/>
                      <a:pt x="12383" y="320040"/>
                    </a:cubicBezTo>
                    <a:cubicBezTo>
                      <a:pt x="4763" y="287020"/>
                      <a:pt x="3493" y="257810"/>
                      <a:pt x="2223" y="222250"/>
                    </a:cubicBezTo>
                    <a:cubicBezTo>
                      <a:pt x="953" y="175260"/>
                      <a:pt x="-4127" y="100330"/>
                      <a:pt x="7303" y="64770"/>
                    </a:cubicBezTo>
                    <a:cubicBezTo>
                      <a:pt x="14923" y="41910"/>
                      <a:pt x="27623" y="25400"/>
                      <a:pt x="41593" y="15240"/>
                    </a:cubicBezTo>
                    <a:cubicBezTo>
                      <a:pt x="53023" y="6350"/>
                      <a:pt x="65723" y="1270"/>
                      <a:pt x="79693" y="0"/>
                    </a:cubicBezTo>
                    <a:cubicBezTo>
                      <a:pt x="96203" y="0"/>
                      <a:pt x="122873" y="6350"/>
                      <a:pt x="138113" y="15240"/>
                    </a:cubicBezTo>
                    <a:cubicBezTo>
                      <a:pt x="149543" y="21590"/>
                      <a:pt x="158433" y="33020"/>
                      <a:pt x="164783" y="45720"/>
                    </a:cubicBezTo>
                    <a:cubicBezTo>
                      <a:pt x="171133" y="57150"/>
                      <a:pt x="173673" y="85090"/>
                      <a:pt x="173673" y="85090"/>
                    </a:cubicBezTo>
                  </a:path>
                </a:pathLst>
              </a:custGeom>
              <a:solidFill>
                <a:srgbClr val="70BBD6"/>
              </a:solidFill>
              <a:ln cap="sq">
                <a:noFill/>
                <a:prstDash val="solid"/>
                <a:miter/>
              </a:ln>
            </p:spPr>
            <p:txBody>
              <a:bodyPr/>
              <a:lstStyle/>
              <a:p>
                <a:endParaRPr lang="en-GB"/>
              </a:p>
            </p:txBody>
          </p:sp>
        </p:grpSp>
      </p:grpSp>
      <p:grpSp>
        <p:nvGrpSpPr>
          <p:cNvPr id="82" name="Group 82"/>
          <p:cNvGrpSpPr/>
          <p:nvPr/>
        </p:nvGrpSpPr>
        <p:grpSpPr>
          <a:xfrm>
            <a:off x="3306128" y="7391400"/>
            <a:ext cx="1108710" cy="1693545"/>
            <a:chOff x="0" y="0"/>
            <a:chExt cx="1478280" cy="2258060"/>
          </a:xfrm>
        </p:grpSpPr>
        <p:sp>
          <p:nvSpPr>
            <p:cNvPr id="83" name="Freeform 83"/>
            <p:cNvSpPr/>
            <p:nvPr/>
          </p:nvSpPr>
          <p:spPr>
            <a:xfrm>
              <a:off x="48915" y="49329"/>
              <a:ext cx="1377851" cy="2158674"/>
            </a:xfrm>
            <a:custGeom>
              <a:avLst/>
              <a:gdLst/>
              <a:ahLst/>
              <a:cxnLst/>
              <a:rect l="l" t="t" r="r" b="b"/>
              <a:pathLst>
                <a:path w="1377851" h="2158674">
                  <a:moveTo>
                    <a:pt x="221595" y="91641"/>
                  </a:moveTo>
                  <a:cubicBezTo>
                    <a:pt x="221595" y="166571"/>
                    <a:pt x="240645" y="195781"/>
                    <a:pt x="246995" y="223721"/>
                  </a:cubicBezTo>
                  <a:cubicBezTo>
                    <a:pt x="252075" y="251661"/>
                    <a:pt x="252075" y="270711"/>
                    <a:pt x="253345" y="310081"/>
                  </a:cubicBezTo>
                  <a:cubicBezTo>
                    <a:pt x="257155" y="387551"/>
                    <a:pt x="267315" y="550111"/>
                    <a:pt x="258425" y="661871"/>
                  </a:cubicBezTo>
                  <a:cubicBezTo>
                    <a:pt x="250805" y="767281"/>
                    <a:pt x="217785" y="857451"/>
                    <a:pt x="207625" y="961591"/>
                  </a:cubicBezTo>
                  <a:cubicBezTo>
                    <a:pt x="196195" y="1074621"/>
                    <a:pt x="191115" y="1188921"/>
                    <a:pt x="197465" y="1313381"/>
                  </a:cubicBezTo>
                  <a:cubicBezTo>
                    <a:pt x="206355" y="1454351"/>
                    <a:pt x="234295" y="1672791"/>
                    <a:pt x="260965" y="1762961"/>
                  </a:cubicBezTo>
                  <a:cubicBezTo>
                    <a:pt x="273665" y="1803601"/>
                    <a:pt x="282555" y="1826461"/>
                    <a:pt x="302875" y="1849321"/>
                  </a:cubicBezTo>
                  <a:cubicBezTo>
                    <a:pt x="323195" y="1870911"/>
                    <a:pt x="348595" y="1883611"/>
                    <a:pt x="384155" y="1895041"/>
                  </a:cubicBezTo>
                  <a:cubicBezTo>
                    <a:pt x="436225" y="1912821"/>
                    <a:pt x="511155" y="1915361"/>
                    <a:pt x="596245" y="1921711"/>
                  </a:cubicBezTo>
                  <a:cubicBezTo>
                    <a:pt x="720705" y="1929331"/>
                    <a:pt x="928985" y="1912821"/>
                    <a:pt x="1061065" y="1925521"/>
                  </a:cubicBezTo>
                  <a:cubicBezTo>
                    <a:pt x="1160125" y="1934411"/>
                    <a:pt x="1273155" y="1944571"/>
                    <a:pt x="1322685" y="1969971"/>
                  </a:cubicBezTo>
                  <a:cubicBezTo>
                    <a:pt x="1346815" y="1982671"/>
                    <a:pt x="1358245" y="2000451"/>
                    <a:pt x="1367135" y="2014421"/>
                  </a:cubicBezTo>
                  <a:cubicBezTo>
                    <a:pt x="1373485" y="2024581"/>
                    <a:pt x="1376025" y="2033471"/>
                    <a:pt x="1377295" y="2044901"/>
                  </a:cubicBezTo>
                  <a:cubicBezTo>
                    <a:pt x="1378565" y="2062681"/>
                    <a:pt x="1376025" y="2089351"/>
                    <a:pt x="1365865" y="2107131"/>
                  </a:cubicBezTo>
                  <a:cubicBezTo>
                    <a:pt x="1355705" y="2124911"/>
                    <a:pt x="1336655" y="2142691"/>
                    <a:pt x="1318875" y="2150311"/>
                  </a:cubicBezTo>
                  <a:cubicBezTo>
                    <a:pt x="1301095" y="2157931"/>
                    <a:pt x="1275695" y="2160471"/>
                    <a:pt x="1255375" y="2155391"/>
                  </a:cubicBezTo>
                  <a:cubicBezTo>
                    <a:pt x="1236325" y="2151581"/>
                    <a:pt x="1214735" y="2137611"/>
                    <a:pt x="1202035" y="2122371"/>
                  </a:cubicBezTo>
                  <a:cubicBezTo>
                    <a:pt x="1189335" y="2107131"/>
                    <a:pt x="1180445" y="2083001"/>
                    <a:pt x="1180445" y="2062681"/>
                  </a:cubicBezTo>
                  <a:cubicBezTo>
                    <a:pt x="1179175" y="2042361"/>
                    <a:pt x="1189335" y="2016961"/>
                    <a:pt x="1198225" y="2001721"/>
                  </a:cubicBezTo>
                  <a:cubicBezTo>
                    <a:pt x="1204575" y="1991561"/>
                    <a:pt x="1212195" y="1985211"/>
                    <a:pt x="1221085" y="1978861"/>
                  </a:cubicBezTo>
                  <a:cubicBezTo>
                    <a:pt x="1228705" y="1973781"/>
                    <a:pt x="1237595" y="1967431"/>
                    <a:pt x="1249025" y="1964891"/>
                  </a:cubicBezTo>
                  <a:cubicBezTo>
                    <a:pt x="1265535" y="1961081"/>
                    <a:pt x="1293475" y="1959811"/>
                    <a:pt x="1312525" y="1966161"/>
                  </a:cubicBezTo>
                  <a:cubicBezTo>
                    <a:pt x="1331575" y="1972511"/>
                    <a:pt x="1350625" y="1989021"/>
                    <a:pt x="1362055" y="2005531"/>
                  </a:cubicBezTo>
                  <a:cubicBezTo>
                    <a:pt x="1373485" y="2022041"/>
                    <a:pt x="1379835" y="2046171"/>
                    <a:pt x="1377295" y="2066491"/>
                  </a:cubicBezTo>
                  <a:cubicBezTo>
                    <a:pt x="1376025" y="2086811"/>
                    <a:pt x="1367135" y="2109671"/>
                    <a:pt x="1353165" y="2124911"/>
                  </a:cubicBezTo>
                  <a:cubicBezTo>
                    <a:pt x="1340465" y="2140151"/>
                    <a:pt x="1325225" y="2151581"/>
                    <a:pt x="1298555" y="2156661"/>
                  </a:cubicBezTo>
                  <a:cubicBezTo>
                    <a:pt x="1242675" y="2168091"/>
                    <a:pt x="1119485" y="2127451"/>
                    <a:pt x="1017885" y="2119831"/>
                  </a:cubicBezTo>
                  <a:cubicBezTo>
                    <a:pt x="897235" y="2112211"/>
                    <a:pt x="749915" y="2129991"/>
                    <a:pt x="622915" y="2121101"/>
                  </a:cubicBezTo>
                  <a:cubicBezTo>
                    <a:pt x="503535" y="2110941"/>
                    <a:pt x="353675" y="2090621"/>
                    <a:pt x="278745" y="2066491"/>
                  </a:cubicBezTo>
                  <a:cubicBezTo>
                    <a:pt x="238105" y="2053791"/>
                    <a:pt x="213975" y="2042361"/>
                    <a:pt x="191115" y="2022041"/>
                  </a:cubicBezTo>
                  <a:cubicBezTo>
                    <a:pt x="169525" y="2004261"/>
                    <a:pt x="158095" y="1981401"/>
                    <a:pt x="141585" y="1952191"/>
                  </a:cubicBezTo>
                  <a:cubicBezTo>
                    <a:pt x="116185" y="1909011"/>
                    <a:pt x="85705" y="1848051"/>
                    <a:pt x="65385" y="1783281"/>
                  </a:cubicBezTo>
                  <a:cubicBezTo>
                    <a:pt x="41255" y="1699461"/>
                    <a:pt x="27285" y="1573731"/>
                    <a:pt x="17125" y="1488641"/>
                  </a:cubicBezTo>
                  <a:cubicBezTo>
                    <a:pt x="8235" y="1422601"/>
                    <a:pt x="4425" y="1378151"/>
                    <a:pt x="1885" y="1313381"/>
                  </a:cubicBezTo>
                  <a:cubicBezTo>
                    <a:pt x="-1925" y="1233371"/>
                    <a:pt x="615" y="1124151"/>
                    <a:pt x="4425" y="1044141"/>
                  </a:cubicBezTo>
                  <a:cubicBezTo>
                    <a:pt x="6965" y="979371"/>
                    <a:pt x="6965" y="928571"/>
                    <a:pt x="17125" y="870151"/>
                  </a:cubicBezTo>
                  <a:cubicBezTo>
                    <a:pt x="28555" y="807921"/>
                    <a:pt x="60305" y="755851"/>
                    <a:pt x="70465" y="682191"/>
                  </a:cubicBezTo>
                  <a:cubicBezTo>
                    <a:pt x="85705" y="581861"/>
                    <a:pt x="81895" y="421841"/>
                    <a:pt x="75545" y="320241"/>
                  </a:cubicBezTo>
                  <a:cubicBezTo>
                    <a:pt x="71735" y="246581"/>
                    <a:pt x="48875" y="175461"/>
                    <a:pt x="48875" y="127201"/>
                  </a:cubicBezTo>
                  <a:cubicBezTo>
                    <a:pt x="48875" y="97991"/>
                    <a:pt x="50145" y="76401"/>
                    <a:pt x="57765" y="56081"/>
                  </a:cubicBezTo>
                  <a:cubicBezTo>
                    <a:pt x="66655" y="38301"/>
                    <a:pt x="80625" y="19251"/>
                    <a:pt x="95865" y="10361"/>
                  </a:cubicBezTo>
                  <a:cubicBezTo>
                    <a:pt x="112375" y="1471"/>
                    <a:pt x="137775" y="-2339"/>
                    <a:pt x="155555" y="1471"/>
                  </a:cubicBezTo>
                  <a:cubicBezTo>
                    <a:pt x="173335" y="5281"/>
                    <a:pt x="194925" y="19251"/>
                    <a:pt x="206355" y="33221"/>
                  </a:cubicBezTo>
                  <a:cubicBezTo>
                    <a:pt x="216515" y="48461"/>
                    <a:pt x="221595" y="91641"/>
                    <a:pt x="221595" y="91641"/>
                  </a:cubicBezTo>
                </a:path>
              </a:pathLst>
            </a:custGeom>
            <a:solidFill>
              <a:srgbClr val="FFFFFF"/>
            </a:solidFill>
            <a:ln cap="sq">
              <a:noFill/>
              <a:prstDash val="solid"/>
              <a:miter/>
            </a:ln>
          </p:spPr>
          <p:txBody>
            <a:bodyPr/>
            <a:lstStyle/>
            <a:p>
              <a:endParaRPr lang="en-GB"/>
            </a:p>
          </p:txBody>
        </p:sp>
      </p:grpSp>
      <p:sp>
        <p:nvSpPr>
          <p:cNvPr id="84" name="Freeform 84"/>
          <p:cNvSpPr/>
          <p:nvPr/>
        </p:nvSpPr>
        <p:spPr>
          <a:xfrm>
            <a:off x="1095375" y="7418929"/>
            <a:ext cx="3522281" cy="2549251"/>
          </a:xfrm>
          <a:custGeom>
            <a:avLst/>
            <a:gdLst/>
            <a:ahLst/>
            <a:cxnLst/>
            <a:rect l="l" t="t" r="r" b="b"/>
            <a:pathLst>
              <a:path w="3522281" h="2549251">
                <a:moveTo>
                  <a:pt x="0" y="0"/>
                </a:moveTo>
                <a:lnTo>
                  <a:pt x="3522281" y="0"/>
                </a:lnTo>
                <a:lnTo>
                  <a:pt x="3522281" y="2549251"/>
                </a:lnTo>
                <a:lnTo>
                  <a:pt x="0" y="2549251"/>
                </a:lnTo>
                <a:lnTo>
                  <a:pt x="0" y="0"/>
                </a:lnTo>
                <a:close/>
              </a:path>
            </a:pathLst>
          </a:custGeom>
          <a:blipFill>
            <a:blip>
              <a:extLst>
                <a:ext uri="{96DAC541-7B7A-43D3-8B79-37D633B846F1}">
                  <asvg:svgBlip xmlns:asvg="http://schemas.microsoft.com/office/drawing/2016/SVG/main" r:embed="rId8"/>
                </a:ext>
              </a:extLst>
            </a:blip>
            <a:stretch>
              <a:fillRect/>
            </a:stretch>
          </a:blipFill>
        </p:spPr>
        <p:txBody>
          <a:bodyPr/>
          <a:lstStyle/>
          <a:p>
            <a:endParaRPr lang="en-GB"/>
          </a:p>
        </p:txBody>
      </p:sp>
      <p:sp>
        <p:nvSpPr>
          <p:cNvPr id="85" name="TextBox 85"/>
          <p:cNvSpPr txBox="1"/>
          <p:nvPr/>
        </p:nvSpPr>
        <p:spPr>
          <a:xfrm>
            <a:off x="4757594" y="784538"/>
            <a:ext cx="8772812" cy="937570"/>
          </a:xfrm>
          <a:prstGeom prst="rect">
            <a:avLst/>
          </a:prstGeom>
        </p:spPr>
        <p:txBody>
          <a:bodyPr lIns="0" tIns="0" rIns="0" bIns="0" rtlCol="0" anchor="t">
            <a:spAutoFit/>
          </a:bodyPr>
          <a:lstStyle/>
          <a:p>
            <a:pPr algn="ctr">
              <a:lnSpc>
                <a:spcPts val="7645"/>
              </a:lnSpc>
              <a:spcBef>
                <a:spcPct val="0"/>
              </a:spcBef>
            </a:pPr>
            <a:r>
              <a:rPr lang="en-US" sz="5461" b="1">
                <a:solidFill>
                  <a:srgbClr val="FFFFFF"/>
                </a:solidFill>
                <a:latin typeface="Montserrat Classic Bold"/>
                <a:ea typeface="Montserrat Classic Bold"/>
                <a:cs typeface="Montserrat Classic Bold"/>
                <a:sym typeface="Montserrat Classic Bold"/>
              </a:rPr>
              <a:t>Introduction to Weather </a:t>
            </a:r>
          </a:p>
        </p:txBody>
      </p:sp>
      <p:sp>
        <p:nvSpPr>
          <p:cNvPr id="86" name="TextBox 86"/>
          <p:cNvSpPr txBox="1"/>
          <p:nvPr/>
        </p:nvSpPr>
        <p:spPr>
          <a:xfrm>
            <a:off x="17259300" y="170103"/>
            <a:ext cx="839033" cy="247650"/>
          </a:xfrm>
          <a:prstGeom prst="rect">
            <a:avLst/>
          </a:prstGeom>
        </p:spPr>
        <p:txBody>
          <a:bodyPr lIns="0" tIns="0" rIns="0" bIns="0" rtlCol="0" anchor="t">
            <a:spAutoFit/>
          </a:bodyPr>
          <a:lstStyle/>
          <a:p>
            <a:pPr algn="ctr">
              <a:lnSpc>
                <a:spcPts val="2099"/>
              </a:lnSpc>
              <a:spcBef>
                <a:spcPct val="0"/>
              </a:spcBef>
            </a:pPr>
            <a:r>
              <a:rPr lang="en-US" sz="1499">
                <a:solidFill>
                  <a:srgbClr val="000000"/>
                </a:solidFill>
                <a:latin typeface="Montserrat Classic"/>
                <a:ea typeface="Montserrat Classic"/>
                <a:cs typeface="Montserrat Classic"/>
                <a:sym typeface="Montserrat Classic"/>
              </a:rPr>
              <a:t>FT Q C49</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23852" y="-3139650"/>
            <a:ext cx="17964148" cy="17964148"/>
          </a:xfrm>
          <a:custGeom>
            <a:avLst/>
            <a:gdLst/>
            <a:ahLst/>
            <a:cxnLst/>
            <a:rect l="l" t="t" r="r" b="b"/>
            <a:pathLst>
              <a:path w="17964148" h="17964148">
                <a:moveTo>
                  <a:pt x="0" y="0"/>
                </a:moveTo>
                <a:lnTo>
                  <a:pt x="17964148" y="0"/>
                </a:lnTo>
                <a:lnTo>
                  <a:pt x="17964148" y="17964147"/>
                </a:lnTo>
                <a:lnTo>
                  <a:pt x="0" y="17964147"/>
                </a:lnTo>
                <a:lnTo>
                  <a:pt x="0" y="0"/>
                </a:lnTo>
                <a:close/>
              </a:path>
            </a:pathLst>
          </a:custGeom>
          <a:blipFill>
            <a:blip r:embed="rId2">
              <a:alphaModFix amt="10999"/>
            </a:blip>
            <a:stretch>
              <a:fillRect/>
            </a:stretch>
          </a:blipFill>
        </p:spPr>
        <p:txBody>
          <a:bodyPr/>
          <a:lstStyle/>
          <a:p>
            <a:endParaRPr lang="en-GB"/>
          </a:p>
        </p:txBody>
      </p:sp>
      <p:sp>
        <p:nvSpPr>
          <p:cNvPr id="3" name="Freeform 3"/>
          <p:cNvSpPr/>
          <p:nvPr/>
        </p:nvSpPr>
        <p:spPr>
          <a:xfrm>
            <a:off x="12666715" y="4660573"/>
            <a:ext cx="5984547" cy="5984547"/>
          </a:xfrm>
          <a:custGeom>
            <a:avLst/>
            <a:gdLst/>
            <a:ahLst/>
            <a:cxnLst/>
            <a:rect l="l" t="t" r="r" b="b"/>
            <a:pathLst>
              <a:path w="5984547" h="5984547">
                <a:moveTo>
                  <a:pt x="0" y="0"/>
                </a:moveTo>
                <a:lnTo>
                  <a:pt x="5984547" y="0"/>
                </a:lnTo>
                <a:lnTo>
                  <a:pt x="5984547" y="5984546"/>
                </a:lnTo>
                <a:lnTo>
                  <a:pt x="0" y="5984546"/>
                </a:lnTo>
                <a:lnTo>
                  <a:pt x="0" y="0"/>
                </a:lnTo>
                <a:close/>
              </a:path>
            </a:pathLst>
          </a:custGeom>
          <a:blipFill>
            <a:blip r:embed="rId3"/>
            <a:stretch>
              <a:fillRect/>
            </a:stretch>
          </a:blipFill>
        </p:spPr>
        <p:txBody>
          <a:bodyPr/>
          <a:lstStyle/>
          <a:p>
            <a:endParaRPr lang="en-GB"/>
          </a:p>
        </p:txBody>
      </p:sp>
      <p:sp>
        <p:nvSpPr>
          <p:cNvPr id="4" name="Freeform 4"/>
          <p:cNvSpPr/>
          <p:nvPr/>
        </p:nvSpPr>
        <p:spPr>
          <a:xfrm>
            <a:off x="14780472" y="8598304"/>
            <a:ext cx="3507528" cy="1688696"/>
          </a:xfrm>
          <a:custGeom>
            <a:avLst/>
            <a:gdLst/>
            <a:ahLst/>
            <a:cxnLst/>
            <a:rect l="l" t="t" r="r" b="b"/>
            <a:pathLst>
              <a:path w="3507528" h="1688696">
                <a:moveTo>
                  <a:pt x="0" y="0"/>
                </a:moveTo>
                <a:lnTo>
                  <a:pt x="3507528" y="0"/>
                </a:lnTo>
                <a:lnTo>
                  <a:pt x="3507528" y="1688696"/>
                </a:lnTo>
                <a:lnTo>
                  <a:pt x="0" y="1688696"/>
                </a:lnTo>
                <a:lnTo>
                  <a:pt x="0" y="0"/>
                </a:lnTo>
                <a:close/>
              </a:path>
            </a:pathLst>
          </a:custGeom>
          <a:blipFill>
            <a:blip r:embed="rId4"/>
            <a:stretch>
              <a:fillRect l="-21116" r="-19874" b="-67942"/>
            </a:stretch>
          </a:blipFill>
        </p:spPr>
        <p:txBody>
          <a:bodyPr/>
          <a:lstStyle/>
          <a:p>
            <a:endParaRPr lang="en-GB"/>
          </a:p>
        </p:txBody>
      </p:sp>
      <p:grpSp>
        <p:nvGrpSpPr>
          <p:cNvPr id="5" name="Group 5"/>
          <p:cNvGrpSpPr/>
          <p:nvPr/>
        </p:nvGrpSpPr>
        <p:grpSpPr>
          <a:xfrm>
            <a:off x="0" y="651219"/>
            <a:ext cx="18775720" cy="1250020"/>
            <a:chOff x="0" y="0"/>
            <a:chExt cx="7425681" cy="494375"/>
          </a:xfrm>
        </p:grpSpPr>
        <p:sp>
          <p:nvSpPr>
            <p:cNvPr id="6" name="Freeform 6"/>
            <p:cNvSpPr/>
            <p:nvPr/>
          </p:nvSpPr>
          <p:spPr>
            <a:xfrm>
              <a:off x="0" y="0"/>
              <a:ext cx="7425681" cy="494375"/>
            </a:xfrm>
            <a:custGeom>
              <a:avLst/>
              <a:gdLst/>
              <a:ahLst/>
              <a:cxnLst/>
              <a:rect l="l" t="t" r="r" b="b"/>
              <a:pathLst>
                <a:path w="7425681" h="494375">
                  <a:moveTo>
                    <a:pt x="0" y="0"/>
                  </a:moveTo>
                  <a:lnTo>
                    <a:pt x="7425681" y="0"/>
                  </a:lnTo>
                  <a:lnTo>
                    <a:pt x="7425681" y="494375"/>
                  </a:lnTo>
                  <a:lnTo>
                    <a:pt x="0" y="494375"/>
                  </a:lnTo>
                  <a:close/>
                </a:path>
              </a:pathLst>
            </a:custGeom>
            <a:solidFill>
              <a:srgbClr val="1C78B6"/>
            </a:solidFill>
          </p:spPr>
          <p:txBody>
            <a:bodyPr/>
            <a:lstStyle/>
            <a:p>
              <a:endParaRPr lang="en-GB"/>
            </a:p>
          </p:txBody>
        </p:sp>
        <p:sp>
          <p:nvSpPr>
            <p:cNvPr id="7" name="TextBox 7"/>
            <p:cNvSpPr txBox="1"/>
            <p:nvPr/>
          </p:nvSpPr>
          <p:spPr>
            <a:xfrm>
              <a:off x="0" y="-142875"/>
              <a:ext cx="7425681" cy="637250"/>
            </a:xfrm>
            <a:prstGeom prst="rect">
              <a:avLst/>
            </a:prstGeom>
          </p:spPr>
          <p:txBody>
            <a:bodyPr lIns="50800" tIns="50800" rIns="50800" bIns="50800" rtlCol="0" anchor="ctr"/>
            <a:lstStyle/>
            <a:p>
              <a:pPr algn="ctr">
                <a:lnSpc>
                  <a:spcPts val="10499"/>
                </a:lnSpc>
              </a:pPr>
              <a:endParaRPr/>
            </a:p>
          </p:txBody>
        </p:sp>
      </p:grpSp>
      <p:sp>
        <p:nvSpPr>
          <p:cNvPr id="8" name="Freeform 8"/>
          <p:cNvSpPr/>
          <p:nvPr/>
        </p:nvSpPr>
        <p:spPr>
          <a:xfrm>
            <a:off x="1445567" y="142015"/>
            <a:ext cx="2339840" cy="2336915"/>
          </a:xfrm>
          <a:custGeom>
            <a:avLst/>
            <a:gdLst/>
            <a:ahLst/>
            <a:cxnLst/>
            <a:rect l="l" t="t" r="r" b="b"/>
            <a:pathLst>
              <a:path w="2339840" h="2336915">
                <a:moveTo>
                  <a:pt x="0" y="0"/>
                </a:moveTo>
                <a:lnTo>
                  <a:pt x="2339840" y="0"/>
                </a:lnTo>
                <a:lnTo>
                  <a:pt x="2339840" y="2336916"/>
                </a:lnTo>
                <a:lnTo>
                  <a:pt x="0" y="2336916"/>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GB"/>
          </a:p>
        </p:txBody>
      </p:sp>
      <p:grpSp>
        <p:nvGrpSpPr>
          <p:cNvPr id="9" name="Group 9"/>
          <p:cNvGrpSpPr/>
          <p:nvPr/>
        </p:nvGrpSpPr>
        <p:grpSpPr>
          <a:xfrm>
            <a:off x="280057" y="3159881"/>
            <a:ext cx="17727886" cy="2304781"/>
            <a:chOff x="0" y="0"/>
            <a:chExt cx="4669073" cy="607021"/>
          </a:xfrm>
        </p:grpSpPr>
        <p:sp>
          <p:nvSpPr>
            <p:cNvPr id="10" name="Freeform 10"/>
            <p:cNvSpPr/>
            <p:nvPr/>
          </p:nvSpPr>
          <p:spPr>
            <a:xfrm>
              <a:off x="0" y="0"/>
              <a:ext cx="4669073" cy="607021"/>
            </a:xfrm>
            <a:custGeom>
              <a:avLst/>
              <a:gdLst/>
              <a:ahLst/>
              <a:cxnLst/>
              <a:rect l="l" t="t" r="r" b="b"/>
              <a:pathLst>
                <a:path w="4669073" h="607021">
                  <a:moveTo>
                    <a:pt x="22272" y="0"/>
                  </a:moveTo>
                  <a:lnTo>
                    <a:pt x="4646800" y="0"/>
                  </a:lnTo>
                  <a:cubicBezTo>
                    <a:pt x="4659101" y="0"/>
                    <a:pt x="4669073" y="9972"/>
                    <a:pt x="4669073" y="22272"/>
                  </a:cubicBezTo>
                  <a:lnTo>
                    <a:pt x="4669073" y="584748"/>
                  </a:lnTo>
                  <a:cubicBezTo>
                    <a:pt x="4669073" y="597049"/>
                    <a:pt x="4659101" y="607021"/>
                    <a:pt x="4646800" y="607021"/>
                  </a:cubicBezTo>
                  <a:lnTo>
                    <a:pt x="22272" y="607021"/>
                  </a:lnTo>
                  <a:cubicBezTo>
                    <a:pt x="9972" y="607021"/>
                    <a:pt x="0" y="597049"/>
                    <a:pt x="0" y="584748"/>
                  </a:cubicBezTo>
                  <a:lnTo>
                    <a:pt x="0" y="22272"/>
                  </a:lnTo>
                  <a:cubicBezTo>
                    <a:pt x="0" y="9972"/>
                    <a:pt x="9972" y="0"/>
                    <a:pt x="22272" y="0"/>
                  </a:cubicBezTo>
                  <a:close/>
                </a:path>
              </a:pathLst>
            </a:custGeom>
            <a:solidFill>
              <a:srgbClr val="FFFFFF"/>
            </a:solidFill>
            <a:ln w="66675" cap="rnd">
              <a:solidFill>
                <a:srgbClr val="EF8C00"/>
              </a:solidFill>
              <a:prstDash val="solid"/>
              <a:round/>
            </a:ln>
          </p:spPr>
          <p:txBody>
            <a:bodyPr/>
            <a:lstStyle/>
            <a:p>
              <a:endParaRPr lang="en-GB"/>
            </a:p>
          </p:txBody>
        </p:sp>
        <p:sp>
          <p:nvSpPr>
            <p:cNvPr id="11" name="TextBox 11"/>
            <p:cNvSpPr txBox="1"/>
            <p:nvPr/>
          </p:nvSpPr>
          <p:spPr>
            <a:xfrm>
              <a:off x="0" y="-38100"/>
              <a:ext cx="4669073" cy="645121"/>
            </a:xfrm>
            <a:prstGeom prst="rect">
              <a:avLst/>
            </a:prstGeom>
          </p:spPr>
          <p:txBody>
            <a:bodyPr lIns="50800" tIns="50800" rIns="50800" bIns="50800" rtlCol="0" anchor="ctr"/>
            <a:lstStyle/>
            <a:p>
              <a:pPr algn="ctr">
                <a:lnSpc>
                  <a:spcPts val="2659"/>
                </a:lnSpc>
              </a:pPr>
              <a:endParaRPr/>
            </a:p>
          </p:txBody>
        </p:sp>
      </p:grpSp>
      <p:sp>
        <p:nvSpPr>
          <p:cNvPr id="12" name="Freeform 12"/>
          <p:cNvSpPr/>
          <p:nvPr/>
        </p:nvSpPr>
        <p:spPr>
          <a:xfrm>
            <a:off x="-1807767" y="1319998"/>
            <a:ext cx="5984547" cy="5984547"/>
          </a:xfrm>
          <a:custGeom>
            <a:avLst/>
            <a:gdLst/>
            <a:ahLst/>
            <a:cxnLst/>
            <a:rect l="l" t="t" r="r" b="b"/>
            <a:pathLst>
              <a:path w="5984547" h="5984547">
                <a:moveTo>
                  <a:pt x="0" y="0"/>
                </a:moveTo>
                <a:lnTo>
                  <a:pt x="5984547" y="0"/>
                </a:lnTo>
                <a:lnTo>
                  <a:pt x="5984547" y="5984547"/>
                </a:lnTo>
                <a:lnTo>
                  <a:pt x="0" y="5984547"/>
                </a:lnTo>
                <a:lnTo>
                  <a:pt x="0" y="0"/>
                </a:lnTo>
                <a:close/>
              </a:path>
            </a:pathLst>
          </a:custGeom>
          <a:blipFill>
            <a:blip r:embed="rId3">
              <a:alphaModFix amt="72000"/>
            </a:blip>
            <a:stretch>
              <a:fillRect/>
            </a:stretch>
          </a:blipFill>
        </p:spPr>
        <p:txBody>
          <a:bodyPr/>
          <a:lstStyle/>
          <a:p>
            <a:endParaRPr lang="en-GB"/>
          </a:p>
        </p:txBody>
      </p:sp>
      <p:sp>
        <p:nvSpPr>
          <p:cNvPr id="13" name="TextBox 13"/>
          <p:cNvSpPr txBox="1"/>
          <p:nvPr/>
        </p:nvSpPr>
        <p:spPr>
          <a:xfrm>
            <a:off x="1648951" y="3216985"/>
            <a:ext cx="16130089" cy="2123899"/>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Montserrat Classic"/>
                <a:ea typeface="Montserrat Classic"/>
                <a:cs typeface="Montserrat Classic"/>
                <a:sym typeface="Montserrat Classic"/>
              </a:rPr>
              <a:t>Temperature is a measure of how hot or cold something is. It tells us how much heat energy is in an object, substance, or environment. </a:t>
            </a:r>
          </a:p>
          <a:p>
            <a:pPr algn="ctr">
              <a:lnSpc>
                <a:spcPts val="4200"/>
              </a:lnSpc>
              <a:spcBef>
                <a:spcPct val="0"/>
              </a:spcBef>
            </a:pPr>
            <a:r>
              <a:rPr lang="en-US" sz="3000">
                <a:solidFill>
                  <a:srgbClr val="000000"/>
                </a:solidFill>
                <a:latin typeface="Montserrat Classic"/>
                <a:ea typeface="Montserrat Classic"/>
                <a:cs typeface="Montserrat Classic"/>
                <a:sym typeface="Montserrat Classic"/>
              </a:rPr>
              <a:t>We use units like degrees Celsius (°C) or degrees Fahrenheit (°F) to measure temperature. A thermometer is a tool used to measure temperature.</a:t>
            </a:r>
          </a:p>
        </p:txBody>
      </p:sp>
      <p:sp>
        <p:nvSpPr>
          <p:cNvPr id="14" name="TextBox 14"/>
          <p:cNvSpPr txBox="1"/>
          <p:nvPr/>
        </p:nvSpPr>
        <p:spPr>
          <a:xfrm>
            <a:off x="4767346" y="6329304"/>
            <a:ext cx="8753308" cy="2589933"/>
          </a:xfrm>
          <a:prstGeom prst="rect">
            <a:avLst/>
          </a:prstGeom>
        </p:spPr>
        <p:txBody>
          <a:bodyPr lIns="0" tIns="0" rIns="0" bIns="0" rtlCol="0" anchor="t">
            <a:spAutoFit/>
          </a:bodyPr>
          <a:lstStyle/>
          <a:p>
            <a:pPr algn="ctr">
              <a:lnSpc>
                <a:spcPts val="4390"/>
              </a:lnSpc>
              <a:spcBef>
                <a:spcPct val="0"/>
              </a:spcBef>
            </a:pPr>
            <a:r>
              <a:rPr lang="en-US" sz="3135" b="1">
                <a:solidFill>
                  <a:srgbClr val="000000"/>
                </a:solidFill>
                <a:latin typeface="Montserrat Classic Bold"/>
                <a:ea typeface="Montserrat Classic Bold"/>
                <a:cs typeface="Montserrat Classic Bold"/>
                <a:sym typeface="Montserrat Classic Bold"/>
              </a:rPr>
              <a:t>Temperature records in Britain</a:t>
            </a:r>
          </a:p>
          <a:p>
            <a:pPr marL="633115" lvl="1" indent="-316558" algn="ctr">
              <a:lnSpc>
                <a:spcPts val="4105"/>
              </a:lnSpc>
              <a:buFont typeface="Arial"/>
              <a:buChar char="•"/>
            </a:pPr>
            <a:r>
              <a:rPr lang="en-US" sz="2932" b="1">
                <a:solidFill>
                  <a:srgbClr val="000000"/>
                </a:solidFill>
                <a:latin typeface="Montserrat Classic Bold"/>
                <a:ea typeface="Montserrat Classic Bold"/>
                <a:cs typeface="Montserrat Classic Bold"/>
                <a:sym typeface="Montserrat Classic Bold"/>
              </a:rPr>
              <a:t>Highest: </a:t>
            </a:r>
            <a:r>
              <a:rPr lang="en-US" sz="2932">
                <a:solidFill>
                  <a:srgbClr val="000000"/>
                </a:solidFill>
                <a:latin typeface="Montserrat Classic"/>
                <a:ea typeface="Montserrat Classic"/>
                <a:cs typeface="Montserrat Classic"/>
                <a:sym typeface="Montserrat Classic"/>
              </a:rPr>
              <a:t>Coningsby, Lincolnshire hit </a:t>
            </a:r>
            <a:r>
              <a:rPr lang="en-US" sz="2932" b="1">
                <a:solidFill>
                  <a:srgbClr val="000000"/>
                </a:solidFill>
                <a:latin typeface="Montserrat Classic Bold"/>
                <a:ea typeface="Montserrat Classic Bold"/>
                <a:cs typeface="Montserrat Classic Bold"/>
                <a:sym typeface="Montserrat Classic Bold"/>
              </a:rPr>
              <a:t>40.3°C</a:t>
            </a:r>
            <a:r>
              <a:rPr lang="en-US" sz="2932">
                <a:solidFill>
                  <a:srgbClr val="000000"/>
                </a:solidFill>
                <a:latin typeface="Montserrat Classic"/>
                <a:ea typeface="Montserrat Classic"/>
                <a:cs typeface="Montserrat Classic"/>
                <a:sym typeface="Montserrat Classic"/>
              </a:rPr>
              <a:t> in July 2022.</a:t>
            </a:r>
          </a:p>
          <a:p>
            <a:pPr marL="633115" lvl="1" indent="-316558" algn="ctr">
              <a:lnSpc>
                <a:spcPts val="4105"/>
              </a:lnSpc>
              <a:buFont typeface="Arial"/>
              <a:buChar char="•"/>
            </a:pPr>
            <a:r>
              <a:rPr lang="en-US" sz="2932" b="1">
                <a:solidFill>
                  <a:srgbClr val="000000"/>
                </a:solidFill>
                <a:latin typeface="Montserrat Classic Bold"/>
                <a:ea typeface="Montserrat Classic Bold"/>
                <a:cs typeface="Montserrat Classic Bold"/>
                <a:sym typeface="Montserrat Classic Bold"/>
              </a:rPr>
              <a:t>Lowest:</a:t>
            </a:r>
            <a:r>
              <a:rPr lang="en-US" sz="2932">
                <a:solidFill>
                  <a:srgbClr val="000000"/>
                </a:solidFill>
                <a:latin typeface="Montserrat Classic"/>
                <a:ea typeface="Montserrat Classic"/>
                <a:cs typeface="Montserrat Classic"/>
                <a:sym typeface="Montserrat Classic"/>
              </a:rPr>
              <a:t> Altnaharra, Scotland reached </a:t>
            </a:r>
            <a:r>
              <a:rPr lang="en-US" sz="2932" b="1">
                <a:solidFill>
                  <a:srgbClr val="000000"/>
                </a:solidFill>
                <a:latin typeface="Montserrat Classic Bold"/>
                <a:ea typeface="Montserrat Classic Bold"/>
                <a:cs typeface="Montserrat Classic Bold"/>
                <a:sym typeface="Montserrat Classic Bold"/>
              </a:rPr>
              <a:t>-27.2°C</a:t>
            </a:r>
            <a:r>
              <a:rPr lang="en-US" sz="2932">
                <a:solidFill>
                  <a:srgbClr val="000000"/>
                </a:solidFill>
                <a:latin typeface="Montserrat Classic"/>
                <a:ea typeface="Montserrat Classic"/>
                <a:cs typeface="Montserrat Classic"/>
                <a:sym typeface="Montserrat Classic"/>
              </a:rPr>
              <a:t>  in December 1995.</a:t>
            </a:r>
          </a:p>
        </p:txBody>
      </p:sp>
      <p:sp>
        <p:nvSpPr>
          <p:cNvPr id="15" name="Freeform 15"/>
          <p:cNvSpPr/>
          <p:nvPr/>
        </p:nvSpPr>
        <p:spPr>
          <a:xfrm>
            <a:off x="-319637" y="4660573"/>
            <a:ext cx="5984547" cy="5984547"/>
          </a:xfrm>
          <a:custGeom>
            <a:avLst/>
            <a:gdLst/>
            <a:ahLst/>
            <a:cxnLst/>
            <a:rect l="l" t="t" r="r" b="b"/>
            <a:pathLst>
              <a:path w="5984547" h="5984547">
                <a:moveTo>
                  <a:pt x="0" y="0"/>
                </a:moveTo>
                <a:lnTo>
                  <a:pt x="5984547" y="0"/>
                </a:lnTo>
                <a:lnTo>
                  <a:pt x="5984547" y="5984546"/>
                </a:lnTo>
                <a:lnTo>
                  <a:pt x="0" y="5984546"/>
                </a:lnTo>
                <a:lnTo>
                  <a:pt x="0" y="0"/>
                </a:lnTo>
                <a:close/>
              </a:path>
            </a:pathLst>
          </a:custGeom>
          <a:blipFill>
            <a:blip r:embed="rId3"/>
            <a:stretch>
              <a:fillRect/>
            </a:stretch>
          </a:blipFill>
        </p:spPr>
        <p:txBody>
          <a:bodyPr/>
          <a:lstStyle/>
          <a:p>
            <a:endParaRPr lang="en-GB"/>
          </a:p>
        </p:txBody>
      </p:sp>
      <p:sp>
        <p:nvSpPr>
          <p:cNvPr id="16" name="TextBox 16"/>
          <p:cNvSpPr txBox="1"/>
          <p:nvPr/>
        </p:nvSpPr>
        <p:spPr>
          <a:xfrm>
            <a:off x="4757594" y="784538"/>
            <a:ext cx="8772812" cy="937570"/>
          </a:xfrm>
          <a:prstGeom prst="rect">
            <a:avLst/>
          </a:prstGeom>
        </p:spPr>
        <p:txBody>
          <a:bodyPr lIns="0" tIns="0" rIns="0" bIns="0" rtlCol="0" anchor="t">
            <a:spAutoFit/>
          </a:bodyPr>
          <a:lstStyle/>
          <a:p>
            <a:pPr algn="ctr">
              <a:lnSpc>
                <a:spcPts val="7645"/>
              </a:lnSpc>
              <a:spcBef>
                <a:spcPct val="0"/>
              </a:spcBef>
            </a:pPr>
            <a:r>
              <a:rPr lang="en-US" sz="5461" b="1">
                <a:solidFill>
                  <a:srgbClr val="FFFFFF"/>
                </a:solidFill>
                <a:latin typeface="Montserrat Classic Bold"/>
                <a:ea typeface="Montserrat Classic Bold"/>
                <a:cs typeface="Montserrat Classic Bold"/>
                <a:sym typeface="Montserrat Classic Bold"/>
              </a:rPr>
              <a:t>Introduction to Weather </a:t>
            </a:r>
          </a:p>
        </p:txBody>
      </p:sp>
      <p:sp>
        <p:nvSpPr>
          <p:cNvPr id="17" name="TextBox 17"/>
          <p:cNvSpPr txBox="1"/>
          <p:nvPr/>
        </p:nvSpPr>
        <p:spPr>
          <a:xfrm>
            <a:off x="6218259" y="1967369"/>
            <a:ext cx="5851481" cy="1012081"/>
          </a:xfrm>
          <a:prstGeom prst="rect">
            <a:avLst/>
          </a:prstGeom>
        </p:spPr>
        <p:txBody>
          <a:bodyPr lIns="0" tIns="0" rIns="0" bIns="0" rtlCol="0" anchor="t">
            <a:spAutoFit/>
          </a:bodyPr>
          <a:lstStyle/>
          <a:p>
            <a:pPr algn="ctr">
              <a:lnSpc>
                <a:spcPts val="8259"/>
              </a:lnSpc>
              <a:spcBef>
                <a:spcPct val="0"/>
              </a:spcBef>
            </a:pPr>
            <a:r>
              <a:rPr lang="en-US" sz="5899" b="1">
                <a:solidFill>
                  <a:srgbClr val="000000"/>
                </a:solidFill>
                <a:latin typeface="Montserrat Classic Bold"/>
                <a:ea typeface="Montserrat Classic Bold"/>
                <a:cs typeface="Montserrat Classic Bold"/>
                <a:sym typeface="Montserrat Classic Bold"/>
              </a:rPr>
              <a:t>TEMPERATURE</a:t>
            </a:r>
          </a:p>
        </p:txBody>
      </p:sp>
      <p:sp>
        <p:nvSpPr>
          <p:cNvPr id="18" name="Freeform 18"/>
          <p:cNvSpPr/>
          <p:nvPr/>
        </p:nvSpPr>
        <p:spPr>
          <a:xfrm>
            <a:off x="13782955" y="5464662"/>
            <a:ext cx="3476345" cy="3476345"/>
          </a:xfrm>
          <a:custGeom>
            <a:avLst/>
            <a:gdLst/>
            <a:ahLst/>
            <a:cxnLst/>
            <a:rect l="l" t="t" r="r" b="b"/>
            <a:pathLst>
              <a:path w="3476345" h="3476345">
                <a:moveTo>
                  <a:pt x="0" y="0"/>
                </a:moveTo>
                <a:lnTo>
                  <a:pt x="3476345" y="0"/>
                </a:lnTo>
                <a:lnTo>
                  <a:pt x="3476345" y="3476345"/>
                </a:lnTo>
                <a:lnTo>
                  <a:pt x="0" y="3476345"/>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9" name="Freeform 19"/>
          <p:cNvSpPr/>
          <p:nvPr/>
        </p:nvSpPr>
        <p:spPr>
          <a:xfrm rot="-3027768">
            <a:off x="742085" y="6373389"/>
            <a:ext cx="2935757" cy="3307895"/>
          </a:xfrm>
          <a:custGeom>
            <a:avLst/>
            <a:gdLst/>
            <a:ahLst/>
            <a:cxnLst/>
            <a:rect l="l" t="t" r="r" b="b"/>
            <a:pathLst>
              <a:path w="2935757" h="3307895">
                <a:moveTo>
                  <a:pt x="0" y="0"/>
                </a:moveTo>
                <a:lnTo>
                  <a:pt x="2935757" y="0"/>
                </a:lnTo>
                <a:lnTo>
                  <a:pt x="2935757" y="3307895"/>
                </a:lnTo>
                <a:lnTo>
                  <a:pt x="0" y="3307895"/>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en-GB"/>
          </a:p>
        </p:txBody>
      </p:sp>
      <p:sp>
        <p:nvSpPr>
          <p:cNvPr id="20" name="Freeform 20"/>
          <p:cNvSpPr/>
          <p:nvPr/>
        </p:nvSpPr>
        <p:spPr>
          <a:xfrm>
            <a:off x="623095" y="2081669"/>
            <a:ext cx="811210" cy="2638080"/>
          </a:xfrm>
          <a:custGeom>
            <a:avLst/>
            <a:gdLst/>
            <a:ahLst/>
            <a:cxnLst/>
            <a:rect l="l" t="t" r="r" b="b"/>
            <a:pathLst>
              <a:path w="811210" h="2638080">
                <a:moveTo>
                  <a:pt x="0" y="0"/>
                </a:moveTo>
                <a:lnTo>
                  <a:pt x="811210" y="0"/>
                </a:lnTo>
                <a:lnTo>
                  <a:pt x="811210" y="2638081"/>
                </a:lnTo>
                <a:lnTo>
                  <a:pt x="0" y="2638081"/>
                </a:lnTo>
                <a:lnTo>
                  <a:pt x="0" y="0"/>
                </a:lnTo>
                <a:close/>
              </a:path>
            </a:pathLst>
          </a:custGeom>
          <a:blipFill>
            <a:blip>
              <a:extLst>
                <a:ext uri="{96DAC541-7B7A-43D3-8B79-37D633B846F1}">
                  <asvg:svgBlip xmlns:asvg="http://schemas.microsoft.com/office/drawing/2016/SVG/main" r:embed="rId8"/>
                </a:ext>
              </a:extLst>
            </a:blip>
            <a:stretch>
              <a:fillRect/>
            </a:stretch>
          </a:blipFill>
        </p:spPr>
        <p:txBody>
          <a:bodyPr/>
          <a:lstStyle/>
          <a:p>
            <a:endParaRPr lang="en-GB"/>
          </a:p>
        </p:txBody>
      </p:sp>
      <p:sp>
        <p:nvSpPr>
          <p:cNvPr id="21" name="TextBox 21"/>
          <p:cNvSpPr txBox="1"/>
          <p:nvPr/>
        </p:nvSpPr>
        <p:spPr>
          <a:xfrm>
            <a:off x="16807595" y="74853"/>
            <a:ext cx="1597640" cy="247650"/>
          </a:xfrm>
          <a:prstGeom prst="rect">
            <a:avLst/>
          </a:prstGeom>
        </p:spPr>
        <p:txBody>
          <a:bodyPr lIns="0" tIns="0" rIns="0" bIns="0" rtlCol="0" anchor="t">
            <a:spAutoFit/>
          </a:bodyPr>
          <a:lstStyle/>
          <a:p>
            <a:pPr algn="ctr">
              <a:lnSpc>
                <a:spcPts val="2099"/>
              </a:lnSpc>
              <a:spcBef>
                <a:spcPct val="0"/>
              </a:spcBef>
            </a:pPr>
            <a:r>
              <a:rPr lang="en-US" sz="1499">
                <a:solidFill>
                  <a:srgbClr val="000000"/>
                </a:solidFill>
                <a:latin typeface="Montserrat Classic"/>
                <a:ea typeface="Montserrat Classic"/>
                <a:cs typeface="Montserrat Classic"/>
                <a:sym typeface="Montserrat Classic"/>
              </a:rPr>
              <a:t>FT Q C49 R2</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23852" y="-3139650"/>
            <a:ext cx="17964148" cy="17964148"/>
          </a:xfrm>
          <a:custGeom>
            <a:avLst/>
            <a:gdLst/>
            <a:ahLst/>
            <a:cxnLst/>
            <a:rect l="l" t="t" r="r" b="b"/>
            <a:pathLst>
              <a:path w="17964148" h="17964148">
                <a:moveTo>
                  <a:pt x="0" y="0"/>
                </a:moveTo>
                <a:lnTo>
                  <a:pt x="17964148" y="0"/>
                </a:lnTo>
                <a:lnTo>
                  <a:pt x="17964148" y="17964147"/>
                </a:lnTo>
                <a:lnTo>
                  <a:pt x="0" y="17964147"/>
                </a:lnTo>
                <a:lnTo>
                  <a:pt x="0" y="0"/>
                </a:lnTo>
                <a:close/>
              </a:path>
            </a:pathLst>
          </a:custGeom>
          <a:blipFill>
            <a:blip r:embed="rId2">
              <a:alphaModFix amt="10999"/>
            </a:blip>
            <a:stretch>
              <a:fillRect/>
            </a:stretch>
          </a:blipFill>
        </p:spPr>
        <p:txBody>
          <a:bodyPr/>
          <a:lstStyle/>
          <a:p>
            <a:endParaRPr lang="en-GB"/>
          </a:p>
        </p:txBody>
      </p:sp>
      <p:grpSp>
        <p:nvGrpSpPr>
          <p:cNvPr id="3" name="Group 3"/>
          <p:cNvGrpSpPr/>
          <p:nvPr/>
        </p:nvGrpSpPr>
        <p:grpSpPr>
          <a:xfrm>
            <a:off x="0" y="651219"/>
            <a:ext cx="18775720" cy="1250020"/>
            <a:chOff x="0" y="0"/>
            <a:chExt cx="7425681" cy="494375"/>
          </a:xfrm>
        </p:grpSpPr>
        <p:sp>
          <p:nvSpPr>
            <p:cNvPr id="4" name="Freeform 4"/>
            <p:cNvSpPr/>
            <p:nvPr/>
          </p:nvSpPr>
          <p:spPr>
            <a:xfrm>
              <a:off x="0" y="0"/>
              <a:ext cx="7425681" cy="494375"/>
            </a:xfrm>
            <a:custGeom>
              <a:avLst/>
              <a:gdLst/>
              <a:ahLst/>
              <a:cxnLst/>
              <a:rect l="l" t="t" r="r" b="b"/>
              <a:pathLst>
                <a:path w="7425681" h="494375">
                  <a:moveTo>
                    <a:pt x="0" y="0"/>
                  </a:moveTo>
                  <a:lnTo>
                    <a:pt x="7425681" y="0"/>
                  </a:lnTo>
                  <a:lnTo>
                    <a:pt x="7425681" y="494375"/>
                  </a:lnTo>
                  <a:lnTo>
                    <a:pt x="0" y="494375"/>
                  </a:lnTo>
                  <a:close/>
                </a:path>
              </a:pathLst>
            </a:custGeom>
            <a:solidFill>
              <a:srgbClr val="1C78B6"/>
            </a:solidFill>
          </p:spPr>
          <p:txBody>
            <a:bodyPr/>
            <a:lstStyle/>
            <a:p>
              <a:endParaRPr lang="en-GB"/>
            </a:p>
          </p:txBody>
        </p:sp>
        <p:sp>
          <p:nvSpPr>
            <p:cNvPr id="5" name="TextBox 5"/>
            <p:cNvSpPr txBox="1"/>
            <p:nvPr/>
          </p:nvSpPr>
          <p:spPr>
            <a:xfrm>
              <a:off x="0" y="-142875"/>
              <a:ext cx="7425681" cy="637250"/>
            </a:xfrm>
            <a:prstGeom prst="rect">
              <a:avLst/>
            </a:prstGeom>
          </p:spPr>
          <p:txBody>
            <a:bodyPr lIns="50800" tIns="50800" rIns="50800" bIns="50800" rtlCol="0" anchor="ctr"/>
            <a:lstStyle/>
            <a:p>
              <a:pPr algn="ctr">
                <a:lnSpc>
                  <a:spcPts val="10499"/>
                </a:lnSpc>
              </a:pPr>
              <a:endParaRPr/>
            </a:p>
          </p:txBody>
        </p:sp>
      </p:grpSp>
      <p:sp>
        <p:nvSpPr>
          <p:cNvPr id="6" name="Freeform 6"/>
          <p:cNvSpPr/>
          <p:nvPr/>
        </p:nvSpPr>
        <p:spPr>
          <a:xfrm>
            <a:off x="1445567" y="142015"/>
            <a:ext cx="2339840" cy="2336915"/>
          </a:xfrm>
          <a:custGeom>
            <a:avLst/>
            <a:gdLst/>
            <a:ahLst/>
            <a:cxnLst/>
            <a:rect l="l" t="t" r="r" b="b"/>
            <a:pathLst>
              <a:path w="2339840" h="2336915">
                <a:moveTo>
                  <a:pt x="0" y="0"/>
                </a:moveTo>
                <a:lnTo>
                  <a:pt x="2339840" y="0"/>
                </a:lnTo>
                <a:lnTo>
                  <a:pt x="2339840" y="2336916"/>
                </a:lnTo>
                <a:lnTo>
                  <a:pt x="0" y="2336916"/>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GB"/>
          </a:p>
        </p:txBody>
      </p:sp>
      <p:sp>
        <p:nvSpPr>
          <p:cNvPr id="7" name="Freeform 7"/>
          <p:cNvSpPr/>
          <p:nvPr/>
        </p:nvSpPr>
        <p:spPr>
          <a:xfrm rot="4503208">
            <a:off x="-1168381" y="6266027"/>
            <a:ext cx="5984547" cy="5984547"/>
          </a:xfrm>
          <a:custGeom>
            <a:avLst/>
            <a:gdLst/>
            <a:ahLst/>
            <a:cxnLst/>
            <a:rect l="l" t="t" r="r" b="b"/>
            <a:pathLst>
              <a:path w="5984547" h="5984547">
                <a:moveTo>
                  <a:pt x="0" y="0"/>
                </a:moveTo>
                <a:lnTo>
                  <a:pt x="5984547" y="0"/>
                </a:lnTo>
                <a:lnTo>
                  <a:pt x="5984547" y="5984546"/>
                </a:lnTo>
                <a:lnTo>
                  <a:pt x="0" y="5984546"/>
                </a:lnTo>
                <a:lnTo>
                  <a:pt x="0" y="0"/>
                </a:lnTo>
                <a:close/>
              </a:path>
            </a:pathLst>
          </a:custGeom>
          <a:blipFill>
            <a:blip r:embed="rId4"/>
            <a:stretch>
              <a:fillRect/>
            </a:stretch>
          </a:blipFill>
        </p:spPr>
        <p:txBody>
          <a:bodyPr/>
          <a:lstStyle/>
          <a:p>
            <a:endParaRPr lang="en-GB"/>
          </a:p>
        </p:txBody>
      </p:sp>
      <p:grpSp>
        <p:nvGrpSpPr>
          <p:cNvPr id="8" name="Group 8"/>
          <p:cNvGrpSpPr/>
          <p:nvPr/>
        </p:nvGrpSpPr>
        <p:grpSpPr>
          <a:xfrm>
            <a:off x="441983" y="3160425"/>
            <a:ext cx="17727886" cy="6548530"/>
            <a:chOff x="0" y="0"/>
            <a:chExt cx="4669073" cy="1724716"/>
          </a:xfrm>
        </p:grpSpPr>
        <p:sp>
          <p:nvSpPr>
            <p:cNvPr id="9" name="Freeform 9"/>
            <p:cNvSpPr/>
            <p:nvPr/>
          </p:nvSpPr>
          <p:spPr>
            <a:xfrm>
              <a:off x="0" y="0"/>
              <a:ext cx="4669073" cy="1724716"/>
            </a:xfrm>
            <a:custGeom>
              <a:avLst/>
              <a:gdLst/>
              <a:ahLst/>
              <a:cxnLst/>
              <a:rect l="l" t="t" r="r" b="b"/>
              <a:pathLst>
                <a:path w="4669073" h="1724716">
                  <a:moveTo>
                    <a:pt x="22272" y="0"/>
                  </a:moveTo>
                  <a:lnTo>
                    <a:pt x="4646800" y="0"/>
                  </a:lnTo>
                  <a:cubicBezTo>
                    <a:pt x="4659101" y="0"/>
                    <a:pt x="4669073" y="9972"/>
                    <a:pt x="4669073" y="22272"/>
                  </a:cubicBezTo>
                  <a:lnTo>
                    <a:pt x="4669073" y="1702444"/>
                  </a:lnTo>
                  <a:cubicBezTo>
                    <a:pt x="4669073" y="1714744"/>
                    <a:pt x="4659101" y="1724716"/>
                    <a:pt x="4646800" y="1724716"/>
                  </a:cubicBezTo>
                  <a:lnTo>
                    <a:pt x="22272" y="1724716"/>
                  </a:lnTo>
                  <a:cubicBezTo>
                    <a:pt x="9972" y="1724716"/>
                    <a:pt x="0" y="1714744"/>
                    <a:pt x="0" y="1702444"/>
                  </a:cubicBezTo>
                  <a:lnTo>
                    <a:pt x="0" y="22272"/>
                  </a:lnTo>
                  <a:cubicBezTo>
                    <a:pt x="0" y="9972"/>
                    <a:pt x="9972" y="0"/>
                    <a:pt x="22272" y="0"/>
                  </a:cubicBezTo>
                  <a:close/>
                </a:path>
              </a:pathLst>
            </a:custGeom>
            <a:solidFill>
              <a:srgbClr val="FFFFFF"/>
            </a:solidFill>
            <a:ln w="66675" cap="rnd">
              <a:solidFill>
                <a:srgbClr val="EF8C00"/>
              </a:solidFill>
              <a:prstDash val="solid"/>
              <a:round/>
            </a:ln>
          </p:spPr>
          <p:txBody>
            <a:bodyPr/>
            <a:lstStyle/>
            <a:p>
              <a:endParaRPr lang="en-GB"/>
            </a:p>
          </p:txBody>
        </p:sp>
        <p:sp>
          <p:nvSpPr>
            <p:cNvPr id="10" name="TextBox 10"/>
            <p:cNvSpPr txBox="1"/>
            <p:nvPr/>
          </p:nvSpPr>
          <p:spPr>
            <a:xfrm>
              <a:off x="0" y="-66675"/>
              <a:ext cx="4669073" cy="1791391"/>
            </a:xfrm>
            <a:prstGeom prst="rect">
              <a:avLst/>
            </a:prstGeom>
          </p:spPr>
          <p:txBody>
            <a:bodyPr lIns="50800" tIns="50800" rIns="50800" bIns="50800" rtlCol="0" anchor="ctr"/>
            <a:lstStyle/>
            <a:p>
              <a:pPr algn="ctr">
                <a:lnSpc>
                  <a:spcPts val="4619"/>
                </a:lnSpc>
              </a:pPr>
              <a:r>
                <a:rPr lang="en-US" sz="3299" b="1">
                  <a:solidFill>
                    <a:srgbClr val="000000"/>
                  </a:solidFill>
                  <a:latin typeface="Montserrat Classic Bold"/>
                  <a:ea typeface="Montserrat Classic Bold"/>
                  <a:cs typeface="Montserrat Classic Bold"/>
                  <a:sym typeface="Montserrat Classic Bold"/>
                </a:rPr>
                <a:t>Factors Affecting Temperature:</a:t>
              </a:r>
            </a:p>
            <a:p>
              <a:pPr algn="ctr">
                <a:lnSpc>
                  <a:spcPts val="3266"/>
                </a:lnSpc>
              </a:pPr>
              <a:r>
                <a:rPr lang="en-US" sz="3299" b="1">
                  <a:solidFill>
                    <a:srgbClr val="000000"/>
                  </a:solidFill>
                  <a:latin typeface="Montserrat Classic Bold"/>
                  <a:ea typeface="Montserrat Classic Bold"/>
                  <a:cs typeface="Montserrat Classic Bold"/>
                  <a:sym typeface="Montserrat Classic Bold"/>
                </a:rPr>
                <a:t>Sunlight:</a:t>
              </a:r>
              <a:r>
                <a:rPr lang="en-US" sz="3299">
                  <a:solidFill>
                    <a:srgbClr val="000000"/>
                  </a:solidFill>
                  <a:latin typeface="Montserrat Classic"/>
                  <a:ea typeface="Montserrat Classic"/>
                  <a:cs typeface="Montserrat Classic"/>
                  <a:sym typeface="Montserrat Classic"/>
                </a:rPr>
                <a:t> More sunlight = higher temperatures.</a:t>
              </a:r>
            </a:p>
            <a:p>
              <a:pPr algn="ctr">
                <a:lnSpc>
                  <a:spcPts val="3266"/>
                </a:lnSpc>
              </a:pPr>
              <a:endParaRPr lang="en-US" sz="3299">
                <a:solidFill>
                  <a:srgbClr val="000000"/>
                </a:solidFill>
                <a:latin typeface="Montserrat Classic"/>
                <a:ea typeface="Montserrat Classic"/>
                <a:cs typeface="Montserrat Classic"/>
                <a:sym typeface="Montserrat Classic"/>
              </a:endParaRPr>
            </a:p>
            <a:p>
              <a:pPr algn="ctr">
                <a:lnSpc>
                  <a:spcPts val="3266"/>
                </a:lnSpc>
              </a:pPr>
              <a:r>
                <a:rPr lang="en-US" sz="3299" b="1">
                  <a:solidFill>
                    <a:srgbClr val="000000"/>
                  </a:solidFill>
                  <a:latin typeface="Montserrat Classic Bold"/>
                  <a:ea typeface="Montserrat Classic Bold"/>
                  <a:cs typeface="Montserrat Classic Bold"/>
                  <a:sym typeface="Montserrat Classic Bold"/>
                </a:rPr>
                <a:t>Time of Day: </a:t>
              </a:r>
              <a:r>
                <a:rPr lang="en-US" sz="3299">
                  <a:solidFill>
                    <a:srgbClr val="000000"/>
                  </a:solidFill>
                  <a:latin typeface="Montserrat Classic"/>
                  <a:ea typeface="Montserrat Classic"/>
                  <a:cs typeface="Montserrat Classic"/>
                  <a:sym typeface="Montserrat Classic"/>
                </a:rPr>
                <a:t>Warmer in the afternoon, cooler in the morning and evening.</a:t>
              </a:r>
            </a:p>
            <a:p>
              <a:pPr algn="ctr">
                <a:lnSpc>
                  <a:spcPts val="3266"/>
                </a:lnSpc>
              </a:pPr>
              <a:endParaRPr lang="en-US" sz="3299">
                <a:solidFill>
                  <a:srgbClr val="000000"/>
                </a:solidFill>
                <a:latin typeface="Montserrat Classic"/>
                <a:ea typeface="Montserrat Classic"/>
                <a:cs typeface="Montserrat Classic"/>
                <a:sym typeface="Montserrat Classic"/>
              </a:endParaRPr>
            </a:p>
            <a:p>
              <a:pPr algn="ctr">
                <a:lnSpc>
                  <a:spcPts val="3266"/>
                </a:lnSpc>
              </a:pPr>
              <a:r>
                <a:rPr lang="en-US" sz="3299" b="1">
                  <a:solidFill>
                    <a:srgbClr val="000000"/>
                  </a:solidFill>
                  <a:latin typeface="Montserrat Classic Bold"/>
                  <a:ea typeface="Montserrat Classic Bold"/>
                  <a:cs typeface="Montserrat Classic Bold"/>
                  <a:sym typeface="Montserrat Classic Bold"/>
                </a:rPr>
                <a:t>Season:</a:t>
              </a:r>
              <a:r>
                <a:rPr lang="en-US" sz="3299">
                  <a:solidFill>
                    <a:srgbClr val="000000"/>
                  </a:solidFill>
                  <a:latin typeface="Montserrat Classic"/>
                  <a:ea typeface="Montserrat Classic"/>
                  <a:cs typeface="Montserrat Classic"/>
                  <a:sym typeface="Montserrat Classic"/>
                </a:rPr>
                <a:t> Summer is warmer, winter is cooler.</a:t>
              </a:r>
            </a:p>
            <a:p>
              <a:pPr algn="ctr">
                <a:lnSpc>
                  <a:spcPts val="3266"/>
                </a:lnSpc>
              </a:pPr>
              <a:endParaRPr lang="en-US" sz="3299">
                <a:solidFill>
                  <a:srgbClr val="000000"/>
                </a:solidFill>
                <a:latin typeface="Montserrat Classic"/>
                <a:ea typeface="Montserrat Classic"/>
                <a:cs typeface="Montserrat Classic"/>
                <a:sym typeface="Montserrat Classic"/>
              </a:endParaRPr>
            </a:p>
            <a:p>
              <a:pPr algn="ctr">
                <a:lnSpc>
                  <a:spcPts val="3266"/>
                </a:lnSpc>
              </a:pPr>
              <a:r>
                <a:rPr lang="en-US" sz="3299" b="1">
                  <a:solidFill>
                    <a:srgbClr val="000000"/>
                  </a:solidFill>
                  <a:latin typeface="Montserrat Classic Bold"/>
                  <a:ea typeface="Montserrat Classic Bold"/>
                  <a:cs typeface="Montserrat Classic Bold"/>
                  <a:sym typeface="Montserrat Classic Bold"/>
                </a:rPr>
                <a:t>Location: </a:t>
              </a:r>
              <a:r>
                <a:rPr lang="en-US" sz="3299">
                  <a:solidFill>
                    <a:srgbClr val="000000"/>
                  </a:solidFill>
                  <a:latin typeface="Montserrat Classic"/>
                  <a:ea typeface="Montserrat Classic"/>
                  <a:cs typeface="Montserrat Classic"/>
                  <a:sym typeface="Montserrat Classic"/>
                </a:rPr>
                <a:t>Near the equator is warmer, near the poles is cooler.</a:t>
              </a:r>
            </a:p>
            <a:p>
              <a:pPr algn="ctr">
                <a:lnSpc>
                  <a:spcPts val="3266"/>
                </a:lnSpc>
              </a:pPr>
              <a:endParaRPr lang="en-US" sz="3299">
                <a:solidFill>
                  <a:srgbClr val="000000"/>
                </a:solidFill>
                <a:latin typeface="Montserrat Classic"/>
                <a:ea typeface="Montserrat Classic"/>
                <a:cs typeface="Montserrat Classic"/>
                <a:sym typeface="Montserrat Classic"/>
              </a:endParaRPr>
            </a:p>
            <a:p>
              <a:pPr algn="ctr">
                <a:lnSpc>
                  <a:spcPts val="3266"/>
                </a:lnSpc>
              </a:pPr>
              <a:r>
                <a:rPr lang="en-US" sz="3299" b="1">
                  <a:solidFill>
                    <a:srgbClr val="000000"/>
                  </a:solidFill>
                  <a:latin typeface="Montserrat Classic Bold"/>
                  <a:ea typeface="Montserrat Classic Bold"/>
                  <a:cs typeface="Montserrat Classic Bold"/>
                  <a:sym typeface="Montserrat Classic Bold"/>
                </a:rPr>
                <a:t>Altitude:</a:t>
              </a:r>
              <a:r>
                <a:rPr lang="en-US" sz="3299">
                  <a:solidFill>
                    <a:srgbClr val="000000"/>
                  </a:solidFill>
                  <a:latin typeface="Montserrat Classic"/>
                  <a:ea typeface="Montserrat Classic"/>
                  <a:cs typeface="Montserrat Classic"/>
                  <a:sym typeface="Montserrat Classic"/>
                </a:rPr>
                <a:t> Higher places are cooler.</a:t>
              </a:r>
            </a:p>
            <a:p>
              <a:pPr algn="ctr">
                <a:lnSpc>
                  <a:spcPts val="3266"/>
                </a:lnSpc>
              </a:pPr>
              <a:endParaRPr lang="en-US" sz="3299">
                <a:solidFill>
                  <a:srgbClr val="000000"/>
                </a:solidFill>
                <a:latin typeface="Montserrat Classic"/>
                <a:ea typeface="Montserrat Classic"/>
                <a:cs typeface="Montserrat Classic"/>
                <a:sym typeface="Montserrat Classic"/>
              </a:endParaRPr>
            </a:p>
            <a:p>
              <a:pPr algn="ctr">
                <a:lnSpc>
                  <a:spcPts val="3266"/>
                </a:lnSpc>
              </a:pPr>
              <a:r>
                <a:rPr lang="en-US" sz="3299" b="1">
                  <a:solidFill>
                    <a:srgbClr val="000000"/>
                  </a:solidFill>
                  <a:latin typeface="Montserrat Classic Bold"/>
                  <a:ea typeface="Montserrat Classic Bold"/>
                  <a:cs typeface="Montserrat Classic Bold"/>
                  <a:sym typeface="Montserrat Classic Bold"/>
                </a:rPr>
                <a:t>Weather:</a:t>
              </a:r>
              <a:r>
                <a:rPr lang="en-US" sz="3299">
                  <a:solidFill>
                    <a:srgbClr val="000000"/>
                  </a:solidFill>
                  <a:latin typeface="Montserrat Classic"/>
                  <a:ea typeface="Montserrat Classic"/>
                  <a:cs typeface="Montserrat Classic"/>
                  <a:sym typeface="Montserrat Classic"/>
                </a:rPr>
                <a:t> Clouds block sunlight (cooler), clear skies let sunlight in (warmer).</a:t>
              </a:r>
            </a:p>
            <a:p>
              <a:pPr algn="ctr">
                <a:lnSpc>
                  <a:spcPts val="3266"/>
                </a:lnSpc>
              </a:pPr>
              <a:endParaRPr lang="en-US" sz="3299">
                <a:solidFill>
                  <a:srgbClr val="000000"/>
                </a:solidFill>
                <a:latin typeface="Montserrat Classic"/>
                <a:ea typeface="Montserrat Classic"/>
                <a:cs typeface="Montserrat Classic"/>
                <a:sym typeface="Montserrat Classic"/>
              </a:endParaRPr>
            </a:p>
            <a:p>
              <a:pPr algn="ctr">
                <a:lnSpc>
                  <a:spcPts val="3266"/>
                </a:lnSpc>
              </a:pPr>
              <a:r>
                <a:rPr lang="en-US" sz="3299" b="1">
                  <a:solidFill>
                    <a:srgbClr val="000000"/>
                  </a:solidFill>
                  <a:latin typeface="Montserrat Classic Bold"/>
                  <a:ea typeface="Montserrat Classic Bold"/>
                  <a:cs typeface="Montserrat Classic Bold"/>
                  <a:sym typeface="Montserrat Classic Bold"/>
                </a:rPr>
                <a:t>Surroundings: </a:t>
              </a:r>
              <a:r>
                <a:rPr lang="en-US" sz="3299">
                  <a:solidFill>
                    <a:srgbClr val="000000"/>
                  </a:solidFill>
                  <a:latin typeface="Montserrat Classic"/>
                  <a:ea typeface="Montserrat Classic"/>
                  <a:cs typeface="Montserrat Classic"/>
                  <a:sym typeface="Montserrat Classic"/>
                </a:rPr>
                <a:t>Cities are warmer than the countryside (urban heat island effect).</a:t>
              </a:r>
            </a:p>
            <a:p>
              <a:pPr algn="ctr">
                <a:lnSpc>
                  <a:spcPts val="1880"/>
                </a:lnSpc>
              </a:pPr>
              <a:endParaRPr lang="en-US" sz="3299">
                <a:solidFill>
                  <a:srgbClr val="000000"/>
                </a:solidFill>
                <a:latin typeface="Montserrat Classic"/>
                <a:ea typeface="Montserrat Classic"/>
                <a:cs typeface="Montserrat Classic"/>
                <a:sym typeface="Montserrat Classic"/>
              </a:endParaRPr>
            </a:p>
          </p:txBody>
        </p:sp>
      </p:grpSp>
      <p:sp>
        <p:nvSpPr>
          <p:cNvPr id="11" name="Freeform 11"/>
          <p:cNvSpPr/>
          <p:nvPr/>
        </p:nvSpPr>
        <p:spPr>
          <a:xfrm>
            <a:off x="16448090" y="1901239"/>
            <a:ext cx="811210" cy="2638080"/>
          </a:xfrm>
          <a:custGeom>
            <a:avLst/>
            <a:gdLst/>
            <a:ahLst/>
            <a:cxnLst/>
            <a:rect l="l" t="t" r="r" b="b"/>
            <a:pathLst>
              <a:path w="811210" h="2638080">
                <a:moveTo>
                  <a:pt x="0" y="0"/>
                </a:moveTo>
                <a:lnTo>
                  <a:pt x="811210" y="0"/>
                </a:lnTo>
                <a:lnTo>
                  <a:pt x="811210" y="2638080"/>
                </a:lnTo>
                <a:lnTo>
                  <a:pt x="0" y="2638080"/>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GB"/>
          </a:p>
        </p:txBody>
      </p:sp>
      <p:sp>
        <p:nvSpPr>
          <p:cNvPr id="12" name="TextBox 12"/>
          <p:cNvSpPr txBox="1"/>
          <p:nvPr/>
        </p:nvSpPr>
        <p:spPr>
          <a:xfrm>
            <a:off x="4757594" y="784538"/>
            <a:ext cx="8772812" cy="937570"/>
          </a:xfrm>
          <a:prstGeom prst="rect">
            <a:avLst/>
          </a:prstGeom>
        </p:spPr>
        <p:txBody>
          <a:bodyPr lIns="0" tIns="0" rIns="0" bIns="0" rtlCol="0" anchor="t">
            <a:spAutoFit/>
          </a:bodyPr>
          <a:lstStyle/>
          <a:p>
            <a:pPr algn="ctr">
              <a:lnSpc>
                <a:spcPts val="7645"/>
              </a:lnSpc>
              <a:spcBef>
                <a:spcPct val="0"/>
              </a:spcBef>
            </a:pPr>
            <a:r>
              <a:rPr lang="en-US" sz="5461" b="1">
                <a:solidFill>
                  <a:srgbClr val="FFFFFF"/>
                </a:solidFill>
                <a:latin typeface="Montserrat Classic Bold"/>
                <a:ea typeface="Montserrat Classic Bold"/>
                <a:cs typeface="Montserrat Classic Bold"/>
                <a:sym typeface="Montserrat Classic Bold"/>
              </a:rPr>
              <a:t>Introduction to Weather </a:t>
            </a:r>
          </a:p>
        </p:txBody>
      </p:sp>
      <p:sp>
        <p:nvSpPr>
          <p:cNvPr id="13" name="TextBox 13"/>
          <p:cNvSpPr txBox="1"/>
          <p:nvPr/>
        </p:nvSpPr>
        <p:spPr>
          <a:xfrm>
            <a:off x="6218259" y="1967369"/>
            <a:ext cx="5851481" cy="1012081"/>
          </a:xfrm>
          <a:prstGeom prst="rect">
            <a:avLst/>
          </a:prstGeom>
        </p:spPr>
        <p:txBody>
          <a:bodyPr lIns="0" tIns="0" rIns="0" bIns="0" rtlCol="0" anchor="t">
            <a:spAutoFit/>
          </a:bodyPr>
          <a:lstStyle/>
          <a:p>
            <a:pPr algn="ctr">
              <a:lnSpc>
                <a:spcPts val="8259"/>
              </a:lnSpc>
              <a:spcBef>
                <a:spcPct val="0"/>
              </a:spcBef>
            </a:pPr>
            <a:r>
              <a:rPr lang="en-US" sz="5899" b="1">
                <a:solidFill>
                  <a:srgbClr val="000000"/>
                </a:solidFill>
                <a:latin typeface="Montserrat Classic Bold"/>
                <a:ea typeface="Montserrat Classic Bold"/>
                <a:cs typeface="Montserrat Classic Bold"/>
                <a:sym typeface="Montserrat Classic Bold"/>
              </a:rPr>
              <a:t>TEMPERATURE</a:t>
            </a:r>
          </a:p>
        </p:txBody>
      </p:sp>
      <p:sp>
        <p:nvSpPr>
          <p:cNvPr id="14" name="TextBox 14"/>
          <p:cNvSpPr txBox="1"/>
          <p:nvPr/>
        </p:nvSpPr>
        <p:spPr>
          <a:xfrm>
            <a:off x="17259300" y="170103"/>
            <a:ext cx="839033" cy="247650"/>
          </a:xfrm>
          <a:prstGeom prst="rect">
            <a:avLst/>
          </a:prstGeom>
        </p:spPr>
        <p:txBody>
          <a:bodyPr lIns="0" tIns="0" rIns="0" bIns="0" rtlCol="0" anchor="t">
            <a:spAutoFit/>
          </a:bodyPr>
          <a:lstStyle/>
          <a:p>
            <a:pPr algn="ctr">
              <a:lnSpc>
                <a:spcPts val="2099"/>
              </a:lnSpc>
              <a:spcBef>
                <a:spcPct val="0"/>
              </a:spcBef>
            </a:pPr>
            <a:r>
              <a:rPr lang="en-US" sz="1499">
                <a:solidFill>
                  <a:srgbClr val="000000"/>
                </a:solidFill>
                <a:latin typeface="Montserrat Classic"/>
                <a:ea typeface="Montserrat Classic"/>
                <a:cs typeface="Montserrat Classic"/>
                <a:sym typeface="Montserrat Classic"/>
              </a:rPr>
              <a:t>FT Q C49</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23852" y="-3139650"/>
            <a:ext cx="17964148" cy="17964148"/>
          </a:xfrm>
          <a:custGeom>
            <a:avLst/>
            <a:gdLst/>
            <a:ahLst/>
            <a:cxnLst/>
            <a:rect l="l" t="t" r="r" b="b"/>
            <a:pathLst>
              <a:path w="17964148" h="17964148">
                <a:moveTo>
                  <a:pt x="0" y="0"/>
                </a:moveTo>
                <a:lnTo>
                  <a:pt x="17964148" y="0"/>
                </a:lnTo>
                <a:lnTo>
                  <a:pt x="17964148" y="17964147"/>
                </a:lnTo>
                <a:lnTo>
                  <a:pt x="0" y="17964147"/>
                </a:lnTo>
                <a:lnTo>
                  <a:pt x="0" y="0"/>
                </a:lnTo>
                <a:close/>
              </a:path>
            </a:pathLst>
          </a:custGeom>
          <a:blipFill>
            <a:blip r:embed="rId2">
              <a:alphaModFix amt="10999"/>
            </a:blip>
            <a:stretch>
              <a:fillRect/>
            </a:stretch>
          </a:blipFill>
        </p:spPr>
        <p:txBody>
          <a:bodyPr/>
          <a:lstStyle/>
          <a:p>
            <a:endParaRPr lang="en-GB"/>
          </a:p>
        </p:txBody>
      </p:sp>
      <p:sp>
        <p:nvSpPr>
          <p:cNvPr id="3" name="Freeform 3"/>
          <p:cNvSpPr/>
          <p:nvPr/>
        </p:nvSpPr>
        <p:spPr>
          <a:xfrm>
            <a:off x="14780472" y="8598304"/>
            <a:ext cx="3507528" cy="1688696"/>
          </a:xfrm>
          <a:custGeom>
            <a:avLst/>
            <a:gdLst/>
            <a:ahLst/>
            <a:cxnLst/>
            <a:rect l="l" t="t" r="r" b="b"/>
            <a:pathLst>
              <a:path w="3507528" h="1688696">
                <a:moveTo>
                  <a:pt x="0" y="0"/>
                </a:moveTo>
                <a:lnTo>
                  <a:pt x="3507528" y="0"/>
                </a:lnTo>
                <a:lnTo>
                  <a:pt x="3507528" y="1688696"/>
                </a:lnTo>
                <a:lnTo>
                  <a:pt x="0" y="1688696"/>
                </a:lnTo>
                <a:lnTo>
                  <a:pt x="0" y="0"/>
                </a:lnTo>
                <a:close/>
              </a:path>
            </a:pathLst>
          </a:custGeom>
          <a:blipFill>
            <a:blip r:embed="rId3"/>
            <a:stretch>
              <a:fillRect l="-21116" r="-19874" b="-67942"/>
            </a:stretch>
          </a:blipFill>
        </p:spPr>
        <p:txBody>
          <a:bodyPr/>
          <a:lstStyle/>
          <a:p>
            <a:endParaRPr lang="en-GB"/>
          </a:p>
        </p:txBody>
      </p:sp>
      <p:grpSp>
        <p:nvGrpSpPr>
          <p:cNvPr id="4" name="Group 4"/>
          <p:cNvGrpSpPr/>
          <p:nvPr/>
        </p:nvGrpSpPr>
        <p:grpSpPr>
          <a:xfrm>
            <a:off x="0" y="651219"/>
            <a:ext cx="18775720" cy="1250020"/>
            <a:chOff x="0" y="0"/>
            <a:chExt cx="7425681" cy="494375"/>
          </a:xfrm>
        </p:grpSpPr>
        <p:sp>
          <p:nvSpPr>
            <p:cNvPr id="5" name="Freeform 5"/>
            <p:cNvSpPr/>
            <p:nvPr/>
          </p:nvSpPr>
          <p:spPr>
            <a:xfrm>
              <a:off x="0" y="0"/>
              <a:ext cx="7425681" cy="494375"/>
            </a:xfrm>
            <a:custGeom>
              <a:avLst/>
              <a:gdLst/>
              <a:ahLst/>
              <a:cxnLst/>
              <a:rect l="l" t="t" r="r" b="b"/>
              <a:pathLst>
                <a:path w="7425681" h="494375">
                  <a:moveTo>
                    <a:pt x="0" y="0"/>
                  </a:moveTo>
                  <a:lnTo>
                    <a:pt x="7425681" y="0"/>
                  </a:lnTo>
                  <a:lnTo>
                    <a:pt x="7425681" y="494375"/>
                  </a:lnTo>
                  <a:lnTo>
                    <a:pt x="0" y="494375"/>
                  </a:lnTo>
                  <a:close/>
                </a:path>
              </a:pathLst>
            </a:custGeom>
            <a:solidFill>
              <a:srgbClr val="1C78B6"/>
            </a:solidFill>
          </p:spPr>
          <p:txBody>
            <a:bodyPr/>
            <a:lstStyle/>
            <a:p>
              <a:endParaRPr lang="en-GB"/>
            </a:p>
          </p:txBody>
        </p:sp>
        <p:sp>
          <p:nvSpPr>
            <p:cNvPr id="6" name="TextBox 6"/>
            <p:cNvSpPr txBox="1"/>
            <p:nvPr/>
          </p:nvSpPr>
          <p:spPr>
            <a:xfrm>
              <a:off x="0" y="-142875"/>
              <a:ext cx="7425681" cy="637250"/>
            </a:xfrm>
            <a:prstGeom prst="rect">
              <a:avLst/>
            </a:prstGeom>
          </p:spPr>
          <p:txBody>
            <a:bodyPr lIns="50800" tIns="50800" rIns="50800" bIns="50800" rtlCol="0" anchor="ctr"/>
            <a:lstStyle/>
            <a:p>
              <a:pPr algn="ctr">
                <a:lnSpc>
                  <a:spcPts val="10499"/>
                </a:lnSpc>
              </a:pPr>
              <a:endParaRPr/>
            </a:p>
          </p:txBody>
        </p:sp>
      </p:grpSp>
      <p:sp>
        <p:nvSpPr>
          <p:cNvPr id="7" name="Freeform 7"/>
          <p:cNvSpPr/>
          <p:nvPr/>
        </p:nvSpPr>
        <p:spPr>
          <a:xfrm>
            <a:off x="1445567" y="142015"/>
            <a:ext cx="2339840" cy="2336915"/>
          </a:xfrm>
          <a:custGeom>
            <a:avLst/>
            <a:gdLst/>
            <a:ahLst/>
            <a:cxnLst/>
            <a:rect l="l" t="t" r="r" b="b"/>
            <a:pathLst>
              <a:path w="2339840" h="2336915">
                <a:moveTo>
                  <a:pt x="0" y="0"/>
                </a:moveTo>
                <a:lnTo>
                  <a:pt x="2339840" y="0"/>
                </a:lnTo>
                <a:lnTo>
                  <a:pt x="2339840" y="2336916"/>
                </a:lnTo>
                <a:lnTo>
                  <a:pt x="0" y="2336916"/>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GB"/>
          </a:p>
        </p:txBody>
      </p:sp>
      <p:grpSp>
        <p:nvGrpSpPr>
          <p:cNvPr id="8" name="Group 8"/>
          <p:cNvGrpSpPr/>
          <p:nvPr/>
        </p:nvGrpSpPr>
        <p:grpSpPr>
          <a:xfrm>
            <a:off x="280057" y="3159881"/>
            <a:ext cx="17727886" cy="2266681"/>
            <a:chOff x="0" y="0"/>
            <a:chExt cx="4669073" cy="596986"/>
          </a:xfrm>
        </p:grpSpPr>
        <p:sp>
          <p:nvSpPr>
            <p:cNvPr id="9" name="Freeform 9"/>
            <p:cNvSpPr/>
            <p:nvPr/>
          </p:nvSpPr>
          <p:spPr>
            <a:xfrm>
              <a:off x="0" y="0"/>
              <a:ext cx="4669073" cy="596986"/>
            </a:xfrm>
            <a:custGeom>
              <a:avLst/>
              <a:gdLst/>
              <a:ahLst/>
              <a:cxnLst/>
              <a:rect l="l" t="t" r="r" b="b"/>
              <a:pathLst>
                <a:path w="4669073" h="596986">
                  <a:moveTo>
                    <a:pt x="22272" y="0"/>
                  </a:moveTo>
                  <a:lnTo>
                    <a:pt x="4646800" y="0"/>
                  </a:lnTo>
                  <a:cubicBezTo>
                    <a:pt x="4659101" y="0"/>
                    <a:pt x="4669073" y="9972"/>
                    <a:pt x="4669073" y="22272"/>
                  </a:cubicBezTo>
                  <a:lnTo>
                    <a:pt x="4669073" y="574714"/>
                  </a:lnTo>
                  <a:cubicBezTo>
                    <a:pt x="4669073" y="580621"/>
                    <a:pt x="4666726" y="586286"/>
                    <a:pt x="4662550" y="590463"/>
                  </a:cubicBezTo>
                  <a:cubicBezTo>
                    <a:pt x="4658373" y="594639"/>
                    <a:pt x="4652707" y="596986"/>
                    <a:pt x="4646800" y="596986"/>
                  </a:cubicBezTo>
                  <a:lnTo>
                    <a:pt x="22272" y="596986"/>
                  </a:lnTo>
                  <a:cubicBezTo>
                    <a:pt x="9972" y="596986"/>
                    <a:pt x="0" y="587014"/>
                    <a:pt x="0" y="574714"/>
                  </a:cubicBezTo>
                  <a:lnTo>
                    <a:pt x="0" y="22272"/>
                  </a:lnTo>
                  <a:cubicBezTo>
                    <a:pt x="0" y="9972"/>
                    <a:pt x="9972" y="0"/>
                    <a:pt x="22272" y="0"/>
                  </a:cubicBezTo>
                  <a:close/>
                </a:path>
              </a:pathLst>
            </a:custGeom>
            <a:solidFill>
              <a:srgbClr val="FFFFFF"/>
            </a:solidFill>
            <a:ln w="66675" cap="rnd">
              <a:solidFill>
                <a:srgbClr val="1C78B6"/>
              </a:solidFill>
              <a:prstDash val="solid"/>
              <a:round/>
            </a:ln>
          </p:spPr>
          <p:txBody>
            <a:bodyPr/>
            <a:lstStyle/>
            <a:p>
              <a:endParaRPr lang="en-GB"/>
            </a:p>
          </p:txBody>
        </p:sp>
        <p:sp>
          <p:nvSpPr>
            <p:cNvPr id="10" name="TextBox 10"/>
            <p:cNvSpPr txBox="1"/>
            <p:nvPr/>
          </p:nvSpPr>
          <p:spPr>
            <a:xfrm>
              <a:off x="0" y="-38100"/>
              <a:ext cx="4669073" cy="635086"/>
            </a:xfrm>
            <a:prstGeom prst="rect">
              <a:avLst/>
            </a:prstGeom>
          </p:spPr>
          <p:txBody>
            <a:bodyPr lIns="50800" tIns="50800" rIns="50800" bIns="50800" rtlCol="0" anchor="ctr"/>
            <a:lstStyle/>
            <a:p>
              <a:pPr algn="ctr">
                <a:lnSpc>
                  <a:spcPts val="2659"/>
                </a:lnSpc>
              </a:pPr>
              <a:endParaRPr/>
            </a:p>
          </p:txBody>
        </p:sp>
      </p:grpSp>
      <p:sp>
        <p:nvSpPr>
          <p:cNvPr id="11" name="Freeform 11"/>
          <p:cNvSpPr/>
          <p:nvPr/>
        </p:nvSpPr>
        <p:spPr>
          <a:xfrm>
            <a:off x="-1516768" y="1722108"/>
            <a:ext cx="5090935" cy="5090935"/>
          </a:xfrm>
          <a:custGeom>
            <a:avLst/>
            <a:gdLst/>
            <a:ahLst/>
            <a:cxnLst/>
            <a:rect l="l" t="t" r="r" b="b"/>
            <a:pathLst>
              <a:path w="5090935" h="5090935">
                <a:moveTo>
                  <a:pt x="0" y="0"/>
                </a:moveTo>
                <a:lnTo>
                  <a:pt x="5090936" y="0"/>
                </a:lnTo>
                <a:lnTo>
                  <a:pt x="5090936" y="5090936"/>
                </a:lnTo>
                <a:lnTo>
                  <a:pt x="0" y="5090936"/>
                </a:lnTo>
                <a:lnTo>
                  <a:pt x="0" y="0"/>
                </a:lnTo>
                <a:close/>
              </a:path>
            </a:pathLst>
          </a:custGeom>
          <a:blipFill>
            <a:blip r:embed="rId5">
              <a:alphaModFix amt="72000"/>
            </a:blip>
            <a:stretch>
              <a:fillRect/>
            </a:stretch>
          </a:blipFill>
        </p:spPr>
        <p:txBody>
          <a:bodyPr/>
          <a:lstStyle/>
          <a:p>
            <a:endParaRPr lang="en-GB"/>
          </a:p>
        </p:txBody>
      </p:sp>
      <p:sp>
        <p:nvSpPr>
          <p:cNvPr id="12" name="Freeform 12"/>
          <p:cNvSpPr/>
          <p:nvPr/>
        </p:nvSpPr>
        <p:spPr>
          <a:xfrm>
            <a:off x="12547765" y="5143500"/>
            <a:ext cx="4465414" cy="3328763"/>
          </a:xfrm>
          <a:custGeom>
            <a:avLst/>
            <a:gdLst/>
            <a:ahLst/>
            <a:cxnLst/>
            <a:rect l="l" t="t" r="r" b="b"/>
            <a:pathLst>
              <a:path w="4465414" h="3328763">
                <a:moveTo>
                  <a:pt x="0" y="0"/>
                </a:moveTo>
                <a:lnTo>
                  <a:pt x="4465414" y="0"/>
                </a:lnTo>
                <a:lnTo>
                  <a:pt x="4465414" y="3328763"/>
                </a:lnTo>
                <a:lnTo>
                  <a:pt x="0" y="3328763"/>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3" name="Freeform 13"/>
          <p:cNvSpPr/>
          <p:nvPr/>
        </p:nvSpPr>
        <p:spPr>
          <a:xfrm>
            <a:off x="323852" y="2898302"/>
            <a:ext cx="1182195" cy="2789840"/>
          </a:xfrm>
          <a:custGeom>
            <a:avLst/>
            <a:gdLst/>
            <a:ahLst/>
            <a:cxnLst/>
            <a:rect l="l" t="t" r="r" b="b"/>
            <a:pathLst>
              <a:path w="1182195" h="2789840">
                <a:moveTo>
                  <a:pt x="0" y="0"/>
                </a:moveTo>
                <a:lnTo>
                  <a:pt x="1182195" y="0"/>
                </a:lnTo>
                <a:lnTo>
                  <a:pt x="1182195" y="2789839"/>
                </a:lnTo>
                <a:lnTo>
                  <a:pt x="0" y="2789839"/>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en-GB"/>
          </a:p>
        </p:txBody>
      </p:sp>
      <p:sp>
        <p:nvSpPr>
          <p:cNvPr id="14" name="TextBox 14"/>
          <p:cNvSpPr txBox="1"/>
          <p:nvPr/>
        </p:nvSpPr>
        <p:spPr>
          <a:xfrm>
            <a:off x="1611261" y="6140937"/>
            <a:ext cx="10524790" cy="1535241"/>
          </a:xfrm>
          <a:prstGeom prst="rect">
            <a:avLst/>
          </a:prstGeom>
        </p:spPr>
        <p:txBody>
          <a:bodyPr lIns="0" tIns="0" rIns="0" bIns="0" rtlCol="0" anchor="t">
            <a:spAutoFit/>
          </a:bodyPr>
          <a:lstStyle/>
          <a:p>
            <a:pPr algn="ctr">
              <a:lnSpc>
                <a:spcPts val="4105"/>
              </a:lnSpc>
              <a:spcBef>
                <a:spcPct val="0"/>
              </a:spcBef>
            </a:pPr>
            <a:r>
              <a:rPr lang="en-US" sz="2932">
                <a:solidFill>
                  <a:srgbClr val="000000"/>
                </a:solidFill>
                <a:latin typeface="Montserrat Classic"/>
                <a:ea typeface="Montserrat Classic"/>
                <a:cs typeface="Montserrat Classic"/>
                <a:sym typeface="Montserrat Classic"/>
              </a:rPr>
              <a:t>The highest recorded rainfall in a 24-hour period in Britain is </a:t>
            </a:r>
            <a:r>
              <a:rPr lang="en-US" sz="2932" b="1">
                <a:solidFill>
                  <a:srgbClr val="000000"/>
                </a:solidFill>
                <a:latin typeface="Montserrat Classic Bold"/>
                <a:ea typeface="Montserrat Classic Bold"/>
                <a:cs typeface="Montserrat Classic Bold"/>
                <a:sym typeface="Montserrat Classic Bold"/>
              </a:rPr>
              <a:t>341.4 millimetres</a:t>
            </a:r>
            <a:r>
              <a:rPr lang="en-US" sz="2932">
                <a:solidFill>
                  <a:srgbClr val="000000"/>
                </a:solidFill>
                <a:latin typeface="Montserrat Classic"/>
                <a:ea typeface="Montserrat Classic"/>
                <a:cs typeface="Montserrat Classic"/>
                <a:sym typeface="Montserrat Classic"/>
              </a:rPr>
              <a:t> (13.44 inches), which occurred at </a:t>
            </a:r>
            <a:r>
              <a:rPr lang="en-US" sz="2932" b="1">
                <a:solidFill>
                  <a:srgbClr val="000000"/>
                </a:solidFill>
                <a:latin typeface="Montserrat Classic Bold"/>
                <a:ea typeface="Montserrat Classic Bold"/>
                <a:cs typeface="Montserrat Classic Bold"/>
                <a:sym typeface="Montserrat Classic Bold"/>
              </a:rPr>
              <a:t>Honister Pass, Cumbria</a:t>
            </a:r>
            <a:r>
              <a:rPr lang="en-US" sz="2932">
                <a:solidFill>
                  <a:srgbClr val="000000"/>
                </a:solidFill>
                <a:latin typeface="Montserrat Classic"/>
                <a:ea typeface="Montserrat Classic"/>
                <a:cs typeface="Montserrat Classic"/>
                <a:sym typeface="Montserrat Classic"/>
              </a:rPr>
              <a:t>, on 5 December 2015.</a:t>
            </a:r>
          </a:p>
        </p:txBody>
      </p:sp>
      <p:sp>
        <p:nvSpPr>
          <p:cNvPr id="15" name="TextBox 15"/>
          <p:cNvSpPr txBox="1"/>
          <p:nvPr/>
        </p:nvSpPr>
        <p:spPr>
          <a:xfrm>
            <a:off x="1648951" y="3197935"/>
            <a:ext cx="16130089" cy="2123899"/>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Montserrat Classic"/>
                <a:ea typeface="Montserrat Classic"/>
                <a:cs typeface="Montserrat Classic"/>
                <a:sym typeface="Montserrat Classic"/>
              </a:rPr>
              <a:t>Precipitation refers to any form of water (such as rain, snow, sleet, or hail), that falls from the atmosphere to the Earth's surface. Precipitation is measured using instruments such as rain gauges and snow gauges in millimetres (mm) or even metres per hour, day, month or year. </a:t>
            </a:r>
          </a:p>
        </p:txBody>
      </p:sp>
      <p:sp>
        <p:nvSpPr>
          <p:cNvPr id="16" name="TextBox 16"/>
          <p:cNvSpPr txBox="1"/>
          <p:nvPr/>
        </p:nvSpPr>
        <p:spPr>
          <a:xfrm>
            <a:off x="4757594" y="784538"/>
            <a:ext cx="8772812" cy="937570"/>
          </a:xfrm>
          <a:prstGeom prst="rect">
            <a:avLst/>
          </a:prstGeom>
        </p:spPr>
        <p:txBody>
          <a:bodyPr lIns="0" tIns="0" rIns="0" bIns="0" rtlCol="0" anchor="t">
            <a:spAutoFit/>
          </a:bodyPr>
          <a:lstStyle/>
          <a:p>
            <a:pPr algn="ctr">
              <a:lnSpc>
                <a:spcPts val="7645"/>
              </a:lnSpc>
              <a:spcBef>
                <a:spcPct val="0"/>
              </a:spcBef>
            </a:pPr>
            <a:r>
              <a:rPr lang="en-US" sz="5461" b="1">
                <a:solidFill>
                  <a:srgbClr val="FFFFFF"/>
                </a:solidFill>
                <a:latin typeface="Montserrat Classic Bold"/>
                <a:ea typeface="Montserrat Classic Bold"/>
                <a:cs typeface="Montserrat Classic Bold"/>
                <a:sym typeface="Montserrat Classic Bold"/>
              </a:rPr>
              <a:t>Introduction to Weather </a:t>
            </a:r>
          </a:p>
        </p:txBody>
      </p:sp>
      <p:sp>
        <p:nvSpPr>
          <p:cNvPr id="17" name="TextBox 17"/>
          <p:cNvSpPr txBox="1"/>
          <p:nvPr/>
        </p:nvSpPr>
        <p:spPr>
          <a:xfrm>
            <a:off x="6151948" y="1967369"/>
            <a:ext cx="5984103" cy="1012081"/>
          </a:xfrm>
          <a:prstGeom prst="rect">
            <a:avLst/>
          </a:prstGeom>
        </p:spPr>
        <p:txBody>
          <a:bodyPr lIns="0" tIns="0" rIns="0" bIns="0" rtlCol="0" anchor="t">
            <a:spAutoFit/>
          </a:bodyPr>
          <a:lstStyle/>
          <a:p>
            <a:pPr algn="ctr">
              <a:lnSpc>
                <a:spcPts val="8259"/>
              </a:lnSpc>
              <a:spcBef>
                <a:spcPct val="0"/>
              </a:spcBef>
            </a:pPr>
            <a:r>
              <a:rPr lang="en-US" sz="5899" b="1">
                <a:solidFill>
                  <a:srgbClr val="000000"/>
                </a:solidFill>
                <a:latin typeface="Montserrat Classic Bold"/>
                <a:ea typeface="Montserrat Classic Bold"/>
                <a:cs typeface="Montserrat Classic Bold"/>
                <a:sym typeface="Montserrat Classic Bold"/>
              </a:rPr>
              <a:t>PRECIPITATION</a:t>
            </a:r>
          </a:p>
        </p:txBody>
      </p:sp>
      <p:sp>
        <p:nvSpPr>
          <p:cNvPr id="18" name="TextBox 18"/>
          <p:cNvSpPr txBox="1"/>
          <p:nvPr/>
        </p:nvSpPr>
        <p:spPr>
          <a:xfrm>
            <a:off x="16807595" y="74853"/>
            <a:ext cx="1597640" cy="247650"/>
          </a:xfrm>
          <a:prstGeom prst="rect">
            <a:avLst/>
          </a:prstGeom>
        </p:spPr>
        <p:txBody>
          <a:bodyPr lIns="0" tIns="0" rIns="0" bIns="0" rtlCol="0" anchor="t">
            <a:spAutoFit/>
          </a:bodyPr>
          <a:lstStyle/>
          <a:p>
            <a:pPr algn="ctr">
              <a:lnSpc>
                <a:spcPts val="2099"/>
              </a:lnSpc>
              <a:spcBef>
                <a:spcPct val="0"/>
              </a:spcBef>
            </a:pPr>
            <a:r>
              <a:rPr lang="en-US" sz="1499">
                <a:solidFill>
                  <a:srgbClr val="000000"/>
                </a:solidFill>
                <a:latin typeface="Montserrat Classic"/>
                <a:ea typeface="Montserrat Classic"/>
                <a:cs typeface="Montserrat Classic"/>
                <a:sym typeface="Montserrat Classic"/>
              </a:rPr>
              <a:t>FT Q C49 R2</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23852" y="-3139650"/>
            <a:ext cx="17964148" cy="17964148"/>
          </a:xfrm>
          <a:custGeom>
            <a:avLst/>
            <a:gdLst/>
            <a:ahLst/>
            <a:cxnLst/>
            <a:rect l="l" t="t" r="r" b="b"/>
            <a:pathLst>
              <a:path w="17964148" h="17964148">
                <a:moveTo>
                  <a:pt x="0" y="0"/>
                </a:moveTo>
                <a:lnTo>
                  <a:pt x="17964148" y="0"/>
                </a:lnTo>
                <a:lnTo>
                  <a:pt x="17964148" y="17964147"/>
                </a:lnTo>
                <a:lnTo>
                  <a:pt x="0" y="17964147"/>
                </a:lnTo>
                <a:lnTo>
                  <a:pt x="0" y="0"/>
                </a:lnTo>
                <a:close/>
              </a:path>
            </a:pathLst>
          </a:custGeom>
          <a:blipFill>
            <a:blip r:embed="rId2">
              <a:alphaModFix amt="10999"/>
            </a:blip>
            <a:stretch>
              <a:fillRect/>
            </a:stretch>
          </a:blipFill>
        </p:spPr>
        <p:txBody>
          <a:bodyPr/>
          <a:lstStyle/>
          <a:p>
            <a:endParaRPr lang="en-GB"/>
          </a:p>
        </p:txBody>
      </p:sp>
      <p:sp>
        <p:nvSpPr>
          <p:cNvPr id="3" name="Freeform 3"/>
          <p:cNvSpPr/>
          <p:nvPr/>
        </p:nvSpPr>
        <p:spPr>
          <a:xfrm>
            <a:off x="14780472" y="8598304"/>
            <a:ext cx="3507528" cy="1688696"/>
          </a:xfrm>
          <a:custGeom>
            <a:avLst/>
            <a:gdLst/>
            <a:ahLst/>
            <a:cxnLst/>
            <a:rect l="l" t="t" r="r" b="b"/>
            <a:pathLst>
              <a:path w="3507528" h="1688696">
                <a:moveTo>
                  <a:pt x="0" y="0"/>
                </a:moveTo>
                <a:lnTo>
                  <a:pt x="3507528" y="0"/>
                </a:lnTo>
                <a:lnTo>
                  <a:pt x="3507528" y="1688696"/>
                </a:lnTo>
                <a:lnTo>
                  <a:pt x="0" y="1688696"/>
                </a:lnTo>
                <a:lnTo>
                  <a:pt x="0" y="0"/>
                </a:lnTo>
                <a:close/>
              </a:path>
            </a:pathLst>
          </a:custGeom>
          <a:blipFill>
            <a:blip r:embed="rId3"/>
            <a:stretch>
              <a:fillRect l="-21116" r="-19874" b="-67942"/>
            </a:stretch>
          </a:blipFill>
        </p:spPr>
        <p:txBody>
          <a:bodyPr/>
          <a:lstStyle/>
          <a:p>
            <a:endParaRPr lang="en-GB"/>
          </a:p>
        </p:txBody>
      </p:sp>
      <p:grpSp>
        <p:nvGrpSpPr>
          <p:cNvPr id="4" name="Group 4"/>
          <p:cNvGrpSpPr/>
          <p:nvPr/>
        </p:nvGrpSpPr>
        <p:grpSpPr>
          <a:xfrm>
            <a:off x="0" y="651219"/>
            <a:ext cx="18775720" cy="1250020"/>
            <a:chOff x="0" y="0"/>
            <a:chExt cx="7425681" cy="494375"/>
          </a:xfrm>
        </p:grpSpPr>
        <p:sp>
          <p:nvSpPr>
            <p:cNvPr id="5" name="Freeform 5"/>
            <p:cNvSpPr/>
            <p:nvPr/>
          </p:nvSpPr>
          <p:spPr>
            <a:xfrm>
              <a:off x="0" y="0"/>
              <a:ext cx="7425681" cy="494375"/>
            </a:xfrm>
            <a:custGeom>
              <a:avLst/>
              <a:gdLst/>
              <a:ahLst/>
              <a:cxnLst/>
              <a:rect l="l" t="t" r="r" b="b"/>
              <a:pathLst>
                <a:path w="7425681" h="494375">
                  <a:moveTo>
                    <a:pt x="0" y="0"/>
                  </a:moveTo>
                  <a:lnTo>
                    <a:pt x="7425681" y="0"/>
                  </a:lnTo>
                  <a:lnTo>
                    <a:pt x="7425681" y="494375"/>
                  </a:lnTo>
                  <a:lnTo>
                    <a:pt x="0" y="494375"/>
                  </a:lnTo>
                  <a:close/>
                </a:path>
              </a:pathLst>
            </a:custGeom>
            <a:solidFill>
              <a:srgbClr val="1C78B6"/>
            </a:solidFill>
          </p:spPr>
          <p:txBody>
            <a:bodyPr/>
            <a:lstStyle/>
            <a:p>
              <a:endParaRPr lang="en-GB"/>
            </a:p>
          </p:txBody>
        </p:sp>
        <p:sp>
          <p:nvSpPr>
            <p:cNvPr id="6" name="TextBox 6"/>
            <p:cNvSpPr txBox="1"/>
            <p:nvPr/>
          </p:nvSpPr>
          <p:spPr>
            <a:xfrm>
              <a:off x="0" y="-142875"/>
              <a:ext cx="7425681" cy="637250"/>
            </a:xfrm>
            <a:prstGeom prst="rect">
              <a:avLst/>
            </a:prstGeom>
          </p:spPr>
          <p:txBody>
            <a:bodyPr lIns="50800" tIns="50800" rIns="50800" bIns="50800" rtlCol="0" anchor="ctr"/>
            <a:lstStyle/>
            <a:p>
              <a:pPr algn="ctr">
                <a:lnSpc>
                  <a:spcPts val="10499"/>
                </a:lnSpc>
              </a:pPr>
              <a:endParaRPr/>
            </a:p>
          </p:txBody>
        </p:sp>
      </p:grpSp>
      <p:sp>
        <p:nvSpPr>
          <p:cNvPr id="7" name="Freeform 7"/>
          <p:cNvSpPr/>
          <p:nvPr/>
        </p:nvSpPr>
        <p:spPr>
          <a:xfrm>
            <a:off x="1445567" y="142015"/>
            <a:ext cx="2339840" cy="2336915"/>
          </a:xfrm>
          <a:custGeom>
            <a:avLst/>
            <a:gdLst/>
            <a:ahLst/>
            <a:cxnLst/>
            <a:rect l="l" t="t" r="r" b="b"/>
            <a:pathLst>
              <a:path w="2339840" h="2336915">
                <a:moveTo>
                  <a:pt x="0" y="0"/>
                </a:moveTo>
                <a:lnTo>
                  <a:pt x="2339840" y="0"/>
                </a:lnTo>
                <a:lnTo>
                  <a:pt x="2339840" y="2336916"/>
                </a:lnTo>
                <a:lnTo>
                  <a:pt x="0" y="2336916"/>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GB"/>
          </a:p>
        </p:txBody>
      </p:sp>
      <p:grpSp>
        <p:nvGrpSpPr>
          <p:cNvPr id="8" name="Group 8"/>
          <p:cNvGrpSpPr/>
          <p:nvPr/>
        </p:nvGrpSpPr>
        <p:grpSpPr>
          <a:xfrm>
            <a:off x="280057" y="2889804"/>
            <a:ext cx="17727886" cy="1789976"/>
            <a:chOff x="0" y="0"/>
            <a:chExt cx="4669073" cy="471434"/>
          </a:xfrm>
        </p:grpSpPr>
        <p:sp>
          <p:nvSpPr>
            <p:cNvPr id="9" name="Freeform 9"/>
            <p:cNvSpPr/>
            <p:nvPr/>
          </p:nvSpPr>
          <p:spPr>
            <a:xfrm>
              <a:off x="0" y="0"/>
              <a:ext cx="4669073" cy="471434"/>
            </a:xfrm>
            <a:custGeom>
              <a:avLst/>
              <a:gdLst/>
              <a:ahLst/>
              <a:cxnLst/>
              <a:rect l="l" t="t" r="r" b="b"/>
              <a:pathLst>
                <a:path w="4669073" h="471434">
                  <a:moveTo>
                    <a:pt x="22272" y="0"/>
                  </a:moveTo>
                  <a:lnTo>
                    <a:pt x="4646800" y="0"/>
                  </a:lnTo>
                  <a:cubicBezTo>
                    <a:pt x="4659101" y="0"/>
                    <a:pt x="4669073" y="9972"/>
                    <a:pt x="4669073" y="22272"/>
                  </a:cubicBezTo>
                  <a:lnTo>
                    <a:pt x="4669073" y="449162"/>
                  </a:lnTo>
                  <a:cubicBezTo>
                    <a:pt x="4669073" y="461463"/>
                    <a:pt x="4659101" y="471434"/>
                    <a:pt x="4646800" y="471434"/>
                  </a:cubicBezTo>
                  <a:lnTo>
                    <a:pt x="22272" y="471434"/>
                  </a:lnTo>
                  <a:cubicBezTo>
                    <a:pt x="9972" y="471434"/>
                    <a:pt x="0" y="461463"/>
                    <a:pt x="0" y="449162"/>
                  </a:cubicBezTo>
                  <a:lnTo>
                    <a:pt x="0" y="22272"/>
                  </a:lnTo>
                  <a:cubicBezTo>
                    <a:pt x="0" y="9972"/>
                    <a:pt x="9972" y="0"/>
                    <a:pt x="22272" y="0"/>
                  </a:cubicBezTo>
                  <a:close/>
                </a:path>
              </a:pathLst>
            </a:custGeom>
            <a:solidFill>
              <a:srgbClr val="FFFFFF"/>
            </a:solidFill>
            <a:ln w="66675" cap="rnd">
              <a:solidFill>
                <a:srgbClr val="3E3E80"/>
              </a:solidFill>
              <a:prstDash val="solid"/>
              <a:round/>
            </a:ln>
          </p:spPr>
          <p:txBody>
            <a:bodyPr/>
            <a:lstStyle/>
            <a:p>
              <a:endParaRPr lang="en-GB"/>
            </a:p>
          </p:txBody>
        </p:sp>
        <p:sp>
          <p:nvSpPr>
            <p:cNvPr id="10" name="TextBox 10"/>
            <p:cNvSpPr txBox="1"/>
            <p:nvPr/>
          </p:nvSpPr>
          <p:spPr>
            <a:xfrm>
              <a:off x="0" y="-38100"/>
              <a:ext cx="4669073" cy="509534"/>
            </a:xfrm>
            <a:prstGeom prst="rect">
              <a:avLst/>
            </a:prstGeom>
          </p:spPr>
          <p:txBody>
            <a:bodyPr lIns="50800" tIns="50800" rIns="50800" bIns="50800" rtlCol="0" anchor="ctr"/>
            <a:lstStyle/>
            <a:p>
              <a:pPr algn="ctr">
                <a:lnSpc>
                  <a:spcPts val="2659"/>
                </a:lnSpc>
              </a:pPr>
              <a:endParaRPr/>
            </a:p>
          </p:txBody>
        </p:sp>
      </p:grpSp>
      <p:sp>
        <p:nvSpPr>
          <p:cNvPr id="11" name="Freeform 11"/>
          <p:cNvSpPr/>
          <p:nvPr/>
        </p:nvSpPr>
        <p:spPr>
          <a:xfrm>
            <a:off x="-1516768" y="903875"/>
            <a:ext cx="5090935" cy="5090935"/>
          </a:xfrm>
          <a:custGeom>
            <a:avLst/>
            <a:gdLst/>
            <a:ahLst/>
            <a:cxnLst/>
            <a:rect l="l" t="t" r="r" b="b"/>
            <a:pathLst>
              <a:path w="5090935" h="5090935">
                <a:moveTo>
                  <a:pt x="0" y="0"/>
                </a:moveTo>
                <a:lnTo>
                  <a:pt x="5090936" y="0"/>
                </a:lnTo>
                <a:lnTo>
                  <a:pt x="5090936" y="5090935"/>
                </a:lnTo>
                <a:lnTo>
                  <a:pt x="0" y="5090935"/>
                </a:lnTo>
                <a:lnTo>
                  <a:pt x="0" y="0"/>
                </a:lnTo>
                <a:close/>
              </a:path>
            </a:pathLst>
          </a:custGeom>
          <a:blipFill>
            <a:blip r:embed="rId5">
              <a:alphaModFix amt="72000"/>
            </a:blip>
            <a:stretch>
              <a:fillRect/>
            </a:stretch>
          </a:blipFill>
        </p:spPr>
        <p:txBody>
          <a:bodyPr/>
          <a:lstStyle/>
          <a:p>
            <a:endParaRPr lang="en-GB"/>
          </a:p>
        </p:txBody>
      </p:sp>
      <p:sp>
        <p:nvSpPr>
          <p:cNvPr id="12" name="Freeform 12"/>
          <p:cNvSpPr/>
          <p:nvPr/>
        </p:nvSpPr>
        <p:spPr>
          <a:xfrm>
            <a:off x="114300" y="2714193"/>
            <a:ext cx="2263761" cy="2084547"/>
          </a:xfrm>
          <a:custGeom>
            <a:avLst/>
            <a:gdLst/>
            <a:ahLst/>
            <a:cxnLst/>
            <a:rect l="l" t="t" r="r" b="b"/>
            <a:pathLst>
              <a:path w="2263761" h="2084547">
                <a:moveTo>
                  <a:pt x="0" y="0"/>
                </a:moveTo>
                <a:lnTo>
                  <a:pt x="2263761" y="0"/>
                </a:lnTo>
                <a:lnTo>
                  <a:pt x="2263761" y="2084547"/>
                </a:lnTo>
                <a:lnTo>
                  <a:pt x="0" y="2084547"/>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3" name="TextBox 13"/>
          <p:cNvSpPr txBox="1"/>
          <p:nvPr/>
        </p:nvSpPr>
        <p:spPr>
          <a:xfrm>
            <a:off x="2425827" y="2927857"/>
            <a:ext cx="15353214" cy="1590543"/>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Montserrat Classic"/>
                <a:ea typeface="Montserrat Classic"/>
                <a:cs typeface="Montserrat Classic"/>
                <a:sym typeface="Montserrat Classic"/>
              </a:rPr>
              <a:t>Wind speed is how fast the air moves past a certain spot. It is measured using an anemometer, which has cups or blades that spin in the wind. The faster they spin, the stronger the wind. Wind speed is measured in miles per hour (mph).</a:t>
            </a:r>
          </a:p>
        </p:txBody>
      </p:sp>
      <p:sp>
        <p:nvSpPr>
          <p:cNvPr id="14" name="TextBox 14"/>
          <p:cNvSpPr txBox="1"/>
          <p:nvPr/>
        </p:nvSpPr>
        <p:spPr>
          <a:xfrm>
            <a:off x="4757594" y="784538"/>
            <a:ext cx="8772812" cy="937570"/>
          </a:xfrm>
          <a:prstGeom prst="rect">
            <a:avLst/>
          </a:prstGeom>
        </p:spPr>
        <p:txBody>
          <a:bodyPr lIns="0" tIns="0" rIns="0" bIns="0" rtlCol="0" anchor="t">
            <a:spAutoFit/>
          </a:bodyPr>
          <a:lstStyle/>
          <a:p>
            <a:pPr algn="ctr">
              <a:lnSpc>
                <a:spcPts val="7645"/>
              </a:lnSpc>
              <a:spcBef>
                <a:spcPct val="0"/>
              </a:spcBef>
            </a:pPr>
            <a:r>
              <a:rPr lang="en-US" sz="5461" b="1">
                <a:solidFill>
                  <a:srgbClr val="FFFFFF"/>
                </a:solidFill>
                <a:latin typeface="Montserrat Classic Bold"/>
                <a:ea typeface="Montserrat Classic Bold"/>
                <a:cs typeface="Montserrat Classic Bold"/>
                <a:sym typeface="Montserrat Classic Bold"/>
              </a:rPr>
              <a:t>Introduction to Weather </a:t>
            </a:r>
          </a:p>
        </p:txBody>
      </p:sp>
      <p:sp>
        <p:nvSpPr>
          <p:cNvPr id="15" name="TextBox 15"/>
          <p:cNvSpPr txBox="1"/>
          <p:nvPr/>
        </p:nvSpPr>
        <p:spPr>
          <a:xfrm>
            <a:off x="8038097" y="1839540"/>
            <a:ext cx="2211807" cy="1012081"/>
          </a:xfrm>
          <a:prstGeom prst="rect">
            <a:avLst/>
          </a:prstGeom>
        </p:spPr>
        <p:txBody>
          <a:bodyPr lIns="0" tIns="0" rIns="0" bIns="0" rtlCol="0" anchor="t">
            <a:spAutoFit/>
          </a:bodyPr>
          <a:lstStyle/>
          <a:p>
            <a:pPr algn="ctr">
              <a:lnSpc>
                <a:spcPts val="8259"/>
              </a:lnSpc>
              <a:spcBef>
                <a:spcPct val="0"/>
              </a:spcBef>
            </a:pPr>
            <a:r>
              <a:rPr lang="en-US" sz="5899" b="1">
                <a:solidFill>
                  <a:srgbClr val="000000"/>
                </a:solidFill>
                <a:latin typeface="Montserrat Classic Bold"/>
                <a:ea typeface="Montserrat Classic Bold"/>
                <a:cs typeface="Montserrat Classic Bold"/>
                <a:sym typeface="Montserrat Classic Bold"/>
              </a:rPr>
              <a:t>WIND</a:t>
            </a:r>
          </a:p>
        </p:txBody>
      </p:sp>
      <p:grpSp>
        <p:nvGrpSpPr>
          <p:cNvPr id="16" name="Group 16"/>
          <p:cNvGrpSpPr/>
          <p:nvPr/>
        </p:nvGrpSpPr>
        <p:grpSpPr>
          <a:xfrm>
            <a:off x="441983" y="4812514"/>
            <a:ext cx="17727886" cy="1834145"/>
            <a:chOff x="0" y="0"/>
            <a:chExt cx="4669073" cy="483067"/>
          </a:xfrm>
        </p:grpSpPr>
        <p:sp>
          <p:nvSpPr>
            <p:cNvPr id="17" name="Freeform 17"/>
            <p:cNvSpPr/>
            <p:nvPr/>
          </p:nvSpPr>
          <p:spPr>
            <a:xfrm>
              <a:off x="0" y="0"/>
              <a:ext cx="4669073" cy="483067"/>
            </a:xfrm>
            <a:custGeom>
              <a:avLst/>
              <a:gdLst/>
              <a:ahLst/>
              <a:cxnLst/>
              <a:rect l="l" t="t" r="r" b="b"/>
              <a:pathLst>
                <a:path w="4669073" h="483067">
                  <a:moveTo>
                    <a:pt x="22272" y="0"/>
                  </a:moveTo>
                  <a:lnTo>
                    <a:pt x="4646800" y="0"/>
                  </a:lnTo>
                  <a:cubicBezTo>
                    <a:pt x="4659101" y="0"/>
                    <a:pt x="4669073" y="9972"/>
                    <a:pt x="4669073" y="22272"/>
                  </a:cubicBezTo>
                  <a:lnTo>
                    <a:pt x="4669073" y="460795"/>
                  </a:lnTo>
                  <a:cubicBezTo>
                    <a:pt x="4669073" y="473095"/>
                    <a:pt x="4659101" y="483067"/>
                    <a:pt x="4646800" y="483067"/>
                  </a:cubicBezTo>
                  <a:lnTo>
                    <a:pt x="22272" y="483067"/>
                  </a:lnTo>
                  <a:cubicBezTo>
                    <a:pt x="16365" y="483067"/>
                    <a:pt x="10700" y="480720"/>
                    <a:pt x="6523" y="476544"/>
                  </a:cubicBezTo>
                  <a:cubicBezTo>
                    <a:pt x="2347" y="472367"/>
                    <a:pt x="0" y="466702"/>
                    <a:pt x="0" y="460795"/>
                  </a:cubicBezTo>
                  <a:lnTo>
                    <a:pt x="0" y="22272"/>
                  </a:lnTo>
                  <a:cubicBezTo>
                    <a:pt x="0" y="9972"/>
                    <a:pt x="9972" y="0"/>
                    <a:pt x="22272" y="0"/>
                  </a:cubicBezTo>
                  <a:close/>
                </a:path>
              </a:pathLst>
            </a:custGeom>
            <a:solidFill>
              <a:srgbClr val="FFFFFF"/>
            </a:solidFill>
            <a:ln w="66675" cap="rnd">
              <a:solidFill>
                <a:srgbClr val="3E3E80"/>
              </a:solidFill>
              <a:prstDash val="solid"/>
              <a:round/>
            </a:ln>
          </p:spPr>
          <p:txBody>
            <a:bodyPr/>
            <a:lstStyle/>
            <a:p>
              <a:endParaRPr lang="en-GB"/>
            </a:p>
          </p:txBody>
        </p:sp>
        <p:sp>
          <p:nvSpPr>
            <p:cNvPr id="18" name="TextBox 18"/>
            <p:cNvSpPr txBox="1"/>
            <p:nvPr/>
          </p:nvSpPr>
          <p:spPr>
            <a:xfrm>
              <a:off x="0" y="-38100"/>
              <a:ext cx="4669073" cy="521167"/>
            </a:xfrm>
            <a:prstGeom prst="rect">
              <a:avLst/>
            </a:prstGeom>
          </p:spPr>
          <p:txBody>
            <a:bodyPr lIns="50800" tIns="50800" rIns="50800" bIns="50800" rtlCol="0" anchor="ctr"/>
            <a:lstStyle/>
            <a:p>
              <a:pPr algn="ctr">
                <a:lnSpc>
                  <a:spcPts val="2659"/>
                </a:lnSpc>
              </a:pPr>
              <a:endParaRPr/>
            </a:p>
          </p:txBody>
        </p:sp>
      </p:grpSp>
      <p:sp>
        <p:nvSpPr>
          <p:cNvPr id="19" name="Freeform 19"/>
          <p:cNvSpPr/>
          <p:nvPr/>
        </p:nvSpPr>
        <p:spPr>
          <a:xfrm>
            <a:off x="15317191" y="4198780"/>
            <a:ext cx="2928879" cy="2928879"/>
          </a:xfrm>
          <a:custGeom>
            <a:avLst/>
            <a:gdLst/>
            <a:ahLst/>
            <a:cxnLst/>
            <a:rect l="l" t="t" r="r" b="b"/>
            <a:pathLst>
              <a:path w="2928879" h="2928879">
                <a:moveTo>
                  <a:pt x="0" y="0"/>
                </a:moveTo>
                <a:lnTo>
                  <a:pt x="2928878" y="0"/>
                </a:lnTo>
                <a:lnTo>
                  <a:pt x="2928878" y="2928879"/>
                </a:lnTo>
                <a:lnTo>
                  <a:pt x="0" y="2928879"/>
                </a:lnTo>
                <a:lnTo>
                  <a:pt x="0" y="0"/>
                </a:lnTo>
                <a:close/>
              </a:path>
            </a:pathLst>
          </a:custGeom>
          <a:blipFill>
            <a:blip r:embed="rId5">
              <a:alphaModFix amt="72000"/>
            </a:blip>
            <a:stretch>
              <a:fillRect/>
            </a:stretch>
          </a:blipFill>
        </p:spPr>
        <p:txBody>
          <a:bodyPr/>
          <a:lstStyle/>
          <a:p>
            <a:endParaRPr lang="en-GB"/>
          </a:p>
        </p:txBody>
      </p:sp>
      <p:sp>
        <p:nvSpPr>
          <p:cNvPr id="20" name="Freeform 20"/>
          <p:cNvSpPr/>
          <p:nvPr/>
        </p:nvSpPr>
        <p:spPr>
          <a:xfrm>
            <a:off x="16338552" y="4727405"/>
            <a:ext cx="1545264" cy="1811740"/>
          </a:xfrm>
          <a:custGeom>
            <a:avLst/>
            <a:gdLst/>
            <a:ahLst/>
            <a:cxnLst/>
            <a:rect l="l" t="t" r="r" b="b"/>
            <a:pathLst>
              <a:path w="1545264" h="1811740">
                <a:moveTo>
                  <a:pt x="0" y="0"/>
                </a:moveTo>
                <a:lnTo>
                  <a:pt x="1545264" y="0"/>
                </a:lnTo>
                <a:lnTo>
                  <a:pt x="1545264" y="1811740"/>
                </a:lnTo>
                <a:lnTo>
                  <a:pt x="0" y="1811740"/>
                </a:lnTo>
                <a:lnTo>
                  <a:pt x="0" y="0"/>
                </a:lnTo>
                <a:close/>
              </a:path>
            </a:pathLst>
          </a:custGeom>
          <a:blipFill>
            <a:blip r:embed="rId7"/>
            <a:stretch>
              <a:fillRect/>
            </a:stretch>
          </a:blipFill>
        </p:spPr>
        <p:txBody>
          <a:bodyPr/>
          <a:lstStyle/>
          <a:p>
            <a:endParaRPr lang="en-GB"/>
          </a:p>
        </p:txBody>
      </p:sp>
      <p:sp>
        <p:nvSpPr>
          <p:cNvPr id="21" name="TextBox 21"/>
          <p:cNvSpPr txBox="1"/>
          <p:nvPr/>
        </p:nvSpPr>
        <p:spPr>
          <a:xfrm>
            <a:off x="799428" y="4900978"/>
            <a:ext cx="15539124" cy="1590543"/>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Montserrat Classic"/>
                <a:ea typeface="Montserrat Classic"/>
                <a:cs typeface="Montserrat Classic"/>
                <a:sym typeface="Montserrat Classic"/>
              </a:rPr>
              <a:t>Wind direction is measured using a weather vane, which has compass points and an arrow that aligns with the blowing wind. By observing the arrow's position, we can determine which direction the wind is coming from.</a:t>
            </a:r>
          </a:p>
        </p:txBody>
      </p:sp>
      <p:grpSp>
        <p:nvGrpSpPr>
          <p:cNvPr id="22" name="Group 22"/>
          <p:cNvGrpSpPr/>
          <p:nvPr/>
        </p:nvGrpSpPr>
        <p:grpSpPr>
          <a:xfrm rot="117905">
            <a:off x="7705067" y="7404440"/>
            <a:ext cx="130220" cy="126881"/>
            <a:chOff x="0" y="0"/>
            <a:chExt cx="148590" cy="144780"/>
          </a:xfrm>
        </p:grpSpPr>
        <p:sp>
          <p:nvSpPr>
            <p:cNvPr id="23" name="Freeform 23"/>
            <p:cNvSpPr/>
            <p:nvPr/>
          </p:nvSpPr>
          <p:spPr>
            <a:xfrm>
              <a:off x="49280" y="49054"/>
              <a:ext cx="47240" cy="41056"/>
            </a:xfrm>
            <a:custGeom>
              <a:avLst/>
              <a:gdLst/>
              <a:ahLst/>
              <a:cxnLst/>
              <a:rect l="l" t="t" r="r" b="b"/>
              <a:pathLst>
                <a:path w="47240" h="41056">
                  <a:moveTo>
                    <a:pt x="47240" y="14446"/>
                  </a:moveTo>
                  <a:cubicBezTo>
                    <a:pt x="25650" y="48736"/>
                    <a:pt x="5330" y="42386"/>
                    <a:pt x="1520" y="36036"/>
                  </a:cubicBezTo>
                  <a:cubicBezTo>
                    <a:pt x="-2290" y="28416"/>
                    <a:pt x="1520" y="8096"/>
                    <a:pt x="7870" y="1746"/>
                  </a:cubicBezTo>
                  <a:cubicBezTo>
                    <a:pt x="14220" y="-3334"/>
                    <a:pt x="40890" y="4286"/>
                    <a:pt x="40890" y="4286"/>
                  </a:cubicBezTo>
                </a:path>
              </a:pathLst>
            </a:custGeom>
            <a:solidFill>
              <a:srgbClr val="FFFFFF"/>
            </a:solidFill>
            <a:ln cap="sq">
              <a:noFill/>
              <a:prstDash val="solid"/>
              <a:miter/>
            </a:ln>
          </p:spPr>
          <p:txBody>
            <a:bodyPr/>
            <a:lstStyle/>
            <a:p>
              <a:endParaRPr lang="en-GB"/>
            </a:p>
          </p:txBody>
        </p:sp>
      </p:grpSp>
      <p:sp>
        <p:nvSpPr>
          <p:cNvPr id="24" name="TextBox 24"/>
          <p:cNvSpPr txBox="1"/>
          <p:nvPr/>
        </p:nvSpPr>
        <p:spPr>
          <a:xfrm>
            <a:off x="4346910" y="7523991"/>
            <a:ext cx="10081899" cy="1562812"/>
          </a:xfrm>
          <a:prstGeom prst="rect">
            <a:avLst/>
          </a:prstGeom>
        </p:spPr>
        <p:txBody>
          <a:bodyPr lIns="0" tIns="0" rIns="0" bIns="0" rtlCol="0" anchor="t">
            <a:spAutoFit/>
          </a:bodyPr>
          <a:lstStyle/>
          <a:p>
            <a:pPr algn="ctr">
              <a:lnSpc>
                <a:spcPts val="4160"/>
              </a:lnSpc>
              <a:spcBef>
                <a:spcPct val="0"/>
              </a:spcBef>
            </a:pPr>
            <a:r>
              <a:rPr lang="en-US" sz="2971">
                <a:solidFill>
                  <a:srgbClr val="000000"/>
                </a:solidFill>
                <a:latin typeface="Montserrat Classic"/>
                <a:ea typeface="Montserrat Classic"/>
                <a:cs typeface="Montserrat Classic"/>
                <a:sym typeface="Montserrat Classic"/>
              </a:rPr>
              <a:t>The official highest recorded wind speed in Britain is a gust of </a:t>
            </a:r>
            <a:r>
              <a:rPr lang="en-US" sz="2971" b="1">
                <a:solidFill>
                  <a:srgbClr val="000000"/>
                </a:solidFill>
                <a:latin typeface="Montserrat Classic Bold"/>
                <a:ea typeface="Montserrat Classic Bold"/>
                <a:cs typeface="Montserrat Classic Bold"/>
                <a:sym typeface="Montserrat Classic Bold"/>
              </a:rPr>
              <a:t>173 mph </a:t>
            </a:r>
            <a:r>
              <a:rPr lang="en-US" sz="2971">
                <a:solidFill>
                  <a:srgbClr val="000000"/>
                </a:solidFill>
                <a:latin typeface="Montserrat Classic"/>
                <a:ea typeface="Montserrat Classic"/>
                <a:cs typeface="Montserrat Classic"/>
                <a:sym typeface="Montserrat Classic"/>
              </a:rPr>
              <a:t>(278 km/h), measured at </a:t>
            </a:r>
            <a:r>
              <a:rPr lang="en-US" sz="2971" b="1">
                <a:solidFill>
                  <a:srgbClr val="000000"/>
                </a:solidFill>
                <a:latin typeface="Montserrat Classic Bold"/>
                <a:ea typeface="Montserrat Classic Bold"/>
                <a:cs typeface="Montserrat Classic Bold"/>
                <a:sym typeface="Montserrat Classic Bold"/>
              </a:rPr>
              <a:t>Cairn Gorm Summit in Scotland</a:t>
            </a:r>
            <a:r>
              <a:rPr lang="en-US" sz="2971">
                <a:solidFill>
                  <a:srgbClr val="000000"/>
                </a:solidFill>
                <a:latin typeface="Montserrat Classic"/>
                <a:ea typeface="Montserrat Classic"/>
                <a:cs typeface="Montserrat Classic"/>
                <a:sym typeface="Montserrat Classic"/>
              </a:rPr>
              <a:t> on 20 March 1986.</a:t>
            </a:r>
          </a:p>
        </p:txBody>
      </p:sp>
      <p:sp>
        <p:nvSpPr>
          <p:cNvPr id="25" name="TextBox 25"/>
          <p:cNvSpPr txBox="1"/>
          <p:nvPr/>
        </p:nvSpPr>
        <p:spPr>
          <a:xfrm>
            <a:off x="16807595" y="74853"/>
            <a:ext cx="1597640" cy="247650"/>
          </a:xfrm>
          <a:prstGeom prst="rect">
            <a:avLst/>
          </a:prstGeom>
        </p:spPr>
        <p:txBody>
          <a:bodyPr lIns="0" tIns="0" rIns="0" bIns="0" rtlCol="0" anchor="t">
            <a:spAutoFit/>
          </a:bodyPr>
          <a:lstStyle/>
          <a:p>
            <a:pPr algn="ctr">
              <a:lnSpc>
                <a:spcPts val="2099"/>
              </a:lnSpc>
              <a:spcBef>
                <a:spcPct val="0"/>
              </a:spcBef>
            </a:pPr>
            <a:r>
              <a:rPr lang="en-US" sz="1499">
                <a:solidFill>
                  <a:srgbClr val="000000"/>
                </a:solidFill>
                <a:latin typeface="Montserrat Classic"/>
                <a:ea typeface="Montserrat Classic"/>
                <a:cs typeface="Montserrat Classic"/>
                <a:sym typeface="Montserrat Classic"/>
              </a:rPr>
              <a:t>FT Q C49 R2</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23852" y="-3139650"/>
            <a:ext cx="17964148" cy="17964148"/>
          </a:xfrm>
          <a:custGeom>
            <a:avLst/>
            <a:gdLst/>
            <a:ahLst/>
            <a:cxnLst/>
            <a:rect l="l" t="t" r="r" b="b"/>
            <a:pathLst>
              <a:path w="17964148" h="17964148">
                <a:moveTo>
                  <a:pt x="0" y="0"/>
                </a:moveTo>
                <a:lnTo>
                  <a:pt x="17964148" y="0"/>
                </a:lnTo>
                <a:lnTo>
                  <a:pt x="17964148" y="17964147"/>
                </a:lnTo>
                <a:lnTo>
                  <a:pt x="0" y="17964147"/>
                </a:lnTo>
                <a:lnTo>
                  <a:pt x="0" y="0"/>
                </a:lnTo>
                <a:close/>
              </a:path>
            </a:pathLst>
          </a:custGeom>
          <a:blipFill>
            <a:blip r:embed="rId2">
              <a:alphaModFix amt="10999"/>
            </a:blip>
            <a:stretch>
              <a:fillRect/>
            </a:stretch>
          </a:blipFill>
        </p:spPr>
        <p:txBody>
          <a:bodyPr/>
          <a:lstStyle/>
          <a:p>
            <a:endParaRPr lang="en-GB"/>
          </a:p>
        </p:txBody>
      </p:sp>
      <p:sp>
        <p:nvSpPr>
          <p:cNvPr id="3" name="Freeform 3"/>
          <p:cNvSpPr/>
          <p:nvPr/>
        </p:nvSpPr>
        <p:spPr>
          <a:xfrm>
            <a:off x="11827854" y="4547481"/>
            <a:ext cx="5984547" cy="5984547"/>
          </a:xfrm>
          <a:custGeom>
            <a:avLst/>
            <a:gdLst/>
            <a:ahLst/>
            <a:cxnLst/>
            <a:rect l="l" t="t" r="r" b="b"/>
            <a:pathLst>
              <a:path w="5984547" h="5984547">
                <a:moveTo>
                  <a:pt x="0" y="0"/>
                </a:moveTo>
                <a:lnTo>
                  <a:pt x="5984546" y="0"/>
                </a:lnTo>
                <a:lnTo>
                  <a:pt x="5984546" y="5984546"/>
                </a:lnTo>
                <a:lnTo>
                  <a:pt x="0" y="5984546"/>
                </a:lnTo>
                <a:lnTo>
                  <a:pt x="0" y="0"/>
                </a:lnTo>
                <a:close/>
              </a:path>
            </a:pathLst>
          </a:custGeom>
          <a:blipFill>
            <a:blip r:embed="rId3"/>
            <a:stretch>
              <a:fillRect/>
            </a:stretch>
          </a:blipFill>
        </p:spPr>
        <p:txBody>
          <a:bodyPr/>
          <a:lstStyle/>
          <a:p>
            <a:endParaRPr lang="en-GB"/>
          </a:p>
        </p:txBody>
      </p:sp>
      <p:sp>
        <p:nvSpPr>
          <p:cNvPr id="4" name="Freeform 4"/>
          <p:cNvSpPr/>
          <p:nvPr/>
        </p:nvSpPr>
        <p:spPr>
          <a:xfrm>
            <a:off x="14780472" y="8598304"/>
            <a:ext cx="3507528" cy="1688696"/>
          </a:xfrm>
          <a:custGeom>
            <a:avLst/>
            <a:gdLst/>
            <a:ahLst/>
            <a:cxnLst/>
            <a:rect l="l" t="t" r="r" b="b"/>
            <a:pathLst>
              <a:path w="3507528" h="1688696">
                <a:moveTo>
                  <a:pt x="0" y="0"/>
                </a:moveTo>
                <a:lnTo>
                  <a:pt x="3507528" y="0"/>
                </a:lnTo>
                <a:lnTo>
                  <a:pt x="3507528" y="1688696"/>
                </a:lnTo>
                <a:lnTo>
                  <a:pt x="0" y="1688696"/>
                </a:lnTo>
                <a:lnTo>
                  <a:pt x="0" y="0"/>
                </a:lnTo>
                <a:close/>
              </a:path>
            </a:pathLst>
          </a:custGeom>
          <a:blipFill>
            <a:blip r:embed="rId4"/>
            <a:stretch>
              <a:fillRect l="-21116" r="-19874" b="-67942"/>
            </a:stretch>
          </a:blipFill>
        </p:spPr>
        <p:txBody>
          <a:bodyPr/>
          <a:lstStyle/>
          <a:p>
            <a:endParaRPr lang="en-GB"/>
          </a:p>
        </p:txBody>
      </p:sp>
      <p:grpSp>
        <p:nvGrpSpPr>
          <p:cNvPr id="5" name="Group 5"/>
          <p:cNvGrpSpPr/>
          <p:nvPr/>
        </p:nvGrpSpPr>
        <p:grpSpPr>
          <a:xfrm>
            <a:off x="0" y="651219"/>
            <a:ext cx="18775720" cy="1250020"/>
            <a:chOff x="0" y="0"/>
            <a:chExt cx="7425681" cy="494375"/>
          </a:xfrm>
        </p:grpSpPr>
        <p:sp>
          <p:nvSpPr>
            <p:cNvPr id="6" name="Freeform 6"/>
            <p:cNvSpPr/>
            <p:nvPr/>
          </p:nvSpPr>
          <p:spPr>
            <a:xfrm>
              <a:off x="0" y="0"/>
              <a:ext cx="7425681" cy="494375"/>
            </a:xfrm>
            <a:custGeom>
              <a:avLst/>
              <a:gdLst/>
              <a:ahLst/>
              <a:cxnLst/>
              <a:rect l="l" t="t" r="r" b="b"/>
              <a:pathLst>
                <a:path w="7425681" h="494375">
                  <a:moveTo>
                    <a:pt x="0" y="0"/>
                  </a:moveTo>
                  <a:lnTo>
                    <a:pt x="7425681" y="0"/>
                  </a:lnTo>
                  <a:lnTo>
                    <a:pt x="7425681" y="494375"/>
                  </a:lnTo>
                  <a:lnTo>
                    <a:pt x="0" y="494375"/>
                  </a:lnTo>
                  <a:close/>
                </a:path>
              </a:pathLst>
            </a:custGeom>
            <a:solidFill>
              <a:srgbClr val="1C78B6"/>
            </a:solidFill>
          </p:spPr>
          <p:txBody>
            <a:bodyPr/>
            <a:lstStyle/>
            <a:p>
              <a:endParaRPr lang="en-GB"/>
            </a:p>
          </p:txBody>
        </p:sp>
        <p:sp>
          <p:nvSpPr>
            <p:cNvPr id="7" name="TextBox 7"/>
            <p:cNvSpPr txBox="1"/>
            <p:nvPr/>
          </p:nvSpPr>
          <p:spPr>
            <a:xfrm>
              <a:off x="0" y="-142875"/>
              <a:ext cx="7425681" cy="637250"/>
            </a:xfrm>
            <a:prstGeom prst="rect">
              <a:avLst/>
            </a:prstGeom>
          </p:spPr>
          <p:txBody>
            <a:bodyPr lIns="50800" tIns="50800" rIns="50800" bIns="50800" rtlCol="0" anchor="ctr"/>
            <a:lstStyle/>
            <a:p>
              <a:pPr algn="ctr">
                <a:lnSpc>
                  <a:spcPts val="10499"/>
                </a:lnSpc>
              </a:pPr>
              <a:endParaRPr/>
            </a:p>
          </p:txBody>
        </p:sp>
      </p:grpSp>
      <p:sp>
        <p:nvSpPr>
          <p:cNvPr id="8" name="Freeform 8"/>
          <p:cNvSpPr/>
          <p:nvPr/>
        </p:nvSpPr>
        <p:spPr>
          <a:xfrm>
            <a:off x="1445567" y="142015"/>
            <a:ext cx="2339840" cy="2336915"/>
          </a:xfrm>
          <a:custGeom>
            <a:avLst/>
            <a:gdLst/>
            <a:ahLst/>
            <a:cxnLst/>
            <a:rect l="l" t="t" r="r" b="b"/>
            <a:pathLst>
              <a:path w="2339840" h="2336915">
                <a:moveTo>
                  <a:pt x="0" y="0"/>
                </a:moveTo>
                <a:lnTo>
                  <a:pt x="2339840" y="0"/>
                </a:lnTo>
                <a:lnTo>
                  <a:pt x="2339840" y="2336916"/>
                </a:lnTo>
                <a:lnTo>
                  <a:pt x="0" y="2336916"/>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GB"/>
          </a:p>
        </p:txBody>
      </p:sp>
      <p:grpSp>
        <p:nvGrpSpPr>
          <p:cNvPr id="9" name="Group 9"/>
          <p:cNvGrpSpPr/>
          <p:nvPr/>
        </p:nvGrpSpPr>
        <p:grpSpPr>
          <a:xfrm>
            <a:off x="280057" y="3229850"/>
            <a:ext cx="17727886" cy="1619577"/>
            <a:chOff x="0" y="0"/>
            <a:chExt cx="4669073" cy="426555"/>
          </a:xfrm>
        </p:grpSpPr>
        <p:sp>
          <p:nvSpPr>
            <p:cNvPr id="10" name="Freeform 10"/>
            <p:cNvSpPr/>
            <p:nvPr/>
          </p:nvSpPr>
          <p:spPr>
            <a:xfrm>
              <a:off x="0" y="0"/>
              <a:ext cx="4669073" cy="426555"/>
            </a:xfrm>
            <a:custGeom>
              <a:avLst/>
              <a:gdLst/>
              <a:ahLst/>
              <a:cxnLst/>
              <a:rect l="l" t="t" r="r" b="b"/>
              <a:pathLst>
                <a:path w="4669073" h="426555">
                  <a:moveTo>
                    <a:pt x="22272" y="0"/>
                  </a:moveTo>
                  <a:lnTo>
                    <a:pt x="4646800" y="0"/>
                  </a:lnTo>
                  <a:cubicBezTo>
                    <a:pt x="4659101" y="0"/>
                    <a:pt x="4669073" y="9972"/>
                    <a:pt x="4669073" y="22272"/>
                  </a:cubicBezTo>
                  <a:lnTo>
                    <a:pt x="4669073" y="404283"/>
                  </a:lnTo>
                  <a:cubicBezTo>
                    <a:pt x="4669073" y="416584"/>
                    <a:pt x="4659101" y="426555"/>
                    <a:pt x="4646800" y="426555"/>
                  </a:cubicBezTo>
                  <a:lnTo>
                    <a:pt x="22272" y="426555"/>
                  </a:lnTo>
                  <a:cubicBezTo>
                    <a:pt x="16365" y="426555"/>
                    <a:pt x="10700" y="424209"/>
                    <a:pt x="6523" y="420032"/>
                  </a:cubicBezTo>
                  <a:cubicBezTo>
                    <a:pt x="2347" y="415855"/>
                    <a:pt x="0" y="410190"/>
                    <a:pt x="0" y="404283"/>
                  </a:cubicBezTo>
                  <a:lnTo>
                    <a:pt x="0" y="22272"/>
                  </a:lnTo>
                  <a:cubicBezTo>
                    <a:pt x="0" y="9972"/>
                    <a:pt x="9972" y="0"/>
                    <a:pt x="22272" y="0"/>
                  </a:cubicBezTo>
                  <a:close/>
                </a:path>
              </a:pathLst>
            </a:custGeom>
            <a:solidFill>
              <a:srgbClr val="FFFFFF"/>
            </a:solidFill>
            <a:ln w="66675" cap="rnd">
              <a:solidFill>
                <a:srgbClr val="70BBD6"/>
              </a:solidFill>
              <a:prstDash val="solid"/>
              <a:round/>
            </a:ln>
          </p:spPr>
          <p:txBody>
            <a:bodyPr/>
            <a:lstStyle/>
            <a:p>
              <a:endParaRPr lang="en-GB"/>
            </a:p>
          </p:txBody>
        </p:sp>
        <p:sp>
          <p:nvSpPr>
            <p:cNvPr id="11" name="TextBox 11"/>
            <p:cNvSpPr txBox="1"/>
            <p:nvPr/>
          </p:nvSpPr>
          <p:spPr>
            <a:xfrm>
              <a:off x="0" y="-38100"/>
              <a:ext cx="4669073" cy="464655"/>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9156508" y="5528941"/>
            <a:ext cx="3510279" cy="4128649"/>
            <a:chOff x="0" y="0"/>
            <a:chExt cx="4680373" cy="5504865"/>
          </a:xfrm>
        </p:grpSpPr>
        <p:grpSp>
          <p:nvGrpSpPr>
            <p:cNvPr id="13" name="Group 13"/>
            <p:cNvGrpSpPr/>
            <p:nvPr/>
          </p:nvGrpSpPr>
          <p:grpSpPr>
            <a:xfrm>
              <a:off x="0" y="0"/>
              <a:ext cx="4616873" cy="5504865"/>
              <a:chOff x="0" y="0"/>
              <a:chExt cx="911975" cy="1087381"/>
            </a:xfrm>
          </p:grpSpPr>
          <p:sp>
            <p:nvSpPr>
              <p:cNvPr id="14" name="Freeform 14"/>
              <p:cNvSpPr/>
              <p:nvPr/>
            </p:nvSpPr>
            <p:spPr>
              <a:xfrm>
                <a:off x="0" y="0"/>
                <a:ext cx="911975" cy="1087381"/>
              </a:xfrm>
              <a:custGeom>
                <a:avLst/>
                <a:gdLst/>
                <a:ahLst/>
                <a:cxnLst/>
                <a:rect l="l" t="t" r="r" b="b"/>
                <a:pathLst>
                  <a:path w="911975" h="1087381">
                    <a:moveTo>
                      <a:pt x="114028" y="0"/>
                    </a:moveTo>
                    <a:lnTo>
                      <a:pt x="797947" y="0"/>
                    </a:lnTo>
                    <a:cubicBezTo>
                      <a:pt x="860923" y="0"/>
                      <a:pt x="911975" y="51052"/>
                      <a:pt x="911975" y="114028"/>
                    </a:cubicBezTo>
                    <a:lnTo>
                      <a:pt x="911975" y="973353"/>
                    </a:lnTo>
                    <a:cubicBezTo>
                      <a:pt x="911975" y="1036329"/>
                      <a:pt x="860923" y="1087381"/>
                      <a:pt x="797947" y="1087381"/>
                    </a:cubicBezTo>
                    <a:lnTo>
                      <a:pt x="114028" y="1087381"/>
                    </a:lnTo>
                    <a:cubicBezTo>
                      <a:pt x="51052" y="1087381"/>
                      <a:pt x="0" y="1036329"/>
                      <a:pt x="0" y="973353"/>
                    </a:cubicBezTo>
                    <a:lnTo>
                      <a:pt x="0" y="114028"/>
                    </a:lnTo>
                    <a:cubicBezTo>
                      <a:pt x="0" y="51052"/>
                      <a:pt x="51052" y="0"/>
                      <a:pt x="114028" y="0"/>
                    </a:cubicBezTo>
                    <a:close/>
                  </a:path>
                </a:pathLst>
              </a:custGeom>
              <a:solidFill>
                <a:srgbClr val="FFFFFF"/>
              </a:solidFill>
              <a:ln w="66675" cap="rnd">
                <a:solidFill>
                  <a:srgbClr val="70BBD6"/>
                </a:solidFill>
                <a:prstDash val="solid"/>
                <a:round/>
              </a:ln>
            </p:spPr>
            <p:txBody>
              <a:bodyPr/>
              <a:lstStyle/>
              <a:p>
                <a:endParaRPr lang="en-GB"/>
              </a:p>
            </p:txBody>
          </p:sp>
          <p:sp>
            <p:nvSpPr>
              <p:cNvPr id="15" name="TextBox 15"/>
              <p:cNvSpPr txBox="1"/>
              <p:nvPr/>
            </p:nvSpPr>
            <p:spPr>
              <a:xfrm>
                <a:off x="0" y="-47625"/>
                <a:ext cx="911975" cy="1135006"/>
              </a:xfrm>
              <a:prstGeom prst="rect">
                <a:avLst/>
              </a:prstGeom>
            </p:spPr>
            <p:txBody>
              <a:bodyPr lIns="50800" tIns="50800" rIns="50800" bIns="50800" rtlCol="0" anchor="ctr"/>
              <a:lstStyle/>
              <a:p>
                <a:pPr algn="ctr">
                  <a:lnSpc>
                    <a:spcPts val="2659"/>
                  </a:lnSpc>
                </a:pPr>
                <a:endParaRPr/>
              </a:p>
            </p:txBody>
          </p:sp>
        </p:grpSp>
        <p:sp>
          <p:nvSpPr>
            <p:cNvPr id="16" name="TextBox 16"/>
            <p:cNvSpPr txBox="1"/>
            <p:nvPr/>
          </p:nvSpPr>
          <p:spPr>
            <a:xfrm>
              <a:off x="407764" y="466725"/>
              <a:ext cx="4272609" cy="4943064"/>
            </a:xfrm>
            <a:prstGeom prst="rect">
              <a:avLst/>
            </a:prstGeom>
          </p:spPr>
          <p:txBody>
            <a:bodyPr lIns="0" tIns="0" rIns="0" bIns="0" rtlCol="0" anchor="t">
              <a:spAutoFit/>
            </a:bodyPr>
            <a:lstStyle/>
            <a:p>
              <a:pPr algn="l">
                <a:lnSpc>
                  <a:spcPts val="4200"/>
                </a:lnSpc>
              </a:pPr>
              <a:r>
                <a:rPr lang="en-US" sz="3000" b="1">
                  <a:solidFill>
                    <a:srgbClr val="000000"/>
                  </a:solidFill>
                  <a:latin typeface="Montserrat Classic Bold"/>
                  <a:ea typeface="Montserrat Classic Bold"/>
                  <a:cs typeface="Montserrat Classic Bold"/>
                  <a:sym typeface="Montserrat Classic Bold"/>
                </a:rPr>
                <a:t>High pressure</a:t>
              </a:r>
              <a:r>
                <a:rPr lang="en-US" sz="3000">
                  <a:solidFill>
                    <a:srgbClr val="000000"/>
                  </a:solidFill>
                  <a:latin typeface="Montserrat Classic"/>
                  <a:ea typeface="Montserrat Classic"/>
                  <a:cs typeface="Montserrat Classic"/>
                  <a:sym typeface="Montserrat Classic"/>
                </a:rPr>
                <a:t> means the air is falling. This often brings clear skies and dry weather.</a:t>
              </a:r>
            </a:p>
            <a:p>
              <a:pPr algn="l">
                <a:lnSpc>
                  <a:spcPts val="4200"/>
                </a:lnSpc>
                <a:spcBef>
                  <a:spcPct val="0"/>
                </a:spcBef>
              </a:pPr>
              <a:endParaRPr lang="en-US" sz="3000">
                <a:solidFill>
                  <a:srgbClr val="000000"/>
                </a:solidFill>
                <a:latin typeface="Montserrat Classic"/>
                <a:ea typeface="Montserrat Classic"/>
                <a:cs typeface="Montserrat Classic"/>
                <a:sym typeface="Montserrat Classic"/>
              </a:endParaRPr>
            </a:p>
          </p:txBody>
        </p:sp>
      </p:grpSp>
      <p:sp>
        <p:nvSpPr>
          <p:cNvPr id="17" name="Freeform 17"/>
          <p:cNvSpPr/>
          <p:nvPr/>
        </p:nvSpPr>
        <p:spPr>
          <a:xfrm>
            <a:off x="0" y="4600992"/>
            <a:ext cx="5984547" cy="5984547"/>
          </a:xfrm>
          <a:custGeom>
            <a:avLst/>
            <a:gdLst/>
            <a:ahLst/>
            <a:cxnLst/>
            <a:rect l="l" t="t" r="r" b="b"/>
            <a:pathLst>
              <a:path w="5984547" h="5984547">
                <a:moveTo>
                  <a:pt x="0" y="0"/>
                </a:moveTo>
                <a:lnTo>
                  <a:pt x="5984547" y="0"/>
                </a:lnTo>
                <a:lnTo>
                  <a:pt x="5984547" y="5984547"/>
                </a:lnTo>
                <a:lnTo>
                  <a:pt x="0" y="5984547"/>
                </a:lnTo>
                <a:lnTo>
                  <a:pt x="0" y="0"/>
                </a:lnTo>
                <a:close/>
              </a:path>
            </a:pathLst>
          </a:custGeom>
          <a:blipFill>
            <a:blip r:embed="rId3"/>
            <a:stretch>
              <a:fillRect/>
            </a:stretch>
          </a:blipFill>
        </p:spPr>
        <p:txBody>
          <a:bodyPr/>
          <a:lstStyle/>
          <a:p>
            <a:endParaRPr lang="en-GB"/>
          </a:p>
        </p:txBody>
      </p:sp>
      <p:sp>
        <p:nvSpPr>
          <p:cNvPr id="18" name="Freeform 18"/>
          <p:cNvSpPr/>
          <p:nvPr/>
        </p:nvSpPr>
        <p:spPr>
          <a:xfrm>
            <a:off x="27273" y="2965921"/>
            <a:ext cx="2424103" cy="2424103"/>
          </a:xfrm>
          <a:custGeom>
            <a:avLst/>
            <a:gdLst/>
            <a:ahLst/>
            <a:cxnLst/>
            <a:rect l="l" t="t" r="r" b="b"/>
            <a:pathLst>
              <a:path w="2424103" h="2424103">
                <a:moveTo>
                  <a:pt x="0" y="0"/>
                </a:moveTo>
                <a:lnTo>
                  <a:pt x="2424103" y="0"/>
                </a:lnTo>
                <a:lnTo>
                  <a:pt x="2424103" y="2424104"/>
                </a:lnTo>
                <a:lnTo>
                  <a:pt x="0" y="2424104"/>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GB"/>
          </a:p>
        </p:txBody>
      </p:sp>
      <p:grpSp>
        <p:nvGrpSpPr>
          <p:cNvPr id="19" name="Group 19"/>
          <p:cNvGrpSpPr/>
          <p:nvPr/>
        </p:nvGrpSpPr>
        <p:grpSpPr>
          <a:xfrm>
            <a:off x="4968874" y="5528941"/>
            <a:ext cx="3462654" cy="4128649"/>
            <a:chOff x="0" y="0"/>
            <a:chExt cx="4616873" cy="5504865"/>
          </a:xfrm>
        </p:grpSpPr>
        <p:grpSp>
          <p:nvGrpSpPr>
            <p:cNvPr id="20" name="Group 20"/>
            <p:cNvGrpSpPr/>
            <p:nvPr/>
          </p:nvGrpSpPr>
          <p:grpSpPr>
            <a:xfrm>
              <a:off x="0" y="0"/>
              <a:ext cx="4616873" cy="5504865"/>
              <a:chOff x="0" y="0"/>
              <a:chExt cx="911975" cy="1087381"/>
            </a:xfrm>
          </p:grpSpPr>
          <p:sp>
            <p:nvSpPr>
              <p:cNvPr id="21" name="Freeform 21"/>
              <p:cNvSpPr/>
              <p:nvPr/>
            </p:nvSpPr>
            <p:spPr>
              <a:xfrm>
                <a:off x="0" y="0"/>
                <a:ext cx="911975" cy="1087381"/>
              </a:xfrm>
              <a:custGeom>
                <a:avLst/>
                <a:gdLst/>
                <a:ahLst/>
                <a:cxnLst/>
                <a:rect l="l" t="t" r="r" b="b"/>
                <a:pathLst>
                  <a:path w="911975" h="1087381">
                    <a:moveTo>
                      <a:pt x="114028" y="0"/>
                    </a:moveTo>
                    <a:lnTo>
                      <a:pt x="797947" y="0"/>
                    </a:lnTo>
                    <a:cubicBezTo>
                      <a:pt x="860923" y="0"/>
                      <a:pt x="911975" y="51052"/>
                      <a:pt x="911975" y="114028"/>
                    </a:cubicBezTo>
                    <a:lnTo>
                      <a:pt x="911975" y="973353"/>
                    </a:lnTo>
                    <a:cubicBezTo>
                      <a:pt x="911975" y="1036329"/>
                      <a:pt x="860923" y="1087381"/>
                      <a:pt x="797947" y="1087381"/>
                    </a:cubicBezTo>
                    <a:lnTo>
                      <a:pt x="114028" y="1087381"/>
                    </a:lnTo>
                    <a:cubicBezTo>
                      <a:pt x="51052" y="1087381"/>
                      <a:pt x="0" y="1036329"/>
                      <a:pt x="0" y="973353"/>
                    </a:cubicBezTo>
                    <a:lnTo>
                      <a:pt x="0" y="114028"/>
                    </a:lnTo>
                    <a:cubicBezTo>
                      <a:pt x="0" y="51052"/>
                      <a:pt x="51052" y="0"/>
                      <a:pt x="114028" y="0"/>
                    </a:cubicBezTo>
                    <a:close/>
                  </a:path>
                </a:pathLst>
              </a:custGeom>
              <a:solidFill>
                <a:srgbClr val="FFFFFF"/>
              </a:solidFill>
              <a:ln w="66675" cap="rnd">
                <a:solidFill>
                  <a:srgbClr val="70BBD6"/>
                </a:solidFill>
                <a:prstDash val="solid"/>
                <a:round/>
              </a:ln>
            </p:spPr>
            <p:txBody>
              <a:bodyPr/>
              <a:lstStyle/>
              <a:p>
                <a:endParaRPr lang="en-GB"/>
              </a:p>
            </p:txBody>
          </p:sp>
          <p:sp>
            <p:nvSpPr>
              <p:cNvPr id="22" name="TextBox 22"/>
              <p:cNvSpPr txBox="1"/>
              <p:nvPr/>
            </p:nvSpPr>
            <p:spPr>
              <a:xfrm>
                <a:off x="0" y="-47625"/>
                <a:ext cx="911975" cy="1135006"/>
              </a:xfrm>
              <a:prstGeom prst="rect">
                <a:avLst/>
              </a:prstGeom>
            </p:spPr>
            <p:txBody>
              <a:bodyPr lIns="50800" tIns="50800" rIns="50800" bIns="50800" rtlCol="0" anchor="ctr"/>
              <a:lstStyle/>
              <a:p>
                <a:pPr algn="ctr">
                  <a:lnSpc>
                    <a:spcPts val="2659"/>
                  </a:lnSpc>
                </a:pPr>
                <a:endParaRPr/>
              </a:p>
            </p:txBody>
          </p:sp>
        </p:grpSp>
        <p:sp>
          <p:nvSpPr>
            <p:cNvPr id="23" name="TextBox 23"/>
            <p:cNvSpPr txBox="1"/>
            <p:nvPr/>
          </p:nvSpPr>
          <p:spPr>
            <a:xfrm>
              <a:off x="390114" y="603134"/>
              <a:ext cx="3836645" cy="4231922"/>
            </a:xfrm>
            <a:prstGeom prst="rect">
              <a:avLst/>
            </a:prstGeom>
          </p:spPr>
          <p:txBody>
            <a:bodyPr lIns="0" tIns="0" rIns="0" bIns="0" rtlCol="0" anchor="t">
              <a:spAutoFit/>
            </a:bodyPr>
            <a:lstStyle/>
            <a:p>
              <a:pPr algn="l">
                <a:lnSpc>
                  <a:spcPts val="4200"/>
                </a:lnSpc>
                <a:spcBef>
                  <a:spcPct val="0"/>
                </a:spcBef>
              </a:pPr>
              <a:r>
                <a:rPr lang="en-US" sz="3000" b="1">
                  <a:solidFill>
                    <a:srgbClr val="000000"/>
                  </a:solidFill>
                  <a:latin typeface="Montserrat Classic Bold"/>
                  <a:ea typeface="Montserrat Classic Bold"/>
                  <a:cs typeface="Montserrat Classic Bold"/>
                  <a:sym typeface="Montserrat Classic Bold"/>
                </a:rPr>
                <a:t>Low pressure</a:t>
              </a:r>
              <a:r>
                <a:rPr lang="en-US" sz="3000">
                  <a:solidFill>
                    <a:srgbClr val="000000"/>
                  </a:solidFill>
                  <a:latin typeface="Montserrat Classic"/>
                  <a:ea typeface="Montserrat Classic"/>
                  <a:cs typeface="Montserrat Classic"/>
                  <a:sym typeface="Montserrat Classic"/>
                </a:rPr>
                <a:t> means the air is rising, which typically leads to cloudy skies and rainfall.</a:t>
              </a:r>
            </a:p>
          </p:txBody>
        </p:sp>
      </p:grpSp>
      <p:sp>
        <p:nvSpPr>
          <p:cNvPr id="24" name="TextBox 24"/>
          <p:cNvSpPr txBox="1"/>
          <p:nvPr/>
        </p:nvSpPr>
        <p:spPr>
          <a:xfrm>
            <a:off x="2615487" y="3420268"/>
            <a:ext cx="15163554" cy="1057187"/>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Montserrat Classic"/>
                <a:ea typeface="Montserrat Classic"/>
                <a:cs typeface="Montserrat Classic"/>
                <a:sym typeface="Montserrat Classic"/>
              </a:rPr>
              <a:t>Air pressure is like the weight of the air pressing down on us from above. The device used to measure air pressure in millibars (mb) is called a barometer.</a:t>
            </a:r>
          </a:p>
        </p:txBody>
      </p:sp>
      <p:sp>
        <p:nvSpPr>
          <p:cNvPr id="25" name="TextBox 25"/>
          <p:cNvSpPr txBox="1"/>
          <p:nvPr/>
        </p:nvSpPr>
        <p:spPr>
          <a:xfrm>
            <a:off x="4757594" y="784538"/>
            <a:ext cx="8772812" cy="937570"/>
          </a:xfrm>
          <a:prstGeom prst="rect">
            <a:avLst/>
          </a:prstGeom>
        </p:spPr>
        <p:txBody>
          <a:bodyPr lIns="0" tIns="0" rIns="0" bIns="0" rtlCol="0" anchor="t">
            <a:spAutoFit/>
          </a:bodyPr>
          <a:lstStyle/>
          <a:p>
            <a:pPr algn="ctr">
              <a:lnSpc>
                <a:spcPts val="7645"/>
              </a:lnSpc>
              <a:spcBef>
                <a:spcPct val="0"/>
              </a:spcBef>
            </a:pPr>
            <a:r>
              <a:rPr lang="en-US" sz="5461" b="1">
                <a:solidFill>
                  <a:srgbClr val="FFFFFF"/>
                </a:solidFill>
                <a:latin typeface="Montserrat Classic Bold"/>
                <a:ea typeface="Montserrat Classic Bold"/>
                <a:cs typeface="Montserrat Classic Bold"/>
                <a:sym typeface="Montserrat Classic Bold"/>
              </a:rPr>
              <a:t>Introduction to Weather </a:t>
            </a:r>
          </a:p>
        </p:txBody>
      </p:sp>
      <p:sp>
        <p:nvSpPr>
          <p:cNvPr id="26" name="TextBox 26"/>
          <p:cNvSpPr txBox="1"/>
          <p:nvPr/>
        </p:nvSpPr>
        <p:spPr>
          <a:xfrm>
            <a:off x="6309651" y="1982415"/>
            <a:ext cx="5668698" cy="1012081"/>
          </a:xfrm>
          <a:prstGeom prst="rect">
            <a:avLst/>
          </a:prstGeom>
        </p:spPr>
        <p:txBody>
          <a:bodyPr lIns="0" tIns="0" rIns="0" bIns="0" rtlCol="0" anchor="t">
            <a:spAutoFit/>
          </a:bodyPr>
          <a:lstStyle/>
          <a:p>
            <a:pPr algn="ctr">
              <a:lnSpc>
                <a:spcPts val="8259"/>
              </a:lnSpc>
              <a:spcBef>
                <a:spcPct val="0"/>
              </a:spcBef>
            </a:pPr>
            <a:r>
              <a:rPr lang="en-US" sz="5899" b="1">
                <a:solidFill>
                  <a:srgbClr val="000000"/>
                </a:solidFill>
                <a:latin typeface="Montserrat Classic Bold"/>
                <a:ea typeface="Montserrat Classic Bold"/>
                <a:cs typeface="Montserrat Classic Bold"/>
                <a:sym typeface="Montserrat Classic Bold"/>
              </a:rPr>
              <a:t>AIR PRESSURE</a:t>
            </a:r>
          </a:p>
        </p:txBody>
      </p:sp>
      <p:sp>
        <p:nvSpPr>
          <p:cNvPr id="27" name="Freeform 27"/>
          <p:cNvSpPr/>
          <p:nvPr/>
        </p:nvSpPr>
        <p:spPr>
          <a:xfrm>
            <a:off x="1239325" y="6456825"/>
            <a:ext cx="3130529" cy="2333667"/>
          </a:xfrm>
          <a:custGeom>
            <a:avLst/>
            <a:gdLst/>
            <a:ahLst/>
            <a:cxnLst/>
            <a:rect l="l" t="t" r="r" b="b"/>
            <a:pathLst>
              <a:path w="3130529" h="2333667">
                <a:moveTo>
                  <a:pt x="0" y="0"/>
                </a:moveTo>
                <a:lnTo>
                  <a:pt x="3130529" y="0"/>
                </a:lnTo>
                <a:lnTo>
                  <a:pt x="3130529" y="2333667"/>
                </a:lnTo>
                <a:lnTo>
                  <a:pt x="0" y="2333667"/>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en-GB"/>
          </a:p>
        </p:txBody>
      </p:sp>
      <p:sp>
        <p:nvSpPr>
          <p:cNvPr id="28" name="Freeform 28"/>
          <p:cNvSpPr/>
          <p:nvPr/>
        </p:nvSpPr>
        <p:spPr>
          <a:xfrm>
            <a:off x="13893331" y="5910180"/>
            <a:ext cx="2880313" cy="2880313"/>
          </a:xfrm>
          <a:custGeom>
            <a:avLst/>
            <a:gdLst/>
            <a:ahLst/>
            <a:cxnLst/>
            <a:rect l="l" t="t" r="r" b="b"/>
            <a:pathLst>
              <a:path w="2880313" h="2880313">
                <a:moveTo>
                  <a:pt x="0" y="0"/>
                </a:moveTo>
                <a:lnTo>
                  <a:pt x="2880313" y="0"/>
                </a:lnTo>
                <a:lnTo>
                  <a:pt x="2880313" y="2880312"/>
                </a:lnTo>
                <a:lnTo>
                  <a:pt x="0" y="2880312"/>
                </a:lnTo>
                <a:lnTo>
                  <a:pt x="0" y="0"/>
                </a:lnTo>
                <a:close/>
              </a:path>
            </a:pathLst>
          </a:custGeom>
          <a:blipFill>
            <a:blip>
              <a:extLst>
                <a:ext uri="{96DAC541-7B7A-43D3-8B79-37D633B846F1}">
                  <asvg:svgBlip xmlns:asvg="http://schemas.microsoft.com/office/drawing/2016/SVG/main" r:embed="rId8"/>
                </a:ext>
              </a:extLst>
            </a:blip>
            <a:stretch>
              <a:fillRect/>
            </a:stretch>
          </a:blipFill>
        </p:spPr>
        <p:txBody>
          <a:bodyPr/>
          <a:lstStyle/>
          <a:p>
            <a:endParaRPr lang="en-GB"/>
          </a:p>
        </p:txBody>
      </p:sp>
      <p:sp>
        <p:nvSpPr>
          <p:cNvPr id="29" name="TextBox 29"/>
          <p:cNvSpPr txBox="1"/>
          <p:nvPr/>
        </p:nvSpPr>
        <p:spPr>
          <a:xfrm>
            <a:off x="16807595" y="74853"/>
            <a:ext cx="1597640" cy="247650"/>
          </a:xfrm>
          <a:prstGeom prst="rect">
            <a:avLst/>
          </a:prstGeom>
        </p:spPr>
        <p:txBody>
          <a:bodyPr lIns="0" tIns="0" rIns="0" bIns="0" rtlCol="0" anchor="t">
            <a:spAutoFit/>
          </a:bodyPr>
          <a:lstStyle/>
          <a:p>
            <a:pPr algn="ctr">
              <a:lnSpc>
                <a:spcPts val="2099"/>
              </a:lnSpc>
              <a:spcBef>
                <a:spcPct val="0"/>
              </a:spcBef>
            </a:pPr>
            <a:r>
              <a:rPr lang="en-US" sz="1499">
                <a:solidFill>
                  <a:srgbClr val="000000"/>
                </a:solidFill>
                <a:latin typeface="Montserrat Classic"/>
                <a:ea typeface="Montserrat Classic"/>
                <a:cs typeface="Montserrat Classic"/>
                <a:sym typeface="Montserrat Classic"/>
              </a:rPr>
              <a:t>FT Q C49 R2</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09b8aaf-fb93-4003-ad70-8b3202c03298" xsi:nil="true"/>
    <lcf76f155ced4ddcb4097134ff3c332f xmlns="460f3ec4-cbfd-415b-8990-83a34b195ccb">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1578B761A605E4CBEF87E3F0A1E57E6" ma:contentTypeVersion="14" ma:contentTypeDescription="Create a new document." ma:contentTypeScope="" ma:versionID="d06e931ef9b3fa290e8d323539bfe749">
  <xsd:schema xmlns:xsd="http://www.w3.org/2001/XMLSchema" xmlns:xs="http://www.w3.org/2001/XMLSchema" xmlns:p="http://schemas.microsoft.com/office/2006/metadata/properties" xmlns:ns2="460f3ec4-cbfd-415b-8990-83a34b195ccb" xmlns:ns3="109b8aaf-fb93-4003-ad70-8b3202c03298" targetNamespace="http://schemas.microsoft.com/office/2006/metadata/properties" ma:root="true" ma:fieldsID="545c6f75aa5bb8fa13f76422907df7b2" ns2:_="" ns3:_="">
    <xsd:import namespace="460f3ec4-cbfd-415b-8990-83a34b195ccb"/>
    <xsd:import namespace="109b8aaf-fb93-4003-ad70-8b3202c0329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0f3ec4-cbfd-415b-8990-83a34b195c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ed852382-b7e0-4a57-b6bc-e925b7845a1a"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09b8aaf-fb93-4003-ad70-8b3202c03298"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e78ba668-579f-49f2-bee8-b2d720e6dd5e}" ma:internalName="TaxCatchAll" ma:showField="CatchAllData" ma:web="109b8aaf-fb93-4003-ad70-8b3202c0329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DA5A855-64C5-4E02-8B93-5229F74DE1AF}">
  <ds:schemaRefs>
    <ds:schemaRef ds:uri="109b8aaf-fb93-4003-ad70-8b3202c03298"/>
    <ds:schemaRef ds:uri="http://schemas.microsoft.com/office/2006/documentManagement/types"/>
    <ds:schemaRef ds:uri="http://purl.org/dc/elements/1.1/"/>
    <ds:schemaRef ds:uri="460f3ec4-cbfd-415b-8990-83a34b195ccb"/>
    <ds:schemaRef ds:uri="http://schemas.microsoft.com/office/2006/metadata/properties"/>
    <ds:schemaRef ds:uri="http://purl.org/dc/term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C0691105-0C78-4FD3-B842-B00492807FB3}">
  <ds:schemaRefs>
    <ds:schemaRef ds:uri="http://schemas.microsoft.com/sharepoint/v3/contenttype/forms"/>
  </ds:schemaRefs>
</ds:datastoreItem>
</file>

<file path=customXml/itemProps3.xml><?xml version="1.0" encoding="utf-8"?>
<ds:datastoreItem xmlns:ds="http://schemas.openxmlformats.org/officeDocument/2006/customXml" ds:itemID="{D36C86F2-04CB-4093-A75F-51ABCEDD6B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60f3ec4-cbfd-415b-8990-83a34b195ccb"/>
    <ds:schemaRef ds:uri="109b8aaf-fb93-4003-ad70-8b3202c0329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17</TotalTime>
  <Words>1398</Words>
  <Application>Microsoft Office PowerPoint</Application>
  <PresentationFormat>Custom</PresentationFormat>
  <Paragraphs>169</Paragraphs>
  <Slides>24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Montserrat Classic Bold</vt:lpstr>
      <vt:lpstr>Montserrat Classic</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Weather KS3</dc:title>
  <cp:lastModifiedBy>Ffion Powell</cp:lastModifiedBy>
  <cp:revision>1</cp:revision>
  <dcterms:created xsi:type="dcterms:W3CDTF">2006-08-16T00:00:00Z</dcterms:created>
  <dcterms:modified xsi:type="dcterms:W3CDTF">2026-03-23T11:16:06Z</dcterms:modified>
  <dc:identifier>DAGHFVdQUO0</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0x010100C1578B761A605E4CBEF87E3F0A1E57E6</vt:lpwstr>
  </property>
  <property fmtid="{D5CDD505-2E9C-101B-9397-08002B2CF9AE}" pid="3" name="MediaServiceImageTags">
    <vt:lpwstr/>
  </property>
</Properties>
</file>